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722"/>
  </p:normalViewPr>
  <p:slideViewPr>
    <p:cSldViewPr snapToGrid="0">
      <p:cViewPr>
        <p:scale>
          <a:sx n="165" d="100"/>
          <a:sy n="165" d="100"/>
        </p:scale>
        <p:origin x="48" y="-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</a:extLst>
          </p:cNvPr>
          <p:cNvSpPr/>
          <p:nvPr/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C2572-8518-46FF-8F60-FE2963DF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>
            <a:lvl1pPr algn="ctr"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0C76A-7715-48A4-8CF5-14BBF619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2D4EF84-F7DF-49C5-9285-301284AD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11/7/23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266E04-79AF-49EF-86BC-DB29D304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DF5B53-9A9A-46CE-A910-25ADA587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795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11/7/23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052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E3B1B5E-0912-44AE-BAED-70B980E5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11/7/23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6C82F1-A7B2-4F03-A26B-59D79BF5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DC1ABC-47A9-477B-A29D-F6690EE6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816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F398-F05F-4793-9FA5-5B817EB9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7F1CD-2CD4-4BBB-AB36-73A20B1A8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0120" y="2587752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BBE02-B884-4CCC-9CBD-13B792BBA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2992" y="2583371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7FBE509-AA68-4D63-A589-AD5DE7FF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11/7/23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C1A4D52-57E4-4F45-BC2C-9FD73E9C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76AD5E1-358D-4236-85AE-74713259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08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11/7/23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5007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11/7/23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156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11/7/23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85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3A0FE-F7E3-433E-9A29-D778690D2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591850"/>
            <a:ext cx="6045644" cy="3593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B15D-55F5-4208-AF40-41CAFEB5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120" y="2591850"/>
            <a:ext cx="3811905" cy="3277137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A46CE7-2F0F-4C85-B633-B9FCB834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11/7/23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900919-3A73-4918-9D97-8DBE7ABB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BC1001-E44E-4A9A-9E60-2E319A84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125AC31-022C-40AA-B65C-C9AC4839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572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7A575-703F-410E-9A84-F9B578FEA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267712"/>
            <a:ext cx="6571469" cy="459028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8B509-934D-400A-A922-45B61AC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813C51-6954-4F3A-A043-D1BCC8B5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11/7/23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AC32FB-49A3-40E4-9D24-17759704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93F5E6-DAE6-447B-8038-5F4C9A79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F97FB-514D-4FE8-A9A4-E9A111A5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00062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27B9-64C6-4AFE-8E67-F60CD17A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656D-F600-4D76-8A0F-BDBE78759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13412-4939-4879-B91F-BB5B029B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11/7/23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37DB9-DE7D-4687-82D7-612600F0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19356-0444-4C23-82D3-E2FDE28D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878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EB51B7C-D548-4AB7-90A4-C196105E6D56}"/>
              </a:ext>
            </a:extLst>
          </p:cNvPr>
          <p:cNvSpPr/>
          <p:nvPr/>
        </p:nvSpPr>
        <p:spPr>
          <a:xfrm>
            <a:off x="7108274" y="0"/>
            <a:ext cx="50837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C521B-8B54-4843-9FF4-B2C30FA00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51740" y="643467"/>
            <a:ext cx="3477092" cy="5533495"/>
          </a:xfrm>
        </p:spPr>
        <p:txBody>
          <a:bodyPr vert="eaVert" tIns="9144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E3F10-9E27-41E6-A965-4243E37BE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60120" y="643467"/>
            <a:ext cx="5504687" cy="5533496"/>
          </a:xfrm>
        </p:spPr>
        <p:txBody>
          <a:bodyPr vert="eaVert" t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1D62D-51A0-4AD7-8027-BF548FB6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7898" y="6356350"/>
            <a:ext cx="25227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11/7/23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57492-A701-44A1-B1D5-7B2C8CD0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2E8AE-F1AA-4D19-A434-102501D3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385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11/7/23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978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Video 3" descr="Eye Chart Test">
            <a:extLst>
              <a:ext uri="{FF2B5EF4-FFF2-40B4-BE49-F238E27FC236}">
                <a16:creationId xmlns:a16="http://schemas.microsoft.com/office/drawing/2014/main" id="{41E79033-058B-3221-3288-8A5921411F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1" b="260"/>
          <a:stretch/>
        </p:blipFill>
        <p:spPr>
          <a:xfrm>
            <a:off x="3048" y="10"/>
            <a:ext cx="1218895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65A786E-9028-443F-8713-B9552D9A2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412777" y="0"/>
            <a:ext cx="7779221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91B9BF-2EA0-BC34-13E8-72CAE7286A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1529" y="954156"/>
            <a:ext cx="4950351" cy="3657600"/>
          </a:xfrm>
        </p:spPr>
        <p:txBody>
          <a:bodyPr anchor="ctr">
            <a:normAutofit/>
          </a:bodyPr>
          <a:lstStyle/>
          <a:p>
            <a:pPr algn="l"/>
            <a:r>
              <a:rPr lang="en-US" sz="6600">
                <a:solidFill>
                  <a:schemeClr val="bg1"/>
                </a:solidFill>
              </a:rPr>
              <a:t>Program Test and Debugging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8F01DB-B396-A5EE-22DD-9A1DEECC00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1529" y="4728679"/>
            <a:ext cx="4950351" cy="1097280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rgbClr val="FFFFFF"/>
                </a:solidFill>
              </a:rPr>
              <a:t>Mr. Lee WS</a:t>
            </a:r>
          </a:p>
        </p:txBody>
      </p:sp>
    </p:spTree>
    <p:extLst>
      <p:ext uri="{BB962C8B-B14F-4D97-AF65-F5344CB8AC3E}">
        <p14:creationId xmlns:p14="http://schemas.microsoft.com/office/powerpoint/2010/main" val="324581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B54865-0417-4422-B63B-3E74C04CD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64432"/>
            <a:ext cx="6255757" cy="20608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00B976-74F1-4395-EA01-6F3D24F19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82" y="585953"/>
            <a:ext cx="4857751" cy="1563989"/>
          </a:xfrm>
        </p:spPr>
        <p:txBody>
          <a:bodyPr>
            <a:normAutofit/>
          </a:bodyPr>
          <a:lstStyle/>
          <a:p>
            <a:r>
              <a:rPr lang="en-US" dirty="0"/>
              <a:t>Revision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08F082C-0362-43FD-ECE1-889A13A33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808" y="2952437"/>
            <a:ext cx="2397443" cy="2795492"/>
          </a:xfrm>
        </p:spPr>
        <p:txBody>
          <a:bodyPr>
            <a:normAutofit/>
          </a:bodyPr>
          <a:lstStyle/>
          <a:p>
            <a:r>
              <a:rPr lang="en-US" dirty="0"/>
              <a:t>Please use 5 mins to recite all terms</a:t>
            </a:r>
          </a:p>
        </p:txBody>
      </p:sp>
      <p:pic>
        <p:nvPicPr>
          <p:cNvPr id="5" name="Content Placeholder 4" descr="A diagram of error&#10;&#10;Description automatically generated">
            <a:extLst>
              <a:ext uri="{FF2B5EF4-FFF2-40B4-BE49-F238E27FC236}">
                <a16:creationId xmlns:a16="http://schemas.microsoft.com/office/drawing/2014/main" id="{19108BA1-92DE-3F06-A48F-BEFBFBC2E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535" y="1905715"/>
            <a:ext cx="8281583" cy="4679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834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B3146-127D-C049-1E55-E9C73C778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Nearpod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0C8E6-1C06-EB3F-1CAA-FD65AA036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Nearpod: </a:t>
            </a:r>
            <a:r>
              <a:rPr lang="en-US" dirty="0" err="1"/>
              <a:t>jqnzf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163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18F1F-51D1-CAD3-D5C3-98054D99E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ED97D-3EE2-AABF-A135-440784D46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Complete the classwork (Deadline: Today)</a:t>
            </a:r>
          </a:p>
          <a:p>
            <a:pPr marL="514350" indent="-514350">
              <a:buAutoNum type="arabicPeriod"/>
            </a:pPr>
            <a:r>
              <a:rPr lang="en-US" dirty="0"/>
              <a:t>Assignment03 (TBC)</a:t>
            </a:r>
          </a:p>
          <a:p>
            <a:pPr marL="514350" indent="-514350">
              <a:buAutoNum type="arabicPeriod"/>
            </a:pPr>
            <a:r>
              <a:rPr lang="en-US" dirty="0"/>
              <a:t>Assignment04 </a:t>
            </a:r>
            <a:r>
              <a:rPr lang="en-US"/>
              <a:t>(Deadline: 8/11/23)</a:t>
            </a:r>
          </a:p>
        </p:txBody>
      </p:sp>
    </p:spTree>
    <p:extLst>
      <p:ext uri="{BB962C8B-B14F-4D97-AF65-F5344CB8AC3E}">
        <p14:creationId xmlns:p14="http://schemas.microsoft.com/office/powerpoint/2010/main" val="1773013659"/>
      </p:ext>
    </p:extLst>
  </p:cSld>
  <p:clrMapOvr>
    <a:masterClrMapping/>
  </p:clrMapOvr>
</p:sld>
</file>

<file path=ppt/theme/theme1.xml><?xml version="1.0" encoding="utf-8"?>
<a:theme xmlns:a="http://schemas.openxmlformats.org/drawingml/2006/main" name="JuxtaposeVTI">
  <a:themeElements>
    <a:clrScheme name="AnalogousFromLightSeed_2SEEDS">
      <a:dk1>
        <a:srgbClr val="000000"/>
      </a:dk1>
      <a:lt1>
        <a:srgbClr val="FFFFFF"/>
      </a:lt1>
      <a:dk2>
        <a:srgbClr val="242541"/>
      </a:dk2>
      <a:lt2>
        <a:srgbClr val="E8E7E2"/>
      </a:lt2>
      <a:accent1>
        <a:srgbClr val="7C83BD"/>
      </a:accent1>
      <a:accent2>
        <a:srgbClr val="89A7C3"/>
      </a:accent2>
      <a:accent3>
        <a:srgbClr val="A494C9"/>
      </a:accent3>
      <a:accent4>
        <a:srgbClr val="B2A375"/>
      </a:accent4>
      <a:accent5>
        <a:srgbClr val="A0A87B"/>
      </a:accent5>
      <a:accent6>
        <a:srgbClr val="8BAF73"/>
      </a:accent6>
      <a:hlink>
        <a:srgbClr val="898453"/>
      </a:hlink>
      <a:folHlink>
        <a:srgbClr val="7F7F7F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41</Words>
  <Application>Microsoft Macintosh PowerPoint</Application>
  <PresentationFormat>Widescreen</PresentationFormat>
  <Paragraphs>10</Paragraphs>
  <Slides>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Franklin Gothic Demi Cond</vt:lpstr>
      <vt:lpstr>Franklin Gothic Medium</vt:lpstr>
      <vt:lpstr>Wingdings</vt:lpstr>
      <vt:lpstr>JuxtaposeVTI</vt:lpstr>
      <vt:lpstr>Program Test and Debugging</vt:lpstr>
      <vt:lpstr>Revision</vt:lpstr>
      <vt:lpstr>Nearpod assessment</vt:lpstr>
      <vt:lpstr>Tasks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Test and Debugging</dc:title>
  <dc:creator>Thomas Lee</dc:creator>
  <cp:lastModifiedBy>Thomas Lee</cp:lastModifiedBy>
  <cp:revision>1</cp:revision>
  <dcterms:created xsi:type="dcterms:W3CDTF">2023-11-07T00:20:05Z</dcterms:created>
  <dcterms:modified xsi:type="dcterms:W3CDTF">2023-11-07T01:51:26Z</dcterms:modified>
</cp:coreProperties>
</file>