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8"/>
    <p:restoredTop sz="94729"/>
  </p:normalViewPr>
  <p:slideViewPr>
    <p:cSldViewPr snapToGrid="0">
      <p:cViewPr varScale="1">
        <p:scale>
          <a:sx n="107" d="100"/>
          <a:sy n="107" d="100"/>
        </p:scale>
        <p:origin x="6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4" Type="http://schemas.openxmlformats.org/officeDocument/2006/relationships/image" Target="../media/image4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4" Type="http://schemas.openxmlformats.org/officeDocument/2006/relationships/image" Target="../media/image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A13ACC-BBD5-4979-93C0-F888CB199C8A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9E7DAC7D-49BC-4B2E-8E80-62AB8EBA60C0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dirty="0"/>
            <a:t>After this lesson, students should be able to</a:t>
          </a:r>
        </a:p>
      </dgm:t>
    </dgm:pt>
    <dgm:pt modelId="{4E0EDB7A-B177-4212-B94B-5F55BB673746}" type="parTrans" cxnId="{283B8B33-A25E-4E5A-B0DF-60B9D65DCDB4}">
      <dgm:prSet/>
      <dgm:spPr/>
      <dgm:t>
        <a:bodyPr/>
        <a:lstStyle/>
        <a:p>
          <a:endParaRPr lang="en-US"/>
        </a:p>
      </dgm:t>
    </dgm:pt>
    <dgm:pt modelId="{5537F32C-AEB2-433F-A4FD-DFD32EB84CDD}" type="sibTrans" cxnId="{283B8B33-A25E-4E5A-B0DF-60B9D65DCDB4}">
      <dgm:prSet/>
      <dgm:spPr/>
      <dgm:t>
        <a:bodyPr/>
        <a:lstStyle/>
        <a:p>
          <a:endParaRPr lang="en-US"/>
        </a:p>
      </dgm:t>
    </dgm:pt>
    <dgm:pt modelId="{B584590A-666A-4511-B0E0-B3BFE58FFDC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Swap two variables</a:t>
          </a:r>
        </a:p>
      </dgm:t>
    </dgm:pt>
    <dgm:pt modelId="{83AE7D2B-42CC-46A0-ADA7-EA2791715202}" type="parTrans" cxnId="{B481C082-8390-4D5D-A630-3F043C8D289F}">
      <dgm:prSet/>
      <dgm:spPr/>
      <dgm:t>
        <a:bodyPr/>
        <a:lstStyle/>
        <a:p>
          <a:endParaRPr lang="en-US"/>
        </a:p>
      </dgm:t>
    </dgm:pt>
    <dgm:pt modelId="{2C373EC3-3A1E-4CCD-869F-E65B8723F8A1}" type="sibTrans" cxnId="{B481C082-8390-4D5D-A630-3F043C8D289F}">
      <dgm:prSet/>
      <dgm:spPr/>
      <dgm:t>
        <a:bodyPr/>
        <a:lstStyle/>
        <a:p>
          <a:endParaRPr lang="en-US"/>
        </a:p>
      </dgm:t>
    </dgm:pt>
    <dgm:pt modelId="{E5B7D0D0-5B38-4D12-8E98-951705E8460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Dry-run a selection sort</a:t>
          </a:r>
        </a:p>
      </dgm:t>
    </dgm:pt>
    <dgm:pt modelId="{5D188B18-C11D-431F-A9AC-C091C5A8052F}" type="parTrans" cxnId="{D94E6DCC-D3B3-4C0F-9C37-599BC5F5AE0A}">
      <dgm:prSet/>
      <dgm:spPr/>
      <dgm:t>
        <a:bodyPr/>
        <a:lstStyle/>
        <a:p>
          <a:endParaRPr lang="en-US"/>
        </a:p>
      </dgm:t>
    </dgm:pt>
    <dgm:pt modelId="{046993D3-286F-40D6-9863-C4D92FDBA9E1}" type="sibTrans" cxnId="{D94E6DCC-D3B3-4C0F-9C37-599BC5F5AE0A}">
      <dgm:prSet/>
      <dgm:spPr/>
      <dgm:t>
        <a:bodyPr/>
        <a:lstStyle/>
        <a:p>
          <a:endParaRPr lang="en-US"/>
        </a:p>
      </dgm:t>
    </dgm:pt>
    <dgm:pt modelId="{F6C93A49-F8A0-4D72-BF5E-F1FD4603D8EC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dirty="0"/>
            <a:t>Next lesson</a:t>
          </a:r>
        </a:p>
      </dgm:t>
    </dgm:pt>
    <dgm:pt modelId="{AEA546D7-1A8A-4A85-9431-08BA95AD2889}" type="parTrans" cxnId="{D01E2553-07E7-409E-A400-0909090D7A26}">
      <dgm:prSet/>
      <dgm:spPr/>
      <dgm:t>
        <a:bodyPr/>
        <a:lstStyle/>
        <a:p>
          <a:endParaRPr lang="en-US"/>
        </a:p>
      </dgm:t>
    </dgm:pt>
    <dgm:pt modelId="{F52579A5-D1C4-4155-AF0B-B436EFA18798}" type="sibTrans" cxnId="{D01E2553-07E7-409E-A400-0909090D7A26}">
      <dgm:prSet/>
      <dgm:spPr/>
      <dgm:t>
        <a:bodyPr/>
        <a:lstStyle/>
        <a:p>
          <a:endParaRPr lang="en-US"/>
        </a:p>
      </dgm:t>
    </dgm:pt>
    <dgm:pt modelId="{D38AE3B3-5BD0-4385-9E87-8214D30C39C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Articulate the concepts of selection sort</a:t>
          </a:r>
        </a:p>
      </dgm:t>
    </dgm:pt>
    <dgm:pt modelId="{9581C73E-3D4A-4346-B2A7-0C5215536E81}" type="parTrans" cxnId="{FA12AFBA-AA44-4D99-A092-51FD34196FBF}">
      <dgm:prSet/>
      <dgm:spPr/>
      <dgm:t>
        <a:bodyPr/>
        <a:lstStyle/>
        <a:p>
          <a:endParaRPr lang="en-US"/>
        </a:p>
      </dgm:t>
    </dgm:pt>
    <dgm:pt modelId="{C3769097-BE99-43BA-9D31-5CC90CFE8469}" type="sibTrans" cxnId="{FA12AFBA-AA44-4D99-A092-51FD34196FBF}">
      <dgm:prSet/>
      <dgm:spPr/>
      <dgm:t>
        <a:bodyPr/>
        <a:lstStyle/>
        <a:p>
          <a:endParaRPr lang="en-US"/>
        </a:p>
      </dgm:t>
    </dgm:pt>
    <dgm:pt modelId="{632CF3EC-3CF4-7749-887F-52551DF09C25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GB" dirty="0"/>
            <a:t>Prior Knowledge</a:t>
          </a:r>
        </a:p>
      </dgm:t>
    </dgm:pt>
    <dgm:pt modelId="{4A1B4B0C-70DF-BD4E-8CAF-7DAEE5407979}" type="parTrans" cxnId="{BAEBE6A8-3D30-D240-B6DB-9C673D9902F8}">
      <dgm:prSet/>
      <dgm:spPr/>
      <dgm:t>
        <a:bodyPr/>
        <a:lstStyle/>
        <a:p>
          <a:endParaRPr lang="en-GB"/>
        </a:p>
      </dgm:t>
    </dgm:pt>
    <dgm:pt modelId="{5B2BE6CE-AF99-474B-8C17-AA20BCC7C251}" type="sibTrans" cxnId="{BAEBE6A8-3D30-D240-B6DB-9C673D9902F8}">
      <dgm:prSet/>
      <dgm:spPr/>
      <dgm:t>
        <a:bodyPr/>
        <a:lstStyle/>
        <a:p>
          <a:endParaRPr lang="en-GB"/>
        </a:p>
      </dgm:t>
    </dgm:pt>
    <dgm:pt modelId="{8E5A3DC3-F080-D64D-9AED-D9E761E59C6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400" dirty="0"/>
            <a:t>Students are able to operate 2D-array</a:t>
          </a:r>
        </a:p>
      </dgm:t>
    </dgm:pt>
    <dgm:pt modelId="{B0A58385-F073-E042-B817-542D085B81B2}" type="parTrans" cxnId="{D2F46168-A000-BB46-BE30-2B5C0A9D29EF}">
      <dgm:prSet/>
      <dgm:spPr/>
      <dgm:t>
        <a:bodyPr/>
        <a:lstStyle/>
        <a:p>
          <a:endParaRPr lang="en-GB"/>
        </a:p>
      </dgm:t>
    </dgm:pt>
    <dgm:pt modelId="{66640CDF-1BF5-424E-9089-3B257BE5B598}" type="sibTrans" cxnId="{D2F46168-A000-BB46-BE30-2B5C0A9D29EF}">
      <dgm:prSet/>
      <dgm:spPr/>
      <dgm:t>
        <a:bodyPr/>
        <a:lstStyle/>
        <a:p>
          <a:endParaRPr lang="en-GB"/>
        </a:p>
      </dgm:t>
    </dgm:pt>
    <dgm:pt modelId="{8C2FB90D-6370-4132-8D87-046FCBCC4F72}" type="pres">
      <dgm:prSet presAssocID="{58A13ACC-BBD5-4979-93C0-F888CB199C8A}" presName="root" presStyleCnt="0">
        <dgm:presLayoutVars>
          <dgm:dir/>
          <dgm:resizeHandles val="exact"/>
        </dgm:presLayoutVars>
      </dgm:prSet>
      <dgm:spPr/>
    </dgm:pt>
    <dgm:pt modelId="{02F818F2-36FA-4BB5-8D58-0727F434B31B}" type="pres">
      <dgm:prSet presAssocID="{9E7DAC7D-49BC-4B2E-8E80-62AB8EBA60C0}" presName="compNode" presStyleCnt="0"/>
      <dgm:spPr/>
    </dgm:pt>
    <dgm:pt modelId="{68004592-BC69-4ECC-88E6-2BA8F9C8BC40}" type="pres">
      <dgm:prSet presAssocID="{9E7DAC7D-49BC-4B2E-8E80-62AB8EBA60C0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0BE2193E-962E-43A0-A71C-10A2D74DA6BF}" type="pres">
      <dgm:prSet presAssocID="{9E7DAC7D-49BC-4B2E-8E80-62AB8EBA60C0}" presName="iconSpace" presStyleCnt="0"/>
      <dgm:spPr/>
    </dgm:pt>
    <dgm:pt modelId="{5556041F-5EDA-4FC1-BA0B-2C2728407F48}" type="pres">
      <dgm:prSet presAssocID="{9E7DAC7D-49BC-4B2E-8E80-62AB8EBA60C0}" presName="parTx" presStyleLbl="revTx" presStyleIdx="0" presStyleCnt="6">
        <dgm:presLayoutVars>
          <dgm:chMax val="0"/>
          <dgm:chPref val="0"/>
        </dgm:presLayoutVars>
      </dgm:prSet>
      <dgm:spPr/>
    </dgm:pt>
    <dgm:pt modelId="{0DCC26FF-D0DA-496B-B662-DC38EBE60DC1}" type="pres">
      <dgm:prSet presAssocID="{9E7DAC7D-49BC-4B2E-8E80-62AB8EBA60C0}" presName="txSpace" presStyleCnt="0"/>
      <dgm:spPr/>
    </dgm:pt>
    <dgm:pt modelId="{DF5134A1-2195-4AAC-80F0-4068F17A7035}" type="pres">
      <dgm:prSet presAssocID="{9E7DAC7D-49BC-4B2E-8E80-62AB8EBA60C0}" presName="desTx" presStyleLbl="revTx" presStyleIdx="1" presStyleCnt="6">
        <dgm:presLayoutVars/>
      </dgm:prSet>
      <dgm:spPr/>
    </dgm:pt>
    <dgm:pt modelId="{E5D7F851-F9C4-4EEC-9519-51E38CE8F2A7}" type="pres">
      <dgm:prSet presAssocID="{5537F32C-AEB2-433F-A4FD-DFD32EB84CDD}" presName="sibTrans" presStyleCnt="0"/>
      <dgm:spPr/>
    </dgm:pt>
    <dgm:pt modelId="{A68E111F-DD50-0042-977B-987F8D3B3347}" type="pres">
      <dgm:prSet presAssocID="{632CF3EC-3CF4-7749-887F-52551DF09C25}" presName="compNode" presStyleCnt="0"/>
      <dgm:spPr/>
    </dgm:pt>
    <dgm:pt modelId="{6AA9BA0C-49B7-1344-9E26-3A8CB7233D3A}" type="pres">
      <dgm:prSet presAssocID="{632CF3EC-3CF4-7749-887F-52551DF09C25}" presName="iconRect" presStyleLbl="node1" presStyleIdx="1" presStyleCnt="3"/>
      <dgm:spPr/>
    </dgm:pt>
    <dgm:pt modelId="{0B3992C6-599F-E246-9A8B-95AD1F597A91}" type="pres">
      <dgm:prSet presAssocID="{632CF3EC-3CF4-7749-887F-52551DF09C25}" presName="iconSpace" presStyleCnt="0"/>
      <dgm:spPr/>
    </dgm:pt>
    <dgm:pt modelId="{B768B2B9-F246-1541-897B-B5581E3A4084}" type="pres">
      <dgm:prSet presAssocID="{632CF3EC-3CF4-7749-887F-52551DF09C25}" presName="parTx" presStyleLbl="revTx" presStyleIdx="2" presStyleCnt="6">
        <dgm:presLayoutVars>
          <dgm:chMax val="0"/>
          <dgm:chPref val="0"/>
        </dgm:presLayoutVars>
      </dgm:prSet>
      <dgm:spPr/>
    </dgm:pt>
    <dgm:pt modelId="{8D4D93E9-66C3-754A-A37D-6ACDABE32FFF}" type="pres">
      <dgm:prSet presAssocID="{632CF3EC-3CF4-7749-887F-52551DF09C25}" presName="txSpace" presStyleCnt="0"/>
      <dgm:spPr/>
    </dgm:pt>
    <dgm:pt modelId="{B32A525C-891D-1146-87E1-4C5B954D996F}" type="pres">
      <dgm:prSet presAssocID="{632CF3EC-3CF4-7749-887F-52551DF09C25}" presName="desTx" presStyleLbl="revTx" presStyleIdx="3" presStyleCnt="6">
        <dgm:presLayoutVars/>
      </dgm:prSet>
      <dgm:spPr/>
    </dgm:pt>
    <dgm:pt modelId="{5207A7CD-11DE-F140-854B-3BE413A7D2A2}" type="pres">
      <dgm:prSet presAssocID="{5B2BE6CE-AF99-474B-8C17-AA20BCC7C251}" presName="sibTrans" presStyleCnt="0"/>
      <dgm:spPr/>
    </dgm:pt>
    <dgm:pt modelId="{A5295DDD-69FE-4C9C-BECF-08E64FA75B5C}" type="pres">
      <dgm:prSet presAssocID="{F6C93A49-F8A0-4D72-BF5E-F1FD4603D8EC}" presName="compNode" presStyleCnt="0"/>
      <dgm:spPr/>
    </dgm:pt>
    <dgm:pt modelId="{C424048F-1F15-4CAD-A5E5-69E0789E2519}" type="pres">
      <dgm:prSet presAssocID="{F6C93A49-F8A0-4D72-BF5E-F1FD4603D8EC}" presName="iconRect" presStyleLbl="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179E5175-3980-4E56-A376-C3BD47452016}" type="pres">
      <dgm:prSet presAssocID="{F6C93A49-F8A0-4D72-BF5E-F1FD4603D8EC}" presName="iconSpace" presStyleCnt="0"/>
      <dgm:spPr/>
    </dgm:pt>
    <dgm:pt modelId="{508DEE39-314C-4072-8D05-8C0DCAA9BA22}" type="pres">
      <dgm:prSet presAssocID="{F6C93A49-F8A0-4D72-BF5E-F1FD4603D8EC}" presName="parTx" presStyleLbl="revTx" presStyleIdx="4" presStyleCnt="6">
        <dgm:presLayoutVars>
          <dgm:chMax val="0"/>
          <dgm:chPref val="0"/>
        </dgm:presLayoutVars>
      </dgm:prSet>
      <dgm:spPr/>
    </dgm:pt>
    <dgm:pt modelId="{3ABA48CA-6288-480D-B16F-A1102C160692}" type="pres">
      <dgm:prSet presAssocID="{F6C93A49-F8A0-4D72-BF5E-F1FD4603D8EC}" presName="txSpace" presStyleCnt="0"/>
      <dgm:spPr/>
    </dgm:pt>
    <dgm:pt modelId="{6B38EF1C-E3DC-4B6D-A713-2088CCB7A1DC}" type="pres">
      <dgm:prSet presAssocID="{F6C93A49-F8A0-4D72-BF5E-F1FD4603D8EC}" presName="desTx" presStyleLbl="revTx" presStyleIdx="5" presStyleCnt="6">
        <dgm:presLayoutVars/>
      </dgm:prSet>
      <dgm:spPr/>
    </dgm:pt>
  </dgm:ptLst>
  <dgm:cxnLst>
    <dgm:cxn modelId="{20481E0C-5635-F74C-8B62-B1AC0B2E8EAB}" type="presOf" srcId="{8E5A3DC3-F080-D64D-9AED-D9E761E59C6B}" destId="{B32A525C-891D-1146-87E1-4C5B954D996F}" srcOrd="0" destOrd="0" presId="urn:microsoft.com/office/officeart/2018/5/layout/CenteredIconLabelDescriptionList"/>
    <dgm:cxn modelId="{1FF70816-4351-4C98-B8EB-9ABADA30A453}" type="presOf" srcId="{D38AE3B3-5BD0-4385-9E87-8214D30C39C3}" destId="{6B38EF1C-E3DC-4B6D-A713-2088CCB7A1DC}" srcOrd="0" destOrd="0" presId="urn:microsoft.com/office/officeart/2018/5/layout/CenteredIconLabelDescriptionList"/>
    <dgm:cxn modelId="{74E07218-E793-7D45-B19B-1F506DE12978}" type="presOf" srcId="{632CF3EC-3CF4-7749-887F-52551DF09C25}" destId="{B768B2B9-F246-1541-897B-B5581E3A4084}" srcOrd="0" destOrd="0" presId="urn:microsoft.com/office/officeart/2018/5/layout/CenteredIconLabelDescriptionList"/>
    <dgm:cxn modelId="{283B8B33-A25E-4E5A-B0DF-60B9D65DCDB4}" srcId="{58A13ACC-BBD5-4979-93C0-F888CB199C8A}" destId="{9E7DAC7D-49BC-4B2E-8E80-62AB8EBA60C0}" srcOrd="0" destOrd="0" parTransId="{4E0EDB7A-B177-4212-B94B-5F55BB673746}" sibTransId="{5537F32C-AEB2-433F-A4FD-DFD32EB84CDD}"/>
    <dgm:cxn modelId="{BDEEAB41-B3B4-48AD-AD2B-3C86DDE05BEB}" type="presOf" srcId="{9E7DAC7D-49BC-4B2E-8E80-62AB8EBA60C0}" destId="{5556041F-5EDA-4FC1-BA0B-2C2728407F48}" srcOrd="0" destOrd="0" presId="urn:microsoft.com/office/officeart/2018/5/layout/CenteredIconLabelDescriptionList"/>
    <dgm:cxn modelId="{D01E2553-07E7-409E-A400-0909090D7A26}" srcId="{58A13ACC-BBD5-4979-93C0-F888CB199C8A}" destId="{F6C93A49-F8A0-4D72-BF5E-F1FD4603D8EC}" srcOrd="2" destOrd="0" parTransId="{AEA546D7-1A8A-4A85-9431-08BA95AD2889}" sibTransId="{F52579A5-D1C4-4155-AF0B-B436EFA18798}"/>
    <dgm:cxn modelId="{D2F46168-A000-BB46-BE30-2B5C0A9D29EF}" srcId="{632CF3EC-3CF4-7749-887F-52551DF09C25}" destId="{8E5A3DC3-F080-D64D-9AED-D9E761E59C6B}" srcOrd="0" destOrd="0" parTransId="{B0A58385-F073-E042-B817-542D085B81B2}" sibTransId="{66640CDF-1BF5-424E-9089-3B257BE5B598}"/>
    <dgm:cxn modelId="{33150A81-022C-4E1C-939A-12BCA215D187}" type="presOf" srcId="{E5B7D0D0-5B38-4D12-8E98-951705E84605}" destId="{DF5134A1-2195-4AAC-80F0-4068F17A7035}" srcOrd="0" destOrd="1" presId="urn:microsoft.com/office/officeart/2018/5/layout/CenteredIconLabelDescriptionList"/>
    <dgm:cxn modelId="{06FF1882-13BE-45A1-8FBA-1132ECC1E863}" type="presOf" srcId="{58A13ACC-BBD5-4979-93C0-F888CB199C8A}" destId="{8C2FB90D-6370-4132-8D87-046FCBCC4F72}" srcOrd="0" destOrd="0" presId="urn:microsoft.com/office/officeart/2018/5/layout/CenteredIconLabelDescriptionList"/>
    <dgm:cxn modelId="{B481C082-8390-4D5D-A630-3F043C8D289F}" srcId="{9E7DAC7D-49BC-4B2E-8E80-62AB8EBA60C0}" destId="{B584590A-666A-4511-B0E0-B3BFE58FFDC8}" srcOrd="0" destOrd="0" parTransId="{83AE7D2B-42CC-46A0-ADA7-EA2791715202}" sibTransId="{2C373EC3-3A1E-4CCD-869F-E65B8723F8A1}"/>
    <dgm:cxn modelId="{BAEBE6A8-3D30-D240-B6DB-9C673D9902F8}" srcId="{58A13ACC-BBD5-4979-93C0-F888CB199C8A}" destId="{632CF3EC-3CF4-7749-887F-52551DF09C25}" srcOrd="1" destOrd="0" parTransId="{4A1B4B0C-70DF-BD4E-8CAF-7DAEE5407979}" sibTransId="{5B2BE6CE-AF99-474B-8C17-AA20BCC7C251}"/>
    <dgm:cxn modelId="{FA12AFBA-AA44-4D99-A092-51FD34196FBF}" srcId="{F6C93A49-F8A0-4D72-BF5E-F1FD4603D8EC}" destId="{D38AE3B3-5BD0-4385-9E87-8214D30C39C3}" srcOrd="0" destOrd="0" parTransId="{9581C73E-3D4A-4346-B2A7-0C5215536E81}" sibTransId="{C3769097-BE99-43BA-9D31-5CC90CFE8469}"/>
    <dgm:cxn modelId="{C00F83CB-28F1-436E-AA40-E22863BC60E5}" type="presOf" srcId="{F6C93A49-F8A0-4D72-BF5E-F1FD4603D8EC}" destId="{508DEE39-314C-4072-8D05-8C0DCAA9BA22}" srcOrd="0" destOrd="0" presId="urn:microsoft.com/office/officeart/2018/5/layout/CenteredIconLabelDescriptionList"/>
    <dgm:cxn modelId="{D94E6DCC-D3B3-4C0F-9C37-599BC5F5AE0A}" srcId="{9E7DAC7D-49BC-4B2E-8E80-62AB8EBA60C0}" destId="{E5B7D0D0-5B38-4D12-8E98-951705E84605}" srcOrd="1" destOrd="0" parTransId="{5D188B18-C11D-431F-A9AC-C091C5A8052F}" sibTransId="{046993D3-286F-40D6-9863-C4D92FDBA9E1}"/>
    <dgm:cxn modelId="{168BCAF2-F8C8-41E5-B4EF-0945BB903893}" type="presOf" srcId="{B584590A-666A-4511-B0E0-B3BFE58FFDC8}" destId="{DF5134A1-2195-4AAC-80F0-4068F17A7035}" srcOrd="0" destOrd="0" presId="urn:microsoft.com/office/officeart/2018/5/layout/CenteredIconLabelDescriptionList"/>
    <dgm:cxn modelId="{15046599-0C1C-4C3B-9CE8-318E465E851C}" type="presParOf" srcId="{8C2FB90D-6370-4132-8D87-046FCBCC4F72}" destId="{02F818F2-36FA-4BB5-8D58-0727F434B31B}" srcOrd="0" destOrd="0" presId="urn:microsoft.com/office/officeart/2018/5/layout/CenteredIconLabelDescriptionList"/>
    <dgm:cxn modelId="{FBD3E52C-2026-4E97-B2CC-B37F1BB3E6A9}" type="presParOf" srcId="{02F818F2-36FA-4BB5-8D58-0727F434B31B}" destId="{68004592-BC69-4ECC-88E6-2BA8F9C8BC40}" srcOrd="0" destOrd="0" presId="urn:microsoft.com/office/officeart/2018/5/layout/CenteredIconLabelDescriptionList"/>
    <dgm:cxn modelId="{C2028F5E-2B0D-4877-BB8C-EB2AC69D48BB}" type="presParOf" srcId="{02F818F2-36FA-4BB5-8D58-0727F434B31B}" destId="{0BE2193E-962E-43A0-A71C-10A2D74DA6BF}" srcOrd="1" destOrd="0" presId="urn:microsoft.com/office/officeart/2018/5/layout/CenteredIconLabelDescriptionList"/>
    <dgm:cxn modelId="{35078BEE-C41A-4EAE-A18C-AEDE68E54168}" type="presParOf" srcId="{02F818F2-36FA-4BB5-8D58-0727F434B31B}" destId="{5556041F-5EDA-4FC1-BA0B-2C2728407F48}" srcOrd="2" destOrd="0" presId="urn:microsoft.com/office/officeart/2018/5/layout/CenteredIconLabelDescriptionList"/>
    <dgm:cxn modelId="{4051A4FA-E13D-451A-9C8E-9BBFB5E4CF58}" type="presParOf" srcId="{02F818F2-36FA-4BB5-8D58-0727F434B31B}" destId="{0DCC26FF-D0DA-496B-B662-DC38EBE60DC1}" srcOrd="3" destOrd="0" presId="urn:microsoft.com/office/officeart/2018/5/layout/CenteredIconLabelDescriptionList"/>
    <dgm:cxn modelId="{4802E367-3288-48BF-A7E8-746A14B413F7}" type="presParOf" srcId="{02F818F2-36FA-4BB5-8D58-0727F434B31B}" destId="{DF5134A1-2195-4AAC-80F0-4068F17A7035}" srcOrd="4" destOrd="0" presId="urn:microsoft.com/office/officeart/2018/5/layout/CenteredIconLabelDescriptionList"/>
    <dgm:cxn modelId="{A0377AE8-4F1C-4FF7-9F90-DCEBB88F8F16}" type="presParOf" srcId="{8C2FB90D-6370-4132-8D87-046FCBCC4F72}" destId="{E5D7F851-F9C4-4EEC-9519-51E38CE8F2A7}" srcOrd="1" destOrd="0" presId="urn:microsoft.com/office/officeart/2018/5/layout/CenteredIconLabelDescriptionList"/>
    <dgm:cxn modelId="{0CA0677B-9580-624B-97FA-387BEC314CC9}" type="presParOf" srcId="{8C2FB90D-6370-4132-8D87-046FCBCC4F72}" destId="{A68E111F-DD50-0042-977B-987F8D3B3347}" srcOrd="2" destOrd="0" presId="urn:microsoft.com/office/officeart/2018/5/layout/CenteredIconLabelDescriptionList"/>
    <dgm:cxn modelId="{9E2DE6D6-B6C9-D644-99A3-9E44D9D5B6CD}" type="presParOf" srcId="{A68E111F-DD50-0042-977B-987F8D3B3347}" destId="{6AA9BA0C-49B7-1344-9E26-3A8CB7233D3A}" srcOrd="0" destOrd="0" presId="urn:microsoft.com/office/officeart/2018/5/layout/CenteredIconLabelDescriptionList"/>
    <dgm:cxn modelId="{96312073-8257-1A47-91AD-D5BB30979693}" type="presParOf" srcId="{A68E111F-DD50-0042-977B-987F8D3B3347}" destId="{0B3992C6-599F-E246-9A8B-95AD1F597A91}" srcOrd="1" destOrd="0" presId="urn:microsoft.com/office/officeart/2018/5/layout/CenteredIconLabelDescriptionList"/>
    <dgm:cxn modelId="{7A897AEE-975E-DD4A-B8F8-60F41471AB40}" type="presParOf" srcId="{A68E111F-DD50-0042-977B-987F8D3B3347}" destId="{B768B2B9-F246-1541-897B-B5581E3A4084}" srcOrd="2" destOrd="0" presId="urn:microsoft.com/office/officeart/2018/5/layout/CenteredIconLabelDescriptionList"/>
    <dgm:cxn modelId="{EE9FF088-C11D-DD46-A470-AB6591AFBE26}" type="presParOf" srcId="{A68E111F-DD50-0042-977B-987F8D3B3347}" destId="{8D4D93E9-66C3-754A-A37D-6ACDABE32FFF}" srcOrd="3" destOrd="0" presId="urn:microsoft.com/office/officeart/2018/5/layout/CenteredIconLabelDescriptionList"/>
    <dgm:cxn modelId="{7E3020A4-0F95-F443-9C0E-BDDBA35F97D3}" type="presParOf" srcId="{A68E111F-DD50-0042-977B-987F8D3B3347}" destId="{B32A525C-891D-1146-87E1-4C5B954D996F}" srcOrd="4" destOrd="0" presId="urn:microsoft.com/office/officeart/2018/5/layout/CenteredIconLabelDescriptionList"/>
    <dgm:cxn modelId="{8F1DA045-FFFB-904A-A351-B4A687DBA3E0}" type="presParOf" srcId="{8C2FB90D-6370-4132-8D87-046FCBCC4F72}" destId="{5207A7CD-11DE-F140-854B-3BE413A7D2A2}" srcOrd="3" destOrd="0" presId="urn:microsoft.com/office/officeart/2018/5/layout/CenteredIconLabelDescriptionList"/>
    <dgm:cxn modelId="{30CCBC96-4F38-4DEB-866E-05D6E46F15EE}" type="presParOf" srcId="{8C2FB90D-6370-4132-8D87-046FCBCC4F72}" destId="{A5295DDD-69FE-4C9C-BECF-08E64FA75B5C}" srcOrd="4" destOrd="0" presId="urn:microsoft.com/office/officeart/2018/5/layout/CenteredIconLabelDescriptionList"/>
    <dgm:cxn modelId="{497712A2-1ECA-47EE-B5CE-030B4E551FED}" type="presParOf" srcId="{A5295DDD-69FE-4C9C-BECF-08E64FA75B5C}" destId="{C424048F-1F15-4CAD-A5E5-69E0789E2519}" srcOrd="0" destOrd="0" presId="urn:microsoft.com/office/officeart/2018/5/layout/CenteredIconLabelDescriptionList"/>
    <dgm:cxn modelId="{F38F3F12-6C66-4E5D-BBEE-B1F8A8C35791}" type="presParOf" srcId="{A5295DDD-69FE-4C9C-BECF-08E64FA75B5C}" destId="{179E5175-3980-4E56-A376-C3BD47452016}" srcOrd="1" destOrd="0" presId="urn:microsoft.com/office/officeart/2018/5/layout/CenteredIconLabelDescriptionList"/>
    <dgm:cxn modelId="{65D8AEE4-FE02-4F98-BA65-53C99BFFE5B5}" type="presParOf" srcId="{A5295DDD-69FE-4C9C-BECF-08E64FA75B5C}" destId="{508DEE39-314C-4072-8D05-8C0DCAA9BA22}" srcOrd="2" destOrd="0" presId="urn:microsoft.com/office/officeart/2018/5/layout/CenteredIconLabelDescriptionList"/>
    <dgm:cxn modelId="{D46BA31E-E785-4124-85A4-4B55F70D4EFD}" type="presParOf" srcId="{A5295DDD-69FE-4C9C-BECF-08E64FA75B5C}" destId="{3ABA48CA-6288-480D-B16F-A1102C160692}" srcOrd="3" destOrd="0" presId="urn:microsoft.com/office/officeart/2018/5/layout/CenteredIconLabelDescriptionList"/>
    <dgm:cxn modelId="{D8B32EA3-8884-43E1-AC9A-47956E04D14F}" type="presParOf" srcId="{A5295DDD-69FE-4C9C-BECF-08E64FA75B5C}" destId="{6B38EF1C-E3DC-4B6D-A713-2088CCB7A1DC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04592-BC69-4ECC-88E6-2BA8F9C8BC40}">
      <dsp:nvSpPr>
        <dsp:cNvPr id="0" name=""/>
        <dsp:cNvSpPr/>
      </dsp:nvSpPr>
      <dsp:spPr>
        <a:xfrm>
          <a:off x="1061437" y="758717"/>
          <a:ext cx="1141382" cy="114138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56041F-5EDA-4FC1-BA0B-2C2728407F48}">
      <dsp:nvSpPr>
        <dsp:cNvPr id="0" name=""/>
        <dsp:cNvSpPr/>
      </dsp:nvSpPr>
      <dsp:spPr>
        <a:xfrm>
          <a:off x="1582" y="2015141"/>
          <a:ext cx="3261093" cy="489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500" kern="1200" dirty="0"/>
            <a:t>After this lesson, students should be able to</a:t>
          </a:r>
        </a:p>
      </dsp:txBody>
      <dsp:txXfrm>
        <a:off x="1582" y="2015141"/>
        <a:ext cx="3261093" cy="489164"/>
      </dsp:txXfrm>
    </dsp:sp>
    <dsp:sp modelId="{DF5134A1-2195-4AAC-80F0-4068F17A7035}">
      <dsp:nvSpPr>
        <dsp:cNvPr id="0" name=""/>
        <dsp:cNvSpPr/>
      </dsp:nvSpPr>
      <dsp:spPr>
        <a:xfrm>
          <a:off x="1582" y="2557812"/>
          <a:ext cx="3261093" cy="876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Swap two variables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Dry-run a selection sort</a:t>
          </a:r>
        </a:p>
      </dsp:txBody>
      <dsp:txXfrm>
        <a:off x="1582" y="2557812"/>
        <a:ext cx="3261093" cy="876274"/>
      </dsp:txXfrm>
    </dsp:sp>
    <dsp:sp modelId="{6AA9BA0C-49B7-1344-9E26-3A8CB7233D3A}">
      <dsp:nvSpPr>
        <dsp:cNvPr id="0" name=""/>
        <dsp:cNvSpPr/>
      </dsp:nvSpPr>
      <dsp:spPr>
        <a:xfrm>
          <a:off x="4893223" y="758717"/>
          <a:ext cx="1141382" cy="114138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68B2B9-F246-1541-897B-B5581E3A4084}">
      <dsp:nvSpPr>
        <dsp:cNvPr id="0" name=""/>
        <dsp:cNvSpPr/>
      </dsp:nvSpPr>
      <dsp:spPr>
        <a:xfrm>
          <a:off x="3833367" y="2015141"/>
          <a:ext cx="3261093" cy="489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1500" kern="1200" dirty="0"/>
            <a:t>Prior Knowledge</a:t>
          </a:r>
        </a:p>
      </dsp:txBody>
      <dsp:txXfrm>
        <a:off x="3833367" y="2015141"/>
        <a:ext cx="3261093" cy="489164"/>
      </dsp:txXfrm>
    </dsp:sp>
    <dsp:sp modelId="{B32A525C-891D-1146-87E1-4C5B954D996F}">
      <dsp:nvSpPr>
        <dsp:cNvPr id="0" name=""/>
        <dsp:cNvSpPr/>
      </dsp:nvSpPr>
      <dsp:spPr>
        <a:xfrm>
          <a:off x="3833367" y="2557812"/>
          <a:ext cx="3261093" cy="876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Students are able to operate 2D-array</a:t>
          </a:r>
        </a:p>
      </dsp:txBody>
      <dsp:txXfrm>
        <a:off x="3833367" y="2557812"/>
        <a:ext cx="3261093" cy="876274"/>
      </dsp:txXfrm>
    </dsp:sp>
    <dsp:sp modelId="{C424048F-1F15-4CAD-A5E5-69E0789E2519}">
      <dsp:nvSpPr>
        <dsp:cNvPr id="0" name=""/>
        <dsp:cNvSpPr/>
      </dsp:nvSpPr>
      <dsp:spPr>
        <a:xfrm>
          <a:off x="8725008" y="758717"/>
          <a:ext cx="1141382" cy="114138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8DEE39-314C-4072-8D05-8C0DCAA9BA22}">
      <dsp:nvSpPr>
        <dsp:cNvPr id="0" name=""/>
        <dsp:cNvSpPr/>
      </dsp:nvSpPr>
      <dsp:spPr>
        <a:xfrm>
          <a:off x="7665152" y="2015141"/>
          <a:ext cx="3261093" cy="489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500" kern="1200" dirty="0"/>
            <a:t>Next lesson</a:t>
          </a:r>
        </a:p>
      </dsp:txBody>
      <dsp:txXfrm>
        <a:off x="7665152" y="2015141"/>
        <a:ext cx="3261093" cy="489164"/>
      </dsp:txXfrm>
    </dsp:sp>
    <dsp:sp modelId="{6B38EF1C-E3DC-4B6D-A713-2088CCB7A1DC}">
      <dsp:nvSpPr>
        <dsp:cNvPr id="0" name=""/>
        <dsp:cNvSpPr/>
      </dsp:nvSpPr>
      <dsp:spPr>
        <a:xfrm>
          <a:off x="7665152" y="2557812"/>
          <a:ext cx="3261093" cy="876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Articulate the concepts of selection sort</a:t>
          </a:r>
        </a:p>
      </dsp:txBody>
      <dsp:txXfrm>
        <a:off x="7665152" y="2557812"/>
        <a:ext cx="3261093" cy="8762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753CF-65A3-0695-9D6F-34FD7C2B2F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016267-7DF2-5308-00EF-AA34ACDA14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F9E931-B357-DDBD-E6B9-20F7E6800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7651D-66FC-E548-99EC-2E2F8F2FA927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361071-9744-ACA8-4C75-8D5CBECA0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C6515B-A88C-0C78-4100-A316F7360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1145C-E176-E248-9493-C0A10FFFE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591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918B6-3A74-D508-BEEF-C189C5F4B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FBCD2-67CB-D2F4-8D7A-15AB010D12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61F967-AE80-73CE-6317-B4939DBE6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7651D-66FC-E548-99EC-2E2F8F2FA927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8AA8F-F6D0-8BC9-E721-1A0E4C201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31E0A-AAD9-C3EA-D5DD-4F6FF5272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1145C-E176-E248-9493-C0A10FFFE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08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AB80B-9AEC-FCBD-DD69-61DA7FF4B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C19069-194C-5B5C-4B60-EE6A9338D9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EB129-B73B-BF4C-EBDC-3FF64269E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7651D-66FC-E548-99EC-2E2F8F2FA927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50F0D9-7027-6F07-E975-739B7A52B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94BBEE-EBE3-1EF2-1CA6-F5DEE9B35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1145C-E176-E248-9493-C0A10FFFE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071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825E7-195B-A40A-BCBE-EB366136E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DCBCB-393A-3D4E-8197-B57D2236E0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EDA082-F8E1-B5DE-CCEC-674A78C701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C10219-EF44-F291-37F8-3714C5646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7651D-66FC-E548-99EC-2E2F8F2FA927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17AEC1-B2A6-8A39-15CC-F2CED4D6B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B0E286-C541-3D47-6387-9DC9B3CE7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1145C-E176-E248-9493-C0A10FFFE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178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2BCB2-277A-F59E-3A89-7FDE31B79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7EA1F-B2B0-25C8-D180-4FCAC5A088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D3382C-9DA2-105C-F789-F08F2B24C0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E630C5-AC14-5198-A00E-3930E65378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E98EEE-7C63-1200-DE12-7216470FBB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F11313-AED3-833F-4155-2B9064EF3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7651D-66FC-E548-99EC-2E2F8F2FA927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5A1CA2-8359-8E6C-8F48-CFE75C550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0BBA98-1475-474D-B51B-8F6C61F4B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1145C-E176-E248-9493-C0A10FFFE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116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6047F-3B0D-6910-6B31-4FA183C1E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0CB363-DDDA-2A98-9C90-216457E29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7651D-66FC-E548-99EC-2E2F8F2FA927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7F1465-3F9F-DF23-DC08-CAF4F66B5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07440A-3B21-C88F-DABE-A2663FFCE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1145C-E176-E248-9493-C0A10FFFE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708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E806D2-EB17-1B28-B62F-2AD5802E2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7651D-66FC-E548-99EC-2E2F8F2FA927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17D11A-475A-AE29-1876-F22FD7B88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345BDD-C2E1-4256-8973-24FD6E41E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1145C-E176-E248-9493-C0A10FFFE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906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5BF58-62EB-A4A3-7D57-407F3BA2D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C01BAE-47E4-9F8E-6FA6-23084B4932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B1958B-E40C-D795-1613-692FC30D2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FAE213-6088-26C2-2E46-CE9C32540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7651D-66FC-E548-99EC-2E2F8F2FA927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F49D3B-98A0-05B8-1945-AC68E0EC4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17BB51-DC9E-370E-AF56-E77E8DB4C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1145C-E176-E248-9493-C0A10FFFE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32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1AFFF-6E71-96FA-59E8-60BBFF832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DD65B9-0E87-7B15-4D30-2A762AE66B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13668F-55E9-DB3C-AC02-2CC8F077F2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B82A59-F43C-CBA8-22C2-D18A0DB89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7651D-66FC-E548-99EC-2E2F8F2FA927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5AFFA6-8218-175A-1DBF-7C5BDEC59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AAA71B-3B72-EC72-9067-AE5DCFD39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1145C-E176-E248-9493-C0A10FFFE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147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9E65E-83AA-2917-F5D0-D8FE65158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83FAE5-195E-51C0-C9F5-DE0A1ADF66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412B5-9B3C-EC6E-F0A2-9A4B82E69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7651D-66FC-E548-99EC-2E2F8F2FA927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7B998-ED07-7501-CCE0-083B901A1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B688CF-DD7B-23E0-8C6B-411DE0808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1145C-E176-E248-9493-C0A10FFFE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249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2F8319-AD1B-B896-C2F1-7B4B2D87AF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CC2A68-58DD-5FA1-3228-D4F84644C0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0B358D-EA8D-AC93-BC29-912802343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7651D-66FC-E548-99EC-2E2F8F2FA927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2128E7-CF55-3B88-E08A-F7452C9E6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FAACF-1269-2266-B8DB-C81FE69FE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1145C-E176-E248-9493-C0A10FFFE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513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D34DC1-E81D-7BBF-2CF3-BB20C376D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BA5232-D5F0-B26A-BE20-451A5318EB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C63C84-7E25-81BA-B889-A0F928C31C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7651D-66FC-E548-99EC-2E2F8F2FA927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6CB194-D997-9344-7780-53C8A94922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F5ECA5-4842-10E3-371A-DF422421B6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D1145C-E176-E248-9493-C0A10FFFE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014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kZH0vWXs_Bk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9F5C7C-0EAF-2FCE-6FA9-BC26ABC1C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93338"/>
            <a:ext cx="9144000" cy="3274592"/>
          </a:xfrm>
        </p:spPr>
        <p:txBody>
          <a:bodyPr anchor="ctr">
            <a:normAutofit/>
          </a:bodyPr>
          <a:lstStyle/>
          <a:p>
            <a:r>
              <a:rPr lang="en-US" sz="7200"/>
              <a:t>Swapping and Sorting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499738-C2A9-E1FB-5788-EC36AD5AB7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14052"/>
            <a:ext cx="9144000" cy="651910"/>
          </a:xfrm>
        </p:spPr>
        <p:txBody>
          <a:bodyPr anchor="ctr">
            <a:normAutofit/>
          </a:bodyPr>
          <a:lstStyle/>
          <a:p>
            <a:r>
              <a:rPr lang="en-US" dirty="0"/>
              <a:t>Mr. Lee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4262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7CF59D-396C-1967-5137-7701BBDA4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Objectives: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3B7309D-422E-B681-C580-0FC0B530A8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5645812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4123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0139A-B415-D3AA-A59A-36994D81F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(5 mins):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B3648-A4BA-4409-B0DB-9DA36DFBBB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you swap two data in two variables, A and B?</a:t>
            </a:r>
          </a:p>
          <a:p>
            <a:pPr lvl="1"/>
            <a:r>
              <a:rPr lang="en-US" dirty="0"/>
              <a:t>Please write your pseudocode in Nearpod (5 mins)</a:t>
            </a:r>
          </a:p>
        </p:txBody>
      </p:sp>
    </p:spTree>
    <p:extLst>
      <p:ext uri="{BB962C8B-B14F-4D97-AF65-F5344CB8AC3E}">
        <p14:creationId xmlns:p14="http://schemas.microsoft.com/office/powerpoint/2010/main" val="422602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BA3EEB-C0A1-1AE8-7FC6-1487D3B1C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Swap</a:t>
            </a:r>
          </a:p>
        </p:txBody>
      </p:sp>
      <p:pic>
        <p:nvPicPr>
          <p:cNvPr id="5" name="Content Placeholder 4" descr="A computer screen shot of a program&#10;&#10;Description automatically generated">
            <a:extLst>
              <a:ext uri="{FF2B5EF4-FFF2-40B4-BE49-F238E27FC236}">
                <a16:creationId xmlns:a16="http://schemas.microsoft.com/office/drawing/2014/main" id="{ED166B40-3338-1C05-9035-F1B7834B31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6532" y="1773102"/>
            <a:ext cx="11536191" cy="44414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3E5514-86D9-3202-C328-983C392AFA45}"/>
              </a:ext>
            </a:extLst>
          </p:cNvPr>
          <p:cNvSpPr txBox="1"/>
          <p:nvPr/>
        </p:nvSpPr>
        <p:spPr>
          <a:xfrm>
            <a:off x="7068457" y="4223657"/>
            <a:ext cx="425648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Question: </a:t>
            </a:r>
          </a:p>
          <a:p>
            <a:pPr marL="342900" indent="-342900">
              <a:buAutoNum type="arabicPeriod"/>
            </a:pPr>
            <a:r>
              <a:rPr lang="en-US" sz="2400" dirty="0">
                <a:solidFill>
                  <a:srgbClr val="FF0000"/>
                </a:solidFill>
              </a:rPr>
              <a:t>What is the purpose of temp?</a:t>
            </a:r>
          </a:p>
          <a:p>
            <a:pPr marL="342900" indent="-342900">
              <a:buAutoNum type="arabicPeriod"/>
            </a:pPr>
            <a:r>
              <a:rPr lang="en-US" sz="2400" dirty="0">
                <a:solidFill>
                  <a:srgbClr val="FF0000"/>
                </a:solidFill>
              </a:rPr>
              <a:t>Why do we need temp?</a:t>
            </a:r>
          </a:p>
        </p:txBody>
      </p:sp>
    </p:spTree>
    <p:extLst>
      <p:ext uri="{BB962C8B-B14F-4D97-AF65-F5344CB8AC3E}">
        <p14:creationId xmlns:p14="http://schemas.microsoft.com/office/powerpoint/2010/main" val="2064823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A233DF-E8EC-5FCB-A08B-9D3851289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4200" dirty="0"/>
              <a:t>A bit challenging: swapping in an array (5 mins)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7615F-10A2-247A-DAAF-68231097E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200" dirty="0"/>
              <a:t>Write a pseudocode to swap two data in an array. </a:t>
            </a:r>
          </a:p>
          <a:p>
            <a:pPr lvl="1"/>
            <a:r>
              <a:rPr lang="en-US" sz="2200" dirty="0"/>
              <a:t>Please write your pseudocode in Nearpod</a:t>
            </a:r>
          </a:p>
          <a:p>
            <a:pPr lvl="1"/>
            <a:r>
              <a:rPr lang="en-US" sz="2200" dirty="0"/>
              <a:t>Arr1 = [3,4]</a:t>
            </a:r>
          </a:p>
        </p:txBody>
      </p:sp>
      <p:pic>
        <p:nvPicPr>
          <p:cNvPr id="5" name="Picture 4" descr="Graph on document with pen">
            <a:extLst>
              <a:ext uri="{FF2B5EF4-FFF2-40B4-BE49-F238E27FC236}">
                <a16:creationId xmlns:a16="http://schemas.microsoft.com/office/drawing/2014/main" id="{6B54DAD3-71E7-F3A2-6D56-D013BBA5FB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385" r="9662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20178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9D4C8E-C434-D5E5-D696-812BCF971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Swapping in an array</a:t>
            </a:r>
          </a:p>
        </p:txBody>
      </p:sp>
      <p:pic>
        <p:nvPicPr>
          <p:cNvPr id="9" name="Content Placeholder 8" descr="A screenshot of a computer code&#10;&#10;Description automatically generated">
            <a:extLst>
              <a:ext uri="{FF2B5EF4-FFF2-40B4-BE49-F238E27FC236}">
                <a16:creationId xmlns:a16="http://schemas.microsoft.com/office/drawing/2014/main" id="{FB8C2182-BD23-9C7E-429E-2C71648BB4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628" y="1479432"/>
            <a:ext cx="11598005" cy="3919882"/>
          </a:xfrm>
        </p:spPr>
      </p:pic>
    </p:spTree>
    <p:extLst>
      <p:ext uri="{BB962C8B-B14F-4D97-AF65-F5344CB8AC3E}">
        <p14:creationId xmlns:p14="http://schemas.microsoft.com/office/powerpoint/2010/main" val="4095882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B3190B-207C-75EC-55CE-A65835888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anchor="b">
            <a:normAutofit/>
          </a:bodyPr>
          <a:lstStyle/>
          <a:p>
            <a:r>
              <a:rPr lang="en-US" sz="3600" dirty="0"/>
              <a:t>More challenging </a:t>
            </a:r>
            <a:br>
              <a:rPr lang="en-US" sz="3600" dirty="0"/>
            </a:br>
            <a:r>
              <a:rPr lang="en-US" sz="3600" dirty="0"/>
              <a:t>(5 mins)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4A5B9-D625-FADA-8DE8-B15F8A3B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066" y="2031101"/>
            <a:ext cx="4282984" cy="3511943"/>
          </a:xfrm>
        </p:spPr>
        <p:txBody>
          <a:bodyPr anchor="ctr">
            <a:normAutofit/>
          </a:bodyPr>
          <a:lstStyle/>
          <a:p>
            <a:r>
              <a:rPr lang="en-US" sz="2000" dirty="0"/>
              <a:t>Using </a:t>
            </a:r>
            <a:r>
              <a:rPr lang="en-US" sz="2000" dirty="0" err="1"/>
              <a:t>Thonny</a:t>
            </a:r>
            <a:r>
              <a:rPr lang="en-US" sz="2000" dirty="0"/>
              <a:t> to implement a program to allow the user to enter two indexes for swapping.</a:t>
            </a:r>
          </a:p>
          <a:p>
            <a:r>
              <a:rPr lang="en-US" sz="2000" dirty="0"/>
              <a:t>You can talk with your classmates</a:t>
            </a:r>
          </a:p>
          <a:p>
            <a:r>
              <a:rPr lang="en-US" sz="2000" dirty="0"/>
              <a:t>Post the answer in OneNote </a:t>
            </a:r>
            <a:r>
              <a:rPr lang="en-US" sz="2000" dirty="0">
                <a:sym typeface="Wingdings" pitchFamily="2" charset="2"/>
              </a:rPr>
              <a:t> classwork</a:t>
            </a:r>
          </a:p>
          <a:p>
            <a:r>
              <a:rPr lang="en-US" sz="2000" dirty="0">
                <a:sym typeface="Wingdings" pitchFamily="2" charset="2"/>
              </a:rPr>
              <a:t>Sample:</a:t>
            </a:r>
          </a:p>
          <a:p>
            <a:endParaRPr lang="en-US" sz="18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 up of numbers&#10;&#10;Description automatically generated">
            <a:extLst>
              <a:ext uri="{FF2B5EF4-FFF2-40B4-BE49-F238E27FC236}">
                <a16:creationId xmlns:a16="http://schemas.microsoft.com/office/drawing/2014/main" id="{A077C48A-3A6D-5275-753B-074861A33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738" y="2376908"/>
            <a:ext cx="5628018" cy="1871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013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456EE1-2048-C730-E335-9F54BA08B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US" sz="5400"/>
              <a:t>Questions</a:t>
            </a:r>
          </a:p>
        </p:txBody>
      </p:sp>
      <p:pic>
        <p:nvPicPr>
          <p:cNvPr id="5" name="Picture 4" descr="Many question marks on black background">
            <a:extLst>
              <a:ext uri="{FF2B5EF4-FFF2-40B4-BE49-F238E27FC236}">
                <a16:creationId xmlns:a16="http://schemas.microsoft.com/office/drawing/2014/main" id="{5A9DC6E2-2E80-B827-367F-C59C722912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573" r="2" b="2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B8558E5D-14AF-7B2B-F423-0075FAA7C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r>
              <a:rPr lang="en-US" sz="2200"/>
              <a:t>What is sorting?</a:t>
            </a:r>
          </a:p>
          <a:p>
            <a:r>
              <a:rPr lang="en-US" sz="2200"/>
              <a:t>What is the output if we sort the following array in ascending order? </a:t>
            </a:r>
          </a:p>
          <a:p>
            <a:pPr lvl="1"/>
            <a:r>
              <a:rPr lang="en-US" sz="2200"/>
              <a:t>Original: Arr2 = [3,17,11,55,37,28,43,22] </a:t>
            </a:r>
          </a:p>
          <a:p>
            <a:pPr lvl="1"/>
            <a:r>
              <a:rPr lang="en-US" sz="2200"/>
              <a:t>After sorting: Arr2 = [3, 11, 17, 22, 28, 37, 43, 55]</a:t>
            </a:r>
          </a:p>
        </p:txBody>
      </p:sp>
    </p:spTree>
    <p:extLst>
      <p:ext uri="{BB962C8B-B14F-4D97-AF65-F5344CB8AC3E}">
        <p14:creationId xmlns:p14="http://schemas.microsoft.com/office/powerpoint/2010/main" val="2711485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D8458-1B3F-F2AC-B63E-B60A714A2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28F477-2160-C7E3-5D19-79E3E40655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https://www.youtube.com/watch?v=kZH0vWXs_Bk</a:t>
            </a:r>
            <a:endParaRPr lang="en-US" dirty="0"/>
          </a:p>
          <a:p>
            <a:r>
              <a:rPr lang="en-US" dirty="0"/>
              <a:t>Describe your idea in Nearpod</a:t>
            </a:r>
          </a:p>
        </p:txBody>
      </p:sp>
    </p:spTree>
    <p:extLst>
      <p:ext uri="{BB962C8B-B14F-4D97-AF65-F5344CB8AC3E}">
        <p14:creationId xmlns:p14="http://schemas.microsoft.com/office/powerpoint/2010/main" val="3461651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6B205-9A8E-A8B1-0ECA-57270ABAC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of selection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56A73-C3C8-B601-D469-812B75125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Find the max or min (from the unsorted area)</a:t>
            </a:r>
          </a:p>
          <a:p>
            <a:r>
              <a:rPr lang="en-US" dirty="0"/>
              <a:t>Put it in the first location (sorted)</a:t>
            </a:r>
          </a:p>
          <a:p>
            <a:r>
              <a:rPr lang="en-US" dirty="0"/>
              <a:t>Find the max or min again (from the unsorted area)</a:t>
            </a:r>
          </a:p>
          <a:p>
            <a:r>
              <a:rPr lang="en-US" dirty="0"/>
              <a:t>Put it in the second location (sorted)</a:t>
            </a:r>
          </a:p>
          <a:p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896942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F37B24-FF02-0817-1011-B51F25AED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en-US" sz="4000" dirty="0"/>
              <a:t>Idea of selection sort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957CC5-0373-57F4-806F-56B3E3D3C7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rmAutofit/>
          </a:bodyPr>
          <a:lstStyle/>
          <a:p>
            <a:r>
              <a:rPr lang="en-US" sz="2000" dirty="0"/>
              <a:t>Find the max or min (from the unsorted area)</a:t>
            </a:r>
          </a:p>
          <a:p>
            <a:r>
              <a:rPr lang="en-US" sz="2000" dirty="0"/>
              <a:t>Put it in the first location (sorted)</a:t>
            </a:r>
          </a:p>
          <a:p>
            <a:r>
              <a:rPr lang="en-US" sz="2000" dirty="0"/>
              <a:t>Find the max or min again (from the unsorted area)</a:t>
            </a:r>
          </a:p>
          <a:p>
            <a:r>
              <a:rPr lang="en-US" sz="2000" dirty="0"/>
              <a:t>Put it in the second location (sorted)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creenshot of a graph&#10;&#10;Description automatically generated">
            <a:extLst>
              <a:ext uri="{FF2B5EF4-FFF2-40B4-BE49-F238E27FC236}">
                <a16:creationId xmlns:a16="http://schemas.microsoft.com/office/drawing/2014/main" id="{D19F3746-0615-912F-799D-DDD0BDA6F6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512" b="-3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81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F37B24-FF02-0817-1011-B51F25AED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anchor="b">
            <a:normAutofit/>
          </a:bodyPr>
          <a:lstStyle/>
          <a:p>
            <a:r>
              <a:rPr lang="en-US" sz="3600"/>
              <a:t>Idea of selection sort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957CC5-0373-57F4-806F-56B3E3D3C7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066" y="2031101"/>
            <a:ext cx="4282984" cy="3511943"/>
          </a:xfrm>
        </p:spPr>
        <p:txBody>
          <a:bodyPr anchor="ctr">
            <a:normAutofit/>
          </a:bodyPr>
          <a:lstStyle/>
          <a:p>
            <a:r>
              <a:rPr lang="en-US" sz="1800"/>
              <a:t>Find the max or min (from the unsorted area)</a:t>
            </a:r>
          </a:p>
          <a:p>
            <a:r>
              <a:rPr lang="en-US" sz="1800"/>
              <a:t>Put it in the first location (sorted)</a:t>
            </a:r>
          </a:p>
          <a:p>
            <a:r>
              <a:rPr lang="en-US" sz="1800"/>
              <a:t>Find the max or min again (from the unsorted area)</a:t>
            </a:r>
          </a:p>
          <a:p>
            <a:r>
              <a:rPr lang="en-US" sz="1800"/>
              <a:t>Put it in the second location (sorted)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screenshot of a graph&#10;&#10;Description automatically generated">
            <a:extLst>
              <a:ext uri="{FF2B5EF4-FFF2-40B4-BE49-F238E27FC236}">
                <a16:creationId xmlns:a16="http://schemas.microsoft.com/office/drawing/2014/main" id="{90C17B49-0A37-FFB7-9719-1AAA37587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228" y="650494"/>
            <a:ext cx="5191038" cy="5324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9153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2B4AC-5441-4EA8-D194-F3BE5CEDB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08F39-82FC-CA27-B910-D55CD6EC39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  <a:p>
            <a:r>
              <a:rPr lang="en-US" dirty="0"/>
              <a:t>Selection sort</a:t>
            </a:r>
          </a:p>
          <a:p>
            <a:pPr lvl="1"/>
            <a:r>
              <a:rPr lang="en-US" dirty="0"/>
              <a:t>Find the max or min</a:t>
            </a:r>
          </a:p>
          <a:p>
            <a:pPr lvl="1"/>
            <a:r>
              <a:rPr lang="en-US" dirty="0"/>
              <a:t>Put it in the first location</a:t>
            </a:r>
          </a:p>
          <a:p>
            <a:pPr lvl="1"/>
            <a:r>
              <a:rPr lang="en-US" dirty="0"/>
              <a:t>Repeat…</a:t>
            </a:r>
          </a:p>
          <a:p>
            <a:pPr lvl="1"/>
            <a:endParaRPr lang="en-US" dirty="0"/>
          </a:p>
          <a:p>
            <a:r>
              <a:rPr lang="en-US" dirty="0"/>
              <a:t>Tasks:</a:t>
            </a:r>
          </a:p>
          <a:p>
            <a:pPr lvl="1"/>
            <a:r>
              <a:rPr lang="en-US" dirty="0"/>
              <a:t>Implement the selection sort in Python</a:t>
            </a:r>
          </a:p>
        </p:txBody>
      </p:sp>
    </p:spTree>
    <p:extLst>
      <p:ext uri="{BB962C8B-B14F-4D97-AF65-F5344CB8AC3E}">
        <p14:creationId xmlns:p14="http://schemas.microsoft.com/office/powerpoint/2010/main" val="1690892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1595</TotalTime>
  <Words>393</Words>
  <Application>Microsoft Macintosh PowerPoint</Application>
  <PresentationFormat>Widescreen</PresentationFormat>
  <Paragraphs>60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Swapping and Sorting</vt:lpstr>
      <vt:lpstr>Objectives:</vt:lpstr>
      <vt:lpstr>Problems (5 mins):</vt:lpstr>
      <vt:lpstr>Swap</vt:lpstr>
      <vt:lpstr>A bit challenging: swapping in an array (5 mins)</vt:lpstr>
      <vt:lpstr>Swapping in an array</vt:lpstr>
      <vt:lpstr>More challenging  (5 mins)</vt:lpstr>
      <vt:lpstr>Questions</vt:lpstr>
      <vt:lpstr>Video:</vt:lpstr>
      <vt:lpstr>Idea of selection sort</vt:lpstr>
      <vt:lpstr>Idea of selection sort</vt:lpstr>
      <vt:lpstr>Idea of selection sort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Swapping and Sorting</dc:title>
  <dc:creator>Thomas Lee</dc:creator>
  <cp:lastModifiedBy>Thomas Lee</cp:lastModifiedBy>
  <cp:revision>1</cp:revision>
  <dcterms:created xsi:type="dcterms:W3CDTF">2023-11-21T01:32:08Z</dcterms:created>
  <dcterms:modified xsi:type="dcterms:W3CDTF">2023-11-22T04:07:47Z</dcterms:modified>
</cp:coreProperties>
</file>