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  <p14:sldId id="401"/>
            <p14:sldId id="402"/>
            <p14:sldId id="403"/>
            <p14:sldId id="404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5264" autoAdjust="0"/>
  </p:normalViewPr>
  <p:slideViewPr>
    <p:cSldViewPr snapToGrid="0">
      <p:cViewPr varScale="1">
        <p:scale>
          <a:sx n="84" d="100"/>
          <a:sy n="84" d="100"/>
        </p:scale>
        <p:origin x="1416" y="6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147978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  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63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2%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利息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27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29%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10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10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8%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/>
                        <a:t>(127)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(20)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(196)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(108)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81%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(117)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(10)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(7)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(25)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(1)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(1)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(9)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(9)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月份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89560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dirty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>
                          <a:latin typeface="+mn-lt"/>
                        </a:rPr>
                        <a:t>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45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>
                          <a:latin typeface="+mn-lt"/>
                        </a:rPr>
                        <a:t>45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18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>
                          <a:latin typeface="+mn-lt"/>
                        </a:rPr>
                        <a:t>62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053358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N/A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(100%)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&gt;100%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015459"/>
              </p:ext>
            </p:extLst>
          </p:nvPr>
        </p:nvGraphicFramePr>
        <p:xfrm>
          <a:off x="468001" y="1524900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80%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2669941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2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2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2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(100%)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N/A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216572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(7%)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512235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2021</a:t>
                      </a:r>
                      <a:r>
                        <a:rPr lang="zh-TW" altLang="en-US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300" b="1" dirty="0"/>
                        <a:t>2%</a:t>
                      </a:r>
                      <a:endParaRPr lang="en-US" sz="3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/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dirty="0"/>
                        <a:t>4%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/>
                        <a:t>3%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96%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/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97%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94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ea typeface="SimHei" panose="02010609060101010101" pitchFamily="49" charset="-122"/>
              </a:rPr>
              <a:t>A%</a:t>
            </a:r>
            <a:r>
              <a:rPr lang="zh-TW" altLang="en-US" sz="6048" dirty="0">
                <a:ea typeface="SimHei" panose="02010609060101010101" pitchFamily="49" charset="-122"/>
              </a:rPr>
              <a:t>及</a:t>
            </a:r>
            <a:r>
              <a:rPr lang="en-HK" altLang="zh-TW" sz="6048" dirty="0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129709</TotalTime>
  <Words>725</Words>
  <Application>Microsoft Office PowerPoint</Application>
  <PresentationFormat>Custom</PresentationFormat>
  <Paragraphs>318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SimHei</vt:lpstr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winnie.lee</cp:lastModifiedBy>
  <cp:revision>5995</cp:revision>
  <cp:lastPrinted>2022-12-15T07:29:43Z</cp:lastPrinted>
  <dcterms:created xsi:type="dcterms:W3CDTF">2015-03-26T06:29:01Z</dcterms:created>
  <dcterms:modified xsi:type="dcterms:W3CDTF">2023-01-01T18:15:19Z</dcterms:modified>
</cp:coreProperties>
</file>