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4" r:id="rId4"/>
    <p:sldMasterId id="214748370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embeddedFontLst>
    <p:embeddedFont>
      <p:font typeface="Barlow ExtraLight"/>
      <p:regular r:id="rId17"/>
      <p:bold r:id="rId18"/>
      <p:italic r:id="rId19"/>
      <p:boldItalic r:id="rId20"/>
    </p:embeddedFont>
    <p:embeddedFont>
      <p:font typeface="Hepta Slab Medium"/>
      <p:regular r:id="rId21"/>
      <p:bold r:id="rId22"/>
    </p:embeddedFont>
    <p:embeddedFont>
      <p:font typeface="Hepta Slab Light"/>
      <p:regular r:id="rId23"/>
      <p:bold r:id="rId24"/>
    </p:embeddedFont>
    <p:embeddedFont>
      <p:font typeface="Hepta Slab"/>
      <p:regular r:id="rId25"/>
      <p:bold r:id="rId26"/>
    </p:embeddedFont>
    <p:embeddedFont>
      <p:font typeface="Barlow Medium"/>
      <p:regular r:id="rId27"/>
      <p:bold r:id="rId28"/>
      <p:italic r:id="rId29"/>
      <p:boldItalic r:id="rId30"/>
    </p:embeddedFont>
    <p:embeddedFont>
      <p:font typeface="Barlow Light"/>
      <p:regular r:id="rId31"/>
      <p:bold r:id="rId32"/>
      <p:italic r:id="rId33"/>
      <p:boldItalic r:id="rId34"/>
    </p:embeddedFont>
    <p:embeddedFont>
      <p:font typeface="Barlow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arlowExtraLight-boldItalic.fntdata"/><Relationship Id="rId22" Type="http://schemas.openxmlformats.org/officeDocument/2006/relationships/font" Target="fonts/HeptaSlabMedium-bold.fntdata"/><Relationship Id="rId21" Type="http://schemas.openxmlformats.org/officeDocument/2006/relationships/font" Target="fonts/HeptaSlabMedium-regular.fntdata"/><Relationship Id="rId24" Type="http://schemas.openxmlformats.org/officeDocument/2006/relationships/font" Target="fonts/HeptaSlabLight-bold.fntdata"/><Relationship Id="rId23" Type="http://schemas.openxmlformats.org/officeDocument/2006/relationships/font" Target="fonts/HeptaSlabLight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HeptaSlab-bold.fntdata"/><Relationship Id="rId25" Type="http://schemas.openxmlformats.org/officeDocument/2006/relationships/font" Target="fonts/HeptaSlab-regular.fntdata"/><Relationship Id="rId28" Type="http://schemas.openxmlformats.org/officeDocument/2006/relationships/font" Target="fonts/BarlowMedium-bold.fntdata"/><Relationship Id="rId27" Type="http://schemas.openxmlformats.org/officeDocument/2006/relationships/font" Target="fonts/BarlowMedium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BarlowMedium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BarlowLight-regular.fntdata"/><Relationship Id="rId30" Type="http://schemas.openxmlformats.org/officeDocument/2006/relationships/font" Target="fonts/BarlowMedium-boldItalic.fntdata"/><Relationship Id="rId11" Type="http://schemas.openxmlformats.org/officeDocument/2006/relationships/slide" Target="slides/slide5.xml"/><Relationship Id="rId33" Type="http://schemas.openxmlformats.org/officeDocument/2006/relationships/font" Target="fonts/BarlowLight-italic.fntdata"/><Relationship Id="rId10" Type="http://schemas.openxmlformats.org/officeDocument/2006/relationships/slide" Target="slides/slide4.xml"/><Relationship Id="rId32" Type="http://schemas.openxmlformats.org/officeDocument/2006/relationships/font" Target="fonts/BarlowLight-bold.fntdata"/><Relationship Id="rId13" Type="http://schemas.openxmlformats.org/officeDocument/2006/relationships/slide" Target="slides/slide7.xml"/><Relationship Id="rId35" Type="http://schemas.openxmlformats.org/officeDocument/2006/relationships/font" Target="fonts/Barlow-regular.fntdata"/><Relationship Id="rId12" Type="http://schemas.openxmlformats.org/officeDocument/2006/relationships/slide" Target="slides/slide6.xml"/><Relationship Id="rId34" Type="http://schemas.openxmlformats.org/officeDocument/2006/relationships/font" Target="fonts/BarlowLight-boldItalic.fntdata"/><Relationship Id="rId15" Type="http://schemas.openxmlformats.org/officeDocument/2006/relationships/slide" Target="slides/slide9.xml"/><Relationship Id="rId37" Type="http://schemas.openxmlformats.org/officeDocument/2006/relationships/font" Target="fonts/Barlow-italic.fntdata"/><Relationship Id="rId14" Type="http://schemas.openxmlformats.org/officeDocument/2006/relationships/slide" Target="slides/slide8.xml"/><Relationship Id="rId36" Type="http://schemas.openxmlformats.org/officeDocument/2006/relationships/font" Target="fonts/Barlow-bold.fntdata"/><Relationship Id="rId17" Type="http://schemas.openxmlformats.org/officeDocument/2006/relationships/font" Target="fonts/BarlowExtraLight-regular.fntdata"/><Relationship Id="rId16" Type="http://schemas.openxmlformats.org/officeDocument/2006/relationships/slide" Target="slides/slide10.xml"/><Relationship Id="rId38" Type="http://schemas.openxmlformats.org/officeDocument/2006/relationships/font" Target="fonts/Barlow-boldItalic.fntdata"/><Relationship Id="rId19" Type="http://schemas.openxmlformats.org/officeDocument/2006/relationships/font" Target="fonts/BarlowExtraLight-italic.fntdata"/><Relationship Id="rId18" Type="http://schemas.openxmlformats.org/officeDocument/2006/relationships/font" Target="fonts/BarlowExtra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1c85ac47f8_0_5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1c85ac47f8_0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1c85ac47f8_0_6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1c85ac47f8_0_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1c85ac47f8_0_6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1c85ac47f8_0_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1c85ac47f8_0_6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1c85ac47f8_0_6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1c85ac47f8_0_6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1c85ac47f8_0_6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1c85ac47f8_0_7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1c85ac47f8_0_7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1c85ac47f8_0_7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1c85ac47f8_0_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1c85ac47f8_0_7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1c85ac47f8_0_7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1c85ac47f8_0_7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31c85ac47f8_0_7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_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 algn="ctr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2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" name="Google Shape;98;p25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" name="Google Shape;99;p25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0" name="Google Shape;100;p25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1" name="Google Shape;101;p25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2" name="Google Shape;102;p25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3" name="Google Shape;103;p25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07" name="Google Shape;107;p26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1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27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2" name="Google Shape;112;p27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13" name="Google Shape;113;p27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14" name="Google Shape;114;p27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5" name="Google Shape;115;p27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28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19" name="Google Shape;119;p28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20" name="Google Shape;120;p28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21" name="Google Shape;121;p2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2" name="Google Shape;122;p28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3" name="Google Shape;123;p28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4" name="Google Shape;124;p28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" name="Google Shape;127;p29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28" name="Google Shape;128;p29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29" name="Google Shape;129;p29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30" name="Google Shape;130;p29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31" name="Google Shape;131;p29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2" name="Google Shape;132;p29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3" name="Google Shape;133;p29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4" name="Google Shape;134;p29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5" name="Google Shape;135;p29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" name="Google Shape;139;p30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2" name="Google Shape;142;p31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1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31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5" name="Google Shape;14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6" name="Google Shape;14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31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8" name="Google Shape;148;p31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1" name="Google Shape;151;p32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32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32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4" name="Google Shape;154;p32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32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6" name="Google Shape;15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2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9" name="Google Shape;159;p32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0" name="Google Shape;160;p32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6" name="Google Shape;166;p34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34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34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34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34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34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34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4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4" name="Google Shape;174;p34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p34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BLANK_1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 txBox="1"/>
          <p:nvPr>
            <p:ph type="title"/>
          </p:nvPr>
        </p:nvSpPr>
        <p:spPr>
          <a:xfrm>
            <a:off x="697350" y="2932550"/>
            <a:ext cx="77493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178" name="Google Shape;178;p35"/>
          <p:cNvSpPr txBox="1"/>
          <p:nvPr>
            <p:ph idx="2" type="title"/>
          </p:nvPr>
        </p:nvSpPr>
        <p:spPr>
          <a:xfrm>
            <a:off x="3278250" y="1194450"/>
            <a:ext cx="2587500" cy="19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800"/>
              <a:buNone/>
              <a:defRPr sz="128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79" name="Google Shape;179;p3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37">
          <p15:clr>
            <a:srgbClr val="E46962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secHead">
  <p:cSld name="SECTION_HEADER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6"/>
          <p:cNvSpPr txBox="1"/>
          <p:nvPr>
            <p:ph type="title"/>
          </p:nvPr>
        </p:nvSpPr>
        <p:spPr>
          <a:xfrm>
            <a:off x="632850" y="1124700"/>
            <a:ext cx="7878300" cy="17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Hepta Slab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36"/>
          <p:cNvSpPr txBox="1"/>
          <p:nvPr>
            <p:ph idx="1" type="body"/>
          </p:nvPr>
        </p:nvSpPr>
        <p:spPr>
          <a:xfrm>
            <a:off x="4064100" y="4335200"/>
            <a:ext cx="1015800" cy="2661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183" name="Google Shape;183;p36"/>
          <p:cNvSpPr txBox="1"/>
          <p:nvPr>
            <p:ph idx="2" type="subTitle"/>
          </p:nvPr>
        </p:nvSpPr>
        <p:spPr>
          <a:xfrm>
            <a:off x="2857500" y="2902000"/>
            <a:ext cx="3765600" cy="9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84" name="Google Shape;184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/ Content" type="tx">
  <p:cSld name="TITLE_AND_BODY">
    <p:bg>
      <p:bgPr>
        <a:solidFill>
          <a:schemeClr val="accent4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7"/>
          <p:cNvSpPr txBox="1"/>
          <p:nvPr>
            <p:ph idx="1" type="subTitle"/>
          </p:nvPr>
        </p:nvSpPr>
        <p:spPr>
          <a:xfrm>
            <a:off x="475075" y="309225"/>
            <a:ext cx="3655200" cy="35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87" name="Google Shape;187;p37"/>
          <p:cNvSpPr txBox="1"/>
          <p:nvPr>
            <p:ph idx="2" type="body"/>
          </p:nvPr>
        </p:nvSpPr>
        <p:spPr>
          <a:xfrm>
            <a:off x="711097" y="980554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188" name="Google Shape;188;p37"/>
          <p:cNvSpPr txBox="1"/>
          <p:nvPr>
            <p:ph idx="3" type="subTitle"/>
          </p:nvPr>
        </p:nvSpPr>
        <p:spPr>
          <a:xfrm>
            <a:off x="1699221" y="980279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89" name="Google Shape;189;p37"/>
          <p:cNvSpPr txBox="1"/>
          <p:nvPr>
            <p:ph idx="4" type="body"/>
          </p:nvPr>
        </p:nvSpPr>
        <p:spPr>
          <a:xfrm>
            <a:off x="2285797" y="1226054"/>
            <a:ext cx="1775700" cy="11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190" name="Google Shape;190;p37"/>
          <p:cNvSpPr txBox="1"/>
          <p:nvPr>
            <p:ph idx="5" type="body"/>
          </p:nvPr>
        </p:nvSpPr>
        <p:spPr>
          <a:xfrm>
            <a:off x="711097" y="2222666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191" name="Google Shape;191;p37"/>
          <p:cNvSpPr txBox="1"/>
          <p:nvPr>
            <p:ph idx="6" type="subTitle"/>
          </p:nvPr>
        </p:nvSpPr>
        <p:spPr>
          <a:xfrm>
            <a:off x="1699221" y="2222391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92" name="Google Shape;192;p37"/>
          <p:cNvSpPr txBox="1"/>
          <p:nvPr>
            <p:ph idx="7" type="body"/>
          </p:nvPr>
        </p:nvSpPr>
        <p:spPr>
          <a:xfrm>
            <a:off x="2285797" y="2468166"/>
            <a:ext cx="1775700" cy="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193" name="Google Shape;193;p37"/>
          <p:cNvSpPr txBox="1"/>
          <p:nvPr>
            <p:ph idx="8" type="body"/>
          </p:nvPr>
        </p:nvSpPr>
        <p:spPr>
          <a:xfrm>
            <a:off x="711097" y="3219093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194" name="Google Shape;194;p37"/>
          <p:cNvSpPr txBox="1"/>
          <p:nvPr>
            <p:ph idx="9" type="subTitle"/>
          </p:nvPr>
        </p:nvSpPr>
        <p:spPr>
          <a:xfrm>
            <a:off x="1699221" y="3218818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95" name="Google Shape;195;p37"/>
          <p:cNvSpPr txBox="1"/>
          <p:nvPr>
            <p:ph idx="13" type="body"/>
          </p:nvPr>
        </p:nvSpPr>
        <p:spPr>
          <a:xfrm>
            <a:off x="2285797" y="3464593"/>
            <a:ext cx="1775700" cy="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196" name="Google Shape;196;p37"/>
          <p:cNvSpPr txBox="1"/>
          <p:nvPr>
            <p:ph idx="14" type="body"/>
          </p:nvPr>
        </p:nvSpPr>
        <p:spPr>
          <a:xfrm>
            <a:off x="4746581" y="980554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197" name="Google Shape;197;p37"/>
          <p:cNvSpPr txBox="1"/>
          <p:nvPr>
            <p:ph idx="15" type="subTitle"/>
          </p:nvPr>
        </p:nvSpPr>
        <p:spPr>
          <a:xfrm>
            <a:off x="5734705" y="980279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98" name="Google Shape;198;p37"/>
          <p:cNvSpPr txBox="1"/>
          <p:nvPr>
            <p:ph idx="16" type="body"/>
          </p:nvPr>
        </p:nvSpPr>
        <p:spPr>
          <a:xfrm>
            <a:off x="6321281" y="1226054"/>
            <a:ext cx="1775700" cy="11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199" name="Google Shape;199;p37"/>
          <p:cNvSpPr txBox="1"/>
          <p:nvPr>
            <p:ph idx="17" type="body"/>
          </p:nvPr>
        </p:nvSpPr>
        <p:spPr>
          <a:xfrm>
            <a:off x="4746581" y="2222666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200" name="Google Shape;200;p37"/>
          <p:cNvSpPr txBox="1"/>
          <p:nvPr>
            <p:ph idx="18" type="subTitle"/>
          </p:nvPr>
        </p:nvSpPr>
        <p:spPr>
          <a:xfrm>
            <a:off x="5734705" y="2222391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01" name="Google Shape;201;p37"/>
          <p:cNvSpPr txBox="1"/>
          <p:nvPr>
            <p:ph idx="19" type="body"/>
          </p:nvPr>
        </p:nvSpPr>
        <p:spPr>
          <a:xfrm>
            <a:off x="6321281" y="2468166"/>
            <a:ext cx="1775700" cy="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02" name="Google Shape;202;p37"/>
          <p:cNvSpPr txBox="1"/>
          <p:nvPr>
            <p:ph idx="20" type="body"/>
          </p:nvPr>
        </p:nvSpPr>
        <p:spPr>
          <a:xfrm>
            <a:off x="4746581" y="3219093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203" name="Google Shape;203;p37"/>
          <p:cNvSpPr txBox="1"/>
          <p:nvPr>
            <p:ph idx="21" type="subTitle"/>
          </p:nvPr>
        </p:nvSpPr>
        <p:spPr>
          <a:xfrm>
            <a:off x="5734705" y="3218818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04" name="Google Shape;204;p37"/>
          <p:cNvSpPr txBox="1"/>
          <p:nvPr>
            <p:ph idx="22" type="body"/>
          </p:nvPr>
        </p:nvSpPr>
        <p:spPr>
          <a:xfrm>
            <a:off x="6321281" y="3464593"/>
            <a:ext cx="1775700" cy="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05" name="Google Shape;205;p37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60">
          <p15:clr>
            <a:srgbClr val="E46962"/>
          </p15:clr>
        </p15:guide>
        <p15:guide id="2" orient="horz" pos="360">
          <p15:clr>
            <a:srgbClr val="E46962"/>
          </p15:clr>
        </p15:guide>
        <p15:guide id="3" orient="horz" pos="1048">
          <p15:clr>
            <a:srgbClr val="E4696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+ Image" type="twoColTx">
  <p:cSld name="TITLE_AND_TWO_COLUMNS">
    <p:bg>
      <p:bgPr>
        <a:solidFill>
          <a:schemeClr val="dk1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8"/>
          <p:cNvSpPr/>
          <p:nvPr/>
        </p:nvSpPr>
        <p:spPr>
          <a:xfrm>
            <a:off x="0" y="0"/>
            <a:ext cx="9144000" cy="1631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8"/>
          <p:cNvSpPr txBox="1"/>
          <p:nvPr/>
        </p:nvSpPr>
        <p:spPr>
          <a:xfrm>
            <a:off x="6262625" y="1205946"/>
            <a:ext cx="215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rPr>
              <a:t>Lorem ipsum dolor sit amet, consectetur adipiscing elit.</a:t>
            </a:r>
            <a:endParaRPr i="1" sz="700">
              <a:solidFill>
                <a:schemeClr val="lt1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209" name="Google Shape;209;p38"/>
          <p:cNvSpPr/>
          <p:nvPr>
            <p:ph idx="2" type="pic"/>
          </p:nvPr>
        </p:nvSpPr>
        <p:spPr>
          <a:xfrm>
            <a:off x="3915225" y="1631250"/>
            <a:ext cx="4441200" cy="3009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10" name="Google Shape;210;p38"/>
          <p:cNvSpPr txBox="1"/>
          <p:nvPr>
            <p:ph idx="1" type="body"/>
          </p:nvPr>
        </p:nvSpPr>
        <p:spPr>
          <a:xfrm>
            <a:off x="791150" y="1835400"/>
            <a:ext cx="2094000" cy="84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11" name="Google Shape;211;p38"/>
          <p:cNvSpPr txBox="1"/>
          <p:nvPr>
            <p:ph idx="3" type="subTitle"/>
          </p:nvPr>
        </p:nvSpPr>
        <p:spPr>
          <a:xfrm>
            <a:off x="791150" y="522625"/>
            <a:ext cx="3918300" cy="100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Hepta Slab Medium"/>
              <a:buNone/>
              <a:defRPr sz="3600"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12" name="Google Shape;212;p38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text">
  <p:cSld name="TITLE_AND_TWO_COLUMNS_1">
    <p:bg>
      <p:bgPr>
        <a:solidFill>
          <a:schemeClr val="dk1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9"/>
          <p:cNvSpPr/>
          <p:nvPr/>
        </p:nvSpPr>
        <p:spPr>
          <a:xfrm>
            <a:off x="0" y="0"/>
            <a:ext cx="9144000" cy="1631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9"/>
          <p:cNvSpPr txBox="1"/>
          <p:nvPr>
            <p:ph idx="1" type="subTitle"/>
          </p:nvPr>
        </p:nvSpPr>
        <p:spPr>
          <a:xfrm>
            <a:off x="791150" y="522625"/>
            <a:ext cx="5173200" cy="97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Hepta Slab Medium"/>
              <a:buNone/>
              <a:defRPr sz="3600"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16" name="Google Shape;216;p39"/>
          <p:cNvSpPr txBox="1"/>
          <p:nvPr>
            <p:ph idx="2" type="body"/>
          </p:nvPr>
        </p:nvSpPr>
        <p:spPr>
          <a:xfrm>
            <a:off x="685450" y="2180950"/>
            <a:ext cx="3579600" cy="23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7" name="Google Shape;217;p39"/>
          <p:cNvSpPr txBox="1"/>
          <p:nvPr>
            <p:ph idx="3" type="body"/>
          </p:nvPr>
        </p:nvSpPr>
        <p:spPr>
          <a:xfrm>
            <a:off x="4601077" y="2180950"/>
            <a:ext cx="3579600" cy="23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8" name="Google Shape;218;p39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/ Company Overview" type="titleOnly">
  <p:cSld name="TITLE_ONLY">
    <p:bg>
      <p:bgPr>
        <a:solidFill>
          <a:schemeClr val="accent4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0"/>
          <p:cNvSpPr/>
          <p:nvPr>
            <p:ph idx="2" type="pic"/>
          </p:nvPr>
        </p:nvSpPr>
        <p:spPr>
          <a:xfrm>
            <a:off x="791150" y="522900"/>
            <a:ext cx="1294800" cy="1918500"/>
          </a:xfrm>
          <a:prstGeom prst="rect">
            <a:avLst/>
          </a:prstGeom>
          <a:noFill/>
          <a:ln>
            <a:noFill/>
          </a:ln>
        </p:spPr>
      </p:sp>
      <p:sp>
        <p:nvSpPr>
          <p:cNvPr id="221" name="Google Shape;221;p40"/>
          <p:cNvSpPr/>
          <p:nvPr>
            <p:ph idx="3" type="pic"/>
          </p:nvPr>
        </p:nvSpPr>
        <p:spPr>
          <a:xfrm>
            <a:off x="2355375" y="522900"/>
            <a:ext cx="1294800" cy="1918500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40"/>
          <p:cNvSpPr/>
          <p:nvPr>
            <p:ph idx="4" type="pic"/>
          </p:nvPr>
        </p:nvSpPr>
        <p:spPr>
          <a:xfrm>
            <a:off x="3921313" y="522900"/>
            <a:ext cx="1294800" cy="19185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40"/>
          <p:cNvSpPr/>
          <p:nvPr>
            <p:ph idx="5" type="pic"/>
          </p:nvPr>
        </p:nvSpPr>
        <p:spPr>
          <a:xfrm>
            <a:off x="5491588" y="522900"/>
            <a:ext cx="1294800" cy="1918500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40"/>
          <p:cNvSpPr txBox="1"/>
          <p:nvPr>
            <p:ph idx="1" type="body"/>
          </p:nvPr>
        </p:nvSpPr>
        <p:spPr>
          <a:xfrm>
            <a:off x="680850" y="3443850"/>
            <a:ext cx="3074700" cy="10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○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■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○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■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○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■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225" name="Google Shape;225;p40"/>
          <p:cNvSpPr txBox="1"/>
          <p:nvPr>
            <p:ph idx="6" type="body"/>
          </p:nvPr>
        </p:nvSpPr>
        <p:spPr>
          <a:xfrm>
            <a:off x="4123900" y="3443850"/>
            <a:ext cx="4030200" cy="11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26" name="Google Shape;226;p40"/>
          <p:cNvSpPr txBox="1"/>
          <p:nvPr>
            <p:ph idx="7" type="body"/>
          </p:nvPr>
        </p:nvSpPr>
        <p:spPr>
          <a:xfrm>
            <a:off x="705088" y="2737270"/>
            <a:ext cx="1294800" cy="2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27" name="Google Shape;227;p40"/>
          <p:cNvSpPr txBox="1"/>
          <p:nvPr>
            <p:ph idx="8" type="body"/>
          </p:nvPr>
        </p:nvSpPr>
        <p:spPr>
          <a:xfrm>
            <a:off x="2258888" y="2737270"/>
            <a:ext cx="1294800" cy="2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28" name="Google Shape;228;p40"/>
          <p:cNvSpPr txBox="1"/>
          <p:nvPr>
            <p:ph idx="9" type="body"/>
          </p:nvPr>
        </p:nvSpPr>
        <p:spPr>
          <a:xfrm>
            <a:off x="3827513" y="2737270"/>
            <a:ext cx="1294800" cy="2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29" name="Google Shape;229;p40"/>
          <p:cNvSpPr txBox="1"/>
          <p:nvPr>
            <p:ph idx="13" type="body"/>
          </p:nvPr>
        </p:nvSpPr>
        <p:spPr>
          <a:xfrm>
            <a:off x="5395113" y="2737270"/>
            <a:ext cx="1294800" cy="2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30" name="Google Shape;230;p40"/>
          <p:cNvSpPr txBox="1"/>
          <p:nvPr>
            <p:ph idx="14" type="body"/>
          </p:nvPr>
        </p:nvSpPr>
        <p:spPr>
          <a:xfrm>
            <a:off x="705091" y="2464123"/>
            <a:ext cx="1294800" cy="2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31" name="Google Shape;231;p40"/>
          <p:cNvSpPr txBox="1"/>
          <p:nvPr>
            <p:ph idx="15" type="body"/>
          </p:nvPr>
        </p:nvSpPr>
        <p:spPr>
          <a:xfrm>
            <a:off x="2258891" y="2464123"/>
            <a:ext cx="1294800" cy="2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32" name="Google Shape;232;p40"/>
          <p:cNvSpPr txBox="1"/>
          <p:nvPr>
            <p:ph idx="16" type="body"/>
          </p:nvPr>
        </p:nvSpPr>
        <p:spPr>
          <a:xfrm>
            <a:off x="3827003" y="2464123"/>
            <a:ext cx="1294800" cy="2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33" name="Google Shape;233;p40"/>
          <p:cNvSpPr txBox="1"/>
          <p:nvPr>
            <p:ph idx="17" type="body"/>
          </p:nvPr>
        </p:nvSpPr>
        <p:spPr>
          <a:xfrm>
            <a:off x="5396128" y="2464123"/>
            <a:ext cx="1294800" cy="2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34" name="Google Shape;234;p40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etitive Landscape">
  <p:cSld name="ONE_COLUMN_TEXT">
    <p:bg>
      <p:bgPr>
        <a:solidFill>
          <a:schemeClr val="dk1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1"/>
          <p:cNvSpPr txBox="1"/>
          <p:nvPr>
            <p:ph idx="1" type="body"/>
          </p:nvPr>
        </p:nvSpPr>
        <p:spPr>
          <a:xfrm>
            <a:off x="791150" y="738025"/>
            <a:ext cx="39183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37" name="Google Shape;237;p41"/>
          <p:cNvSpPr txBox="1"/>
          <p:nvPr>
            <p:ph idx="2" type="subTitle"/>
          </p:nvPr>
        </p:nvSpPr>
        <p:spPr>
          <a:xfrm>
            <a:off x="791150" y="522625"/>
            <a:ext cx="3918300" cy="21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38" name="Google Shape;238;p41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rket Trends + Data">
  <p:cSld name="MAIN_POINT">
    <p:bg>
      <p:bgPr>
        <a:solidFill>
          <a:schemeClr val="dk1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2"/>
          <p:cNvSpPr txBox="1"/>
          <p:nvPr>
            <p:ph idx="1" type="subTitle"/>
          </p:nvPr>
        </p:nvSpPr>
        <p:spPr>
          <a:xfrm>
            <a:off x="690250" y="415625"/>
            <a:ext cx="1261800" cy="27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41" name="Google Shape;241;p42"/>
          <p:cNvSpPr txBox="1"/>
          <p:nvPr>
            <p:ph idx="2" type="subTitle"/>
          </p:nvPr>
        </p:nvSpPr>
        <p:spPr>
          <a:xfrm>
            <a:off x="480420" y="290626"/>
            <a:ext cx="35922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9pPr>
          </a:lstStyle>
          <a:p/>
        </p:txBody>
      </p:sp>
      <p:sp>
        <p:nvSpPr>
          <p:cNvPr id="242" name="Google Shape;242;p42"/>
          <p:cNvSpPr txBox="1"/>
          <p:nvPr>
            <p:ph idx="3" type="body"/>
          </p:nvPr>
        </p:nvSpPr>
        <p:spPr>
          <a:xfrm>
            <a:off x="480425" y="534275"/>
            <a:ext cx="4878300" cy="19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43" name="Google Shape;243;p42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60">
          <p15:clr>
            <a:srgbClr val="E46962"/>
          </p15:clr>
        </p15:guide>
        <p15:guide id="2" orient="horz" pos="347">
          <p15:clr>
            <a:srgbClr val="E46962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WOT Analysis">
  <p:cSld name="CUSTOM_14">
    <p:bg>
      <p:bgPr>
        <a:solidFill>
          <a:schemeClr val="dk1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3"/>
          <p:cNvSpPr txBox="1"/>
          <p:nvPr>
            <p:ph type="title"/>
          </p:nvPr>
        </p:nvSpPr>
        <p:spPr>
          <a:xfrm>
            <a:off x="723861" y="1584738"/>
            <a:ext cx="2670600" cy="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46" name="Google Shape;246;p43"/>
          <p:cNvSpPr txBox="1"/>
          <p:nvPr>
            <p:ph idx="2" type="title"/>
          </p:nvPr>
        </p:nvSpPr>
        <p:spPr>
          <a:xfrm>
            <a:off x="723861" y="2390981"/>
            <a:ext cx="2670600" cy="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47" name="Google Shape;247;p43"/>
          <p:cNvSpPr txBox="1"/>
          <p:nvPr>
            <p:ph idx="3" type="title"/>
          </p:nvPr>
        </p:nvSpPr>
        <p:spPr>
          <a:xfrm>
            <a:off x="723861" y="3157931"/>
            <a:ext cx="2670600" cy="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48" name="Google Shape;248;p43"/>
          <p:cNvSpPr txBox="1"/>
          <p:nvPr>
            <p:ph idx="4" type="title"/>
          </p:nvPr>
        </p:nvSpPr>
        <p:spPr>
          <a:xfrm>
            <a:off x="723861" y="3954905"/>
            <a:ext cx="2670600" cy="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49" name="Google Shape;249;p43"/>
          <p:cNvSpPr txBox="1"/>
          <p:nvPr>
            <p:ph idx="1" type="subTitle"/>
          </p:nvPr>
        </p:nvSpPr>
        <p:spPr>
          <a:xfrm>
            <a:off x="480420" y="290626"/>
            <a:ext cx="35922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50" name="Google Shape;250;p43"/>
          <p:cNvSpPr txBox="1"/>
          <p:nvPr>
            <p:ph idx="5" type="body"/>
          </p:nvPr>
        </p:nvSpPr>
        <p:spPr>
          <a:xfrm>
            <a:off x="480425" y="610475"/>
            <a:ext cx="4878300" cy="3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Barlow"/>
              <a:buChar char="■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"/>
              <a:buChar char="●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Barlow"/>
              <a:buChar char="■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rlow"/>
              <a:buChar char="●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"/>
              <a:buChar char="■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51" name="Google Shape;251;p43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/ Thank You">
  <p:cSld name="CUSTOM_13">
    <p:bg>
      <p:bgPr>
        <a:solidFill>
          <a:schemeClr val="lt1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4"/>
          <p:cNvSpPr txBox="1"/>
          <p:nvPr>
            <p:ph type="title"/>
          </p:nvPr>
        </p:nvSpPr>
        <p:spPr>
          <a:xfrm>
            <a:off x="455221" y="1321125"/>
            <a:ext cx="5094600" cy="1749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54" name="Google Shape;254;p44"/>
          <p:cNvSpPr txBox="1"/>
          <p:nvPr>
            <p:ph idx="1" type="body"/>
          </p:nvPr>
        </p:nvSpPr>
        <p:spPr>
          <a:xfrm>
            <a:off x="567029" y="4500404"/>
            <a:ext cx="1015800" cy="2661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55" name="Google Shape;255;p4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TITLE_AND_DESCRIPTION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5"/>
          <p:cNvSpPr txBox="1"/>
          <p:nvPr>
            <p:ph type="title"/>
          </p:nvPr>
        </p:nvSpPr>
        <p:spPr>
          <a:xfrm>
            <a:off x="697350" y="2932550"/>
            <a:ext cx="77493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Hepta Slab Medium"/>
              <a:buNone/>
              <a:defRPr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58" name="Google Shape;258;p45"/>
          <p:cNvSpPr txBox="1"/>
          <p:nvPr>
            <p:ph idx="2" type="title"/>
          </p:nvPr>
        </p:nvSpPr>
        <p:spPr>
          <a:xfrm>
            <a:off x="3278250" y="1194450"/>
            <a:ext cx="2587500" cy="19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59" name="Google Shape;259;p4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rket Size / Pie Graph">
  <p:cSld name="CAPTION_ONLY">
    <p:bg>
      <p:bgPr>
        <a:solidFill>
          <a:schemeClr val="dk1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6"/>
          <p:cNvSpPr/>
          <p:nvPr/>
        </p:nvSpPr>
        <p:spPr>
          <a:xfrm>
            <a:off x="0" y="0"/>
            <a:ext cx="9144000" cy="1631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46"/>
          <p:cNvSpPr txBox="1"/>
          <p:nvPr>
            <p:ph idx="1" type="subTitle"/>
          </p:nvPr>
        </p:nvSpPr>
        <p:spPr>
          <a:xfrm>
            <a:off x="791150" y="522625"/>
            <a:ext cx="49773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Hepta Slab Medium"/>
              <a:buNone/>
              <a:defRPr sz="3600"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63" name="Google Shape;263;p46"/>
          <p:cNvSpPr txBox="1"/>
          <p:nvPr>
            <p:ph idx="2" type="body"/>
          </p:nvPr>
        </p:nvSpPr>
        <p:spPr>
          <a:xfrm>
            <a:off x="714950" y="1989025"/>
            <a:ext cx="2792400" cy="28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 sz="1500">
                <a:solidFill>
                  <a:schemeClr val="lt1"/>
                </a:solidFill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 sz="1500">
                <a:solidFill>
                  <a:schemeClr val="lt1"/>
                </a:solidFill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 sz="1500">
                <a:solidFill>
                  <a:schemeClr val="lt1"/>
                </a:solidFill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 sz="1500">
                <a:solidFill>
                  <a:schemeClr val="lt1"/>
                </a:solidFill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 sz="1500">
                <a:solidFill>
                  <a:schemeClr val="lt1"/>
                </a:solidFill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 sz="1500">
                <a:solidFill>
                  <a:schemeClr val="lt1"/>
                </a:solidFill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 sz="1500">
                <a:solidFill>
                  <a:schemeClr val="lt1"/>
                </a:solidFill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4" name="Google Shape;264;p46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dk2"/>
                </a:solidFill>
              </a:defRPr>
            </a:lvl1pPr>
            <a:lvl2pPr lvl="1" rtl="0">
              <a:buNone/>
              <a:defRPr sz="1100">
                <a:solidFill>
                  <a:schemeClr val="dk2"/>
                </a:solidFill>
              </a:defRPr>
            </a:lvl2pPr>
            <a:lvl3pPr lvl="2" rtl="0">
              <a:buNone/>
              <a:defRPr sz="1100">
                <a:solidFill>
                  <a:schemeClr val="dk2"/>
                </a:solidFill>
              </a:defRPr>
            </a:lvl3pPr>
            <a:lvl4pPr lvl="3" rtl="0">
              <a:buNone/>
              <a:defRPr sz="1100">
                <a:solidFill>
                  <a:schemeClr val="dk2"/>
                </a:solidFill>
              </a:defRPr>
            </a:lvl4pPr>
            <a:lvl5pPr lvl="4" rtl="0">
              <a:buNone/>
              <a:defRPr sz="1100">
                <a:solidFill>
                  <a:schemeClr val="dk2"/>
                </a:solidFill>
              </a:defRPr>
            </a:lvl5pPr>
            <a:lvl6pPr lvl="5" rtl="0">
              <a:buNone/>
              <a:defRPr sz="1100">
                <a:solidFill>
                  <a:schemeClr val="dk2"/>
                </a:solidFill>
              </a:defRPr>
            </a:lvl6pPr>
            <a:lvl7pPr lvl="6" rtl="0">
              <a:buNone/>
              <a:defRPr sz="1100">
                <a:solidFill>
                  <a:schemeClr val="dk2"/>
                </a:solidFill>
              </a:defRPr>
            </a:lvl7pPr>
            <a:lvl8pPr lvl="7" rtl="0">
              <a:buNone/>
              <a:defRPr sz="1100">
                <a:solidFill>
                  <a:schemeClr val="dk2"/>
                </a:solidFill>
              </a:defRPr>
            </a:lvl8pPr>
            <a:lvl9pPr lvl="8" rtl="0">
              <a:buNone/>
              <a:defRPr sz="1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5" name="Google Shape;265;p46"/>
          <p:cNvSpPr/>
          <p:nvPr/>
        </p:nvSpPr>
        <p:spPr>
          <a:xfrm>
            <a:off x="4416275" y="1976923"/>
            <a:ext cx="4045200" cy="2871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46"/>
          <p:cNvSpPr/>
          <p:nvPr/>
        </p:nvSpPr>
        <p:spPr>
          <a:xfrm rot="444408">
            <a:off x="5636457" y="2500588"/>
            <a:ext cx="1505663" cy="1505327"/>
          </a:xfrm>
          <a:prstGeom prst="pie">
            <a:avLst>
              <a:gd fmla="val 8241844" name="adj1"/>
              <a:gd fmla="val 12554936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fferentiators / 4 column text">
  <p:cSld name="BIG_NUMBER">
    <p:bg>
      <p:bgPr>
        <a:solidFill>
          <a:schemeClr val="dk1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7"/>
          <p:cNvSpPr/>
          <p:nvPr/>
        </p:nvSpPr>
        <p:spPr>
          <a:xfrm>
            <a:off x="0" y="1324925"/>
            <a:ext cx="4572000" cy="1910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269" name="Google Shape;269;p47"/>
          <p:cNvSpPr/>
          <p:nvPr/>
        </p:nvSpPr>
        <p:spPr>
          <a:xfrm>
            <a:off x="0" y="3235076"/>
            <a:ext cx="4572000" cy="191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dk2"/>
              </a:solidFill>
            </a:endParaRPr>
          </a:p>
        </p:txBody>
      </p:sp>
      <p:sp>
        <p:nvSpPr>
          <p:cNvPr id="270" name="Google Shape;270;p47"/>
          <p:cNvSpPr/>
          <p:nvPr/>
        </p:nvSpPr>
        <p:spPr>
          <a:xfrm>
            <a:off x="4571892" y="3235076"/>
            <a:ext cx="4572000" cy="1914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lt1"/>
              </a:solidFill>
            </a:endParaRPr>
          </a:p>
        </p:txBody>
      </p:sp>
      <p:sp>
        <p:nvSpPr>
          <p:cNvPr id="271" name="Google Shape;271;p47"/>
          <p:cNvSpPr/>
          <p:nvPr/>
        </p:nvSpPr>
        <p:spPr>
          <a:xfrm>
            <a:off x="4571892" y="1324925"/>
            <a:ext cx="4572000" cy="1910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accent5"/>
              </a:solidFill>
            </a:endParaRPr>
          </a:p>
        </p:txBody>
      </p:sp>
      <p:sp>
        <p:nvSpPr>
          <p:cNvPr id="272" name="Google Shape;272;p47"/>
          <p:cNvSpPr txBox="1"/>
          <p:nvPr>
            <p:ph idx="1" type="subTitle"/>
          </p:nvPr>
        </p:nvSpPr>
        <p:spPr>
          <a:xfrm>
            <a:off x="480420" y="290626"/>
            <a:ext cx="35922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73" name="Google Shape;273;p47"/>
          <p:cNvSpPr txBox="1"/>
          <p:nvPr>
            <p:ph idx="2" type="body"/>
          </p:nvPr>
        </p:nvSpPr>
        <p:spPr>
          <a:xfrm>
            <a:off x="480425" y="610475"/>
            <a:ext cx="48783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74" name="Google Shape;274;p47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dk2"/>
                </a:solidFill>
              </a:defRPr>
            </a:lvl1pPr>
            <a:lvl2pPr lvl="1" rtl="0">
              <a:buNone/>
              <a:defRPr sz="1100">
                <a:solidFill>
                  <a:schemeClr val="dk2"/>
                </a:solidFill>
              </a:defRPr>
            </a:lvl2pPr>
            <a:lvl3pPr lvl="2" rtl="0">
              <a:buNone/>
              <a:defRPr sz="1100">
                <a:solidFill>
                  <a:schemeClr val="dk2"/>
                </a:solidFill>
              </a:defRPr>
            </a:lvl3pPr>
            <a:lvl4pPr lvl="3" rtl="0">
              <a:buNone/>
              <a:defRPr sz="1100">
                <a:solidFill>
                  <a:schemeClr val="dk2"/>
                </a:solidFill>
              </a:defRPr>
            </a:lvl4pPr>
            <a:lvl5pPr lvl="4" rtl="0">
              <a:buNone/>
              <a:defRPr sz="1100">
                <a:solidFill>
                  <a:schemeClr val="dk2"/>
                </a:solidFill>
              </a:defRPr>
            </a:lvl5pPr>
            <a:lvl6pPr lvl="5" rtl="0">
              <a:buNone/>
              <a:defRPr sz="1100">
                <a:solidFill>
                  <a:schemeClr val="dk2"/>
                </a:solidFill>
              </a:defRPr>
            </a:lvl6pPr>
            <a:lvl7pPr lvl="6" rtl="0">
              <a:buNone/>
              <a:defRPr sz="1100">
                <a:solidFill>
                  <a:schemeClr val="dk2"/>
                </a:solidFill>
              </a:defRPr>
            </a:lvl7pPr>
            <a:lvl8pPr lvl="7" rtl="0">
              <a:buNone/>
              <a:defRPr sz="1100">
                <a:solidFill>
                  <a:schemeClr val="dk2"/>
                </a:solidFill>
              </a:defRPr>
            </a:lvl8pPr>
            <a:lvl9pPr lvl="8" rtl="0">
              <a:buNone/>
              <a:defRPr sz="1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blank">
  <p:cSld name="BLANK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8"/>
          <p:cNvSpPr txBox="1"/>
          <p:nvPr>
            <p:ph type="title"/>
          </p:nvPr>
        </p:nvSpPr>
        <p:spPr>
          <a:xfrm>
            <a:off x="697350" y="2932550"/>
            <a:ext cx="77493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77" name="Google Shape;277;p48"/>
          <p:cNvSpPr txBox="1"/>
          <p:nvPr>
            <p:ph idx="2" type="title"/>
          </p:nvPr>
        </p:nvSpPr>
        <p:spPr>
          <a:xfrm>
            <a:off x="3278250" y="1194450"/>
            <a:ext cx="2587500" cy="19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78" name="Google Shape;278;p4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text">
  <p:cSld name="TITLE_1">
    <p:bg>
      <p:bgPr>
        <a:solidFill>
          <a:schemeClr val="dk1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9"/>
          <p:cNvSpPr/>
          <p:nvPr/>
        </p:nvSpPr>
        <p:spPr>
          <a:xfrm>
            <a:off x="0" y="0"/>
            <a:ext cx="9144000" cy="163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49"/>
          <p:cNvSpPr txBox="1"/>
          <p:nvPr>
            <p:ph idx="1" type="subTitle"/>
          </p:nvPr>
        </p:nvSpPr>
        <p:spPr>
          <a:xfrm>
            <a:off x="791150" y="522625"/>
            <a:ext cx="59388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Hepta Slab Medium"/>
              <a:buNone/>
              <a:defRPr sz="3600"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82" name="Google Shape;282;p49"/>
          <p:cNvSpPr txBox="1"/>
          <p:nvPr>
            <p:ph idx="2" type="body"/>
          </p:nvPr>
        </p:nvSpPr>
        <p:spPr>
          <a:xfrm>
            <a:off x="810075" y="2065225"/>
            <a:ext cx="7539900" cy="27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3" name="Google Shape;283;p49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1"/>
                </a:solidFill>
              </a:defRPr>
            </a:lvl1pPr>
            <a:lvl2pPr lvl="1" rtl="0">
              <a:buNone/>
              <a:defRPr sz="1100">
                <a:solidFill>
                  <a:schemeClr val="accent1"/>
                </a:solidFill>
              </a:defRPr>
            </a:lvl2pPr>
            <a:lvl3pPr lvl="2" rtl="0">
              <a:buNone/>
              <a:defRPr sz="1100">
                <a:solidFill>
                  <a:schemeClr val="accent1"/>
                </a:solidFill>
              </a:defRPr>
            </a:lvl3pPr>
            <a:lvl4pPr lvl="3" rtl="0">
              <a:buNone/>
              <a:defRPr sz="1100">
                <a:solidFill>
                  <a:schemeClr val="accent1"/>
                </a:solidFill>
              </a:defRPr>
            </a:lvl4pPr>
            <a:lvl5pPr lvl="4" rtl="0">
              <a:buNone/>
              <a:defRPr sz="1100">
                <a:solidFill>
                  <a:schemeClr val="accent1"/>
                </a:solidFill>
              </a:defRPr>
            </a:lvl5pPr>
            <a:lvl6pPr lvl="5" rtl="0">
              <a:buNone/>
              <a:defRPr sz="1100">
                <a:solidFill>
                  <a:schemeClr val="accent1"/>
                </a:solidFill>
              </a:defRPr>
            </a:lvl6pPr>
            <a:lvl7pPr lvl="6" rtl="0">
              <a:buNone/>
              <a:defRPr sz="1100">
                <a:solidFill>
                  <a:schemeClr val="accent1"/>
                </a:solidFill>
              </a:defRPr>
            </a:lvl7pPr>
            <a:lvl8pPr lvl="7" rtl="0">
              <a:buNone/>
              <a:defRPr sz="1100">
                <a:solidFill>
                  <a:schemeClr val="accent1"/>
                </a:solidFill>
              </a:defRPr>
            </a:lvl8pPr>
            <a:lvl9pPr lvl="8" rtl="0">
              <a:buNone/>
              <a:defRPr sz="11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Background Image + Text">
  <p:cSld name="CUSTOM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86" name="Google Shape;286;p50"/>
          <p:cNvSpPr txBox="1"/>
          <p:nvPr>
            <p:ph idx="1" type="body"/>
          </p:nvPr>
        </p:nvSpPr>
        <p:spPr>
          <a:xfrm>
            <a:off x="4655675" y="956675"/>
            <a:ext cx="3965400" cy="7752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274300" lIns="274300" spcFirstLastPara="1" rIns="27430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87" name="Google Shape;287;p50"/>
          <p:cNvSpPr txBox="1"/>
          <p:nvPr>
            <p:ph idx="3" type="subTitle"/>
          </p:nvPr>
        </p:nvSpPr>
        <p:spPr>
          <a:xfrm>
            <a:off x="4655675" y="522900"/>
            <a:ext cx="3965400" cy="442800"/>
          </a:xfrm>
          <a:prstGeom prst="rect">
            <a:avLst/>
          </a:prstGeom>
          <a:solidFill>
            <a:schemeClr val="lt1"/>
          </a:solidFill>
        </p:spPr>
        <p:txBody>
          <a:bodyPr anchorCtr="0" anchor="b" bIns="0" lIns="274300" spcFirstLastPara="1" rIns="274300" wrap="square" tIns="2743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88" name="Google Shape;288;p50"/>
          <p:cNvSpPr txBox="1"/>
          <p:nvPr>
            <p:ph idx="4" type="body"/>
          </p:nvPr>
        </p:nvSpPr>
        <p:spPr>
          <a:xfrm>
            <a:off x="524350" y="4144800"/>
            <a:ext cx="1558800" cy="4758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37150" lIns="137150" spcFirstLastPara="1" rIns="137150" wrap="square" tIns="13715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●"/>
              <a:defRPr sz="700">
                <a:latin typeface="Barlow"/>
                <a:ea typeface="Barlow"/>
                <a:cs typeface="Barlow"/>
                <a:sym typeface="Barlow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○"/>
              <a:defRPr sz="700">
                <a:latin typeface="Barlow"/>
                <a:ea typeface="Barlow"/>
                <a:cs typeface="Barlow"/>
                <a:sym typeface="Barlow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■"/>
              <a:defRPr sz="700">
                <a:latin typeface="Barlow"/>
                <a:ea typeface="Barlow"/>
                <a:cs typeface="Barlow"/>
                <a:sym typeface="Barlow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●"/>
              <a:defRPr sz="700">
                <a:latin typeface="Barlow"/>
                <a:ea typeface="Barlow"/>
                <a:cs typeface="Barlow"/>
                <a:sym typeface="Barlow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○"/>
              <a:defRPr sz="700">
                <a:latin typeface="Barlow"/>
                <a:ea typeface="Barlow"/>
                <a:cs typeface="Barlow"/>
                <a:sym typeface="Barlow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■"/>
              <a:defRPr sz="700">
                <a:latin typeface="Barlow"/>
                <a:ea typeface="Barlow"/>
                <a:cs typeface="Barlow"/>
                <a:sym typeface="Barlow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●"/>
              <a:defRPr sz="700">
                <a:latin typeface="Barlow"/>
                <a:ea typeface="Barlow"/>
                <a:cs typeface="Barlow"/>
                <a:sym typeface="Barlow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○"/>
              <a:defRPr sz="700">
                <a:latin typeface="Barlow"/>
                <a:ea typeface="Barlow"/>
                <a:cs typeface="Barlow"/>
                <a:sym typeface="Barlow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■"/>
              <a:defRPr sz="700"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89" name="Google Shape;289;p5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+ Image">
  <p:cSld name="CUSTOM_1">
    <p:bg>
      <p:bgPr>
        <a:solidFill>
          <a:schemeClr val="lt2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1"/>
          <p:cNvSpPr/>
          <p:nvPr>
            <p:ph idx="2" type="pic"/>
          </p:nvPr>
        </p:nvSpPr>
        <p:spPr>
          <a:xfrm>
            <a:off x="5485725" y="523025"/>
            <a:ext cx="3135300" cy="409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92" name="Google Shape;292;p51"/>
          <p:cNvSpPr txBox="1"/>
          <p:nvPr>
            <p:ph type="title"/>
          </p:nvPr>
        </p:nvSpPr>
        <p:spPr>
          <a:xfrm>
            <a:off x="591441" y="391675"/>
            <a:ext cx="4397400" cy="3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93" name="Google Shape;293;p51"/>
          <p:cNvSpPr txBox="1"/>
          <p:nvPr>
            <p:ph idx="1" type="body"/>
          </p:nvPr>
        </p:nvSpPr>
        <p:spPr>
          <a:xfrm>
            <a:off x="638750" y="4413181"/>
            <a:ext cx="55371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●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○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■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●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○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■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●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○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■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94" name="Google Shape;294;p51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1"/>
                </a:solidFill>
              </a:defRPr>
            </a:lvl1pPr>
            <a:lvl2pPr lvl="1" rtl="0">
              <a:buNone/>
              <a:defRPr sz="1100">
                <a:solidFill>
                  <a:schemeClr val="accent1"/>
                </a:solidFill>
              </a:defRPr>
            </a:lvl2pPr>
            <a:lvl3pPr lvl="2" rtl="0">
              <a:buNone/>
              <a:defRPr sz="1100">
                <a:solidFill>
                  <a:schemeClr val="accent1"/>
                </a:solidFill>
              </a:defRPr>
            </a:lvl3pPr>
            <a:lvl4pPr lvl="3" rtl="0">
              <a:buNone/>
              <a:defRPr sz="1100">
                <a:solidFill>
                  <a:schemeClr val="accent1"/>
                </a:solidFill>
              </a:defRPr>
            </a:lvl4pPr>
            <a:lvl5pPr lvl="4" rtl="0">
              <a:buNone/>
              <a:defRPr sz="1100">
                <a:solidFill>
                  <a:schemeClr val="accent1"/>
                </a:solidFill>
              </a:defRPr>
            </a:lvl5pPr>
            <a:lvl6pPr lvl="5" rtl="0">
              <a:buNone/>
              <a:defRPr sz="1100">
                <a:solidFill>
                  <a:schemeClr val="accent1"/>
                </a:solidFill>
              </a:defRPr>
            </a:lvl6pPr>
            <a:lvl7pPr lvl="6" rtl="0">
              <a:buNone/>
              <a:defRPr sz="1100">
                <a:solidFill>
                  <a:schemeClr val="accent1"/>
                </a:solidFill>
              </a:defRPr>
            </a:lvl7pPr>
            <a:lvl8pPr lvl="7" rtl="0">
              <a:buNone/>
              <a:defRPr sz="1100">
                <a:solidFill>
                  <a:schemeClr val="accent1"/>
                </a:solidFill>
              </a:defRPr>
            </a:lvl8pPr>
            <a:lvl9pPr lvl="8" rtl="0">
              <a:buNone/>
              <a:defRPr sz="11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 + 5 Images">
  <p:cSld name="CUSTOM_2">
    <p:bg>
      <p:bgPr>
        <a:solidFill>
          <a:schemeClr val="dk1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2"/>
          <p:cNvSpPr txBox="1"/>
          <p:nvPr>
            <p:ph idx="1" type="body"/>
          </p:nvPr>
        </p:nvSpPr>
        <p:spPr>
          <a:xfrm>
            <a:off x="5481425" y="2715575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97" name="Google Shape;297;p52"/>
          <p:cNvSpPr txBox="1"/>
          <p:nvPr>
            <p:ph idx="2" type="body"/>
          </p:nvPr>
        </p:nvSpPr>
        <p:spPr>
          <a:xfrm>
            <a:off x="3918400" y="2715725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98" name="Google Shape;298;p52"/>
          <p:cNvSpPr txBox="1"/>
          <p:nvPr>
            <p:ph idx="3" type="body"/>
          </p:nvPr>
        </p:nvSpPr>
        <p:spPr>
          <a:xfrm>
            <a:off x="2349550" y="2715575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99" name="Google Shape;299;p52"/>
          <p:cNvSpPr txBox="1"/>
          <p:nvPr>
            <p:ph idx="4" type="body"/>
          </p:nvPr>
        </p:nvSpPr>
        <p:spPr>
          <a:xfrm>
            <a:off x="79115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00" name="Google Shape;300;p52"/>
          <p:cNvSpPr txBox="1"/>
          <p:nvPr>
            <p:ph idx="5" type="body"/>
          </p:nvPr>
        </p:nvSpPr>
        <p:spPr>
          <a:xfrm>
            <a:off x="79115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01" name="Google Shape;301;p52"/>
          <p:cNvSpPr txBox="1"/>
          <p:nvPr>
            <p:ph idx="6" type="body"/>
          </p:nvPr>
        </p:nvSpPr>
        <p:spPr>
          <a:xfrm>
            <a:off x="704445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cxnSp>
        <p:nvCxnSpPr>
          <p:cNvPr id="302" name="Google Shape;302;p52"/>
          <p:cNvCxnSpPr/>
          <p:nvPr/>
        </p:nvCxnSpPr>
        <p:spPr>
          <a:xfrm rot="10800000">
            <a:off x="827250" y="1481375"/>
            <a:ext cx="74895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3" name="Google Shape;303;p52"/>
          <p:cNvSpPr/>
          <p:nvPr>
            <p:ph idx="7" type="pic"/>
          </p:nvPr>
        </p:nvSpPr>
        <p:spPr>
          <a:xfrm>
            <a:off x="7049625" y="523025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4" name="Google Shape;304;p52"/>
          <p:cNvSpPr/>
          <p:nvPr>
            <p:ph idx="8" type="pic"/>
          </p:nvPr>
        </p:nvSpPr>
        <p:spPr>
          <a:xfrm>
            <a:off x="784775" y="5221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5" name="Google Shape;305;p52"/>
          <p:cNvSpPr/>
          <p:nvPr>
            <p:ph idx="9" type="pic"/>
          </p:nvPr>
        </p:nvSpPr>
        <p:spPr>
          <a:xfrm>
            <a:off x="2343950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6" name="Google Shape;306;p52"/>
          <p:cNvSpPr/>
          <p:nvPr>
            <p:ph idx="13" type="pic"/>
          </p:nvPr>
        </p:nvSpPr>
        <p:spPr>
          <a:xfrm>
            <a:off x="3915213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7" name="Google Shape;307;p52"/>
          <p:cNvSpPr/>
          <p:nvPr>
            <p:ph idx="14" type="pic"/>
          </p:nvPr>
        </p:nvSpPr>
        <p:spPr>
          <a:xfrm>
            <a:off x="5490975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8" name="Google Shape;308;p52"/>
          <p:cNvSpPr txBox="1"/>
          <p:nvPr>
            <p:ph idx="15" type="body"/>
          </p:nvPr>
        </p:nvSpPr>
        <p:spPr>
          <a:xfrm>
            <a:off x="5481425" y="4112700"/>
            <a:ext cx="2877600" cy="50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09" name="Google Shape;309;p52"/>
          <p:cNvSpPr txBox="1"/>
          <p:nvPr>
            <p:ph idx="16" type="subTitle"/>
          </p:nvPr>
        </p:nvSpPr>
        <p:spPr>
          <a:xfrm>
            <a:off x="5481425" y="3897300"/>
            <a:ext cx="2877600" cy="21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310" name="Google Shape;310;p52"/>
          <p:cNvSpPr txBox="1"/>
          <p:nvPr>
            <p:ph idx="17" type="body"/>
          </p:nvPr>
        </p:nvSpPr>
        <p:spPr>
          <a:xfrm>
            <a:off x="234950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11" name="Google Shape;311;p52"/>
          <p:cNvSpPr txBox="1"/>
          <p:nvPr>
            <p:ph idx="18" type="body"/>
          </p:nvPr>
        </p:nvSpPr>
        <p:spPr>
          <a:xfrm>
            <a:off x="3915488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12" name="Google Shape;312;p52"/>
          <p:cNvSpPr txBox="1"/>
          <p:nvPr>
            <p:ph idx="19" type="body"/>
          </p:nvPr>
        </p:nvSpPr>
        <p:spPr>
          <a:xfrm>
            <a:off x="5479963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13" name="Google Shape;313;p52"/>
          <p:cNvSpPr txBox="1"/>
          <p:nvPr>
            <p:ph idx="20" type="body"/>
          </p:nvPr>
        </p:nvSpPr>
        <p:spPr>
          <a:xfrm>
            <a:off x="7047338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14" name="Google Shape;314;p52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1"/>
                </a:solidFill>
              </a:defRPr>
            </a:lvl1pPr>
            <a:lvl2pPr lvl="1" rtl="0">
              <a:buNone/>
              <a:defRPr sz="1100">
                <a:solidFill>
                  <a:schemeClr val="accent1"/>
                </a:solidFill>
              </a:defRPr>
            </a:lvl2pPr>
            <a:lvl3pPr lvl="2" rtl="0">
              <a:buNone/>
              <a:defRPr sz="1100">
                <a:solidFill>
                  <a:schemeClr val="accent1"/>
                </a:solidFill>
              </a:defRPr>
            </a:lvl3pPr>
            <a:lvl4pPr lvl="3" rtl="0">
              <a:buNone/>
              <a:defRPr sz="1100">
                <a:solidFill>
                  <a:schemeClr val="accent1"/>
                </a:solidFill>
              </a:defRPr>
            </a:lvl4pPr>
            <a:lvl5pPr lvl="4" rtl="0">
              <a:buNone/>
              <a:defRPr sz="1100">
                <a:solidFill>
                  <a:schemeClr val="accent1"/>
                </a:solidFill>
              </a:defRPr>
            </a:lvl5pPr>
            <a:lvl6pPr lvl="5" rtl="0">
              <a:buNone/>
              <a:defRPr sz="1100">
                <a:solidFill>
                  <a:schemeClr val="accent1"/>
                </a:solidFill>
              </a:defRPr>
            </a:lvl6pPr>
            <a:lvl7pPr lvl="6" rtl="0">
              <a:buNone/>
              <a:defRPr sz="1100">
                <a:solidFill>
                  <a:schemeClr val="accent1"/>
                </a:solidFill>
              </a:defRPr>
            </a:lvl7pPr>
            <a:lvl8pPr lvl="7" rtl="0">
              <a:buNone/>
              <a:defRPr sz="1100">
                <a:solidFill>
                  <a:schemeClr val="accent1"/>
                </a:solidFill>
              </a:defRPr>
            </a:lvl8pPr>
            <a:lvl9pPr lvl="8" rtl="0">
              <a:buNone/>
              <a:defRPr sz="11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ategy Canvas / Line Graph">
  <p:cSld name="CUSTOM_3">
    <p:bg>
      <p:bgPr>
        <a:solidFill>
          <a:schemeClr val="dk1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3"/>
          <p:cNvSpPr txBox="1"/>
          <p:nvPr>
            <p:ph idx="1" type="body"/>
          </p:nvPr>
        </p:nvSpPr>
        <p:spPr>
          <a:xfrm>
            <a:off x="3917825" y="4024920"/>
            <a:ext cx="4441200" cy="50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17" name="Google Shape;317;p53"/>
          <p:cNvSpPr txBox="1"/>
          <p:nvPr>
            <p:ph idx="2" type="subTitle"/>
          </p:nvPr>
        </p:nvSpPr>
        <p:spPr>
          <a:xfrm>
            <a:off x="783675" y="3967895"/>
            <a:ext cx="2877600" cy="43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318" name="Google Shape;318;p53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1"/>
                </a:solidFill>
              </a:defRPr>
            </a:lvl1pPr>
            <a:lvl2pPr lvl="1" rtl="0">
              <a:buNone/>
              <a:defRPr sz="1100">
                <a:solidFill>
                  <a:schemeClr val="accent1"/>
                </a:solidFill>
              </a:defRPr>
            </a:lvl2pPr>
            <a:lvl3pPr lvl="2" rtl="0">
              <a:buNone/>
              <a:defRPr sz="1100">
                <a:solidFill>
                  <a:schemeClr val="accent1"/>
                </a:solidFill>
              </a:defRPr>
            </a:lvl3pPr>
            <a:lvl4pPr lvl="3" rtl="0">
              <a:buNone/>
              <a:defRPr sz="1100">
                <a:solidFill>
                  <a:schemeClr val="accent1"/>
                </a:solidFill>
              </a:defRPr>
            </a:lvl4pPr>
            <a:lvl5pPr lvl="4" rtl="0">
              <a:buNone/>
              <a:defRPr sz="1100">
                <a:solidFill>
                  <a:schemeClr val="accent1"/>
                </a:solidFill>
              </a:defRPr>
            </a:lvl5pPr>
            <a:lvl6pPr lvl="5" rtl="0">
              <a:buNone/>
              <a:defRPr sz="1100">
                <a:solidFill>
                  <a:schemeClr val="accent1"/>
                </a:solidFill>
              </a:defRPr>
            </a:lvl6pPr>
            <a:lvl7pPr lvl="6" rtl="0">
              <a:buNone/>
              <a:defRPr sz="1100">
                <a:solidFill>
                  <a:schemeClr val="accent1"/>
                </a:solidFill>
              </a:defRPr>
            </a:lvl7pPr>
            <a:lvl8pPr lvl="7" rtl="0">
              <a:buNone/>
              <a:defRPr sz="1100">
                <a:solidFill>
                  <a:schemeClr val="accent1"/>
                </a:solidFill>
              </a:defRPr>
            </a:lvl8pPr>
            <a:lvl9pPr lvl="8" rtl="0">
              <a:buNone/>
              <a:defRPr sz="11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CUSTOM_4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4"/>
          <p:cNvSpPr txBox="1"/>
          <p:nvPr>
            <p:ph type="title"/>
          </p:nvPr>
        </p:nvSpPr>
        <p:spPr>
          <a:xfrm>
            <a:off x="697350" y="2932550"/>
            <a:ext cx="77493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321" name="Google Shape;321;p54"/>
          <p:cNvSpPr txBox="1"/>
          <p:nvPr>
            <p:ph idx="2" type="title"/>
          </p:nvPr>
        </p:nvSpPr>
        <p:spPr>
          <a:xfrm>
            <a:off x="3278250" y="1194450"/>
            <a:ext cx="2587500" cy="19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322" name="Google Shape;322;p5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PIs / Objectives">
  <p:cSld name="CUSTOM_5">
    <p:bg>
      <p:bgPr>
        <a:solidFill>
          <a:schemeClr val="dk1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5"/>
          <p:cNvSpPr/>
          <p:nvPr/>
        </p:nvSpPr>
        <p:spPr>
          <a:xfrm rot="-5400000">
            <a:off x="4090300" y="-436575"/>
            <a:ext cx="4099200" cy="60150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25" name="Google Shape;325;p55"/>
          <p:cNvSpPr txBox="1"/>
          <p:nvPr>
            <p:ph idx="1" type="body"/>
          </p:nvPr>
        </p:nvSpPr>
        <p:spPr>
          <a:xfrm>
            <a:off x="3918400" y="3680775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26" name="Google Shape;326;p55"/>
          <p:cNvSpPr txBox="1"/>
          <p:nvPr>
            <p:ph idx="2" type="body"/>
          </p:nvPr>
        </p:nvSpPr>
        <p:spPr>
          <a:xfrm>
            <a:off x="3918400" y="3780825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27" name="Google Shape;327;p55"/>
          <p:cNvSpPr txBox="1"/>
          <p:nvPr>
            <p:ph idx="3" type="body"/>
          </p:nvPr>
        </p:nvSpPr>
        <p:spPr>
          <a:xfrm>
            <a:off x="7044450" y="36805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28" name="Google Shape;328;p55"/>
          <p:cNvSpPr txBox="1"/>
          <p:nvPr>
            <p:ph idx="4" type="body"/>
          </p:nvPr>
        </p:nvSpPr>
        <p:spPr>
          <a:xfrm>
            <a:off x="7044450" y="37806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29" name="Google Shape;329;p55"/>
          <p:cNvSpPr/>
          <p:nvPr>
            <p:ph idx="5" type="pic"/>
          </p:nvPr>
        </p:nvSpPr>
        <p:spPr>
          <a:xfrm>
            <a:off x="7049625" y="1588125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30" name="Google Shape;330;p55"/>
          <p:cNvSpPr/>
          <p:nvPr>
            <p:ph idx="6" type="pic"/>
          </p:nvPr>
        </p:nvSpPr>
        <p:spPr>
          <a:xfrm>
            <a:off x="3915213" y="15886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31" name="Google Shape;331;p55"/>
          <p:cNvSpPr/>
          <p:nvPr>
            <p:ph idx="7" type="pic"/>
          </p:nvPr>
        </p:nvSpPr>
        <p:spPr>
          <a:xfrm>
            <a:off x="5490975" y="15886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32" name="Google Shape;332;p55"/>
          <p:cNvSpPr txBox="1"/>
          <p:nvPr>
            <p:ph idx="8" type="subTitle"/>
          </p:nvPr>
        </p:nvSpPr>
        <p:spPr>
          <a:xfrm>
            <a:off x="3918800" y="1034575"/>
            <a:ext cx="1307100" cy="554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Barlow ExtraLight"/>
              <a:buNone/>
              <a:defRPr sz="3600">
                <a:solidFill>
                  <a:schemeClr val="accent2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333" name="Google Shape;333;p55"/>
          <p:cNvSpPr txBox="1"/>
          <p:nvPr>
            <p:ph idx="9" type="subTitle"/>
          </p:nvPr>
        </p:nvSpPr>
        <p:spPr>
          <a:xfrm>
            <a:off x="5484775" y="1034575"/>
            <a:ext cx="1307100" cy="554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Barlow ExtraLight"/>
              <a:buNone/>
              <a:defRPr sz="3600">
                <a:solidFill>
                  <a:schemeClr val="accent2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334" name="Google Shape;334;p55"/>
          <p:cNvSpPr txBox="1"/>
          <p:nvPr>
            <p:ph idx="13" type="subTitle"/>
          </p:nvPr>
        </p:nvSpPr>
        <p:spPr>
          <a:xfrm>
            <a:off x="7050750" y="1032775"/>
            <a:ext cx="1307100" cy="554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Barlow ExtraLight"/>
              <a:buNone/>
              <a:defRPr sz="3600">
                <a:solidFill>
                  <a:schemeClr val="accent2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335" name="Google Shape;335;p55"/>
          <p:cNvSpPr txBox="1"/>
          <p:nvPr>
            <p:ph idx="14" type="body"/>
          </p:nvPr>
        </p:nvSpPr>
        <p:spPr>
          <a:xfrm>
            <a:off x="507400" y="1828050"/>
            <a:ext cx="2136300" cy="29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36" name="Google Shape;336;p55"/>
          <p:cNvSpPr txBox="1"/>
          <p:nvPr>
            <p:ph idx="15" type="body"/>
          </p:nvPr>
        </p:nvSpPr>
        <p:spPr>
          <a:xfrm>
            <a:off x="5481425" y="3680775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37" name="Google Shape;337;p55"/>
          <p:cNvSpPr txBox="1"/>
          <p:nvPr>
            <p:ph idx="16" type="body"/>
          </p:nvPr>
        </p:nvSpPr>
        <p:spPr>
          <a:xfrm>
            <a:off x="5481425" y="3780825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38" name="Google Shape;338;p55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2"/>
                </a:solidFill>
              </a:defRPr>
            </a:lvl1pPr>
            <a:lvl2pPr lvl="1" rtl="0">
              <a:buNone/>
              <a:defRPr sz="1100">
                <a:solidFill>
                  <a:schemeClr val="accent2"/>
                </a:solidFill>
              </a:defRPr>
            </a:lvl2pPr>
            <a:lvl3pPr lvl="2" rtl="0">
              <a:buNone/>
              <a:defRPr sz="1100">
                <a:solidFill>
                  <a:schemeClr val="accent2"/>
                </a:solidFill>
              </a:defRPr>
            </a:lvl3pPr>
            <a:lvl4pPr lvl="3" rtl="0">
              <a:buNone/>
              <a:defRPr sz="1100">
                <a:solidFill>
                  <a:schemeClr val="accent2"/>
                </a:solidFill>
              </a:defRPr>
            </a:lvl4pPr>
            <a:lvl5pPr lvl="4" rtl="0">
              <a:buNone/>
              <a:defRPr sz="1100">
                <a:solidFill>
                  <a:schemeClr val="accent2"/>
                </a:solidFill>
              </a:defRPr>
            </a:lvl5pPr>
            <a:lvl6pPr lvl="5" rtl="0">
              <a:buNone/>
              <a:defRPr sz="1100">
                <a:solidFill>
                  <a:schemeClr val="accent2"/>
                </a:solidFill>
              </a:defRPr>
            </a:lvl6pPr>
            <a:lvl7pPr lvl="6" rtl="0">
              <a:buNone/>
              <a:defRPr sz="1100">
                <a:solidFill>
                  <a:schemeClr val="accent2"/>
                </a:solidFill>
              </a:defRPr>
            </a:lvl7pPr>
            <a:lvl8pPr lvl="7" rtl="0">
              <a:buNone/>
              <a:defRPr sz="1100">
                <a:solidFill>
                  <a:schemeClr val="accent2"/>
                </a:solidFill>
              </a:defRPr>
            </a:lvl8pPr>
            <a:lvl9pPr lvl="8" rtl="0">
              <a:buNone/>
              <a:defRPr sz="1100"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432">
          <p15:clr>
            <a:srgbClr val="E46962"/>
          </p15:clr>
        </p15:guide>
        <p15:guide id="2" orient="horz" pos="2088">
          <p15:clr>
            <a:srgbClr val="E46962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on Plan + 5 Images">
  <p:cSld name="CUSTOM_6">
    <p:bg>
      <p:bgPr>
        <a:solidFill>
          <a:schemeClr val="accent6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6"/>
          <p:cNvSpPr txBox="1"/>
          <p:nvPr>
            <p:ph idx="1" type="body"/>
          </p:nvPr>
        </p:nvSpPr>
        <p:spPr>
          <a:xfrm>
            <a:off x="79115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41" name="Google Shape;341;p56"/>
          <p:cNvSpPr txBox="1"/>
          <p:nvPr>
            <p:ph idx="2" type="body"/>
          </p:nvPr>
        </p:nvSpPr>
        <p:spPr>
          <a:xfrm>
            <a:off x="79115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cxnSp>
        <p:nvCxnSpPr>
          <p:cNvPr id="342" name="Google Shape;342;p56"/>
          <p:cNvCxnSpPr/>
          <p:nvPr/>
        </p:nvCxnSpPr>
        <p:spPr>
          <a:xfrm rot="10800000">
            <a:off x="827250" y="1481375"/>
            <a:ext cx="74895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3" name="Google Shape;343;p56"/>
          <p:cNvSpPr/>
          <p:nvPr>
            <p:ph idx="3" type="pic"/>
          </p:nvPr>
        </p:nvSpPr>
        <p:spPr>
          <a:xfrm>
            <a:off x="7049625" y="523025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4" name="Google Shape;344;p56"/>
          <p:cNvSpPr/>
          <p:nvPr>
            <p:ph idx="4" type="pic"/>
          </p:nvPr>
        </p:nvSpPr>
        <p:spPr>
          <a:xfrm>
            <a:off x="784775" y="5221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5" name="Google Shape;345;p56"/>
          <p:cNvSpPr/>
          <p:nvPr>
            <p:ph idx="5" type="pic"/>
          </p:nvPr>
        </p:nvSpPr>
        <p:spPr>
          <a:xfrm>
            <a:off x="2343950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6" name="Google Shape;346;p56"/>
          <p:cNvSpPr/>
          <p:nvPr>
            <p:ph idx="6" type="pic"/>
          </p:nvPr>
        </p:nvSpPr>
        <p:spPr>
          <a:xfrm>
            <a:off x="3915213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7" name="Google Shape;347;p56"/>
          <p:cNvSpPr/>
          <p:nvPr>
            <p:ph idx="7" type="pic"/>
          </p:nvPr>
        </p:nvSpPr>
        <p:spPr>
          <a:xfrm>
            <a:off x="5490975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8" name="Google Shape;348;p56"/>
          <p:cNvSpPr txBox="1"/>
          <p:nvPr>
            <p:ph idx="8" type="body"/>
          </p:nvPr>
        </p:nvSpPr>
        <p:spPr>
          <a:xfrm>
            <a:off x="5481425" y="4112700"/>
            <a:ext cx="2877600" cy="50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49" name="Google Shape;349;p56"/>
          <p:cNvSpPr txBox="1"/>
          <p:nvPr>
            <p:ph idx="9" type="subTitle"/>
          </p:nvPr>
        </p:nvSpPr>
        <p:spPr>
          <a:xfrm>
            <a:off x="5481425" y="3897300"/>
            <a:ext cx="2877600" cy="21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350" name="Google Shape;350;p56"/>
          <p:cNvSpPr txBox="1"/>
          <p:nvPr>
            <p:ph idx="13" type="body"/>
          </p:nvPr>
        </p:nvSpPr>
        <p:spPr>
          <a:xfrm>
            <a:off x="234950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1" name="Google Shape;351;p56"/>
          <p:cNvSpPr txBox="1"/>
          <p:nvPr>
            <p:ph idx="14" type="body"/>
          </p:nvPr>
        </p:nvSpPr>
        <p:spPr>
          <a:xfrm>
            <a:off x="234950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2" name="Google Shape;352;p56"/>
          <p:cNvSpPr txBox="1"/>
          <p:nvPr>
            <p:ph idx="15" type="body"/>
          </p:nvPr>
        </p:nvSpPr>
        <p:spPr>
          <a:xfrm>
            <a:off x="390785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3" name="Google Shape;353;p56"/>
          <p:cNvSpPr txBox="1"/>
          <p:nvPr>
            <p:ph idx="16" type="body"/>
          </p:nvPr>
        </p:nvSpPr>
        <p:spPr>
          <a:xfrm>
            <a:off x="390785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4" name="Google Shape;354;p56"/>
          <p:cNvSpPr txBox="1"/>
          <p:nvPr>
            <p:ph idx="17" type="body"/>
          </p:nvPr>
        </p:nvSpPr>
        <p:spPr>
          <a:xfrm>
            <a:off x="5496525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5" name="Google Shape;355;p56"/>
          <p:cNvSpPr txBox="1"/>
          <p:nvPr>
            <p:ph idx="18" type="body"/>
          </p:nvPr>
        </p:nvSpPr>
        <p:spPr>
          <a:xfrm>
            <a:off x="5496525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6" name="Google Shape;356;p56"/>
          <p:cNvSpPr txBox="1"/>
          <p:nvPr>
            <p:ph idx="19" type="body"/>
          </p:nvPr>
        </p:nvSpPr>
        <p:spPr>
          <a:xfrm>
            <a:off x="708520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7" name="Google Shape;357;p56"/>
          <p:cNvSpPr txBox="1"/>
          <p:nvPr>
            <p:ph idx="20" type="body"/>
          </p:nvPr>
        </p:nvSpPr>
        <p:spPr>
          <a:xfrm>
            <a:off x="708520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8" name="Google Shape;358;p56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2"/>
                </a:solidFill>
              </a:defRPr>
            </a:lvl1pPr>
            <a:lvl2pPr lvl="1" rtl="0">
              <a:buNone/>
              <a:defRPr sz="1100">
                <a:solidFill>
                  <a:schemeClr val="accent2"/>
                </a:solidFill>
              </a:defRPr>
            </a:lvl2pPr>
            <a:lvl3pPr lvl="2" rtl="0">
              <a:buNone/>
              <a:defRPr sz="1100">
                <a:solidFill>
                  <a:schemeClr val="accent2"/>
                </a:solidFill>
              </a:defRPr>
            </a:lvl3pPr>
            <a:lvl4pPr lvl="3" rtl="0">
              <a:buNone/>
              <a:defRPr sz="1100">
                <a:solidFill>
                  <a:schemeClr val="accent2"/>
                </a:solidFill>
              </a:defRPr>
            </a:lvl4pPr>
            <a:lvl5pPr lvl="4" rtl="0">
              <a:buNone/>
              <a:defRPr sz="1100">
                <a:solidFill>
                  <a:schemeClr val="accent2"/>
                </a:solidFill>
              </a:defRPr>
            </a:lvl5pPr>
            <a:lvl6pPr lvl="5" rtl="0">
              <a:buNone/>
              <a:defRPr sz="1100">
                <a:solidFill>
                  <a:schemeClr val="accent2"/>
                </a:solidFill>
              </a:defRPr>
            </a:lvl6pPr>
            <a:lvl7pPr lvl="6" rtl="0">
              <a:buNone/>
              <a:defRPr sz="1100">
                <a:solidFill>
                  <a:schemeClr val="accent2"/>
                </a:solidFill>
              </a:defRPr>
            </a:lvl7pPr>
            <a:lvl8pPr lvl="7" rtl="0">
              <a:buNone/>
              <a:defRPr sz="1100">
                <a:solidFill>
                  <a:schemeClr val="accent2"/>
                </a:solidFill>
              </a:defRPr>
            </a:lvl8pPr>
            <a:lvl9pPr lvl="8" rtl="0">
              <a:buNone/>
              <a:defRPr sz="1100"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Graphic">
  <p:cSld name="CUSTOM_9">
    <p:bg>
      <p:bgPr>
        <a:solidFill>
          <a:schemeClr val="dk1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7"/>
          <p:cNvSpPr txBox="1"/>
          <p:nvPr>
            <p:ph idx="1" type="body"/>
          </p:nvPr>
        </p:nvSpPr>
        <p:spPr>
          <a:xfrm>
            <a:off x="3133000" y="514275"/>
            <a:ext cx="3890700" cy="50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61" name="Google Shape;361;p57"/>
          <p:cNvSpPr txBox="1"/>
          <p:nvPr>
            <p:ph idx="2" type="body"/>
          </p:nvPr>
        </p:nvSpPr>
        <p:spPr>
          <a:xfrm>
            <a:off x="657679" y="436194"/>
            <a:ext cx="2278800" cy="19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1pPr>
            <a:lvl2pPr indent="-4064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2pPr>
            <a:lvl3pPr indent="-40640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3pPr>
            <a:lvl4pPr indent="-4064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4pPr>
            <a:lvl5pPr indent="-40640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5pPr>
            <a:lvl6pPr indent="-4064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6pPr>
            <a:lvl7pPr indent="-40640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7pPr>
            <a:lvl8pPr indent="-406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8pPr>
            <a:lvl9pPr indent="-40640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62" name="Google Shape;362;p57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2"/>
                </a:solidFill>
              </a:defRPr>
            </a:lvl1pPr>
            <a:lvl2pPr lvl="1" rtl="0">
              <a:buNone/>
              <a:defRPr sz="1100">
                <a:solidFill>
                  <a:schemeClr val="accent2"/>
                </a:solidFill>
              </a:defRPr>
            </a:lvl2pPr>
            <a:lvl3pPr lvl="2" rtl="0">
              <a:buNone/>
              <a:defRPr sz="1100">
                <a:solidFill>
                  <a:schemeClr val="accent2"/>
                </a:solidFill>
              </a:defRPr>
            </a:lvl3pPr>
            <a:lvl4pPr lvl="3" rtl="0">
              <a:buNone/>
              <a:defRPr sz="1100">
                <a:solidFill>
                  <a:schemeClr val="accent2"/>
                </a:solidFill>
              </a:defRPr>
            </a:lvl4pPr>
            <a:lvl5pPr lvl="4" rtl="0">
              <a:buNone/>
              <a:defRPr sz="1100">
                <a:solidFill>
                  <a:schemeClr val="accent2"/>
                </a:solidFill>
              </a:defRPr>
            </a:lvl5pPr>
            <a:lvl6pPr lvl="5" rtl="0">
              <a:buNone/>
              <a:defRPr sz="1100">
                <a:solidFill>
                  <a:schemeClr val="accent2"/>
                </a:solidFill>
              </a:defRPr>
            </a:lvl6pPr>
            <a:lvl7pPr lvl="6" rtl="0">
              <a:buNone/>
              <a:defRPr sz="1100">
                <a:solidFill>
                  <a:schemeClr val="accent2"/>
                </a:solidFill>
              </a:defRPr>
            </a:lvl7pPr>
            <a:lvl8pPr lvl="7" rtl="0">
              <a:buNone/>
              <a:defRPr sz="1100">
                <a:solidFill>
                  <a:schemeClr val="accent2"/>
                </a:solidFill>
              </a:defRPr>
            </a:lvl8pPr>
            <a:lvl9pPr lvl="8" rtl="0">
              <a:buNone/>
              <a:defRPr sz="1100"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494">
          <p15:clr>
            <a:srgbClr val="E46962"/>
          </p15:clr>
        </p15:guide>
        <p15:guide id="2" orient="horz" pos="504">
          <p15:clr>
            <a:srgbClr val="E46962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venue / Graphic">
  <p:cSld name="CUSTOM_12">
    <p:bg>
      <p:bgPr>
        <a:solidFill>
          <a:schemeClr val="dk1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8"/>
          <p:cNvSpPr txBox="1"/>
          <p:nvPr>
            <p:ph idx="1" type="body"/>
          </p:nvPr>
        </p:nvSpPr>
        <p:spPr>
          <a:xfrm>
            <a:off x="569725" y="3435300"/>
            <a:ext cx="2884200" cy="1185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65" name="Google Shape;365;p58"/>
          <p:cNvSpPr txBox="1"/>
          <p:nvPr>
            <p:ph idx="2" type="subTitle"/>
          </p:nvPr>
        </p:nvSpPr>
        <p:spPr>
          <a:xfrm>
            <a:off x="466802" y="445100"/>
            <a:ext cx="2403600" cy="5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366" name="Google Shape;366;p58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2"/>
                </a:solidFill>
              </a:defRPr>
            </a:lvl1pPr>
            <a:lvl2pPr lvl="1" rtl="0">
              <a:buNone/>
              <a:defRPr sz="1100">
                <a:solidFill>
                  <a:schemeClr val="accent2"/>
                </a:solidFill>
              </a:defRPr>
            </a:lvl2pPr>
            <a:lvl3pPr lvl="2" rtl="0">
              <a:buNone/>
              <a:defRPr sz="1100">
                <a:solidFill>
                  <a:schemeClr val="accent2"/>
                </a:solidFill>
              </a:defRPr>
            </a:lvl3pPr>
            <a:lvl4pPr lvl="3" rtl="0">
              <a:buNone/>
              <a:defRPr sz="1100">
                <a:solidFill>
                  <a:schemeClr val="accent2"/>
                </a:solidFill>
              </a:defRPr>
            </a:lvl4pPr>
            <a:lvl5pPr lvl="4" rtl="0">
              <a:buNone/>
              <a:defRPr sz="1100">
                <a:solidFill>
                  <a:schemeClr val="accent2"/>
                </a:solidFill>
              </a:defRPr>
            </a:lvl5pPr>
            <a:lvl6pPr lvl="5" rtl="0">
              <a:buNone/>
              <a:defRPr sz="1100">
                <a:solidFill>
                  <a:schemeClr val="accent2"/>
                </a:solidFill>
              </a:defRPr>
            </a:lvl6pPr>
            <a:lvl7pPr lvl="6" rtl="0">
              <a:buNone/>
              <a:defRPr sz="1100">
                <a:solidFill>
                  <a:schemeClr val="accent2"/>
                </a:solidFill>
              </a:defRPr>
            </a:lvl7pPr>
            <a:lvl8pPr lvl="7" rtl="0">
              <a:buNone/>
              <a:defRPr sz="1100">
                <a:solidFill>
                  <a:schemeClr val="accent2"/>
                </a:solidFill>
              </a:defRPr>
            </a:lvl8pPr>
            <a:lvl9pPr lvl="8" rtl="0">
              <a:buNone/>
              <a:defRPr sz="1100"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31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3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33.xml"/><Relationship Id="rId44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2.xml"/><Relationship Id="rId43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35.xml"/><Relationship Id="rId46" Type="http://schemas.openxmlformats.org/officeDocument/2006/relationships/theme" Target="../theme/theme2.xml"/><Relationship Id="rId23" Type="http://schemas.openxmlformats.org/officeDocument/2006/relationships/slideLayout" Target="../slideLayouts/slideLayout34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37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25.xml"/><Relationship Id="rId3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27.xml"/><Relationship Id="rId38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9950" y="300125"/>
            <a:ext cx="83538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pta Slab"/>
              <a:buNone/>
              <a:defRPr sz="36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536575" y="2676025"/>
            <a:ext cx="52755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Barlow Light"/>
              <a:buChar char="●"/>
              <a:defRPr sz="15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Char char="○"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■"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 Light"/>
              <a:buChar char="●"/>
              <a:defRPr sz="12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 Light"/>
              <a:buChar char="○"/>
              <a:defRPr sz="11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Barlow Light"/>
              <a:buChar char="■"/>
              <a:defRPr sz="1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Barlow Light"/>
              <a:buChar char="●"/>
              <a:defRPr sz="9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Barlow Light"/>
              <a:buChar char="○"/>
              <a:defRPr sz="8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 Light"/>
              <a:buChar char="■"/>
              <a:defRPr sz="8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ownloads.immortalwrt.org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upsangel.com/check/surfsharkvpn/" TargetMode="External"/><Relationship Id="rId4" Type="http://schemas.openxmlformats.org/officeDocument/2006/relationships/hyperlink" Target="https://winscp.net/eng/download.php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upsangel.com/check/surfsharkvpn/" TargetMode="External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inscp.net/eng/download.php" TargetMode="External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9"/>
          <p:cNvSpPr txBox="1"/>
          <p:nvPr>
            <p:ph type="title"/>
          </p:nvPr>
        </p:nvSpPr>
        <p:spPr>
          <a:xfrm>
            <a:off x="632850" y="1124700"/>
            <a:ext cx="7878300" cy="17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/>
              <a:t>ChatGPT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/>
              <a:t>免APP自動VPN分流</a:t>
            </a:r>
            <a:endParaRPr/>
          </a:p>
        </p:txBody>
      </p:sp>
      <p:sp>
        <p:nvSpPr>
          <p:cNvPr id="372" name="Google Shape;372;p59"/>
          <p:cNvSpPr txBox="1"/>
          <p:nvPr>
            <p:ph idx="1" type="body"/>
          </p:nvPr>
        </p:nvSpPr>
        <p:spPr>
          <a:xfrm>
            <a:off x="4046100" y="4236450"/>
            <a:ext cx="1051800" cy="169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@upsangelhk</a:t>
            </a:r>
            <a:endParaRPr/>
          </a:p>
        </p:txBody>
      </p:sp>
      <p:sp>
        <p:nvSpPr>
          <p:cNvPr id="373" name="Google Shape;373;p59"/>
          <p:cNvSpPr txBox="1"/>
          <p:nvPr>
            <p:ph idx="2" type="subTitle"/>
          </p:nvPr>
        </p:nvSpPr>
        <p:spPr>
          <a:xfrm>
            <a:off x="2361450" y="2866200"/>
            <a:ext cx="4421100" cy="9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/>
              <a:t>On Openwrt with Homgproxy/Sing</a:t>
            </a:r>
            <a:r>
              <a:rPr lang="en"/>
              <a:t>-</a:t>
            </a:r>
            <a:r>
              <a:rPr lang="en"/>
              <a:t>box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60"/>
          <p:cNvSpPr txBox="1"/>
          <p:nvPr/>
        </p:nvSpPr>
        <p:spPr>
          <a:xfrm>
            <a:off x="3065100" y="1101400"/>
            <a:ext cx="1801800" cy="8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6"/>
                </a:solidFill>
              </a:rPr>
              <a:t>OpenWRT</a:t>
            </a:r>
            <a:endParaRPr b="1" sz="1800">
              <a:solidFill>
                <a:schemeClr val="accent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路由器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79" name="Google Shape;379;p60"/>
          <p:cNvSpPr txBox="1"/>
          <p:nvPr/>
        </p:nvSpPr>
        <p:spPr>
          <a:xfrm>
            <a:off x="2964163" y="2527000"/>
            <a:ext cx="2003700" cy="13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6"/>
                </a:solidFill>
              </a:rPr>
              <a:t>HomeProxy</a:t>
            </a:r>
            <a:endParaRPr b="1" sz="1800">
              <a:solidFill>
                <a:schemeClr val="accent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插件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判定是否ChatGPT流量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80" name="Google Shape;380;p60"/>
          <p:cNvSpPr txBox="1"/>
          <p:nvPr/>
        </p:nvSpPr>
        <p:spPr>
          <a:xfrm>
            <a:off x="130113" y="915250"/>
            <a:ext cx="2003700" cy="1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手機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電腦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平板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。。。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81" name="Google Shape;381;p60"/>
          <p:cNvSpPr txBox="1"/>
          <p:nvPr/>
        </p:nvSpPr>
        <p:spPr>
          <a:xfrm>
            <a:off x="6809788" y="1814200"/>
            <a:ext cx="2204100" cy="8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</a:rPr>
              <a:t>Surshark VPN</a:t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海外Server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82" name="Google Shape;382;p60"/>
          <p:cNvSpPr txBox="1"/>
          <p:nvPr/>
        </p:nvSpPr>
        <p:spPr>
          <a:xfrm>
            <a:off x="6650438" y="3491625"/>
            <a:ext cx="2068500" cy="8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本地光纖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直出</a:t>
            </a:r>
            <a:endParaRPr sz="1800">
              <a:solidFill>
                <a:schemeClr val="lt1"/>
              </a:solidFill>
            </a:endParaRPr>
          </a:p>
        </p:txBody>
      </p:sp>
      <p:cxnSp>
        <p:nvCxnSpPr>
          <p:cNvPr id="383" name="Google Shape;383;p60"/>
          <p:cNvCxnSpPr>
            <a:stCxn id="380" idx="3"/>
            <a:endCxn id="378" idx="1"/>
          </p:cNvCxnSpPr>
          <p:nvPr/>
        </p:nvCxnSpPr>
        <p:spPr>
          <a:xfrm>
            <a:off x="2133813" y="1538500"/>
            <a:ext cx="931200" cy="0"/>
          </a:xfrm>
          <a:prstGeom prst="straightConnector1">
            <a:avLst/>
          </a:prstGeom>
          <a:noFill/>
          <a:ln cap="flat" cmpd="sng" w="9525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4" name="Google Shape;384;p60"/>
          <p:cNvCxnSpPr>
            <a:stCxn id="378" idx="2"/>
            <a:endCxn id="379" idx="0"/>
          </p:cNvCxnSpPr>
          <p:nvPr/>
        </p:nvCxnSpPr>
        <p:spPr>
          <a:xfrm>
            <a:off x="3966000" y="1975600"/>
            <a:ext cx="0" cy="551400"/>
          </a:xfrm>
          <a:prstGeom prst="straightConnector1">
            <a:avLst/>
          </a:prstGeom>
          <a:noFill/>
          <a:ln cap="flat" cmpd="sng" w="9525">
            <a:solidFill>
              <a:srgbClr val="00FF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385" name="Google Shape;385;p60"/>
          <p:cNvCxnSpPr>
            <a:stCxn id="379" idx="3"/>
            <a:endCxn id="381" idx="1"/>
          </p:cNvCxnSpPr>
          <p:nvPr/>
        </p:nvCxnSpPr>
        <p:spPr>
          <a:xfrm flipH="1" rot="10800000">
            <a:off x="4967863" y="2251450"/>
            <a:ext cx="1842000" cy="943200"/>
          </a:xfrm>
          <a:prstGeom prst="straightConnector1">
            <a:avLst/>
          </a:prstGeom>
          <a:noFill/>
          <a:ln cap="flat" cmpd="sng" w="9525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6" name="Google Shape;386;p60"/>
          <p:cNvCxnSpPr>
            <a:stCxn id="379" idx="3"/>
            <a:endCxn id="382" idx="1"/>
          </p:cNvCxnSpPr>
          <p:nvPr/>
        </p:nvCxnSpPr>
        <p:spPr>
          <a:xfrm>
            <a:off x="4967863" y="3194650"/>
            <a:ext cx="1682700" cy="734100"/>
          </a:xfrm>
          <a:prstGeom prst="straightConnector1">
            <a:avLst/>
          </a:prstGeom>
          <a:noFill/>
          <a:ln cap="flat" cmpd="sng" w="9525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7" name="Google Shape;387;p60"/>
          <p:cNvSpPr txBox="1"/>
          <p:nvPr/>
        </p:nvSpPr>
        <p:spPr>
          <a:xfrm>
            <a:off x="5105000" y="2251450"/>
            <a:ext cx="10926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是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88" name="Google Shape;388;p60"/>
          <p:cNvSpPr txBox="1"/>
          <p:nvPr/>
        </p:nvSpPr>
        <p:spPr>
          <a:xfrm>
            <a:off x="5105000" y="3653025"/>
            <a:ext cx="10926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不</a:t>
            </a:r>
            <a:r>
              <a:rPr lang="en" sz="1800">
                <a:solidFill>
                  <a:schemeClr val="lt1"/>
                </a:solidFill>
              </a:rPr>
              <a:t>是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89" name="Google Shape;389;p60"/>
          <p:cNvSpPr txBox="1"/>
          <p:nvPr/>
        </p:nvSpPr>
        <p:spPr>
          <a:xfrm>
            <a:off x="2237300" y="1084800"/>
            <a:ext cx="726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WIFI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90" name="Google Shape;390;p60"/>
          <p:cNvSpPr txBox="1"/>
          <p:nvPr/>
        </p:nvSpPr>
        <p:spPr>
          <a:xfrm>
            <a:off x="2133825" y="1618200"/>
            <a:ext cx="1092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LAN線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91" name="Google Shape;391;p60"/>
          <p:cNvSpPr/>
          <p:nvPr/>
        </p:nvSpPr>
        <p:spPr>
          <a:xfrm>
            <a:off x="3175100" y="958900"/>
            <a:ext cx="1682700" cy="31365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2" name="Google Shape;392;p60"/>
          <p:cNvCxnSpPr/>
          <p:nvPr/>
        </p:nvCxnSpPr>
        <p:spPr>
          <a:xfrm>
            <a:off x="3190900" y="372875"/>
            <a:ext cx="222000" cy="5616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3" name="Google Shape;393;p60"/>
          <p:cNvCxnSpPr>
            <a:endCxn id="391" idx="0"/>
          </p:cNvCxnSpPr>
          <p:nvPr/>
        </p:nvCxnSpPr>
        <p:spPr>
          <a:xfrm>
            <a:off x="4000850" y="281500"/>
            <a:ext cx="15600" cy="677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4" name="Google Shape;394;p60"/>
          <p:cNvCxnSpPr/>
          <p:nvPr/>
        </p:nvCxnSpPr>
        <p:spPr>
          <a:xfrm flipH="1">
            <a:off x="4497225" y="346750"/>
            <a:ext cx="339600" cy="6141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1"/>
          <p:cNvSpPr txBox="1"/>
          <p:nvPr/>
        </p:nvSpPr>
        <p:spPr>
          <a:xfrm>
            <a:off x="568450" y="343500"/>
            <a:ext cx="7745400" cy="45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lt1"/>
                </a:solidFill>
              </a:rPr>
              <a:t>HomeProxy</a:t>
            </a:r>
            <a:endParaRPr sz="32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 sz="1800">
                <a:solidFill>
                  <a:schemeClr val="lt1"/>
                </a:solidFill>
              </a:rPr>
              <a:t>是一個 OpenWRT 插件 （前端）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 sz="1800">
                <a:solidFill>
                  <a:schemeClr val="lt1"/>
                </a:solidFill>
              </a:rPr>
              <a:t>由 </a:t>
            </a:r>
            <a:r>
              <a:rPr b="1" lang="en" sz="1800">
                <a:solidFill>
                  <a:schemeClr val="accent4"/>
                </a:solidFill>
              </a:rPr>
              <a:t>Immortalwrt</a:t>
            </a:r>
            <a:r>
              <a:rPr b="1" lang="en" sz="1800">
                <a:solidFill>
                  <a:schemeClr val="accent5"/>
                </a:solidFill>
              </a:rPr>
              <a:t> </a:t>
            </a:r>
            <a:r>
              <a:rPr lang="en" sz="1800">
                <a:solidFill>
                  <a:schemeClr val="lt1"/>
                </a:solidFill>
              </a:rPr>
              <a:t>團隊開發維護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 sz="1800">
                <a:solidFill>
                  <a:schemeClr val="lt1"/>
                </a:solidFill>
              </a:rPr>
              <a:t>使用 </a:t>
            </a:r>
            <a:r>
              <a:rPr b="1" lang="en" sz="1800" u="sng">
                <a:solidFill>
                  <a:schemeClr val="lt1"/>
                </a:solidFill>
              </a:rPr>
              <a:t>Immortalwrt</a:t>
            </a:r>
            <a:r>
              <a:rPr lang="en" sz="1800">
                <a:solidFill>
                  <a:schemeClr val="lt1"/>
                </a:solidFill>
              </a:rPr>
              <a:t> 可以直接安裝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 sz="1800">
                <a:solidFill>
                  <a:schemeClr val="lt1"/>
                </a:solidFill>
              </a:rPr>
              <a:t>使用 </a:t>
            </a:r>
            <a:r>
              <a:rPr b="1" lang="en" sz="1800" u="sng">
                <a:solidFill>
                  <a:schemeClr val="lt1"/>
                </a:solidFill>
              </a:rPr>
              <a:t>官方Openwrt</a:t>
            </a:r>
            <a:r>
              <a:rPr lang="en" sz="1800">
                <a:solidFill>
                  <a:schemeClr val="lt1"/>
                </a:solidFill>
              </a:rPr>
              <a:t> 需要手動安裝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 sz="1800">
                <a:solidFill>
                  <a:schemeClr val="lt1"/>
                </a:solidFill>
              </a:rPr>
              <a:t>調用 </a:t>
            </a:r>
            <a:r>
              <a:rPr b="1" lang="en" sz="1800">
                <a:solidFill>
                  <a:schemeClr val="accent5"/>
                </a:solidFill>
              </a:rPr>
              <a:t>Sing-box</a:t>
            </a:r>
            <a:r>
              <a:rPr lang="en" sz="1800">
                <a:solidFill>
                  <a:schemeClr val="lt1"/>
                </a:solidFill>
              </a:rPr>
              <a:t> 內核（後端），</a:t>
            </a:r>
            <a:r>
              <a:rPr lang="en" sz="1800">
                <a:solidFill>
                  <a:schemeClr val="lt1"/>
                </a:solidFill>
              </a:rPr>
              <a:t>使用大陸版 （例如 iStoreOS， xxxWRT之類的） 大機率不能兼容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62"/>
          <p:cNvSpPr/>
          <p:nvPr/>
        </p:nvSpPr>
        <p:spPr>
          <a:xfrm>
            <a:off x="3124700" y="960850"/>
            <a:ext cx="1682700" cy="12009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62"/>
          <p:cNvSpPr/>
          <p:nvPr/>
        </p:nvSpPr>
        <p:spPr>
          <a:xfrm>
            <a:off x="3124700" y="2940100"/>
            <a:ext cx="1682700" cy="13776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62"/>
          <p:cNvSpPr txBox="1"/>
          <p:nvPr/>
        </p:nvSpPr>
        <p:spPr>
          <a:xfrm>
            <a:off x="3065100" y="1101400"/>
            <a:ext cx="1801800" cy="8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00"/>
                </a:solidFill>
              </a:rPr>
              <a:t>普通WIFI</a:t>
            </a:r>
            <a:endParaRPr b="1" sz="1800">
              <a:solidFill>
                <a:srgbClr val="FFFF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00"/>
                </a:solidFill>
              </a:rPr>
              <a:t>路由器</a:t>
            </a:r>
            <a:endParaRPr b="1" sz="1800">
              <a:solidFill>
                <a:srgbClr val="FFFF00"/>
              </a:solidFill>
            </a:endParaRPr>
          </a:p>
        </p:txBody>
      </p:sp>
      <p:sp>
        <p:nvSpPr>
          <p:cNvPr id="407" name="Google Shape;407;p62"/>
          <p:cNvSpPr txBox="1"/>
          <p:nvPr/>
        </p:nvSpPr>
        <p:spPr>
          <a:xfrm>
            <a:off x="2953213" y="2961250"/>
            <a:ext cx="2003700" cy="13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</a:rPr>
              <a:t>Sing-box</a:t>
            </a:r>
            <a:endParaRPr b="1" sz="1800">
              <a:solidFill>
                <a:schemeClr val="accent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</a:rPr>
              <a:t>旁路網關</a:t>
            </a:r>
            <a:endParaRPr b="1" sz="1800">
              <a:solidFill>
                <a:schemeClr val="accent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判定是否ChatGPT流量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408" name="Google Shape;408;p62"/>
          <p:cNvSpPr txBox="1"/>
          <p:nvPr/>
        </p:nvSpPr>
        <p:spPr>
          <a:xfrm>
            <a:off x="130113" y="915250"/>
            <a:ext cx="2003700" cy="1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手機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電腦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平板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。。。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409" name="Google Shape;409;p62"/>
          <p:cNvSpPr txBox="1"/>
          <p:nvPr/>
        </p:nvSpPr>
        <p:spPr>
          <a:xfrm>
            <a:off x="6809788" y="1697550"/>
            <a:ext cx="2204100" cy="8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</a:rPr>
              <a:t>Surshark VPN</a:t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海外Server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410" name="Google Shape;410;p62"/>
          <p:cNvSpPr txBox="1"/>
          <p:nvPr/>
        </p:nvSpPr>
        <p:spPr>
          <a:xfrm>
            <a:off x="6650438" y="3191800"/>
            <a:ext cx="2068500" cy="8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本地光纖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直出</a:t>
            </a:r>
            <a:endParaRPr sz="1800">
              <a:solidFill>
                <a:schemeClr val="lt1"/>
              </a:solidFill>
            </a:endParaRPr>
          </a:p>
        </p:txBody>
      </p:sp>
      <p:cxnSp>
        <p:nvCxnSpPr>
          <p:cNvPr id="411" name="Google Shape;411;p62"/>
          <p:cNvCxnSpPr>
            <a:stCxn id="408" idx="3"/>
            <a:endCxn id="406" idx="1"/>
          </p:cNvCxnSpPr>
          <p:nvPr/>
        </p:nvCxnSpPr>
        <p:spPr>
          <a:xfrm>
            <a:off x="2133813" y="1538500"/>
            <a:ext cx="931200" cy="0"/>
          </a:xfrm>
          <a:prstGeom prst="straightConnector1">
            <a:avLst/>
          </a:prstGeom>
          <a:noFill/>
          <a:ln cap="flat" cmpd="sng" w="9525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2" name="Google Shape;412;p62"/>
          <p:cNvCxnSpPr>
            <a:stCxn id="404" idx="2"/>
            <a:endCxn id="407" idx="0"/>
          </p:cNvCxnSpPr>
          <p:nvPr/>
        </p:nvCxnSpPr>
        <p:spPr>
          <a:xfrm flipH="1">
            <a:off x="3954950" y="2161750"/>
            <a:ext cx="11100" cy="799500"/>
          </a:xfrm>
          <a:prstGeom prst="straightConnector1">
            <a:avLst/>
          </a:prstGeom>
          <a:noFill/>
          <a:ln cap="flat" cmpd="sng" w="9525">
            <a:solidFill>
              <a:srgbClr val="00FF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413" name="Google Shape;413;p62"/>
          <p:cNvCxnSpPr>
            <a:endCxn id="409" idx="1"/>
          </p:cNvCxnSpPr>
          <p:nvPr/>
        </p:nvCxnSpPr>
        <p:spPr>
          <a:xfrm flipH="1" rot="10800000">
            <a:off x="4131388" y="2134650"/>
            <a:ext cx="2678400" cy="316200"/>
          </a:xfrm>
          <a:prstGeom prst="straightConnector1">
            <a:avLst/>
          </a:prstGeom>
          <a:noFill/>
          <a:ln cap="flat" cmpd="sng" w="9525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4" name="Google Shape;414;p62"/>
          <p:cNvCxnSpPr>
            <a:endCxn id="410" idx="1"/>
          </p:cNvCxnSpPr>
          <p:nvPr/>
        </p:nvCxnSpPr>
        <p:spPr>
          <a:xfrm>
            <a:off x="4157438" y="2541400"/>
            <a:ext cx="2493000" cy="1087500"/>
          </a:xfrm>
          <a:prstGeom prst="straightConnector1">
            <a:avLst/>
          </a:prstGeom>
          <a:noFill/>
          <a:ln cap="flat" cmpd="sng" w="9525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5" name="Google Shape;415;p62"/>
          <p:cNvSpPr txBox="1"/>
          <p:nvPr/>
        </p:nvSpPr>
        <p:spPr>
          <a:xfrm>
            <a:off x="5557950" y="1697550"/>
            <a:ext cx="10926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是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416" name="Google Shape;416;p62"/>
          <p:cNvSpPr txBox="1"/>
          <p:nvPr/>
        </p:nvSpPr>
        <p:spPr>
          <a:xfrm>
            <a:off x="5314000" y="3353200"/>
            <a:ext cx="10926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不是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417" name="Google Shape;417;p62"/>
          <p:cNvSpPr txBox="1"/>
          <p:nvPr/>
        </p:nvSpPr>
        <p:spPr>
          <a:xfrm>
            <a:off x="2237300" y="1084800"/>
            <a:ext cx="726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WIFI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18" name="Google Shape;418;p62"/>
          <p:cNvSpPr txBox="1"/>
          <p:nvPr/>
        </p:nvSpPr>
        <p:spPr>
          <a:xfrm>
            <a:off x="2133825" y="1618200"/>
            <a:ext cx="1092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LAN線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419" name="Google Shape;419;p62"/>
          <p:cNvCxnSpPr/>
          <p:nvPr/>
        </p:nvCxnSpPr>
        <p:spPr>
          <a:xfrm>
            <a:off x="3190900" y="372875"/>
            <a:ext cx="222000" cy="5616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0" name="Google Shape;420;p62"/>
          <p:cNvCxnSpPr/>
          <p:nvPr/>
        </p:nvCxnSpPr>
        <p:spPr>
          <a:xfrm>
            <a:off x="3947263" y="257075"/>
            <a:ext cx="15600" cy="677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1" name="Google Shape;421;p62"/>
          <p:cNvCxnSpPr/>
          <p:nvPr/>
        </p:nvCxnSpPr>
        <p:spPr>
          <a:xfrm flipH="1">
            <a:off x="4497225" y="346750"/>
            <a:ext cx="339600" cy="6141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3"/>
          <p:cNvSpPr txBox="1"/>
          <p:nvPr/>
        </p:nvSpPr>
        <p:spPr>
          <a:xfrm>
            <a:off x="568450" y="343500"/>
            <a:ext cx="7745400" cy="45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00"/>
                </a:solidFill>
              </a:rPr>
              <a:t>官方OpenWRT</a:t>
            </a:r>
            <a:r>
              <a:rPr lang="en" sz="3200">
                <a:solidFill>
                  <a:schemeClr val="lt1"/>
                </a:solidFill>
              </a:rPr>
              <a:t>的Homeproxy安裝方法</a:t>
            </a:r>
            <a:endParaRPr sz="32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 sz="1800">
                <a:solidFill>
                  <a:schemeClr val="lt1"/>
                </a:solidFill>
              </a:rPr>
              <a:t>手動安裝兩個 官方插件庫中沒有的插件</a:t>
            </a:r>
            <a:endParaRPr sz="1800">
              <a:solidFill>
                <a:schemeClr val="lt1"/>
              </a:solidFill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1800"/>
              <a:buChar char="-"/>
            </a:pPr>
            <a:r>
              <a:rPr lang="en" sz="1800">
                <a:solidFill>
                  <a:srgbClr val="00FFFF"/>
                </a:solidFill>
              </a:rPr>
              <a:t>chinadns-ng</a:t>
            </a:r>
            <a:endParaRPr sz="1800">
              <a:solidFill>
                <a:srgbClr val="00FFFF"/>
              </a:solidFill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1800"/>
              <a:buChar char="-"/>
            </a:pPr>
            <a:r>
              <a:rPr lang="en" sz="1800">
                <a:solidFill>
                  <a:srgbClr val="00FFFF"/>
                </a:solidFill>
              </a:rPr>
              <a:t>l</a:t>
            </a:r>
            <a:r>
              <a:rPr lang="en" sz="1800">
                <a:solidFill>
                  <a:srgbClr val="00FFFF"/>
                </a:solidFill>
              </a:rPr>
              <a:t>uci-app-homeproxy</a:t>
            </a:r>
            <a:endParaRPr sz="1800">
              <a:solidFill>
                <a:srgbClr val="00FFFF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先查路由器的平台：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a</a:t>
            </a:r>
            <a:r>
              <a:rPr lang="en" sz="1800">
                <a:solidFill>
                  <a:schemeClr val="lt1"/>
                </a:solidFill>
              </a:rPr>
              <a:t>53? </a:t>
            </a:r>
            <a:r>
              <a:rPr lang="en" sz="1800">
                <a:solidFill>
                  <a:schemeClr val="lt1"/>
                </a:solidFill>
              </a:rPr>
              <a:t>a</a:t>
            </a:r>
            <a:r>
              <a:rPr lang="en" sz="1800">
                <a:solidFill>
                  <a:schemeClr val="lt1"/>
                </a:solidFill>
              </a:rPr>
              <a:t>73? </a:t>
            </a:r>
            <a:r>
              <a:rPr lang="en" sz="1800">
                <a:solidFill>
                  <a:schemeClr val="lt1"/>
                </a:solidFill>
              </a:rPr>
              <a:t>g</a:t>
            </a:r>
            <a:r>
              <a:rPr lang="en" sz="1800">
                <a:solidFill>
                  <a:schemeClr val="lt1"/>
                </a:solidFill>
              </a:rPr>
              <a:t>eneric? x86?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再下載ipk包：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https://downloads.immortalwrt.org/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4"/>
          <p:cNvSpPr txBox="1"/>
          <p:nvPr/>
        </p:nvSpPr>
        <p:spPr>
          <a:xfrm>
            <a:off x="568450" y="343500"/>
            <a:ext cx="7745400" cy="45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lt1"/>
                </a:solidFill>
              </a:rPr>
              <a:t>Homeproxy</a:t>
            </a:r>
            <a:r>
              <a:rPr lang="en" sz="3200">
                <a:solidFill>
                  <a:schemeClr val="lt1"/>
                </a:solidFill>
              </a:rPr>
              <a:t>分流</a:t>
            </a:r>
            <a:r>
              <a:rPr lang="en" sz="3200">
                <a:solidFill>
                  <a:schemeClr val="lt1"/>
                </a:solidFill>
              </a:rPr>
              <a:t> </a:t>
            </a:r>
            <a:r>
              <a:rPr b="1" lang="en" sz="3200">
                <a:solidFill>
                  <a:srgbClr val="FFFF00"/>
                </a:solidFill>
              </a:rPr>
              <a:t>快速使用 </a:t>
            </a:r>
            <a:r>
              <a:rPr lang="en" sz="3200">
                <a:solidFill>
                  <a:schemeClr val="lt1"/>
                </a:solidFill>
              </a:rPr>
              <a:t>方法</a:t>
            </a:r>
            <a:endParaRPr sz="3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en" sz="1800">
                <a:solidFill>
                  <a:schemeClr val="lt1"/>
                </a:solidFill>
              </a:rPr>
              <a:t>到 Surfshark.com 準備好private key</a:t>
            </a:r>
            <a:br>
              <a:rPr lang="en" sz="1800">
                <a:solidFill>
                  <a:schemeClr val="lt1"/>
                </a:solidFill>
              </a:rPr>
            </a:br>
            <a:r>
              <a:rPr lang="en" sz="1800">
                <a:solidFill>
                  <a:schemeClr val="lt1"/>
                </a:solidFill>
              </a:rPr>
              <a:t>（未有 Surfshark？最新優惠：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官網查看</a:t>
            </a:r>
            <a:r>
              <a:rPr lang="en" sz="1800">
                <a:solidFill>
                  <a:schemeClr val="lt1"/>
                </a:solidFill>
              </a:rPr>
              <a:t>）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en" sz="1800">
                <a:solidFill>
                  <a:schemeClr val="lt1"/>
                </a:solidFill>
              </a:rPr>
              <a:t>用 WINSCP (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官網</a:t>
            </a:r>
            <a:r>
              <a:rPr lang="en" sz="1800">
                <a:solidFill>
                  <a:schemeClr val="lt1"/>
                </a:solidFill>
              </a:rPr>
              <a:t>) 上傳 homeproxy 設定檔到 /etc/config/ 目錄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en" sz="1800">
                <a:solidFill>
                  <a:schemeClr val="lt1"/>
                </a:solidFill>
              </a:rPr>
              <a:t>在 Openwrt - Homeproxy 節點中修改 private key 爲你自己的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en" sz="1800">
                <a:solidFill>
                  <a:schemeClr val="lt1"/>
                </a:solidFill>
              </a:rPr>
              <a:t>重啓 homeproxy （或重啓路由器）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en" sz="1800">
                <a:solidFill>
                  <a:schemeClr val="lt1"/>
                </a:solidFill>
              </a:rPr>
              <a:t>測試 ChatGPT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65"/>
          <p:cNvSpPr txBox="1"/>
          <p:nvPr/>
        </p:nvSpPr>
        <p:spPr>
          <a:xfrm>
            <a:off x="0" y="0"/>
            <a:ext cx="5184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en" sz="1800">
                <a:solidFill>
                  <a:schemeClr val="lt1"/>
                </a:solidFill>
              </a:rPr>
              <a:t>到 Surfshark.com 準備好private key</a:t>
            </a:r>
            <a:br>
              <a:rPr lang="en" sz="1800">
                <a:solidFill>
                  <a:schemeClr val="lt1"/>
                </a:solidFill>
              </a:rPr>
            </a:br>
            <a:r>
              <a:rPr lang="en" sz="1800">
                <a:solidFill>
                  <a:schemeClr val="lt1"/>
                </a:solidFill>
              </a:rPr>
              <a:t>（未有 Surfshark？最新優惠：</a:t>
            </a:r>
            <a:r>
              <a:rPr lang="en" sz="18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官網查看</a:t>
            </a:r>
            <a:r>
              <a:rPr lang="en" sz="1800">
                <a:solidFill>
                  <a:schemeClr val="lt1"/>
                </a:solidFill>
              </a:rPr>
              <a:t>）</a:t>
            </a:r>
            <a:endParaRPr/>
          </a:p>
        </p:txBody>
      </p:sp>
      <p:pic>
        <p:nvPicPr>
          <p:cNvPr id="437" name="Google Shape;437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600" y="877200"/>
            <a:ext cx="7854800" cy="4181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6"/>
          <p:cNvSpPr txBox="1"/>
          <p:nvPr/>
        </p:nvSpPr>
        <p:spPr>
          <a:xfrm>
            <a:off x="0" y="0"/>
            <a:ext cx="734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2 </a:t>
            </a:r>
            <a:r>
              <a:rPr lang="en" sz="1800">
                <a:solidFill>
                  <a:schemeClr val="lt1"/>
                </a:solidFill>
              </a:rPr>
              <a:t>用 WINSCP (</a:t>
            </a:r>
            <a:r>
              <a:rPr lang="en" sz="18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官網</a:t>
            </a:r>
            <a:r>
              <a:rPr lang="en" sz="1800">
                <a:solidFill>
                  <a:schemeClr val="lt1"/>
                </a:solidFill>
              </a:rPr>
              <a:t>) 上傳 homeproxy 設定檔到 /etc/config/ 目錄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443" name="Google Shape;443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1713" y="689375"/>
            <a:ext cx="6640580" cy="4376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7"/>
          <p:cNvSpPr txBox="1"/>
          <p:nvPr/>
        </p:nvSpPr>
        <p:spPr>
          <a:xfrm>
            <a:off x="0" y="0"/>
            <a:ext cx="8220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3 </a:t>
            </a:r>
            <a:r>
              <a:rPr lang="en" sz="1800">
                <a:solidFill>
                  <a:schemeClr val="lt1"/>
                </a:solidFill>
              </a:rPr>
              <a:t>在 Openwrt - Homeproxy 節點中修改 private key 爲你自己的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449" name="Google Shape;44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14100"/>
            <a:ext cx="8767084" cy="4376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1125" y="918150"/>
            <a:ext cx="6562650" cy="408735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68"/>
          <p:cNvSpPr txBox="1"/>
          <p:nvPr/>
        </p:nvSpPr>
        <p:spPr>
          <a:xfrm>
            <a:off x="0" y="0"/>
            <a:ext cx="4946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4 </a:t>
            </a:r>
            <a:r>
              <a:rPr lang="en" sz="1800">
                <a:solidFill>
                  <a:schemeClr val="lt1"/>
                </a:solidFill>
              </a:rPr>
              <a:t>重啓 homeproxy （或重啓路由器）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ategy Plan">
  <a:themeElements>
    <a:clrScheme name="Simple Light">
      <a:dk1>
        <a:srgbClr val="FFFFFF"/>
      </a:dk1>
      <a:lt1>
        <a:srgbClr val="000000"/>
      </a:lt1>
      <a:dk2>
        <a:srgbClr val="999999"/>
      </a:dk2>
      <a:lt2>
        <a:srgbClr val="FFECD1"/>
      </a:lt2>
      <a:accent1>
        <a:srgbClr val="AC6600"/>
      </a:accent1>
      <a:accent2>
        <a:srgbClr val="5E7F00"/>
      </a:accent2>
      <a:accent3>
        <a:srgbClr val="2322EF"/>
      </a:accent3>
      <a:accent4>
        <a:srgbClr val="DDDDFF"/>
      </a:accent4>
      <a:accent5>
        <a:srgbClr val="EFEFEF"/>
      </a:accent5>
      <a:accent6>
        <a:srgbClr val="F7FEEB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