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00" r:id="rId2"/>
    <p:sldId id="401" r:id="rId3"/>
    <p:sldId id="402" r:id="rId4"/>
    <p:sldId id="403" r:id="rId5"/>
    <p:sldId id="404" r:id="rId6"/>
    <p:sldId id="405" r:id="rId7"/>
    <p:sldId id="406" r:id="rId8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00"/>
            <p14:sldId id="401"/>
            <p14:sldId id="402"/>
            <p14:sldId id="403"/>
            <p14:sldId id="404"/>
            <p14:sldId id="405"/>
            <p14:sldId id="4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264" autoAdjust="0"/>
  </p:normalViewPr>
  <p:slideViewPr>
    <p:cSldViewPr snapToGrid="0">
      <p:cViewPr varScale="1">
        <p:scale>
          <a:sx n="81" d="100"/>
          <a:sy n="81" d="100"/>
        </p:scale>
        <p:origin x="192" y="60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825115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利息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US" altLang="zh-TW" sz="180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87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月份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收入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823340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103683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9643887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ea typeface="SimHei" panose="02010609060101010101" pitchFamily="49" charset="-122"/>
              </a:rPr>
              <a:t>A%</a:t>
            </a:r>
            <a:r>
              <a:rPr lang="zh-TW" altLang="en-US" sz="6048" dirty="0">
                <a:ea typeface="SimHei" panose="02010609060101010101" pitchFamily="49" charset="-122"/>
              </a:rPr>
              <a:t>及</a:t>
            </a:r>
            <a:r>
              <a:rPr lang="en-HK" altLang="zh-TW" sz="6048" dirty="0">
                <a:ea typeface="SimHei" panose="02010609060101010101" pitchFamily="49" charset="-122"/>
              </a:rPr>
              <a:t>B%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129817</TotalTime>
  <Words>802</Words>
  <Application>Microsoft Office PowerPoint</Application>
  <PresentationFormat>Custom</PresentationFormat>
  <Paragraphs>319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6038</cp:revision>
  <cp:lastPrinted>2022-12-15T07:29:43Z</cp:lastPrinted>
  <dcterms:created xsi:type="dcterms:W3CDTF">2015-03-26T06:29:01Z</dcterms:created>
  <dcterms:modified xsi:type="dcterms:W3CDTF">2023-02-01T06:35:24Z</dcterms:modified>
</cp:coreProperties>
</file>