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317" r:id="rId3"/>
    <p:sldId id="318" r:id="rId4"/>
    <p:sldId id="31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37"/>
    <p:restoredTop sz="96327"/>
  </p:normalViewPr>
  <p:slideViewPr>
    <p:cSldViewPr snapToGrid="0">
      <p:cViewPr varScale="1">
        <p:scale>
          <a:sx n="168" d="100"/>
          <a:sy n="168" d="100"/>
        </p:scale>
        <p:origin x="240"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C26C78-4CAD-834A-ABE4-5FD5DB18A3CE}" type="datetimeFigureOut">
              <a:rPr lang="en-US" smtClean="0"/>
              <a:t>1/24/24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D570E-33EF-6844-9CFD-39C518E5EC7A}" type="slidenum">
              <a:rPr lang="en-US" smtClean="0"/>
              <a:t>‹#›</a:t>
            </a:fld>
            <a:endParaRPr lang="en-US"/>
          </a:p>
        </p:txBody>
      </p:sp>
    </p:spTree>
    <p:extLst>
      <p:ext uri="{BB962C8B-B14F-4D97-AF65-F5344CB8AC3E}">
        <p14:creationId xmlns:p14="http://schemas.microsoft.com/office/powerpoint/2010/main" val="255495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0D8CD4-DE42-1642-AF69-9B40BC55C66E}" type="slidenum">
              <a:rPr lang="en-US" smtClean="0"/>
              <a:t>2</a:t>
            </a:fld>
            <a:endParaRPr lang="en-US"/>
          </a:p>
        </p:txBody>
      </p:sp>
    </p:spTree>
    <p:extLst>
      <p:ext uri="{BB962C8B-B14F-4D97-AF65-F5344CB8AC3E}">
        <p14:creationId xmlns:p14="http://schemas.microsoft.com/office/powerpoint/2010/main" val="580035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4478-175F-BA16-01BF-AD10245C42A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34CDCA7-7AED-4268-B230-A9723FC35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EB99EF0-73D0-2B4E-9A0A-7B6CA26DF2DC}"/>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5" name="Footer Placeholder 4">
            <a:extLst>
              <a:ext uri="{FF2B5EF4-FFF2-40B4-BE49-F238E27FC236}">
                <a16:creationId xmlns:a16="http://schemas.microsoft.com/office/drawing/2014/main" id="{FABD0ED6-A554-E38C-1338-A6C08937C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5CA5E-3F3D-17E8-207C-05016BDB7D95}"/>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4116777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01C2-3509-CE93-B63E-41B3B6C9491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B7857CB-50E5-FA01-E3E2-B2096753D1B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08A346-FE17-2A02-C3CF-B5A6B08C5E58}"/>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5" name="Footer Placeholder 4">
            <a:extLst>
              <a:ext uri="{FF2B5EF4-FFF2-40B4-BE49-F238E27FC236}">
                <a16:creationId xmlns:a16="http://schemas.microsoft.com/office/drawing/2014/main" id="{6DA64662-3FB7-7CD3-0F25-29F87B546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C27AB-9A5C-53F2-62C2-3F10A2F339C0}"/>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1901109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49DE-91AA-F67D-795D-1E9764D6E11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0771D1-3137-DB6D-DDCF-8147B94C42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79B141C-BC26-1AD2-8476-EF7F7B49563F}"/>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5" name="Footer Placeholder 4">
            <a:extLst>
              <a:ext uri="{FF2B5EF4-FFF2-40B4-BE49-F238E27FC236}">
                <a16:creationId xmlns:a16="http://schemas.microsoft.com/office/drawing/2014/main" id="{98E9C93D-8F31-FD3A-6F6A-9881F9CF6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7CAE5-1774-0D7C-3599-8EDC46ADF8A3}"/>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008221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AE9D-641F-6833-4482-9E07D5315DF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BB840BA-0D45-99F3-9460-30852C914A5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5CE80FE-D5E5-A868-3A4D-994ED0E3E6C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1C11264-13A5-6D91-0382-C16B104865B2}"/>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6" name="Footer Placeholder 5">
            <a:extLst>
              <a:ext uri="{FF2B5EF4-FFF2-40B4-BE49-F238E27FC236}">
                <a16:creationId xmlns:a16="http://schemas.microsoft.com/office/drawing/2014/main" id="{7EEFC9EE-FBD0-A8BA-1163-9AE59F52C1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3F8367-A50A-0D6D-5B60-E0E3ED6B23E3}"/>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507385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589E-F40F-3968-0B94-17FF7EA837F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C9DAF28-4D1E-C1D1-58DB-FA6927754C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60D4B72-E42C-C9D4-2E3C-E242ECFC26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E57F788-D038-8D2B-0ACA-A0B84A58AE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23878E0-0FEF-8C19-A13F-6CEC8D06247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97B0226-C38D-6EDC-3437-043BD93FE33E}"/>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8" name="Footer Placeholder 7">
            <a:extLst>
              <a:ext uri="{FF2B5EF4-FFF2-40B4-BE49-F238E27FC236}">
                <a16:creationId xmlns:a16="http://schemas.microsoft.com/office/drawing/2014/main" id="{28E736BB-958D-7E3E-CB85-C0CFE886AC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5A07AF-9D1B-6CA9-4F6C-07C31F0A8E6F}"/>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205143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E6CE-4FBE-FDB3-E2DC-8A93AABF23E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7F30A7B-D552-5E5E-9861-294EE43890D5}"/>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4" name="Footer Placeholder 3">
            <a:extLst>
              <a:ext uri="{FF2B5EF4-FFF2-40B4-BE49-F238E27FC236}">
                <a16:creationId xmlns:a16="http://schemas.microsoft.com/office/drawing/2014/main" id="{E4BA4B7E-5D77-2F73-3A62-5CD9257EB8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C50D9E-26B8-43E4-5883-363B7252A927}"/>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630455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4774A9-AF25-BF2C-2C74-287BC480FB59}"/>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3" name="Footer Placeholder 2">
            <a:extLst>
              <a:ext uri="{FF2B5EF4-FFF2-40B4-BE49-F238E27FC236}">
                <a16:creationId xmlns:a16="http://schemas.microsoft.com/office/drawing/2014/main" id="{4171D319-A73A-296C-1480-E613FDA5CA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9290D5-FA40-F460-5595-9ABD9AF4029C}"/>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47675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DE303-1396-9762-A88F-29ABA1DF53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2253E7-7EA7-E5E3-C350-A246032D15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D51A639-3F7D-59D3-680B-4FD6DDBFF4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173F485-7AB6-850D-9063-435B8C9FEBBA}"/>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6" name="Footer Placeholder 5">
            <a:extLst>
              <a:ext uri="{FF2B5EF4-FFF2-40B4-BE49-F238E27FC236}">
                <a16:creationId xmlns:a16="http://schemas.microsoft.com/office/drawing/2014/main" id="{8C2B5AB2-7E41-B176-1077-36983C8BF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2F1324-B2EC-4DD6-F3B3-56A98BFB7F85}"/>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2718920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233B1-5306-F29E-FFF9-C48D0377B88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8363DD-DDD2-8678-BF5C-74C5D8381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6E2561-6331-0D6D-CB7C-15B9801F7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C2B9A6-5DB4-1616-ACCC-AB7480870D34}"/>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6" name="Footer Placeholder 5">
            <a:extLst>
              <a:ext uri="{FF2B5EF4-FFF2-40B4-BE49-F238E27FC236}">
                <a16:creationId xmlns:a16="http://schemas.microsoft.com/office/drawing/2014/main" id="{9A3A6F96-327F-AEFC-242B-09C8180905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899108-89C3-62B2-EA49-7290BCFFD42B}"/>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26655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AC32-9679-8E80-C1EA-B5DB0D7F1F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254F89-401F-16AB-32DC-CCB102BFAB1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1D68C-1A88-59AC-9801-7959C413D348}"/>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5" name="Footer Placeholder 4">
            <a:extLst>
              <a:ext uri="{FF2B5EF4-FFF2-40B4-BE49-F238E27FC236}">
                <a16:creationId xmlns:a16="http://schemas.microsoft.com/office/drawing/2014/main" id="{E37A130F-2D1F-8FEB-8E35-A1806C027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26AB0D-23ED-B26E-0407-F037E65C035C}"/>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2071272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2D9F6D-C24B-0C19-ABC4-0E8E4540554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DC2BCC9-59A9-4827-0953-63FC4CCDDC5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CBA1FB-66BD-79E4-831E-58E28F8E4C34}"/>
              </a:ext>
            </a:extLst>
          </p:cNvPr>
          <p:cNvSpPr>
            <a:spLocks noGrp="1"/>
          </p:cNvSpPr>
          <p:nvPr>
            <p:ph type="dt" sz="half" idx="10"/>
          </p:nvPr>
        </p:nvSpPr>
        <p:spPr/>
        <p:txBody>
          <a:bodyPr/>
          <a:lstStyle/>
          <a:p>
            <a:fld id="{0844FB29-ABD1-CA4F-AFAB-E138216D0245}" type="datetimeFigureOut">
              <a:rPr lang="en-US" smtClean="0"/>
              <a:t>1/24/24</a:t>
            </a:fld>
            <a:endParaRPr lang="en-US"/>
          </a:p>
        </p:txBody>
      </p:sp>
      <p:sp>
        <p:nvSpPr>
          <p:cNvPr id="5" name="Footer Placeholder 4">
            <a:extLst>
              <a:ext uri="{FF2B5EF4-FFF2-40B4-BE49-F238E27FC236}">
                <a16:creationId xmlns:a16="http://schemas.microsoft.com/office/drawing/2014/main" id="{B08AD53B-1078-B604-9001-92DCCA8FD1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5947B-67E8-820F-5C57-EC43891FF036}"/>
              </a:ext>
            </a:extLst>
          </p:cNvPr>
          <p:cNvSpPr>
            <a:spLocks noGrp="1"/>
          </p:cNvSpPr>
          <p:nvPr>
            <p:ph type="sldNum" sz="quarter" idx="12"/>
          </p:nvPr>
        </p:nvSpPr>
        <p:spPr/>
        <p:txBody>
          <a:bodyPr/>
          <a:lstStyle/>
          <a:p>
            <a:fld id="{8B6B2768-7887-4343-B6FA-453F530EB60A}" type="slidenum">
              <a:rPr lang="en-US" smtClean="0"/>
              <a:t>‹#›</a:t>
            </a:fld>
            <a:endParaRPr lang="en-US"/>
          </a:p>
        </p:txBody>
      </p:sp>
    </p:spTree>
    <p:extLst>
      <p:ext uri="{BB962C8B-B14F-4D97-AF65-F5344CB8AC3E}">
        <p14:creationId xmlns:p14="http://schemas.microsoft.com/office/powerpoint/2010/main" val="34363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E74DB0-4BAE-9C48-D18D-BFCC93CA5F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A20B3EB-3D2B-CAF9-926D-3048206EFB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6E9D06C-73B9-A3DA-D899-D2D319C55D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44FB29-ABD1-CA4F-AFAB-E138216D0245}" type="datetimeFigureOut">
              <a:rPr lang="en-US" smtClean="0"/>
              <a:t>1/24/24</a:t>
            </a:fld>
            <a:endParaRPr lang="en-US"/>
          </a:p>
        </p:txBody>
      </p:sp>
      <p:sp>
        <p:nvSpPr>
          <p:cNvPr id="5" name="Footer Placeholder 4">
            <a:extLst>
              <a:ext uri="{FF2B5EF4-FFF2-40B4-BE49-F238E27FC236}">
                <a16:creationId xmlns:a16="http://schemas.microsoft.com/office/drawing/2014/main" id="{102534A3-A001-E81E-2163-2144464629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546DFE-CBEA-8EA6-1104-3C62109949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6B2768-7887-4343-B6FA-453F530EB60A}" type="slidenum">
              <a:rPr lang="en-US" smtClean="0"/>
              <a:t>‹#›</a:t>
            </a:fld>
            <a:endParaRPr lang="en-US"/>
          </a:p>
        </p:txBody>
      </p:sp>
    </p:spTree>
    <p:extLst>
      <p:ext uri="{BB962C8B-B14F-4D97-AF65-F5344CB8AC3E}">
        <p14:creationId xmlns:p14="http://schemas.microsoft.com/office/powerpoint/2010/main" val="335678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0EE7-8938-7887-67B7-8418E5D0DD39}"/>
              </a:ext>
            </a:extLst>
          </p:cNvPr>
          <p:cNvSpPr>
            <a:spLocks noGrp="1"/>
          </p:cNvSpPr>
          <p:nvPr>
            <p:ph type="ctrTitle"/>
          </p:nvPr>
        </p:nvSpPr>
        <p:spPr/>
        <p:txBody>
          <a:bodyPr/>
          <a:lstStyle/>
          <a:p>
            <a:r>
              <a:rPr lang="en-US" dirty="0"/>
              <a:t>Auto-Pilot Betting</a:t>
            </a:r>
          </a:p>
        </p:txBody>
      </p:sp>
      <p:sp>
        <p:nvSpPr>
          <p:cNvPr id="3" name="Subtitle 2">
            <a:extLst>
              <a:ext uri="{FF2B5EF4-FFF2-40B4-BE49-F238E27FC236}">
                <a16:creationId xmlns:a16="http://schemas.microsoft.com/office/drawing/2014/main" id="{512367FE-4AA7-32E5-86DB-5AE8BA2129E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1231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307122FD-FABD-835E-BC7C-424AD6F1EAD5}"/>
              </a:ext>
            </a:extLst>
          </p:cNvPr>
          <p:cNvSpPr/>
          <p:nvPr/>
        </p:nvSpPr>
        <p:spPr>
          <a:xfrm>
            <a:off x="0" y="0"/>
            <a:ext cx="12192000" cy="684928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DA6602A-110B-5FE1-DE8B-351E7CE1DD1A}"/>
              </a:ext>
            </a:extLst>
          </p:cNvPr>
          <p:cNvSpPr txBox="1"/>
          <p:nvPr/>
        </p:nvSpPr>
        <p:spPr>
          <a:xfrm>
            <a:off x="155114" y="137716"/>
            <a:ext cx="2325757" cy="1384995"/>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This App will go to two web sites and will get data from two web sites after entering Date of Match, Home team name and Away team name. Monitoring will start before the match starting in 60 mins.</a:t>
            </a:r>
          </a:p>
        </p:txBody>
      </p:sp>
      <p:sp>
        <p:nvSpPr>
          <p:cNvPr id="5" name="Rectangle 4">
            <a:extLst>
              <a:ext uri="{FF2B5EF4-FFF2-40B4-BE49-F238E27FC236}">
                <a16:creationId xmlns:a16="http://schemas.microsoft.com/office/drawing/2014/main" id="{D96960E9-5E1A-3A83-A430-E642B19B62A1}"/>
              </a:ext>
            </a:extLst>
          </p:cNvPr>
          <p:cNvSpPr/>
          <p:nvPr/>
        </p:nvSpPr>
        <p:spPr>
          <a:xfrm>
            <a:off x="99391" y="2613990"/>
            <a:ext cx="2643809" cy="3081815"/>
          </a:xfrm>
          <a:prstGeom prst="rect">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B5B82F4C-4D27-BC0E-1FD5-1B195139EE4C}"/>
              </a:ext>
            </a:extLst>
          </p:cNvPr>
          <p:cNvSpPr/>
          <p:nvPr/>
        </p:nvSpPr>
        <p:spPr>
          <a:xfrm>
            <a:off x="3521663" y="2642800"/>
            <a:ext cx="3182950" cy="2556522"/>
          </a:xfrm>
          <a:prstGeom prst="parallelogram">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127E3DD-7F69-6461-3BC3-9C49E8E6DCDE}"/>
              </a:ext>
            </a:extLst>
          </p:cNvPr>
          <p:cNvSpPr txBox="1"/>
          <p:nvPr/>
        </p:nvSpPr>
        <p:spPr>
          <a:xfrm>
            <a:off x="3950259" y="3379529"/>
            <a:ext cx="2325757" cy="1015663"/>
          </a:xfrm>
          <a:prstGeom prst="rect">
            <a:avLst/>
          </a:prstGeom>
          <a:noFill/>
        </p:spPr>
        <p:txBody>
          <a:bodyPr wrap="square" rtlCol="0">
            <a:spAutoFit/>
          </a:bodyPr>
          <a:lstStyle/>
          <a:p>
            <a:r>
              <a:rPr lang="en-US" sz="1200" dirty="0"/>
              <a:t>App will auto go to the “pre-defined” two web sites to get data and under the App monitoring based on the “pre-set rules”</a:t>
            </a:r>
          </a:p>
        </p:txBody>
      </p:sp>
      <p:sp>
        <p:nvSpPr>
          <p:cNvPr id="25" name="Hexagon 24">
            <a:extLst>
              <a:ext uri="{FF2B5EF4-FFF2-40B4-BE49-F238E27FC236}">
                <a16:creationId xmlns:a16="http://schemas.microsoft.com/office/drawing/2014/main" id="{AAB90020-6D9A-8A51-F45E-AFD489467224}"/>
              </a:ext>
            </a:extLst>
          </p:cNvPr>
          <p:cNvSpPr/>
          <p:nvPr/>
        </p:nvSpPr>
        <p:spPr>
          <a:xfrm>
            <a:off x="7308220" y="2767810"/>
            <a:ext cx="2470974" cy="2214730"/>
          </a:xfrm>
          <a:prstGeom prst="hexagon">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0902352-AD31-1904-BDA8-68B2032DC426}"/>
              </a:ext>
            </a:extLst>
          </p:cNvPr>
          <p:cNvSpPr txBox="1"/>
          <p:nvPr/>
        </p:nvSpPr>
        <p:spPr>
          <a:xfrm>
            <a:off x="7551161" y="3452701"/>
            <a:ext cx="2116352" cy="830997"/>
          </a:xfrm>
          <a:prstGeom prst="rect">
            <a:avLst/>
          </a:prstGeom>
          <a:noFill/>
        </p:spPr>
        <p:txBody>
          <a:bodyPr wrap="square" rtlCol="0">
            <a:spAutoFit/>
          </a:bodyPr>
          <a:lstStyle/>
          <a:p>
            <a:r>
              <a:rPr lang="en-US" sz="1200" dirty="0"/>
              <a:t>Call the Auto Bet Program and placing bet according to the inputs of the Match Info and Bet amount S.</a:t>
            </a:r>
          </a:p>
        </p:txBody>
      </p:sp>
      <p:grpSp>
        <p:nvGrpSpPr>
          <p:cNvPr id="51" name="Group 50">
            <a:extLst>
              <a:ext uri="{FF2B5EF4-FFF2-40B4-BE49-F238E27FC236}">
                <a16:creationId xmlns:a16="http://schemas.microsoft.com/office/drawing/2014/main" id="{B76572D4-D505-CEF5-6ED8-B43B7AEDF700}"/>
              </a:ext>
            </a:extLst>
          </p:cNvPr>
          <p:cNvGrpSpPr/>
          <p:nvPr/>
        </p:nvGrpSpPr>
        <p:grpSpPr>
          <a:xfrm>
            <a:off x="10679634" y="2959585"/>
            <a:ext cx="935541" cy="1435608"/>
            <a:chOff x="10679634" y="2959585"/>
            <a:chExt cx="935541" cy="1435608"/>
          </a:xfrm>
        </p:grpSpPr>
        <p:sp>
          <p:nvSpPr>
            <p:cNvPr id="27" name="Folded Corner 26">
              <a:extLst>
                <a:ext uri="{FF2B5EF4-FFF2-40B4-BE49-F238E27FC236}">
                  <a16:creationId xmlns:a16="http://schemas.microsoft.com/office/drawing/2014/main" id="{BBF524F3-B236-FE38-1BBF-D49E0C788C70}"/>
                </a:ext>
              </a:extLst>
            </p:cNvPr>
            <p:cNvSpPr/>
            <p:nvPr/>
          </p:nvSpPr>
          <p:spPr>
            <a:xfrm>
              <a:off x="10679634" y="2959585"/>
              <a:ext cx="872519" cy="1435608"/>
            </a:xfrm>
            <a:prstGeom prst="foldedCorner">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1DCED758-1D89-B569-CDEF-65C35C699414}"/>
                </a:ext>
              </a:extLst>
            </p:cNvPr>
            <p:cNvSpPr txBox="1"/>
            <p:nvPr/>
          </p:nvSpPr>
          <p:spPr>
            <a:xfrm>
              <a:off x="10679634" y="3582787"/>
              <a:ext cx="935541" cy="276999"/>
            </a:xfrm>
            <a:prstGeom prst="rect">
              <a:avLst/>
            </a:prstGeom>
            <a:noFill/>
          </p:spPr>
          <p:txBody>
            <a:bodyPr wrap="square" rtlCol="0">
              <a:spAutoFit/>
            </a:bodyPr>
            <a:lstStyle/>
            <a:p>
              <a:r>
                <a:rPr lang="en-US" sz="1200" dirty="0"/>
                <a:t>Reporting</a:t>
              </a:r>
            </a:p>
          </p:txBody>
        </p:sp>
      </p:grpSp>
      <p:grpSp>
        <p:nvGrpSpPr>
          <p:cNvPr id="31" name="Group 30">
            <a:extLst>
              <a:ext uri="{FF2B5EF4-FFF2-40B4-BE49-F238E27FC236}">
                <a16:creationId xmlns:a16="http://schemas.microsoft.com/office/drawing/2014/main" id="{9D66B1AC-9726-0809-6257-1DD99BC1AF0D}"/>
              </a:ext>
            </a:extLst>
          </p:cNvPr>
          <p:cNvGrpSpPr/>
          <p:nvPr/>
        </p:nvGrpSpPr>
        <p:grpSpPr>
          <a:xfrm>
            <a:off x="6603224" y="550702"/>
            <a:ext cx="1409991" cy="963261"/>
            <a:chOff x="4488237" y="767817"/>
            <a:chExt cx="1409991" cy="963261"/>
          </a:xfrm>
        </p:grpSpPr>
        <p:sp>
          <p:nvSpPr>
            <p:cNvPr id="29" name="Oval 28">
              <a:extLst>
                <a:ext uri="{FF2B5EF4-FFF2-40B4-BE49-F238E27FC236}">
                  <a16:creationId xmlns:a16="http://schemas.microsoft.com/office/drawing/2014/main" id="{2833185F-C877-2EC4-222B-204C403E59C4}"/>
                </a:ext>
              </a:extLst>
            </p:cNvPr>
            <p:cNvSpPr/>
            <p:nvPr/>
          </p:nvSpPr>
          <p:spPr>
            <a:xfrm>
              <a:off x="4488237" y="767817"/>
              <a:ext cx="1409991" cy="96326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3C89747-548A-27C9-2EE7-9B713244F103}"/>
                </a:ext>
              </a:extLst>
            </p:cNvPr>
            <p:cNvSpPr txBox="1"/>
            <p:nvPr/>
          </p:nvSpPr>
          <p:spPr>
            <a:xfrm>
              <a:off x="4814217" y="1110947"/>
              <a:ext cx="758029" cy="276999"/>
            </a:xfrm>
            <a:prstGeom prst="rect">
              <a:avLst/>
            </a:prstGeom>
            <a:noFill/>
          </p:spPr>
          <p:txBody>
            <a:bodyPr wrap="square" rtlCol="0">
              <a:spAutoFit/>
            </a:bodyPr>
            <a:lstStyle/>
            <a:p>
              <a:r>
                <a:rPr lang="en-US" sz="1200" dirty="0"/>
                <a:t>The End</a:t>
              </a:r>
            </a:p>
          </p:txBody>
        </p:sp>
      </p:grpSp>
      <p:grpSp>
        <p:nvGrpSpPr>
          <p:cNvPr id="32" name="Group 31">
            <a:extLst>
              <a:ext uri="{FF2B5EF4-FFF2-40B4-BE49-F238E27FC236}">
                <a16:creationId xmlns:a16="http://schemas.microsoft.com/office/drawing/2014/main" id="{80CE5A2D-48AF-57A8-8AC3-8EF776A125FA}"/>
              </a:ext>
            </a:extLst>
          </p:cNvPr>
          <p:cNvGrpSpPr/>
          <p:nvPr/>
        </p:nvGrpSpPr>
        <p:grpSpPr>
          <a:xfrm>
            <a:off x="10442408" y="5408205"/>
            <a:ext cx="1409991" cy="963261"/>
            <a:chOff x="4488237" y="767817"/>
            <a:chExt cx="1409991" cy="963261"/>
          </a:xfrm>
        </p:grpSpPr>
        <p:sp>
          <p:nvSpPr>
            <p:cNvPr id="33" name="Oval 32">
              <a:extLst>
                <a:ext uri="{FF2B5EF4-FFF2-40B4-BE49-F238E27FC236}">
                  <a16:creationId xmlns:a16="http://schemas.microsoft.com/office/drawing/2014/main" id="{01FF0332-F4EC-A045-BB73-E6FFE6EB7135}"/>
                </a:ext>
              </a:extLst>
            </p:cNvPr>
            <p:cNvSpPr/>
            <p:nvPr/>
          </p:nvSpPr>
          <p:spPr>
            <a:xfrm>
              <a:off x="4488237" y="767817"/>
              <a:ext cx="1409991" cy="96326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47B27532-57F1-C3D1-61DA-58EF1E517457}"/>
                </a:ext>
              </a:extLst>
            </p:cNvPr>
            <p:cNvSpPr txBox="1"/>
            <p:nvPr/>
          </p:nvSpPr>
          <p:spPr>
            <a:xfrm>
              <a:off x="4814217" y="1110947"/>
              <a:ext cx="758029" cy="276999"/>
            </a:xfrm>
            <a:prstGeom prst="rect">
              <a:avLst/>
            </a:prstGeom>
            <a:noFill/>
          </p:spPr>
          <p:txBody>
            <a:bodyPr wrap="square" rtlCol="0">
              <a:spAutoFit/>
            </a:bodyPr>
            <a:lstStyle/>
            <a:p>
              <a:r>
                <a:rPr lang="en-US" sz="1200" dirty="0"/>
                <a:t>The End</a:t>
              </a:r>
            </a:p>
          </p:txBody>
        </p:sp>
      </p:grpSp>
      <p:cxnSp>
        <p:nvCxnSpPr>
          <p:cNvPr id="36" name="Straight Arrow Connector 35">
            <a:extLst>
              <a:ext uri="{FF2B5EF4-FFF2-40B4-BE49-F238E27FC236}">
                <a16:creationId xmlns:a16="http://schemas.microsoft.com/office/drawing/2014/main" id="{D4E22FF2-E636-59EE-E3EF-4DFD3673DB20}"/>
              </a:ext>
            </a:extLst>
          </p:cNvPr>
          <p:cNvCxnSpPr/>
          <p:nvPr/>
        </p:nvCxnSpPr>
        <p:spPr>
          <a:xfrm>
            <a:off x="2973545" y="3921061"/>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7DF3E64-05C3-3B9D-FFB0-234E536B38F7}"/>
              </a:ext>
            </a:extLst>
          </p:cNvPr>
          <p:cNvCxnSpPr/>
          <p:nvPr/>
        </p:nvCxnSpPr>
        <p:spPr>
          <a:xfrm>
            <a:off x="6532260" y="3879207"/>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4982B2A-6BD9-8949-FEAB-0452A047230B}"/>
              </a:ext>
            </a:extLst>
          </p:cNvPr>
          <p:cNvCxnSpPr/>
          <p:nvPr/>
        </p:nvCxnSpPr>
        <p:spPr>
          <a:xfrm>
            <a:off x="9917634" y="3814957"/>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973EEAF-10E2-97DD-F21B-D1A5EF0A8504}"/>
              </a:ext>
            </a:extLst>
          </p:cNvPr>
          <p:cNvCxnSpPr>
            <a:cxnSpLocks/>
          </p:cNvCxnSpPr>
          <p:nvPr/>
        </p:nvCxnSpPr>
        <p:spPr>
          <a:xfrm>
            <a:off x="11066400" y="4611274"/>
            <a:ext cx="0" cy="71089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3FAD408-0D2B-C457-D687-E4DD110D5E94}"/>
              </a:ext>
            </a:extLst>
          </p:cNvPr>
          <p:cNvCxnSpPr>
            <a:cxnSpLocks/>
          </p:cNvCxnSpPr>
          <p:nvPr/>
        </p:nvCxnSpPr>
        <p:spPr>
          <a:xfrm flipV="1">
            <a:off x="5271614" y="1838670"/>
            <a:ext cx="0" cy="67483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E9B16574-1FFD-7615-1A49-59FEEFCB3166}"/>
              </a:ext>
            </a:extLst>
          </p:cNvPr>
          <p:cNvSpPr txBox="1"/>
          <p:nvPr/>
        </p:nvSpPr>
        <p:spPr>
          <a:xfrm>
            <a:off x="4043269" y="5608553"/>
            <a:ext cx="1541896" cy="276999"/>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Monitoring Module</a:t>
            </a:r>
          </a:p>
        </p:txBody>
      </p:sp>
      <p:sp>
        <p:nvSpPr>
          <p:cNvPr id="47" name="TextBox 46">
            <a:extLst>
              <a:ext uri="{FF2B5EF4-FFF2-40B4-BE49-F238E27FC236}">
                <a16:creationId xmlns:a16="http://schemas.microsoft.com/office/drawing/2014/main" id="{17363A75-5E57-5272-2DD5-BE22683612A3}"/>
              </a:ext>
            </a:extLst>
          </p:cNvPr>
          <p:cNvSpPr txBox="1"/>
          <p:nvPr/>
        </p:nvSpPr>
        <p:spPr>
          <a:xfrm>
            <a:off x="7865789" y="5562094"/>
            <a:ext cx="1487095" cy="276999"/>
          </a:xfrm>
          <a:prstGeom prst="rect">
            <a:avLst/>
          </a:prstGeom>
          <a:solidFill>
            <a:schemeClr val="bg1">
              <a:lumMod val="85000"/>
            </a:schemeClr>
          </a:solidFill>
          <a:ln w="12700">
            <a:solidFill>
              <a:schemeClr val="accent1">
                <a:shade val="15000"/>
              </a:schemeClr>
            </a:solidFill>
          </a:ln>
        </p:spPr>
        <p:txBody>
          <a:bodyPr wrap="square" rtlCol="0">
            <a:spAutoFit/>
          </a:bodyPr>
          <a:lstStyle/>
          <a:p>
            <a:r>
              <a:rPr lang="en-US" sz="1200" dirty="0"/>
              <a:t>Auto-Bet Module</a:t>
            </a:r>
          </a:p>
        </p:txBody>
      </p:sp>
      <p:sp>
        <p:nvSpPr>
          <p:cNvPr id="49" name="TextBox 48">
            <a:extLst>
              <a:ext uri="{FF2B5EF4-FFF2-40B4-BE49-F238E27FC236}">
                <a16:creationId xmlns:a16="http://schemas.microsoft.com/office/drawing/2014/main" id="{0AACAF53-5E2F-0E71-462A-93BE9C8154DD}"/>
              </a:ext>
            </a:extLst>
          </p:cNvPr>
          <p:cNvSpPr txBox="1"/>
          <p:nvPr/>
        </p:nvSpPr>
        <p:spPr>
          <a:xfrm>
            <a:off x="6506160" y="3568268"/>
            <a:ext cx="545615" cy="307777"/>
          </a:xfrm>
          <a:prstGeom prst="rect">
            <a:avLst/>
          </a:prstGeom>
          <a:noFill/>
        </p:spPr>
        <p:txBody>
          <a:bodyPr wrap="square" rtlCol="0">
            <a:spAutoFit/>
          </a:bodyPr>
          <a:lstStyle/>
          <a:p>
            <a:r>
              <a:rPr lang="en-US" sz="1400" dirty="0"/>
              <a:t>Yes</a:t>
            </a:r>
          </a:p>
        </p:txBody>
      </p:sp>
      <p:sp>
        <p:nvSpPr>
          <p:cNvPr id="50" name="TextBox 49">
            <a:extLst>
              <a:ext uri="{FF2B5EF4-FFF2-40B4-BE49-F238E27FC236}">
                <a16:creationId xmlns:a16="http://schemas.microsoft.com/office/drawing/2014/main" id="{02EFCAD0-23A0-E9C5-C257-15CCB59EA4FE}"/>
              </a:ext>
            </a:extLst>
          </p:cNvPr>
          <p:cNvSpPr txBox="1"/>
          <p:nvPr/>
        </p:nvSpPr>
        <p:spPr>
          <a:xfrm>
            <a:off x="5312357" y="2079680"/>
            <a:ext cx="545615" cy="307777"/>
          </a:xfrm>
          <a:prstGeom prst="rect">
            <a:avLst/>
          </a:prstGeom>
          <a:noFill/>
        </p:spPr>
        <p:txBody>
          <a:bodyPr wrap="square" rtlCol="0">
            <a:spAutoFit/>
          </a:bodyPr>
          <a:lstStyle/>
          <a:p>
            <a:r>
              <a:rPr lang="en-US" sz="1400" dirty="0"/>
              <a:t>No</a:t>
            </a:r>
          </a:p>
        </p:txBody>
      </p:sp>
      <p:grpSp>
        <p:nvGrpSpPr>
          <p:cNvPr id="52" name="Group 51">
            <a:extLst>
              <a:ext uri="{FF2B5EF4-FFF2-40B4-BE49-F238E27FC236}">
                <a16:creationId xmlns:a16="http://schemas.microsoft.com/office/drawing/2014/main" id="{F04EE777-845B-238D-5FF1-C8B2DB6B433B}"/>
              </a:ext>
            </a:extLst>
          </p:cNvPr>
          <p:cNvGrpSpPr/>
          <p:nvPr/>
        </p:nvGrpSpPr>
        <p:grpSpPr>
          <a:xfrm>
            <a:off x="4844586" y="314529"/>
            <a:ext cx="935541" cy="1435608"/>
            <a:chOff x="10679634" y="2959585"/>
            <a:chExt cx="935541" cy="1435608"/>
          </a:xfrm>
        </p:grpSpPr>
        <p:sp>
          <p:nvSpPr>
            <p:cNvPr id="53" name="Folded Corner 52">
              <a:extLst>
                <a:ext uri="{FF2B5EF4-FFF2-40B4-BE49-F238E27FC236}">
                  <a16:creationId xmlns:a16="http://schemas.microsoft.com/office/drawing/2014/main" id="{267B6A85-292E-442E-1171-D375BACFC4A0}"/>
                </a:ext>
              </a:extLst>
            </p:cNvPr>
            <p:cNvSpPr/>
            <p:nvPr/>
          </p:nvSpPr>
          <p:spPr>
            <a:xfrm>
              <a:off x="10679634" y="2959585"/>
              <a:ext cx="872519" cy="1435608"/>
            </a:xfrm>
            <a:prstGeom prst="foldedCorner">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2B5449F8-4403-B528-C084-1C98F9E6584C}"/>
                </a:ext>
              </a:extLst>
            </p:cNvPr>
            <p:cNvSpPr txBox="1"/>
            <p:nvPr/>
          </p:nvSpPr>
          <p:spPr>
            <a:xfrm>
              <a:off x="10679634" y="3582787"/>
              <a:ext cx="935541" cy="276999"/>
            </a:xfrm>
            <a:prstGeom prst="rect">
              <a:avLst/>
            </a:prstGeom>
            <a:noFill/>
          </p:spPr>
          <p:txBody>
            <a:bodyPr wrap="square" rtlCol="0">
              <a:spAutoFit/>
            </a:bodyPr>
            <a:lstStyle/>
            <a:p>
              <a:r>
                <a:rPr lang="en-US" sz="1200" dirty="0"/>
                <a:t>Reporting</a:t>
              </a:r>
            </a:p>
          </p:txBody>
        </p:sp>
      </p:grpSp>
      <p:cxnSp>
        <p:nvCxnSpPr>
          <p:cNvPr id="55" name="Straight Arrow Connector 54">
            <a:extLst>
              <a:ext uri="{FF2B5EF4-FFF2-40B4-BE49-F238E27FC236}">
                <a16:creationId xmlns:a16="http://schemas.microsoft.com/office/drawing/2014/main" id="{9AB90263-5EC8-016B-EA71-701DED82E721}"/>
              </a:ext>
            </a:extLst>
          </p:cNvPr>
          <p:cNvCxnSpPr/>
          <p:nvPr/>
        </p:nvCxnSpPr>
        <p:spPr>
          <a:xfrm>
            <a:off x="5830926" y="1032331"/>
            <a:ext cx="67523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A screenshot of a computer screen&#10;&#10;Description automatically generated">
            <a:extLst>
              <a:ext uri="{FF2B5EF4-FFF2-40B4-BE49-F238E27FC236}">
                <a16:creationId xmlns:a16="http://schemas.microsoft.com/office/drawing/2014/main" id="{3C0D8145-E134-A1F1-DA3E-781849E64058}"/>
              </a:ext>
            </a:extLst>
          </p:cNvPr>
          <p:cNvPicPr>
            <a:picLocks noChangeAspect="1"/>
          </p:cNvPicPr>
          <p:nvPr/>
        </p:nvPicPr>
        <p:blipFill>
          <a:blip r:embed="rId3"/>
          <a:stretch>
            <a:fillRect/>
          </a:stretch>
        </p:blipFill>
        <p:spPr>
          <a:xfrm>
            <a:off x="129736" y="2636595"/>
            <a:ext cx="2587364" cy="3081815"/>
          </a:xfrm>
          <a:prstGeom prst="rect">
            <a:avLst/>
          </a:prstGeom>
        </p:spPr>
      </p:pic>
      <p:sp>
        <p:nvSpPr>
          <p:cNvPr id="2" name="TextBox 1">
            <a:extLst>
              <a:ext uri="{FF2B5EF4-FFF2-40B4-BE49-F238E27FC236}">
                <a16:creationId xmlns:a16="http://schemas.microsoft.com/office/drawing/2014/main" id="{627A1010-7BB5-5AE4-F0E5-821017F2E5B9}"/>
              </a:ext>
            </a:extLst>
          </p:cNvPr>
          <p:cNvSpPr txBox="1"/>
          <p:nvPr/>
        </p:nvSpPr>
        <p:spPr>
          <a:xfrm>
            <a:off x="3648779" y="4567806"/>
            <a:ext cx="3327669" cy="307777"/>
          </a:xfrm>
          <a:prstGeom prst="rect">
            <a:avLst/>
          </a:prstGeom>
          <a:noFill/>
        </p:spPr>
        <p:txBody>
          <a:bodyPr wrap="square" rtlCol="0">
            <a:spAutoFit/>
          </a:bodyPr>
          <a:lstStyle/>
          <a:p>
            <a:r>
              <a:rPr lang="en-US" sz="1400" dirty="0"/>
              <a:t>https://next.data4mula.com/</a:t>
            </a:r>
          </a:p>
        </p:txBody>
      </p:sp>
      <p:sp>
        <p:nvSpPr>
          <p:cNvPr id="3" name="TextBox 2">
            <a:extLst>
              <a:ext uri="{FF2B5EF4-FFF2-40B4-BE49-F238E27FC236}">
                <a16:creationId xmlns:a16="http://schemas.microsoft.com/office/drawing/2014/main" id="{4E7DAB2A-8FDF-44B7-7BD8-BD12E277EBF3}"/>
              </a:ext>
            </a:extLst>
          </p:cNvPr>
          <p:cNvSpPr txBox="1"/>
          <p:nvPr/>
        </p:nvSpPr>
        <p:spPr>
          <a:xfrm>
            <a:off x="3540870" y="4867378"/>
            <a:ext cx="3639128" cy="307777"/>
          </a:xfrm>
          <a:prstGeom prst="rect">
            <a:avLst/>
          </a:prstGeom>
          <a:noFill/>
        </p:spPr>
        <p:txBody>
          <a:bodyPr wrap="square" rtlCol="0">
            <a:spAutoFit/>
          </a:bodyPr>
          <a:lstStyle/>
          <a:p>
            <a:r>
              <a:rPr lang="en-US" sz="1400" dirty="0"/>
              <a:t>http://</a:t>
            </a:r>
            <a:r>
              <a:rPr lang="en-US" sz="1400" dirty="0" err="1"/>
              <a:t>live.nowscore.com</a:t>
            </a:r>
            <a:r>
              <a:rPr lang="en-US" sz="1400" dirty="0"/>
              <a:t>/1x2/</a:t>
            </a:r>
          </a:p>
        </p:txBody>
      </p:sp>
    </p:spTree>
    <p:extLst>
      <p:ext uri="{BB962C8B-B14F-4D97-AF65-F5344CB8AC3E}">
        <p14:creationId xmlns:p14="http://schemas.microsoft.com/office/powerpoint/2010/main" val="3563081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D352FF-93BE-AF67-2E12-C95AE2E6B46B}"/>
              </a:ext>
            </a:extLst>
          </p:cNvPr>
          <p:cNvSpPr/>
          <p:nvPr/>
        </p:nvSpPr>
        <p:spPr>
          <a:xfrm>
            <a:off x="1058761" y="347185"/>
            <a:ext cx="5237108" cy="6368408"/>
          </a:xfrm>
          <a:prstGeom prst="rect">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160ABA0-080E-6ED2-0599-361997FD7B3E}"/>
              </a:ext>
            </a:extLst>
          </p:cNvPr>
          <p:cNvSpPr/>
          <p:nvPr/>
        </p:nvSpPr>
        <p:spPr>
          <a:xfrm>
            <a:off x="2117046" y="805414"/>
            <a:ext cx="193422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AB4804B-85DC-7FBF-AB0B-93EAB91EBE9C}"/>
              </a:ext>
            </a:extLst>
          </p:cNvPr>
          <p:cNvSpPr txBox="1"/>
          <p:nvPr/>
        </p:nvSpPr>
        <p:spPr>
          <a:xfrm>
            <a:off x="1409917" y="1377527"/>
            <a:ext cx="1750029" cy="307777"/>
          </a:xfrm>
          <a:prstGeom prst="rect">
            <a:avLst/>
          </a:prstGeom>
          <a:noFill/>
        </p:spPr>
        <p:txBody>
          <a:bodyPr wrap="square" rtlCol="0">
            <a:spAutoFit/>
          </a:bodyPr>
          <a:lstStyle/>
          <a:p>
            <a:r>
              <a:rPr lang="en-US" sz="1400" dirty="0"/>
              <a:t>Away</a:t>
            </a:r>
          </a:p>
        </p:txBody>
      </p:sp>
      <p:sp>
        <p:nvSpPr>
          <p:cNvPr id="10" name="TextBox 9">
            <a:extLst>
              <a:ext uri="{FF2B5EF4-FFF2-40B4-BE49-F238E27FC236}">
                <a16:creationId xmlns:a16="http://schemas.microsoft.com/office/drawing/2014/main" id="{DB362E8C-2D4B-4A1C-EFE2-53AAA965A92E}"/>
              </a:ext>
            </a:extLst>
          </p:cNvPr>
          <p:cNvSpPr txBox="1"/>
          <p:nvPr/>
        </p:nvSpPr>
        <p:spPr>
          <a:xfrm>
            <a:off x="1375575" y="1094543"/>
            <a:ext cx="1750029" cy="307777"/>
          </a:xfrm>
          <a:prstGeom prst="rect">
            <a:avLst/>
          </a:prstGeom>
          <a:noFill/>
        </p:spPr>
        <p:txBody>
          <a:bodyPr wrap="square" rtlCol="0">
            <a:spAutoFit/>
          </a:bodyPr>
          <a:lstStyle/>
          <a:p>
            <a:r>
              <a:rPr lang="en-US" sz="1400" dirty="0"/>
              <a:t>Home </a:t>
            </a:r>
          </a:p>
        </p:txBody>
      </p:sp>
      <p:sp>
        <p:nvSpPr>
          <p:cNvPr id="11" name="TextBox 10">
            <a:extLst>
              <a:ext uri="{FF2B5EF4-FFF2-40B4-BE49-F238E27FC236}">
                <a16:creationId xmlns:a16="http://schemas.microsoft.com/office/drawing/2014/main" id="{509C2688-1162-4AE5-706F-24A6141FE015}"/>
              </a:ext>
            </a:extLst>
          </p:cNvPr>
          <p:cNvSpPr txBox="1"/>
          <p:nvPr/>
        </p:nvSpPr>
        <p:spPr>
          <a:xfrm>
            <a:off x="1390369" y="777213"/>
            <a:ext cx="1750029" cy="307777"/>
          </a:xfrm>
          <a:prstGeom prst="rect">
            <a:avLst/>
          </a:prstGeom>
          <a:noFill/>
        </p:spPr>
        <p:txBody>
          <a:bodyPr wrap="square" rtlCol="0">
            <a:spAutoFit/>
          </a:bodyPr>
          <a:lstStyle/>
          <a:p>
            <a:r>
              <a:rPr lang="en-US" sz="1400" dirty="0"/>
              <a:t>Date</a:t>
            </a:r>
          </a:p>
        </p:txBody>
      </p:sp>
      <p:grpSp>
        <p:nvGrpSpPr>
          <p:cNvPr id="29" name="Group 28">
            <a:extLst>
              <a:ext uri="{FF2B5EF4-FFF2-40B4-BE49-F238E27FC236}">
                <a16:creationId xmlns:a16="http://schemas.microsoft.com/office/drawing/2014/main" id="{80A71169-06C3-3C7B-CFBE-FE0F90D12DC0}"/>
              </a:ext>
            </a:extLst>
          </p:cNvPr>
          <p:cNvGrpSpPr/>
          <p:nvPr/>
        </p:nvGrpSpPr>
        <p:grpSpPr>
          <a:xfrm>
            <a:off x="1401826" y="1807591"/>
            <a:ext cx="3529646" cy="1226780"/>
            <a:chOff x="1248935" y="2539988"/>
            <a:chExt cx="3529646" cy="1226780"/>
          </a:xfrm>
        </p:grpSpPr>
        <p:sp>
          <p:nvSpPr>
            <p:cNvPr id="24" name="TextBox 23">
              <a:extLst>
                <a:ext uri="{FF2B5EF4-FFF2-40B4-BE49-F238E27FC236}">
                  <a16:creationId xmlns:a16="http://schemas.microsoft.com/office/drawing/2014/main" id="{4E8D4CAF-D729-A186-E06B-E77AA163F2F3}"/>
                </a:ext>
              </a:extLst>
            </p:cNvPr>
            <p:cNvSpPr txBox="1"/>
            <p:nvPr/>
          </p:nvSpPr>
          <p:spPr>
            <a:xfrm>
              <a:off x="3012661" y="3161350"/>
              <a:ext cx="1750029" cy="307777"/>
            </a:xfrm>
            <a:prstGeom prst="rect">
              <a:avLst/>
            </a:prstGeom>
            <a:noFill/>
          </p:spPr>
          <p:txBody>
            <a:bodyPr wrap="square" rtlCol="0">
              <a:spAutoFit/>
            </a:bodyPr>
            <a:lstStyle/>
            <a:p>
              <a:r>
                <a:rPr lang="en-US" sz="1400" dirty="0"/>
                <a:t>[0/-0.5]</a:t>
              </a:r>
              <a:r>
                <a:rPr lang="en-US" sz="1200" dirty="0"/>
                <a:t> </a:t>
              </a:r>
            </a:p>
          </p:txBody>
        </p:sp>
        <p:grpSp>
          <p:nvGrpSpPr>
            <p:cNvPr id="28" name="Group 27">
              <a:extLst>
                <a:ext uri="{FF2B5EF4-FFF2-40B4-BE49-F238E27FC236}">
                  <a16:creationId xmlns:a16="http://schemas.microsoft.com/office/drawing/2014/main" id="{99B57D64-D5A5-758C-F999-D87CE1F79000}"/>
                </a:ext>
              </a:extLst>
            </p:cNvPr>
            <p:cNvGrpSpPr/>
            <p:nvPr/>
          </p:nvGrpSpPr>
          <p:grpSpPr>
            <a:xfrm>
              <a:off x="1248935" y="2539988"/>
              <a:ext cx="2052215" cy="1211308"/>
              <a:chOff x="1234248" y="2782787"/>
              <a:chExt cx="2052215" cy="1211308"/>
            </a:xfrm>
          </p:grpSpPr>
          <p:sp>
            <p:nvSpPr>
              <p:cNvPr id="6" name="TextBox 5">
                <a:extLst>
                  <a:ext uri="{FF2B5EF4-FFF2-40B4-BE49-F238E27FC236}">
                    <a16:creationId xmlns:a16="http://schemas.microsoft.com/office/drawing/2014/main" id="{094F12B0-7481-BF29-B66F-C272E475A9CD}"/>
                  </a:ext>
                </a:extLst>
              </p:cNvPr>
              <p:cNvSpPr txBox="1"/>
              <p:nvPr/>
            </p:nvSpPr>
            <p:spPr>
              <a:xfrm>
                <a:off x="1234248" y="2782787"/>
                <a:ext cx="1690430" cy="738664"/>
              </a:xfrm>
              <a:prstGeom prst="rect">
                <a:avLst/>
              </a:prstGeom>
              <a:noFill/>
            </p:spPr>
            <p:txBody>
              <a:bodyPr wrap="square" rtlCol="0">
                <a:spAutoFit/>
              </a:bodyPr>
              <a:lstStyle/>
              <a:p>
                <a:r>
                  <a:rPr lang="en-US" sz="1400" b="1" dirty="0"/>
                  <a:t>Handicap Types</a:t>
                </a:r>
              </a:p>
              <a:p>
                <a:endParaRPr lang="en-US" sz="1400" dirty="0"/>
              </a:p>
              <a:p>
                <a:endParaRPr lang="en-US" sz="1400" dirty="0">
                  <a:latin typeface="Wingdings" pitchFamily="2" charset="2"/>
                </a:endParaRPr>
              </a:p>
            </p:txBody>
          </p:sp>
          <p:sp>
            <p:nvSpPr>
              <p:cNvPr id="14" name="TextBox 13">
                <a:extLst>
                  <a:ext uri="{FF2B5EF4-FFF2-40B4-BE49-F238E27FC236}">
                    <a16:creationId xmlns:a16="http://schemas.microsoft.com/office/drawing/2014/main" id="{99FE9FA5-4013-46FF-38E8-FD6422409274}"/>
                  </a:ext>
                </a:extLst>
              </p:cNvPr>
              <p:cNvSpPr txBox="1"/>
              <p:nvPr/>
            </p:nvSpPr>
            <p:spPr>
              <a:xfrm>
                <a:off x="1536434" y="3091061"/>
                <a:ext cx="1750029" cy="307777"/>
              </a:xfrm>
              <a:prstGeom prst="rect">
                <a:avLst/>
              </a:prstGeom>
              <a:noFill/>
            </p:spPr>
            <p:txBody>
              <a:bodyPr wrap="square" rtlCol="0">
                <a:spAutoFit/>
              </a:bodyPr>
              <a:lstStyle/>
              <a:p>
                <a:r>
                  <a:rPr lang="en-US" sz="1400" dirty="0"/>
                  <a:t>[0]</a:t>
                </a:r>
                <a:r>
                  <a:rPr lang="en-US" sz="1200" dirty="0"/>
                  <a:t> </a:t>
                </a:r>
              </a:p>
            </p:txBody>
          </p:sp>
          <p:pic>
            <p:nvPicPr>
              <p:cNvPr id="16" name="Picture 15">
                <a:extLst>
                  <a:ext uri="{FF2B5EF4-FFF2-40B4-BE49-F238E27FC236}">
                    <a16:creationId xmlns:a16="http://schemas.microsoft.com/office/drawing/2014/main" id="{F5BCB068-1235-D378-EE6E-28BF9ABA13B3}"/>
                  </a:ext>
                </a:extLst>
              </p:cNvPr>
              <p:cNvPicPr>
                <a:picLocks noChangeAspect="1"/>
              </p:cNvPicPr>
              <p:nvPr/>
            </p:nvPicPr>
            <p:blipFill>
              <a:blip r:embed="rId2"/>
              <a:stretch>
                <a:fillRect/>
              </a:stretch>
            </p:blipFill>
            <p:spPr>
              <a:xfrm>
                <a:off x="1356888" y="3168245"/>
                <a:ext cx="267086" cy="178057"/>
              </a:xfrm>
              <a:prstGeom prst="rect">
                <a:avLst/>
              </a:prstGeom>
            </p:spPr>
          </p:pic>
          <p:pic>
            <p:nvPicPr>
              <p:cNvPr id="17" name="Picture 16">
                <a:extLst>
                  <a:ext uri="{FF2B5EF4-FFF2-40B4-BE49-F238E27FC236}">
                    <a16:creationId xmlns:a16="http://schemas.microsoft.com/office/drawing/2014/main" id="{5C75C245-E4B7-0D3C-ACD8-58DDF6A91839}"/>
                  </a:ext>
                </a:extLst>
              </p:cNvPr>
              <p:cNvPicPr>
                <a:picLocks noChangeAspect="1"/>
              </p:cNvPicPr>
              <p:nvPr/>
            </p:nvPicPr>
            <p:blipFill>
              <a:blip r:embed="rId2"/>
              <a:stretch>
                <a:fillRect/>
              </a:stretch>
            </p:blipFill>
            <p:spPr>
              <a:xfrm>
                <a:off x="1356888" y="3475398"/>
                <a:ext cx="267086" cy="178057"/>
              </a:xfrm>
              <a:prstGeom prst="rect">
                <a:avLst/>
              </a:prstGeom>
            </p:spPr>
          </p:pic>
          <p:sp>
            <p:nvSpPr>
              <p:cNvPr id="18" name="TextBox 17">
                <a:extLst>
                  <a:ext uri="{FF2B5EF4-FFF2-40B4-BE49-F238E27FC236}">
                    <a16:creationId xmlns:a16="http://schemas.microsoft.com/office/drawing/2014/main" id="{DAD82866-5892-070B-8F6E-767BDC35C366}"/>
                  </a:ext>
                </a:extLst>
              </p:cNvPr>
              <p:cNvSpPr txBox="1"/>
              <p:nvPr/>
            </p:nvSpPr>
            <p:spPr>
              <a:xfrm>
                <a:off x="1536434" y="3413242"/>
                <a:ext cx="1750029" cy="307777"/>
              </a:xfrm>
              <a:prstGeom prst="rect">
                <a:avLst/>
              </a:prstGeom>
              <a:noFill/>
            </p:spPr>
            <p:txBody>
              <a:bodyPr wrap="square" rtlCol="0">
                <a:spAutoFit/>
              </a:bodyPr>
              <a:lstStyle/>
              <a:p>
                <a:r>
                  <a:rPr lang="en-US" sz="1400" dirty="0"/>
                  <a:t>[0/0.5]</a:t>
                </a:r>
                <a:r>
                  <a:rPr lang="en-US" sz="1200" dirty="0"/>
                  <a:t> </a:t>
                </a:r>
              </a:p>
            </p:txBody>
          </p:sp>
          <p:pic>
            <p:nvPicPr>
              <p:cNvPr id="21" name="Picture 20">
                <a:extLst>
                  <a:ext uri="{FF2B5EF4-FFF2-40B4-BE49-F238E27FC236}">
                    <a16:creationId xmlns:a16="http://schemas.microsoft.com/office/drawing/2014/main" id="{56C92325-CADB-CFFF-2D23-C8591955D0C9}"/>
                  </a:ext>
                </a:extLst>
              </p:cNvPr>
              <p:cNvPicPr>
                <a:picLocks noChangeAspect="1"/>
              </p:cNvPicPr>
              <p:nvPr/>
            </p:nvPicPr>
            <p:blipFill>
              <a:blip r:embed="rId2"/>
              <a:stretch>
                <a:fillRect/>
              </a:stretch>
            </p:blipFill>
            <p:spPr>
              <a:xfrm>
                <a:off x="2831294" y="3490640"/>
                <a:ext cx="267086" cy="178057"/>
              </a:xfrm>
              <a:prstGeom prst="rect">
                <a:avLst/>
              </a:prstGeom>
            </p:spPr>
          </p:pic>
          <p:pic>
            <p:nvPicPr>
              <p:cNvPr id="22" name="Picture 21">
                <a:extLst>
                  <a:ext uri="{FF2B5EF4-FFF2-40B4-BE49-F238E27FC236}">
                    <a16:creationId xmlns:a16="http://schemas.microsoft.com/office/drawing/2014/main" id="{6183A482-404D-4A1E-3302-5989C5CC48DB}"/>
                  </a:ext>
                </a:extLst>
              </p:cNvPr>
              <p:cNvPicPr>
                <a:picLocks noChangeAspect="1"/>
              </p:cNvPicPr>
              <p:nvPr/>
            </p:nvPicPr>
            <p:blipFill>
              <a:blip r:embed="rId2"/>
              <a:stretch>
                <a:fillRect/>
              </a:stretch>
            </p:blipFill>
            <p:spPr>
              <a:xfrm>
                <a:off x="1356888" y="3754651"/>
                <a:ext cx="267086" cy="178057"/>
              </a:xfrm>
              <a:prstGeom prst="rect">
                <a:avLst/>
              </a:prstGeom>
            </p:spPr>
          </p:pic>
          <p:pic>
            <p:nvPicPr>
              <p:cNvPr id="23" name="Picture 22">
                <a:extLst>
                  <a:ext uri="{FF2B5EF4-FFF2-40B4-BE49-F238E27FC236}">
                    <a16:creationId xmlns:a16="http://schemas.microsoft.com/office/drawing/2014/main" id="{3E62F631-9895-4B95-9480-427C2755CD33}"/>
                  </a:ext>
                </a:extLst>
              </p:cNvPr>
              <p:cNvPicPr>
                <a:picLocks noChangeAspect="1"/>
              </p:cNvPicPr>
              <p:nvPr/>
            </p:nvPicPr>
            <p:blipFill>
              <a:blip r:embed="rId2"/>
              <a:stretch>
                <a:fillRect/>
              </a:stretch>
            </p:blipFill>
            <p:spPr>
              <a:xfrm>
                <a:off x="2839453" y="3784391"/>
                <a:ext cx="267086" cy="178057"/>
              </a:xfrm>
              <a:prstGeom prst="rect">
                <a:avLst/>
              </a:prstGeom>
            </p:spPr>
          </p:pic>
          <p:sp>
            <p:nvSpPr>
              <p:cNvPr id="25" name="TextBox 24">
                <a:extLst>
                  <a:ext uri="{FF2B5EF4-FFF2-40B4-BE49-F238E27FC236}">
                    <a16:creationId xmlns:a16="http://schemas.microsoft.com/office/drawing/2014/main" id="{50B2FD3B-AE99-C34E-5E85-BD099A36B251}"/>
                  </a:ext>
                </a:extLst>
              </p:cNvPr>
              <p:cNvSpPr txBox="1"/>
              <p:nvPr/>
            </p:nvSpPr>
            <p:spPr>
              <a:xfrm>
                <a:off x="1552325" y="3686318"/>
                <a:ext cx="986509" cy="307777"/>
              </a:xfrm>
              <a:prstGeom prst="rect">
                <a:avLst/>
              </a:prstGeom>
              <a:noFill/>
            </p:spPr>
            <p:txBody>
              <a:bodyPr wrap="square" rtlCol="0">
                <a:spAutoFit/>
              </a:bodyPr>
              <a:lstStyle/>
              <a:p>
                <a:r>
                  <a:rPr lang="en-US" sz="1400" dirty="0"/>
                  <a:t>[0.5/1]</a:t>
                </a:r>
                <a:r>
                  <a:rPr lang="en-US" sz="1200" dirty="0"/>
                  <a:t> </a:t>
                </a:r>
              </a:p>
            </p:txBody>
          </p:sp>
        </p:grpSp>
        <p:sp>
          <p:nvSpPr>
            <p:cNvPr id="26" name="TextBox 25">
              <a:extLst>
                <a:ext uri="{FF2B5EF4-FFF2-40B4-BE49-F238E27FC236}">
                  <a16:creationId xmlns:a16="http://schemas.microsoft.com/office/drawing/2014/main" id="{8A247FBC-51CE-3FA5-4251-696730687AD1}"/>
                </a:ext>
              </a:extLst>
            </p:cNvPr>
            <p:cNvSpPr txBox="1"/>
            <p:nvPr/>
          </p:nvSpPr>
          <p:spPr>
            <a:xfrm>
              <a:off x="3028552" y="3458991"/>
              <a:ext cx="1750029" cy="307777"/>
            </a:xfrm>
            <a:prstGeom prst="rect">
              <a:avLst/>
            </a:prstGeom>
            <a:noFill/>
          </p:spPr>
          <p:txBody>
            <a:bodyPr wrap="square" rtlCol="0">
              <a:spAutoFit/>
            </a:bodyPr>
            <a:lstStyle/>
            <a:p>
              <a:r>
                <a:rPr lang="en-US" sz="1400" dirty="0"/>
                <a:t>[-0.5/-1]</a:t>
              </a:r>
              <a:r>
                <a:rPr lang="en-US" sz="1200" dirty="0"/>
                <a:t> </a:t>
              </a:r>
            </a:p>
          </p:txBody>
        </p:sp>
      </p:grpSp>
      <p:sp>
        <p:nvSpPr>
          <p:cNvPr id="48" name="TextBox 47">
            <a:extLst>
              <a:ext uri="{FF2B5EF4-FFF2-40B4-BE49-F238E27FC236}">
                <a16:creationId xmlns:a16="http://schemas.microsoft.com/office/drawing/2014/main" id="{42D2033B-10A8-E549-7399-CD4B31D855D3}"/>
              </a:ext>
            </a:extLst>
          </p:cNvPr>
          <p:cNvSpPr txBox="1"/>
          <p:nvPr/>
        </p:nvSpPr>
        <p:spPr>
          <a:xfrm>
            <a:off x="6791498" y="4306443"/>
            <a:ext cx="1750029" cy="1015663"/>
          </a:xfrm>
          <a:prstGeom prst="rect">
            <a:avLst/>
          </a:prstGeom>
          <a:noFill/>
        </p:spPr>
        <p:txBody>
          <a:bodyPr wrap="square" rtlCol="0">
            <a:spAutoFit/>
          </a:bodyPr>
          <a:lstStyle/>
          <a:p>
            <a:r>
              <a:rPr lang="en-US" sz="1200" dirty="0"/>
              <a:t># Bookies’ Values</a:t>
            </a:r>
          </a:p>
          <a:p>
            <a:pPr algn="ctr"/>
            <a:r>
              <a:rPr lang="en-US" sz="1200" dirty="0"/>
              <a:t>+</a:t>
            </a:r>
          </a:p>
          <a:p>
            <a:pPr algn="ctr"/>
            <a:r>
              <a:rPr lang="en-US" sz="1200" dirty="0"/>
              <a:t>-</a:t>
            </a:r>
          </a:p>
          <a:p>
            <a:pPr algn="ctr"/>
            <a:r>
              <a:rPr lang="en-US" sz="1200" dirty="0"/>
              <a:t>=</a:t>
            </a:r>
          </a:p>
          <a:p>
            <a:pPr algn="ctr"/>
            <a:r>
              <a:rPr lang="en-US" sz="1200" dirty="0"/>
              <a:t>N/A</a:t>
            </a:r>
          </a:p>
        </p:txBody>
      </p:sp>
      <p:grpSp>
        <p:nvGrpSpPr>
          <p:cNvPr id="58" name="Group 57">
            <a:extLst>
              <a:ext uri="{FF2B5EF4-FFF2-40B4-BE49-F238E27FC236}">
                <a16:creationId xmlns:a16="http://schemas.microsoft.com/office/drawing/2014/main" id="{66BACE87-BB72-FE23-3C58-6EAB64FDF508}"/>
              </a:ext>
            </a:extLst>
          </p:cNvPr>
          <p:cNvGrpSpPr/>
          <p:nvPr/>
        </p:nvGrpSpPr>
        <p:grpSpPr>
          <a:xfrm>
            <a:off x="1416620" y="3270782"/>
            <a:ext cx="2535365" cy="1544090"/>
            <a:chOff x="1327284" y="3860791"/>
            <a:chExt cx="2535365" cy="1544090"/>
          </a:xfrm>
        </p:grpSpPr>
        <p:sp>
          <p:nvSpPr>
            <p:cNvPr id="7" name="TextBox 6">
              <a:extLst>
                <a:ext uri="{FF2B5EF4-FFF2-40B4-BE49-F238E27FC236}">
                  <a16:creationId xmlns:a16="http://schemas.microsoft.com/office/drawing/2014/main" id="{86422715-F535-8E7B-4777-C607EB6C1196}"/>
                </a:ext>
              </a:extLst>
            </p:cNvPr>
            <p:cNvSpPr txBox="1"/>
            <p:nvPr/>
          </p:nvSpPr>
          <p:spPr>
            <a:xfrm>
              <a:off x="1327284" y="3860791"/>
              <a:ext cx="1750029" cy="307777"/>
            </a:xfrm>
            <a:prstGeom prst="rect">
              <a:avLst/>
            </a:prstGeom>
            <a:noFill/>
          </p:spPr>
          <p:txBody>
            <a:bodyPr wrap="square" rtlCol="0">
              <a:spAutoFit/>
            </a:bodyPr>
            <a:lstStyle/>
            <a:p>
              <a:r>
                <a:rPr lang="en-US" sz="1400" b="1" dirty="0"/>
                <a:t>Bookies’ Values</a:t>
              </a:r>
            </a:p>
          </p:txBody>
        </p:sp>
        <p:sp>
          <p:nvSpPr>
            <p:cNvPr id="36" name="TextBox 35">
              <a:extLst>
                <a:ext uri="{FF2B5EF4-FFF2-40B4-BE49-F238E27FC236}">
                  <a16:creationId xmlns:a16="http://schemas.microsoft.com/office/drawing/2014/main" id="{2C62E0AA-EA9E-4EF4-82FF-41707DE308E5}"/>
                </a:ext>
              </a:extLst>
            </p:cNvPr>
            <p:cNvSpPr txBox="1"/>
            <p:nvPr/>
          </p:nvSpPr>
          <p:spPr>
            <a:xfrm>
              <a:off x="1674559" y="4215484"/>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賽馬會</a:t>
              </a:r>
              <a:endParaRPr lang="en-US" sz="1200" dirty="0"/>
            </a:p>
          </p:txBody>
        </p:sp>
        <p:sp>
          <p:nvSpPr>
            <p:cNvPr id="37" name="TextBox 36">
              <a:extLst>
                <a:ext uri="{FF2B5EF4-FFF2-40B4-BE49-F238E27FC236}">
                  <a16:creationId xmlns:a16="http://schemas.microsoft.com/office/drawing/2014/main" id="{F6E71795-64C2-2909-EB35-531F956428B4}"/>
                </a:ext>
              </a:extLst>
            </p:cNvPr>
            <p:cNvSpPr txBox="1"/>
            <p:nvPr/>
          </p:nvSpPr>
          <p:spPr>
            <a:xfrm>
              <a:off x="3151157" y="4215482"/>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澳門</a:t>
              </a:r>
              <a:endParaRPr lang="en-US" sz="1200" dirty="0"/>
            </a:p>
          </p:txBody>
        </p:sp>
        <p:sp>
          <p:nvSpPr>
            <p:cNvPr id="38" name="TextBox 37">
              <a:extLst>
                <a:ext uri="{FF2B5EF4-FFF2-40B4-BE49-F238E27FC236}">
                  <a16:creationId xmlns:a16="http://schemas.microsoft.com/office/drawing/2014/main" id="{DEAD5B86-ECB2-AA09-C415-F4B529EEBD97}"/>
                </a:ext>
              </a:extLst>
            </p:cNvPr>
            <p:cNvSpPr txBox="1"/>
            <p:nvPr/>
          </p:nvSpPr>
          <p:spPr>
            <a:xfrm>
              <a:off x="1665076" y="4529310"/>
              <a:ext cx="966794" cy="276999"/>
            </a:xfrm>
            <a:prstGeom prst="rect">
              <a:avLst/>
            </a:prstGeom>
            <a:noFill/>
          </p:spPr>
          <p:txBody>
            <a:bodyPr wrap="square" rtlCol="0">
              <a:spAutoFit/>
            </a:bodyPr>
            <a:lstStyle/>
            <a:p>
              <a:r>
                <a:rPr lang="en-US" altLang="zh-TW" sz="1200" b="0" i="0" u="none" strike="noStrike" dirty="0" err="1">
                  <a:solidFill>
                    <a:srgbClr val="667382"/>
                  </a:solidFill>
                  <a:effectLst/>
                  <a:latin typeface="-apple-system"/>
                </a:rPr>
                <a:t>Interwetten</a:t>
              </a:r>
              <a:endParaRPr lang="en-US" sz="1200" dirty="0"/>
            </a:p>
          </p:txBody>
        </p:sp>
        <p:sp>
          <p:nvSpPr>
            <p:cNvPr id="39" name="TextBox 38">
              <a:extLst>
                <a:ext uri="{FF2B5EF4-FFF2-40B4-BE49-F238E27FC236}">
                  <a16:creationId xmlns:a16="http://schemas.microsoft.com/office/drawing/2014/main" id="{3F6549FD-A35F-A2B4-5F84-C735CEC3C768}"/>
                </a:ext>
              </a:extLst>
            </p:cNvPr>
            <p:cNvSpPr txBox="1"/>
            <p:nvPr/>
          </p:nvSpPr>
          <p:spPr>
            <a:xfrm>
              <a:off x="3151157" y="4541953"/>
              <a:ext cx="711492" cy="276999"/>
            </a:xfrm>
            <a:prstGeom prst="rect">
              <a:avLst/>
            </a:prstGeom>
            <a:noFill/>
          </p:spPr>
          <p:txBody>
            <a:bodyPr wrap="square" rtlCol="0">
              <a:spAutoFit/>
            </a:bodyPr>
            <a:lstStyle/>
            <a:p>
              <a:r>
                <a:rPr lang="en-US" altLang="zh-TW" sz="1200" b="0" i="0" u="none" strike="noStrike" dirty="0">
                  <a:solidFill>
                    <a:srgbClr val="667382"/>
                  </a:solidFill>
                  <a:effectLst/>
                  <a:latin typeface="-apple-system"/>
                </a:rPr>
                <a:t>365</a:t>
              </a:r>
              <a:endParaRPr lang="en-US" sz="1200" dirty="0"/>
            </a:p>
          </p:txBody>
        </p:sp>
        <p:sp>
          <p:nvSpPr>
            <p:cNvPr id="40" name="TextBox 39">
              <a:extLst>
                <a:ext uri="{FF2B5EF4-FFF2-40B4-BE49-F238E27FC236}">
                  <a16:creationId xmlns:a16="http://schemas.microsoft.com/office/drawing/2014/main" id="{938742A9-F90A-B7EF-A43C-B1229E70922E}"/>
                </a:ext>
              </a:extLst>
            </p:cNvPr>
            <p:cNvSpPr txBox="1"/>
            <p:nvPr/>
          </p:nvSpPr>
          <p:spPr>
            <a:xfrm>
              <a:off x="1689266" y="4829453"/>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偉德</a:t>
              </a:r>
              <a:endParaRPr lang="en-US" sz="1200" dirty="0"/>
            </a:p>
          </p:txBody>
        </p:sp>
        <p:sp>
          <p:nvSpPr>
            <p:cNvPr id="41" name="TextBox 40">
              <a:extLst>
                <a:ext uri="{FF2B5EF4-FFF2-40B4-BE49-F238E27FC236}">
                  <a16:creationId xmlns:a16="http://schemas.microsoft.com/office/drawing/2014/main" id="{7E71D829-CE3F-AFFE-4AEC-3E774D949538}"/>
                </a:ext>
              </a:extLst>
            </p:cNvPr>
            <p:cNvSpPr txBox="1"/>
            <p:nvPr/>
          </p:nvSpPr>
          <p:spPr>
            <a:xfrm>
              <a:off x="1685346" y="5106452"/>
              <a:ext cx="711492" cy="276999"/>
            </a:xfrm>
            <a:prstGeom prst="rect">
              <a:avLst/>
            </a:prstGeom>
            <a:noFill/>
          </p:spPr>
          <p:txBody>
            <a:bodyPr wrap="square" rtlCol="0">
              <a:spAutoFit/>
            </a:bodyPr>
            <a:lstStyle/>
            <a:p>
              <a:r>
                <a:rPr lang="en-US" sz="1200" dirty="0">
                  <a:solidFill>
                    <a:srgbClr val="667382"/>
                  </a:solidFill>
                  <a:latin typeface="-apple-system"/>
                </a:rPr>
                <a:t>Crown</a:t>
              </a:r>
              <a:endParaRPr lang="en-US" sz="1200" dirty="0"/>
            </a:p>
          </p:txBody>
        </p:sp>
        <p:sp>
          <p:nvSpPr>
            <p:cNvPr id="42" name="TextBox 41">
              <a:extLst>
                <a:ext uri="{FF2B5EF4-FFF2-40B4-BE49-F238E27FC236}">
                  <a16:creationId xmlns:a16="http://schemas.microsoft.com/office/drawing/2014/main" id="{B1F67590-87D4-DB0B-E0D8-7B2A14AE96C1}"/>
                </a:ext>
              </a:extLst>
            </p:cNvPr>
            <p:cNvSpPr txBox="1"/>
            <p:nvPr/>
          </p:nvSpPr>
          <p:spPr>
            <a:xfrm>
              <a:off x="3113104" y="4857529"/>
              <a:ext cx="711492" cy="276999"/>
            </a:xfrm>
            <a:prstGeom prst="rect">
              <a:avLst/>
            </a:prstGeom>
            <a:noFill/>
          </p:spPr>
          <p:txBody>
            <a:bodyPr wrap="square" rtlCol="0">
              <a:spAutoFit/>
            </a:bodyPr>
            <a:lstStyle/>
            <a:p>
              <a:r>
                <a:rPr lang="zh-TW" altLang="en-US" sz="1200" b="0" i="0" u="none" strike="noStrike" dirty="0">
                  <a:solidFill>
                    <a:srgbClr val="667382"/>
                  </a:solidFill>
                  <a:effectLst/>
                  <a:latin typeface="-apple-system"/>
                </a:rPr>
                <a:t>明陞</a:t>
              </a:r>
              <a:endParaRPr lang="en-US" sz="1200" dirty="0"/>
            </a:p>
          </p:txBody>
        </p:sp>
        <p:sp>
          <p:nvSpPr>
            <p:cNvPr id="45" name="Rectangle 44">
              <a:extLst>
                <a:ext uri="{FF2B5EF4-FFF2-40B4-BE49-F238E27FC236}">
                  <a16:creationId xmlns:a16="http://schemas.microsoft.com/office/drawing/2014/main" id="{BAD098F3-9934-6D48-20B8-EFE4DF8EC19E}"/>
                </a:ext>
              </a:extLst>
            </p:cNvPr>
            <p:cNvSpPr/>
            <p:nvPr/>
          </p:nvSpPr>
          <p:spPr>
            <a:xfrm>
              <a:off x="1445294" y="4256988"/>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AEF7B72-BD10-20BF-3E84-24A24A67930E}"/>
                </a:ext>
              </a:extLst>
            </p:cNvPr>
            <p:cNvSpPr/>
            <p:nvPr/>
          </p:nvSpPr>
          <p:spPr>
            <a:xfrm>
              <a:off x="1454820" y="4585519"/>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802C059-69B3-D77F-70AF-87D0CE71A8E9}"/>
                </a:ext>
              </a:extLst>
            </p:cNvPr>
            <p:cNvSpPr/>
            <p:nvPr/>
          </p:nvSpPr>
          <p:spPr>
            <a:xfrm>
              <a:off x="1462923" y="5187560"/>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5E8366A-C7ED-DFFE-39D0-D7E7FD0C6031}"/>
                </a:ext>
              </a:extLst>
            </p:cNvPr>
            <p:cNvSpPr/>
            <p:nvPr/>
          </p:nvSpPr>
          <p:spPr>
            <a:xfrm>
              <a:off x="1454820" y="4881668"/>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8B6C89D-B8B1-95E5-97B9-64461AA5920E}"/>
                </a:ext>
              </a:extLst>
            </p:cNvPr>
            <p:cNvSpPr/>
            <p:nvPr/>
          </p:nvSpPr>
          <p:spPr>
            <a:xfrm>
              <a:off x="2889880" y="4906171"/>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AE87F33-3BA4-4A27-AFC8-CD0CB3566D58}"/>
                </a:ext>
              </a:extLst>
            </p:cNvPr>
            <p:cNvSpPr/>
            <p:nvPr/>
          </p:nvSpPr>
          <p:spPr>
            <a:xfrm>
              <a:off x="2893149" y="4593173"/>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0630D65F-2581-A345-BA7C-4C83D55706A1}"/>
                </a:ext>
              </a:extLst>
            </p:cNvPr>
            <p:cNvSpPr/>
            <p:nvPr/>
          </p:nvSpPr>
          <p:spPr>
            <a:xfrm>
              <a:off x="2884071" y="4270144"/>
              <a:ext cx="26708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879FE132-7800-F549-9C89-9C988BCF8C3C}"/>
              </a:ext>
            </a:extLst>
          </p:cNvPr>
          <p:cNvGrpSpPr/>
          <p:nvPr/>
        </p:nvGrpSpPr>
        <p:grpSpPr>
          <a:xfrm>
            <a:off x="1416620" y="5057668"/>
            <a:ext cx="2106890" cy="1544362"/>
            <a:chOff x="1401826" y="5159074"/>
            <a:chExt cx="2106890" cy="1544362"/>
          </a:xfrm>
        </p:grpSpPr>
        <p:sp>
          <p:nvSpPr>
            <p:cNvPr id="8" name="TextBox 7">
              <a:extLst>
                <a:ext uri="{FF2B5EF4-FFF2-40B4-BE49-F238E27FC236}">
                  <a16:creationId xmlns:a16="http://schemas.microsoft.com/office/drawing/2014/main" id="{A66FE6EA-7629-FFB6-F742-EFDF7C88201E}"/>
                </a:ext>
              </a:extLst>
            </p:cNvPr>
            <p:cNvSpPr txBox="1"/>
            <p:nvPr/>
          </p:nvSpPr>
          <p:spPr>
            <a:xfrm>
              <a:off x="1429471" y="5159074"/>
              <a:ext cx="1435236" cy="307777"/>
            </a:xfrm>
            <a:prstGeom prst="rect">
              <a:avLst/>
            </a:prstGeom>
            <a:noFill/>
          </p:spPr>
          <p:txBody>
            <a:bodyPr wrap="square" rtlCol="0">
              <a:spAutoFit/>
            </a:bodyPr>
            <a:lstStyle/>
            <a:p>
              <a:r>
                <a:rPr lang="en-US" sz="1400" b="1" dirty="0"/>
                <a:t>Auto-Pilot </a:t>
              </a:r>
            </a:p>
          </p:txBody>
        </p:sp>
        <p:pic>
          <p:nvPicPr>
            <p:cNvPr id="59" name="Picture 58">
              <a:extLst>
                <a:ext uri="{FF2B5EF4-FFF2-40B4-BE49-F238E27FC236}">
                  <a16:creationId xmlns:a16="http://schemas.microsoft.com/office/drawing/2014/main" id="{11137053-C164-E7A0-0A51-B0120E3A0125}"/>
                </a:ext>
              </a:extLst>
            </p:cNvPr>
            <p:cNvPicPr>
              <a:picLocks noChangeAspect="1"/>
            </p:cNvPicPr>
            <p:nvPr/>
          </p:nvPicPr>
          <p:blipFill>
            <a:blip r:embed="rId2"/>
            <a:stretch>
              <a:fillRect/>
            </a:stretch>
          </p:blipFill>
          <p:spPr>
            <a:xfrm>
              <a:off x="1506683" y="5517493"/>
              <a:ext cx="267086" cy="178057"/>
            </a:xfrm>
            <a:prstGeom prst="rect">
              <a:avLst/>
            </a:prstGeom>
          </p:spPr>
        </p:pic>
        <p:sp>
          <p:nvSpPr>
            <p:cNvPr id="60" name="TextBox 59">
              <a:extLst>
                <a:ext uri="{FF2B5EF4-FFF2-40B4-BE49-F238E27FC236}">
                  <a16:creationId xmlns:a16="http://schemas.microsoft.com/office/drawing/2014/main" id="{8FF4A3CD-69BF-1657-8D49-5214844635D4}"/>
                </a:ext>
              </a:extLst>
            </p:cNvPr>
            <p:cNvSpPr txBox="1"/>
            <p:nvPr/>
          </p:nvSpPr>
          <p:spPr>
            <a:xfrm>
              <a:off x="1719903" y="5436372"/>
              <a:ext cx="501788" cy="307777"/>
            </a:xfrm>
            <a:prstGeom prst="rect">
              <a:avLst/>
            </a:prstGeom>
            <a:noFill/>
          </p:spPr>
          <p:txBody>
            <a:bodyPr wrap="square" rtlCol="0">
              <a:spAutoFit/>
            </a:bodyPr>
            <a:lstStyle/>
            <a:p>
              <a:r>
                <a:rPr lang="en-US" sz="1400" dirty="0"/>
                <a:t>Yes </a:t>
              </a:r>
            </a:p>
          </p:txBody>
        </p:sp>
        <p:sp>
          <p:nvSpPr>
            <p:cNvPr id="61" name="TextBox 60">
              <a:extLst>
                <a:ext uri="{FF2B5EF4-FFF2-40B4-BE49-F238E27FC236}">
                  <a16:creationId xmlns:a16="http://schemas.microsoft.com/office/drawing/2014/main" id="{5870B119-A305-453E-DC88-558CBCFB96E4}"/>
                </a:ext>
              </a:extLst>
            </p:cNvPr>
            <p:cNvSpPr txBox="1"/>
            <p:nvPr/>
          </p:nvSpPr>
          <p:spPr>
            <a:xfrm>
              <a:off x="1416210" y="5760439"/>
              <a:ext cx="691638" cy="276999"/>
            </a:xfrm>
            <a:prstGeom prst="rect">
              <a:avLst/>
            </a:prstGeom>
            <a:noFill/>
          </p:spPr>
          <p:txBody>
            <a:bodyPr wrap="square" rtlCol="0">
              <a:spAutoFit/>
            </a:bodyPr>
            <a:lstStyle/>
            <a:p>
              <a:r>
                <a:rPr lang="en-US" sz="1200" dirty="0"/>
                <a:t>Login </a:t>
              </a:r>
            </a:p>
          </p:txBody>
        </p:sp>
        <p:sp>
          <p:nvSpPr>
            <p:cNvPr id="62" name="TextBox 61">
              <a:extLst>
                <a:ext uri="{FF2B5EF4-FFF2-40B4-BE49-F238E27FC236}">
                  <a16:creationId xmlns:a16="http://schemas.microsoft.com/office/drawing/2014/main" id="{0D43BB7F-7C8D-CAFC-44DF-FE375DD04AC6}"/>
                </a:ext>
              </a:extLst>
            </p:cNvPr>
            <p:cNvSpPr txBox="1"/>
            <p:nvPr/>
          </p:nvSpPr>
          <p:spPr>
            <a:xfrm>
              <a:off x="1401826" y="6015553"/>
              <a:ext cx="1124541" cy="307777"/>
            </a:xfrm>
            <a:prstGeom prst="rect">
              <a:avLst/>
            </a:prstGeom>
            <a:noFill/>
          </p:spPr>
          <p:txBody>
            <a:bodyPr wrap="square" rtlCol="0">
              <a:spAutoFit/>
            </a:bodyPr>
            <a:lstStyle/>
            <a:p>
              <a:r>
                <a:rPr lang="en-US" sz="1200" dirty="0"/>
                <a:t>Password</a:t>
              </a:r>
              <a:r>
                <a:rPr lang="en-US" sz="1400" dirty="0"/>
                <a:t> </a:t>
              </a:r>
            </a:p>
          </p:txBody>
        </p:sp>
        <p:sp>
          <p:nvSpPr>
            <p:cNvPr id="64" name="Rectangle 63">
              <a:extLst>
                <a:ext uri="{FF2B5EF4-FFF2-40B4-BE49-F238E27FC236}">
                  <a16:creationId xmlns:a16="http://schemas.microsoft.com/office/drawing/2014/main" id="{01675F66-3E53-3DAB-D8AD-D1FC89F74EDE}"/>
                </a:ext>
              </a:extLst>
            </p:cNvPr>
            <p:cNvSpPr/>
            <p:nvPr/>
          </p:nvSpPr>
          <p:spPr>
            <a:xfrm>
              <a:off x="2220697" y="6095069"/>
              <a:ext cx="127213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396057D-9AC5-AB2F-78D9-148B9C47582C}"/>
                </a:ext>
              </a:extLst>
            </p:cNvPr>
            <p:cNvSpPr/>
            <p:nvPr/>
          </p:nvSpPr>
          <p:spPr>
            <a:xfrm>
              <a:off x="2220697" y="5790277"/>
              <a:ext cx="1288019"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5CB71C6E-060C-EE2D-79F7-A6B31C1190B9}"/>
                </a:ext>
              </a:extLst>
            </p:cNvPr>
            <p:cNvSpPr txBox="1"/>
            <p:nvPr/>
          </p:nvSpPr>
          <p:spPr>
            <a:xfrm>
              <a:off x="1429471" y="6303326"/>
              <a:ext cx="762361" cy="400110"/>
            </a:xfrm>
            <a:prstGeom prst="rect">
              <a:avLst/>
            </a:prstGeom>
            <a:noFill/>
          </p:spPr>
          <p:txBody>
            <a:bodyPr wrap="square" rtlCol="0">
              <a:spAutoFit/>
            </a:bodyPr>
            <a:lstStyle/>
            <a:p>
              <a:r>
                <a:rPr lang="en-US" sz="1000" dirty="0"/>
                <a:t>Secret Questions</a:t>
              </a:r>
            </a:p>
          </p:txBody>
        </p:sp>
        <p:sp>
          <p:nvSpPr>
            <p:cNvPr id="67" name="Rectangle 66">
              <a:extLst>
                <a:ext uri="{FF2B5EF4-FFF2-40B4-BE49-F238E27FC236}">
                  <a16:creationId xmlns:a16="http://schemas.microsoft.com/office/drawing/2014/main" id="{839D9A77-6424-D328-C489-6FD87715E209}"/>
                </a:ext>
              </a:extLst>
            </p:cNvPr>
            <p:cNvSpPr/>
            <p:nvPr/>
          </p:nvSpPr>
          <p:spPr>
            <a:xfrm>
              <a:off x="2228639" y="6391431"/>
              <a:ext cx="1272134"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Rectangle 68">
            <a:extLst>
              <a:ext uri="{FF2B5EF4-FFF2-40B4-BE49-F238E27FC236}">
                <a16:creationId xmlns:a16="http://schemas.microsoft.com/office/drawing/2014/main" id="{5AFC140C-10E2-B1FB-3909-177DEACD8842}"/>
              </a:ext>
            </a:extLst>
          </p:cNvPr>
          <p:cNvSpPr/>
          <p:nvPr/>
        </p:nvSpPr>
        <p:spPr>
          <a:xfrm>
            <a:off x="2122642" y="1478360"/>
            <a:ext cx="1928626"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226437CE-AFB9-C129-D1CC-E48BC0B106A0}"/>
              </a:ext>
            </a:extLst>
          </p:cNvPr>
          <p:cNvSpPr/>
          <p:nvPr/>
        </p:nvSpPr>
        <p:spPr>
          <a:xfrm>
            <a:off x="2117045" y="1157591"/>
            <a:ext cx="1934223" cy="21732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E72D659-7D6E-1F7F-D1A7-1D4156DE7BA1}"/>
              </a:ext>
            </a:extLst>
          </p:cNvPr>
          <p:cNvSpPr/>
          <p:nvPr/>
        </p:nvSpPr>
        <p:spPr>
          <a:xfrm>
            <a:off x="5110987" y="6408839"/>
            <a:ext cx="1003978" cy="19319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FE7A05C9-48FA-7C09-7F3D-933D0B88BA4C}"/>
              </a:ext>
            </a:extLst>
          </p:cNvPr>
          <p:cNvSpPr txBox="1"/>
          <p:nvPr/>
        </p:nvSpPr>
        <p:spPr>
          <a:xfrm>
            <a:off x="5391189" y="6351545"/>
            <a:ext cx="615418" cy="307777"/>
          </a:xfrm>
          <a:prstGeom prst="rect">
            <a:avLst/>
          </a:prstGeom>
          <a:noFill/>
        </p:spPr>
        <p:txBody>
          <a:bodyPr wrap="square" rtlCol="0">
            <a:spAutoFit/>
          </a:bodyPr>
          <a:lstStyle/>
          <a:p>
            <a:r>
              <a:rPr lang="en-US" sz="1400" dirty="0"/>
              <a:t>OK</a:t>
            </a:r>
          </a:p>
        </p:txBody>
      </p:sp>
      <p:sp>
        <p:nvSpPr>
          <p:cNvPr id="73" name="TextBox 72">
            <a:extLst>
              <a:ext uri="{FF2B5EF4-FFF2-40B4-BE49-F238E27FC236}">
                <a16:creationId xmlns:a16="http://schemas.microsoft.com/office/drawing/2014/main" id="{F70A1516-430E-CEDA-FEFA-575BA09B195E}"/>
              </a:ext>
            </a:extLst>
          </p:cNvPr>
          <p:cNvSpPr txBox="1"/>
          <p:nvPr/>
        </p:nvSpPr>
        <p:spPr>
          <a:xfrm>
            <a:off x="2185243" y="5343970"/>
            <a:ext cx="1042337" cy="307777"/>
          </a:xfrm>
          <a:prstGeom prst="rect">
            <a:avLst/>
          </a:prstGeom>
          <a:noFill/>
        </p:spPr>
        <p:txBody>
          <a:bodyPr wrap="square" rtlCol="0">
            <a:spAutoFit/>
          </a:bodyPr>
          <a:lstStyle/>
          <a:p>
            <a:r>
              <a:rPr lang="en-US" sz="1400" dirty="0"/>
              <a:t>Amount $</a:t>
            </a:r>
          </a:p>
        </p:txBody>
      </p:sp>
      <p:sp>
        <p:nvSpPr>
          <p:cNvPr id="74" name="Rectangle 73">
            <a:extLst>
              <a:ext uri="{FF2B5EF4-FFF2-40B4-BE49-F238E27FC236}">
                <a16:creationId xmlns:a16="http://schemas.microsoft.com/office/drawing/2014/main" id="{2AF2BE79-C8B3-13B3-E8E9-D5F01E46F13A}"/>
              </a:ext>
            </a:extLst>
          </p:cNvPr>
          <p:cNvSpPr/>
          <p:nvPr/>
        </p:nvSpPr>
        <p:spPr>
          <a:xfrm>
            <a:off x="3078514" y="5416639"/>
            <a:ext cx="1123866" cy="193191"/>
          </a:xfrm>
          <a:prstGeom prst="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7267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hart&#10;&#10;Description automatically generated">
            <a:extLst>
              <a:ext uri="{FF2B5EF4-FFF2-40B4-BE49-F238E27FC236}">
                <a16:creationId xmlns:a16="http://schemas.microsoft.com/office/drawing/2014/main" id="{20DDA246-66B0-3CA8-1CB7-B0B89E4B2F76}"/>
              </a:ext>
            </a:extLst>
          </p:cNvPr>
          <p:cNvPicPr>
            <a:picLocks noChangeAspect="1"/>
          </p:cNvPicPr>
          <p:nvPr/>
        </p:nvPicPr>
        <p:blipFill>
          <a:blip r:embed="rId2"/>
          <a:stretch>
            <a:fillRect/>
          </a:stretch>
        </p:blipFill>
        <p:spPr>
          <a:xfrm>
            <a:off x="988869" y="649432"/>
            <a:ext cx="4838700" cy="5600700"/>
          </a:xfrm>
          <a:prstGeom prst="rect">
            <a:avLst/>
          </a:prstGeom>
        </p:spPr>
      </p:pic>
      <p:pic>
        <p:nvPicPr>
          <p:cNvPr id="7" name="Picture 6" descr="A screenshot of a computer screen&#10;&#10;Description automatically generated">
            <a:extLst>
              <a:ext uri="{FF2B5EF4-FFF2-40B4-BE49-F238E27FC236}">
                <a16:creationId xmlns:a16="http://schemas.microsoft.com/office/drawing/2014/main" id="{0D5C8F1F-1D2A-F3E9-C29D-53E058F608AA}"/>
              </a:ext>
            </a:extLst>
          </p:cNvPr>
          <p:cNvPicPr>
            <a:picLocks noChangeAspect="1"/>
          </p:cNvPicPr>
          <p:nvPr/>
        </p:nvPicPr>
        <p:blipFill>
          <a:blip r:embed="rId3"/>
          <a:stretch>
            <a:fillRect/>
          </a:stretch>
        </p:blipFill>
        <p:spPr>
          <a:xfrm>
            <a:off x="6871316" y="20782"/>
            <a:ext cx="4451888" cy="6858000"/>
          </a:xfrm>
          <a:prstGeom prst="rect">
            <a:avLst/>
          </a:prstGeom>
        </p:spPr>
      </p:pic>
    </p:spTree>
    <p:extLst>
      <p:ext uri="{BB962C8B-B14F-4D97-AF65-F5344CB8AC3E}">
        <p14:creationId xmlns:p14="http://schemas.microsoft.com/office/powerpoint/2010/main" val="570795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177</Words>
  <Application>Microsoft Macintosh PowerPoint</Application>
  <PresentationFormat>Widescreen</PresentationFormat>
  <Paragraphs>44</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-apple-system</vt:lpstr>
      <vt:lpstr>Aptos</vt:lpstr>
      <vt:lpstr>Aptos Display</vt:lpstr>
      <vt:lpstr>Arial</vt:lpstr>
      <vt:lpstr>Wingdings</vt:lpstr>
      <vt:lpstr>Office Theme</vt:lpstr>
      <vt:lpstr>Auto-Pilot Betting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Ringo Poon</dc:creator>
  <cp:lastModifiedBy>Ringo Poon</cp:lastModifiedBy>
  <cp:revision>2</cp:revision>
  <dcterms:created xsi:type="dcterms:W3CDTF">2024-01-24T13:32:31Z</dcterms:created>
  <dcterms:modified xsi:type="dcterms:W3CDTF">2024-01-24T13:36:46Z</dcterms:modified>
</cp:coreProperties>
</file>