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00" r:id="rId2"/>
    <p:sldId id="401" r:id="rId3"/>
    <p:sldId id="402" r:id="rId4"/>
    <p:sldId id="403" r:id="rId5"/>
    <p:sldId id="404" r:id="rId6"/>
    <p:sldId id="405" r:id="rId7"/>
    <p:sldId id="406" r:id="rId8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00"/>
            <p14:sldId id="401"/>
            <p14:sldId id="402"/>
            <p14:sldId id="403"/>
            <p14:sldId id="404"/>
            <p14:sldId id="405"/>
            <p14:sldId id="4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861" autoAdjust="0"/>
  </p:normalViewPr>
  <p:slideViewPr>
    <p:cSldViewPr snapToGrid="0">
      <p:cViewPr varScale="1">
        <p:scale>
          <a:sx n="92" d="100"/>
          <a:sy n="92" d="100"/>
        </p:scale>
        <p:origin x="1098" y="66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969383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利息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fontAlgn="ctr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118872" marR="118872" marT="54864" marB="5486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118872" marR="118872" marT="54864" marB="5486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118872" marR="118872" marT="54864" marB="5486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118872" marR="118872" marT="54864" marB="5486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8872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\EB21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SimHei" panose="02010609060101010101" pitchFamily="49" charset="-122"/>
                <a:ea typeface="SimHei" panose="02010609060101010101" pitchFamily="49" charset="-122"/>
              </a:rPr>
              <a:t>\EA7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87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\EA27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43328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\EC29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\EH30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\EB40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\EA47</a:t>
            </a: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\EA70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96756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\EH73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\EA78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\EA100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0136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\EB109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\EB110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\EA117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129837</TotalTime>
  <Words>780</Words>
  <Application>Microsoft Office PowerPoint</Application>
  <PresentationFormat>Custom</PresentationFormat>
  <Paragraphs>330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6061</cp:revision>
  <cp:lastPrinted>2022-12-15T07:29:43Z</cp:lastPrinted>
  <dcterms:created xsi:type="dcterms:W3CDTF">2015-03-26T06:29:01Z</dcterms:created>
  <dcterms:modified xsi:type="dcterms:W3CDTF">2023-02-04T12:29:42Z</dcterms:modified>
</cp:coreProperties>
</file>