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102"/>
  </p:notesMasterIdLst>
  <p:sldIdLst>
    <p:sldId id="741" r:id="rId5"/>
    <p:sldId id="930" r:id="rId6"/>
    <p:sldId id="798" r:id="rId7"/>
    <p:sldId id="931" r:id="rId8"/>
    <p:sldId id="929" r:id="rId9"/>
    <p:sldId id="817" r:id="rId10"/>
    <p:sldId id="701" r:id="rId11"/>
    <p:sldId id="841" r:id="rId12"/>
    <p:sldId id="889" r:id="rId13"/>
    <p:sldId id="820" r:id="rId14"/>
    <p:sldId id="890" r:id="rId15"/>
    <p:sldId id="891" r:id="rId16"/>
    <p:sldId id="886" r:id="rId17"/>
    <p:sldId id="840" r:id="rId18"/>
    <p:sldId id="821" r:id="rId19"/>
    <p:sldId id="259" r:id="rId20"/>
    <p:sldId id="892" r:id="rId21"/>
    <p:sldId id="824" r:id="rId22"/>
    <p:sldId id="839" r:id="rId23"/>
    <p:sldId id="822" r:id="rId24"/>
    <p:sldId id="261" r:id="rId25"/>
    <p:sldId id="893" r:id="rId26"/>
    <p:sldId id="287" r:id="rId27"/>
    <p:sldId id="823" r:id="rId28"/>
    <p:sldId id="264" r:id="rId29"/>
    <p:sldId id="894" r:id="rId30"/>
    <p:sldId id="266" r:id="rId31"/>
    <p:sldId id="267" r:id="rId32"/>
    <p:sldId id="268" r:id="rId33"/>
    <p:sldId id="895" r:id="rId34"/>
    <p:sldId id="825" r:id="rId35"/>
    <p:sldId id="826" r:id="rId36"/>
    <p:sldId id="838" r:id="rId37"/>
    <p:sldId id="827" r:id="rId38"/>
    <p:sldId id="896" r:id="rId39"/>
    <p:sldId id="288" r:id="rId40"/>
    <p:sldId id="897" r:id="rId41"/>
    <p:sldId id="828" r:id="rId42"/>
    <p:sldId id="898" r:id="rId43"/>
    <p:sldId id="274" r:id="rId44"/>
    <p:sldId id="830" r:id="rId45"/>
    <p:sldId id="837" r:id="rId46"/>
    <p:sldId id="829" r:id="rId47"/>
    <p:sldId id="794" r:id="rId48"/>
    <p:sldId id="275" r:id="rId49"/>
    <p:sldId id="899" r:id="rId50"/>
    <p:sldId id="277" r:id="rId51"/>
    <p:sldId id="278" r:id="rId52"/>
    <p:sldId id="279" r:id="rId53"/>
    <p:sldId id="280" r:id="rId54"/>
    <p:sldId id="281" r:id="rId55"/>
    <p:sldId id="282" r:id="rId56"/>
    <p:sldId id="283" r:id="rId57"/>
    <p:sldId id="284" r:id="rId58"/>
    <p:sldId id="831" r:id="rId59"/>
    <p:sldId id="836" r:id="rId60"/>
    <p:sldId id="832" r:id="rId61"/>
    <p:sldId id="833" r:id="rId62"/>
    <p:sldId id="834" r:id="rId63"/>
    <p:sldId id="835" r:id="rId64"/>
    <p:sldId id="885" r:id="rId65"/>
    <p:sldId id="848" r:id="rId66"/>
    <p:sldId id="849" r:id="rId67"/>
    <p:sldId id="850" r:id="rId68"/>
    <p:sldId id="851" r:id="rId69"/>
    <p:sldId id="852" r:id="rId70"/>
    <p:sldId id="853" r:id="rId71"/>
    <p:sldId id="901" r:id="rId72"/>
    <p:sldId id="855" r:id="rId73"/>
    <p:sldId id="902" r:id="rId74"/>
    <p:sldId id="903" r:id="rId75"/>
    <p:sldId id="904" r:id="rId76"/>
    <p:sldId id="905" r:id="rId77"/>
    <p:sldId id="906" r:id="rId78"/>
    <p:sldId id="907" r:id="rId79"/>
    <p:sldId id="908" r:id="rId80"/>
    <p:sldId id="909" r:id="rId81"/>
    <p:sldId id="910" r:id="rId82"/>
    <p:sldId id="911" r:id="rId83"/>
    <p:sldId id="912" r:id="rId84"/>
    <p:sldId id="913" r:id="rId85"/>
    <p:sldId id="914" r:id="rId86"/>
    <p:sldId id="915" r:id="rId87"/>
    <p:sldId id="916" r:id="rId88"/>
    <p:sldId id="917" r:id="rId89"/>
    <p:sldId id="918" r:id="rId90"/>
    <p:sldId id="919" r:id="rId91"/>
    <p:sldId id="920" r:id="rId92"/>
    <p:sldId id="921" r:id="rId93"/>
    <p:sldId id="922" r:id="rId94"/>
    <p:sldId id="923" r:id="rId95"/>
    <p:sldId id="924" r:id="rId96"/>
    <p:sldId id="925" r:id="rId97"/>
    <p:sldId id="878" r:id="rId98"/>
    <p:sldId id="926" r:id="rId99"/>
    <p:sldId id="927" r:id="rId100"/>
    <p:sldId id="854" r:id="rId101"/>
  </p:sldIdLst>
  <p:sldSz cx="6858000" cy="5143500"/>
  <p:notesSz cx="6858000" cy="9144000"/>
  <p:embeddedFontLst>
    <p:embeddedFont>
      <p:font typeface="Courier" panose="02070309020205020404" pitchFamily="49" charset="0"/>
      <p:regular r:id="rId103"/>
      <p:bold r:id="rId104"/>
      <p:italic r:id="rId105"/>
      <p:boldItalic r:id="rId106"/>
    </p:embeddedFont>
    <p:embeddedFont>
      <p:font typeface="Franklin Gothic Book" panose="020B0503020102020204" pitchFamily="34" charset="0"/>
      <p:regular r:id="rId107"/>
      <p:italic r:id="rId108"/>
    </p:embeddedFont>
    <p:embeddedFont>
      <p:font typeface="Lato" panose="020F0502020204030203" pitchFamily="34" charset="0"/>
      <p:regular r:id="rId109"/>
      <p:bold r:id="rId110"/>
      <p:italic r:id="rId111"/>
      <p:boldItalic r:id="rId112"/>
    </p:embeddedFont>
    <p:embeddedFont>
      <p:font typeface="Merriweather" pitchFamily="2" charset="77"/>
      <p:regular r:id="rId113"/>
      <p:bold r:id="rId114"/>
      <p:italic r:id="rId115"/>
      <p:boldItalic r:id="rId116"/>
    </p:embeddedFont>
    <p:embeddedFont>
      <p:font typeface="Raleway" pitchFamily="2" charset="77"/>
      <p:regular r:id="rId117"/>
      <p:bold r:id="rId118"/>
      <p:italic r:id="rId119"/>
      <p:boldItalic r:id="rId1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92D4630B-6121-124C-8FD5-4163334AAE15}">
          <p14:sldIdLst>
            <p14:sldId id="741"/>
            <p14:sldId id="930"/>
            <p14:sldId id="798"/>
            <p14:sldId id="931"/>
            <p14:sldId id="929"/>
            <p14:sldId id="817"/>
            <p14:sldId id="701"/>
            <p14:sldId id="841"/>
            <p14:sldId id="889"/>
            <p14:sldId id="820"/>
            <p14:sldId id="890"/>
            <p14:sldId id="891"/>
            <p14:sldId id="886"/>
            <p14:sldId id="840"/>
            <p14:sldId id="821"/>
            <p14:sldId id="259"/>
            <p14:sldId id="892"/>
            <p14:sldId id="824"/>
            <p14:sldId id="839"/>
            <p14:sldId id="822"/>
            <p14:sldId id="261"/>
            <p14:sldId id="893"/>
            <p14:sldId id="287"/>
            <p14:sldId id="823"/>
            <p14:sldId id="264"/>
            <p14:sldId id="894"/>
            <p14:sldId id="266"/>
            <p14:sldId id="267"/>
            <p14:sldId id="268"/>
            <p14:sldId id="895"/>
            <p14:sldId id="825"/>
            <p14:sldId id="826"/>
            <p14:sldId id="838"/>
            <p14:sldId id="827"/>
            <p14:sldId id="896"/>
            <p14:sldId id="288"/>
            <p14:sldId id="897"/>
            <p14:sldId id="828"/>
            <p14:sldId id="898"/>
            <p14:sldId id="274"/>
            <p14:sldId id="830"/>
            <p14:sldId id="837"/>
            <p14:sldId id="829"/>
            <p14:sldId id="794"/>
            <p14:sldId id="275"/>
            <p14:sldId id="899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831"/>
            <p14:sldId id="836"/>
            <p14:sldId id="832"/>
            <p14:sldId id="833"/>
            <p14:sldId id="834"/>
            <p14:sldId id="835"/>
            <p14:sldId id="885"/>
            <p14:sldId id="848"/>
            <p14:sldId id="849"/>
            <p14:sldId id="850"/>
            <p14:sldId id="851"/>
            <p14:sldId id="852"/>
            <p14:sldId id="853"/>
            <p14:sldId id="901"/>
            <p14:sldId id="855"/>
            <p14:sldId id="902"/>
            <p14:sldId id="903"/>
            <p14:sldId id="904"/>
            <p14:sldId id="905"/>
            <p14:sldId id="906"/>
            <p14:sldId id="907"/>
            <p14:sldId id="908"/>
            <p14:sldId id="909"/>
            <p14:sldId id="910"/>
            <p14:sldId id="911"/>
            <p14:sldId id="912"/>
            <p14:sldId id="913"/>
            <p14:sldId id="914"/>
            <p14:sldId id="915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5"/>
            <p14:sldId id="878"/>
            <p14:sldId id="926"/>
            <p14:sldId id="927"/>
            <p14:sldId id="8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0052"/>
    <a:srgbClr val="1F85C6"/>
    <a:srgbClr val="2B85C5"/>
    <a:srgbClr val="FE6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43"/>
    <p:restoredTop sz="94647"/>
  </p:normalViewPr>
  <p:slideViewPr>
    <p:cSldViewPr snapToGrid="0" snapToObjects="1">
      <p:cViewPr varScale="1">
        <p:scale>
          <a:sx n="182" d="100"/>
          <a:sy n="182" d="100"/>
        </p:scale>
        <p:origin x="20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font" Target="fonts/font15.fntdata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font" Target="fonts/font10.fntdata"/><Relationship Id="rId16" Type="http://schemas.openxmlformats.org/officeDocument/2006/relationships/slide" Target="slides/slide12.xml"/><Relationship Id="rId107" Type="http://schemas.openxmlformats.org/officeDocument/2006/relationships/font" Target="fonts/font5.fntdata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notesMaster" Target="notesMasters/notesMaster1.xml"/><Relationship Id="rId123" Type="http://schemas.openxmlformats.org/officeDocument/2006/relationships/theme" Target="theme/theme1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font" Target="fonts/font11.fntdata"/><Relationship Id="rId118" Type="http://schemas.openxmlformats.org/officeDocument/2006/relationships/font" Target="fonts/font16.fntdata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124" Type="http://schemas.openxmlformats.org/officeDocument/2006/relationships/tableStyles" Target="tableStyle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font" Target="fonts/font12.fntdata"/><Relationship Id="rId119" Type="http://schemas.openxmlformats.org/officeDocument/2006/relationships/font" Target="fonts/font17.fntdata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font" Target="fonts/font7.fntdata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font" Target="fonts/font2.fntdata"/><Relationship Id="rId120" Type="http://schemas.openxmlformats.org/officeDocument/2006/relationships/font" Target="fonts/font18.fntdata"/><Relationship Id="rId125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font" Target="fonts/font8.fntdata"/><Relationship Id="rId115" Type="http://schemas.openxmlformats.org/officeDocument/2006/relationships/font" Target="fonts/font13.fntdata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presProps" Target="presProps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font" Target="fonts/font9.fntdata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G Chi Kit Ken" userId="233f042c-09e9-4a0c-9043-d675a582571a" providerId="ADAL" clId="{3EC68A78-75E3-405C-AC64-E296BA88A2A4}"/>
    <pc:docChg chg="undo custSel addSld delSld modSld sldOrd">
      <pc:chgData name="FONG Chi Kit Ken" userId="233f042c-09e9-4a0c-9043-d675a582571a" providerId="ADAL" clId="{3EC68A78-75E3-405C-AC64-E296BA88A2A4}" dt="2022-08-24T08:53:51.239" v="3637"/>
      <pc:docMkLst>
        <pc:docMk/>
      </pc:docMkLst>
      <pc:sldChg chg="add">
        <pc:chgData name="FONG Chi Kit Ken" userId="233f042c-09e9-4a0c-9043-d675a582571a" providerId="ADAL" clId="{3EC68A78-75E3-405C-AC64-E296BA88A2A4}" dt="2022-08-24T08:53:51.239" v="3637"/>
        <pc:sldMkLst>
          <pc:docMk/>
          <pc:sldMk cId="0" sldId="278"/>
        </pc:sldMkLst>
      </pc:sldChg>
      <pc:sldChg chg="del">
        <pc:chgData name="FONG Chi Kit Ken" userId="233f042c-09e9-4a0c-9043-d675a582571a" providerId="ADAL" clId="{3EC68A78-75E3-405C-AC64-E296BA88A2A4}" dt="2022-08-24T08:31:57.942" v="3321" actId="2696"/>
        <pc:sldMkLst>
          <pc:docMk/>
          <pc:sldMk cId="3176633275" sldId="296"/>
        </pc:sldMkLst>
      </pc:sldChg>
      <pc:sldChg chg="modSp">
        <pc:chgData name="FONG Chi Kit Ken" userId="233f042c-09e9-4a0c-9043-d675a582571a" providerId="ADAL" clId="{3EC68A78-75E3-405C-AC64-E296BA88A2A4}" dt="2022-08-24T08:30:11.204" v="3319" actId="20577"/>
        <pc:sldMkLst>
          <pc:docMk/>
          <pc:sldMk cId="2728730480" sldId="298"/>
        </pc:sldMkLst>
        <pc:spChg chg="mod">
          <ac:chgData name="FONG Chi Kit Ken" userId="233f042c-09e9-4a0c-9043-d675a582571a" providerId="ADAL" clId="{3EC68A78-75E3-405C-AC64-E296BA88A2A4}" dt="2022-08-24T08:30:11.204" v="3319" actId="20577"/>
          <ac:spMkLst>
            <pc:docMk/>
            <pc:sldMk cId="2728730480" sldId="298"/>
            <ac:spMk id="10" creationId="{68A1D574-07BB-444A-BB1F-42B3731F8EB3}"/>
          </ac:spMkLst>
        </pc:spChg>
        <pc:picChg chg="mod">
          <ac:chgData name="FONG Chi Kit Ken" userId="233f042c-09e9-4a0c-9043-d675a582571a" providerId="ADAL" clId="{3EC68A78-75E3-405C-AC64-E296BA88A2A4}" dt="2022-08-24T08:29:53.792" v="3281" actId="1076"/>
          <ac:picMkLst>
            <pc:docMk/>
            <pc:sldMk cId="2728730480" sldId="298"/>
            <ac:picMk id="8" creationId="{83F709FB-6700-4BE1-85EB-0CF6FB76D774}"/>
          </ac:picMkLst>
        </pc:picChg>
      </pc:sldChg>
      <pc:sldChg chg="del">
        <pc:chgData name="FONG Chi Kit Ken" userId="233f042c-09e9-4a0c-9043-d675a582571a" providerId="ADAL" clId="{3EC68A78-75E3-405C-AC64-E296BA88A2A4}" dt="2022-08-24T08:32:05.204" v="3322" actId="2696"/>
        <pc:sldMkLst>
          <pc:docMk/>
          <pc:sldMk cId="2813544258" sldId="299"/>
        </pc:sldMkLst>
      </pc:sldChg>
      <pc:sldChg chg="ord">
        <pc:chgData name="FONG Chi Kit Ken" userId="233f042c-09e9-4a0c-9043-d675a582571a" providerId="ADAL" clId="{3EC68A78-75E3-405C-AC64-E296BA88A2A4}" dt="2022-08-24T08:39:46.582" v="3541"/>
        <pc:sldMkLst>
          <pc:docMk/>
          <pc:sldMk cId="2857194981" sldId="300"/>
        </pc:sldMkLst>
      </pc:sldChg>
      <pc:sldChg chg="ord">
        <pc:chgData name="FONG Chi Kit Ken" userId="233f042c-09e9-4a0c-9043-d675a582571a" providerId="ADAL" clId="{3EC68A78-75E3-405C-AC64-E296BA88A2A4}" dt="2022-08-24T08:32:19.718" v="3323"/>
        <pc:sldMkLst>
          <pc:docMk/>
          <pc:sldMk cId="2031286248" sldId="305"/>
        </pc:sldMkLst>
      </pc:sldChg>
      <pc:sldChg chg="ord">
        <pc:chgData name="FONG Chi Kit Ken" userId="233f042c-09e9-4a0c-9043-d675a582571a" providerId="ADAL" clId="{3EC68A78-75E3-405C-AC64-E296BA88A2A4}" dt="2022-08-24T08:40:40.240" v="3543"/>
        <pc:sldMkLst>
          <pc:docMk/>
          <pc:sldMk cId="3019564000" sldId="307"/>
        </pc:sldMkLst>
      </pc:sldChg>
      <pc:sldChg chg="addSp delSp modSp ord">
        <pc:chgData name="FONG Chi Kit Ken" userId="233f042c-09e9-4a0c-9043-d675a582571a" providerId="ADAL" clId="{3EC68A78-75E3-405C-AC64-E296BA88A2A4}" dt="2022-08-24T08:42:04.397" v="3580" actId="207"/>
        <pc:sldMkLst>
          <pc:docMk/>
          <pc:sldMk cId="330317354" sldId="310"/>
        </pc:sldMkLst>
        <pc:spChg chg="mod">
          <ac:chgData name="FONG Chi Kit Ken" userId="233f042c-09e9-4a0c-9043-d675a582571a" providerId="ADAL" clId="{3EC68A78-75E3-405C-AC64-E296BA88A2A4}" dt="2022-08-24T08:41:35.723" v="3574" actId="20577"/>
          <ac:spMkLst>
            <pc:docMk/>
            <pc:sldMk cId="330317354" sldId="310"/>
            <ac:spMk id="2" creationId="{B0CA9E37-6DB5-406C-B607-DA0E91DA1325}"/>
          </ac:spMkLst>
        </pc:spChg>
        <pc:spChg chg="del">
          <ac:chgData name="FONG Chi Kit Ken" userId="233f042c-09e9-4a0c-9043-d675a582571a" providerId="ADAL" clId="{3EC68A78-75E3-405C-AC64-E296BA88A2A4}" dt="2022-08-24T08:41:41.410" v="3575" actId="478"/>
          <ac:spMkLst>
            <pc:docMk/>
            <pc:sldMk cId="330317354" sldId="310"/>
            <ac:spMk id="3" creationId="{5ACF9DD4-3C41-4B4C-9456-ABE06B25101C}"/>
          </ac:spMkLst>
        </pc:spChg>
        <pc:spChg chg="add mod">
          <ac:chgData name="FONG Chi Kit Ken" userId="233f042c-09e9-4a0c-9043-d675a582571a" providerId="ADAL" clId="{3EC68A78-75E3-405C-AC64-E296BA88A2A4}" dt="2022-08-24T08:42:04.397" v="3580" actId="207"/>
          <ac:spMkLst>
            <pc:docMk/>
            <pc:sldMk cId="330317354" sldId="310"/>
            <ac:spMk id="5" creationId="{53E87C44-2332-43A8-BB8D-556E2D7DCA2A}"/>
          </ac:spMkLst>
        </pc:spChg>
        <pc:picChg chg="mod">
          <ac:chgData name="FONG Chi Kit Ken" userId="233f042c-09e9-4a0c-9043-d675a582571a" providerId="ADAL" clId="{3EC68A78-75E3-405C-AC64-E296BA88A2A4}" dt="2022-08-24T08:41:45.343" v="3577" actId="14100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Sp modSp ord">
        <pc:chgData name="FONG Chi Kit Ken" userId="233f042c-09e9-4a0c-9043-d675a582571a" providerId="ADAL" clId="{3EC68A78-75E3-405C-AC64-E296BA88A2A4}" dt="2022-08-24T08:39:14.923" v="3537"/>
        <pc:sldMkLst>
          <pc:docMk/>
          <pc:sldMk cId="2247253820" sldId="321"/>
        </pc:sldMkLst>
        <pc:spChg chg="del">
          <ac:chgData name="FONG Chi Kit Ken" userId="233f042c-09e9-4a0c-9043-d675a582571a" providerId="ADAL" clId="{3EC68A78-75E3-405C-AC64-E296BA88A2A4}" dt="2022-08-24T08:36:19.588" v="3511" actId="478"/>
          <ac:spMkLst>
            <pc:docMk/>
            <pc:sldMk cId="2247253820" sldId="321"/>
            <ac:spMk id="2" creationId="{2A0B2CA4-58F9-4C2E-9C92-F9379F03A28A}"/>
          </ac:spMkLst>
        </pc:spChg>
        <pc:spChg chg="del">
          <ac:chgData name="FONG Chi Kit Ken" userId="233f042c-09e9-4a0c-9043-d675a582571a" providerId="ADAL" clId="{3EC68A78-75E3-405C-AC64-E296BA88A2A4}" dt="2022-08-24T08:36:25.088" v="3513" actId="478"/>
          <ac:spMkLst>
            <pc:docMk/>
            <pc:sldMk cId="2247253820" sldId="321"/>
            <ac:spMk id="3" creationId="{CA71BCDE-8D6D-4995-AF5D-A284DCE2E6FF}"/>
          </ac:spMkLst>
        </pc:spChg>
        <pc:picChg chg="mod">
          <ac:chgData name="FONG Chi Kit Ken" userId="233f042c-09e9-4a0c-9043-d675a582571a" providerId="ADAL" clId="{3EC68A78-75E3-405C-AC64-E296BA88A2A4}" dt="2022-08-24T08:36:30.780" v="3515" actId="1076"/>
          <ac:picMkLst>
            <pc:docMk/>
            <pc:sldMk cId="2247253820" sldId="321"/>
            <ac:picMk id="9218" creationId="{D08A520F-5294-4463-938F-4BD1E24FC401}"/>
          </ac:picMkLst>
        </pc:picChg>
      </pc:sldChg>
      <pc:sldChg chg="addSp delSp modSp ord">
        <pc:chgData name="FONG Chi Kit Ken" userId="233f042c-09e9-4a0c-9043-d675a582571a" providerId="ADAL" clId="{3EC68A78-75E3-405C-AC64-E296BA88A2A4}" dt="2022-08-24T08:39:42.654" v="3540" actId="1076"/>
        <pc:sldMkLst>
          <pc:docMk/>
          <pc:sldMk cId="3735122597" sldId="322"/>
        </pc:sldMkLst>
        <pc:spChg chg="mod">
          <ac:chgData name="FONG Chi Kit Ken" userId="233f042c-09e9-4a0c-9043-d675a582571a" providerId="ADAL" clId="{3EC68A78-75E3-405C-AC64-E296BA88A2A4}" dt="2022-08-24T07:35:42.483" v="33" actId="20577"/>
          <ac:spMkLst>
            <pc:docMk/>
            <pc:sldMk cId="3735122597" sldId="322"/>
            <ac:spMk id="2" creationId="{D42BF07F-A7E0-4DEA-B500-E91C2C442644}"/>
          </ac:spMkLst>
        </pc:spChg>
        <pc:picChg chg="add mod">
          <ac:chgData name="FONG Chi Kit Ken" userId="233f042c-09e9-4a0c-9043-d675a582571a" providerId="ADAL" clId="{3EC68A78-75E3-405C-AC64-E296BA88A2A4}" dt="2022-08-24T08:39:42.654" v="3540" actId="1076"/>
          <ac:picMkLst>
            <pc:docMk/>
            <pc:sldMk cId="3735122597" sldId="322"/>
            <ac:picMk id="3" creationId="{74D43E40-98AA-4735-AC15-72AE642202D8}"/>
          </ac:picMkLst>
        </pc:picChg>
        <pc:picChg chg="del">
          <ac:chgData name="FONG Chi Kit Ken" userId="233f042c-09e9-4a0c-9043-d675a582571a" providerId="ADAL" clId="{3EC68A78-75E3-405C-AC64-E296BA88A2A4}" dt="2022-08-24T07:35:28.384" v="7" actId="478"/>
          <ac:picMkLst>
            <pc:docMk/>
            <pc:sldMk cId="3735122597" sldId="322"/>
            <ac:picMk id="1026" creationId="{31E10046-03CC-4AB7-BE12-C895D58BD37C}"/>
          </ac:picMkLst>
        </pc:picChg>
      </pc:sldChg>
      <pc:sldChg chg="modSp ord">
        <pc:chgData name="FONG Chi Kit Ken" userId="233f042c-09e9-4a0c-9043-d675a582571a" providerId="ADAL" clId="{3EC68A78-75E3-405C-AC64-E296BA88A2A4}" dt="2022-08-24T08:39:23.947" v="3538"/>
        <pc:sldMkLst>
          <pc:docMk/>
          <pc:sldMk cId="191295268" sldId="323"/>
        </pc:sldMkLst>
        <pc:spChg chg="mod">
          <ac:chgData name="FONG Chi Kit Ken" userId="233f042c-09e9-4a0c-9043-d675a582571a" providerId="ADAL" clId="{3EC68A78-75E3-405C-AC64-E296BA88A2A4}" dt="2022-08-24T08:39:08.461" v="3536" actId="14100"/>
          <ac:spMkLst>
            <pc:docMk/>
            <pc:sldMk cId="191295268" sldId="323"/>
            <ac:spMk id="5" creationId="{767A176C-6CD1-4151-8983-8EA46A8B8655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8:25:25.153" v="2714"/>
        <pc:sldMkLst>
          <pc:docMk/>
          <pc:sldMk cId="1288113930" sldId="327"/>
        </pc:sldMkLst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2" creationId="{8C121E60-5B5B-4172-9DE4-63050F33AB66}"/>
          </ac:spMkLst>
        </pc:spChg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3" creationId="{7D882C32-3788-4C2B-A9BB-F4D8614825CE}"/>
          </ac:spMkLst>
        </pc:spChg>
        <pc:spChg chg="add mod">
          <ac:chgData name="FONG Chi Kit Ken" userId="233f042c-09e9-4a0c-9043-d675a582571a" providerId="ADAL" clId="{3EC68A78-75E3-405C-AC64-E296BA88A2A4}" dt="2022-08-24T07:40:23.821" v="71" actId="20577"/>
          <ac:spMkLst>
            <pc:docMk/>
            <pc:sldMk cId="1288113930" sldId="327"/>
            <ac:spMk id="6" creationId="{27E464FB-7FDB-4DF6-B47F-7B5684F3EAD9}"/>
          </ac:spMkLst>
        </pc:spChg>
        <pc:spChg chg="add del mod">
          <ac:chgData name="FONG Chi Kit Ken" userId="233f042c-09e9-4a0c-9043-d675a582571a" providerId="ADAL" clId="{3EC68A78-75E3-405C-AC64-E296BA88A2A4}" dt="2022-08-24T07:38:35.720" v="42" actId="478"/>
          <ac:spMkLst>
            <pc:docMk/>
            <pc:sldMk cId="1288113930" sldId="327"/>
            <ac:spMk id="7" creationId="{4AF67449-EBCA-49E2-AA4D-C31AB93F5B83}"/>
          </ac:spMkLst>
        </pc:spChg>
        <pc:picChg chg="add mod modCrop">
          <ac:chgData name="FONG Chi Kit Ken" userId="233f042c-09e9-4a0c-9043-d675a582571a" providerId="ADAL" clId="{3EC68A78-75E3-405C-AC64-E296BA88A2A4}" dt="2022-08-24T07:39:45.334" v="51" actId="1076"/>
          <ac:picMkLst>
            <pc:docMk/>
            <pc:sldMk cId="1288113930" sldId="327"/>
            <ac:picMk id="5" creationId="{96645198-4786-43DE-A2AE-C472535B866A}"/>
          </ac:picMkLst>
        </pc:picChg>
      </pc:sldChg>
      <pc:sldChg chg="addSp delSp modSp del">
        <pc:chgData name="FONG Chi Kit Ken" userId="233f042c-09e9-4a0c-9043-d675a582571a" providerId="ADAL" clId="{3EC68A78-75E3-405C-AC64-E296BA88A2A4}" dt="2022-08-24T07:34:11.256" v="5" actId="2696"/>
        <pc:sldMkLst>
          <pc:docMk/>
          <pc:sldMk cId="3798230421" sldId="327"/>
        </pc:sldMkLst>
        <pc:graphicFrameChg chg="add del mod">
          <ac:chgData name="FONG Chi Kit Ken" userId="233f042c-09e9-4a0c-9043-d675a582571a" providerId="ADAL" clId="{3EC68A78-75E3-405C-AC64-E296BA88A2A4}" dt="2022-08-24T07:27:38.629" v="4" actId="1032"/>
          <ac:graphicFrameMkLst>
            <pc:docMk/>
            <pc:sldMk cId="3798230421" sldId="327"/>
            <ac:graphicFrameMk id="2" creationId="{887D64AC-F683-4AEC-8F72-0C070435BF19}"/>
          </ac:graphicFrameMkLst>
        </pc:graphicFrameChg>
        <pc:picChg chg="mod">
          <ac:chgData name="FONG Chi Kit Ken" userId="233f042c-09e9-4a0c-9043-d675a582571a" providerId="ADAL" clId="{3EC68A78-75E3-405C-AC64-E296BA88A2A4}" dt="2022-08-24T07:26:58.365" v="1" actId="1076"/>
          <ac:picMkLst>
            <pc:docMk/>
            <pc:sldMk cId="3798230421" sldId="327"/>
            <ac:picMk id="1026" creationId="{12890FE1-CDFA-6639-EBB8-ED8D14904234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7:43:13.781" v="156" actId="20577"/>
        <pc:sldMkLst>
          <pc:docMk/>
          <pc:sldMk cId="2297983673" sldId="328"/>
        </pc:sldMkLst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2" creationId="{408F2199-E71A-47B0-BD6D-6BB6FF20113C}"/>
          </ac:spMkLst>
        </pc:spChg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3" creationId="{98EF7A8E-8A7C-4474-896C-EDEA7099BA4C}"/>
          </ac:spMkLst>
        </pc:spChg>
        <pc:spChg chg="add mod">
          <ac:chgData name="FONG Chi Kit Ken" userId="233f042c-09e9-4a0c-9043-d675a582571a" providerId="ADAL" clId="{3EC68A78-75E3-405C-AC64-E296BA88A2A4}" dt="2022-08-24T07:43:13.781" v="156" actId="20577"/>
          <ac:spMkLst>
            <pc:docMk/>
            <pc:sldMk cId="2297983673" sldId="328"/>
            <ac:spMk id="5" creationId="{9189B82E-6BD4-459C-B0FA-41CCA46A8049}"/>
          </ac:spMkLst>
        </pc:spChg>
        <pc:spChg chg="add del mod">
          <ac:chgData name="FONG Chi Kit Ken" userId="233f042c-09e9-4a0c-9043-d675a582571a" providerId="ADAL" clId="{3EC68A78-75E3-405C-AC64-E296BA88A2A4}" dt="2022-08-24T07:42:17.271" v="77" actId="478"/>
          <ac:spMkLst>
            <pc:docMk/>
            <pc:sldMk cId="2297983673" sldId="328"/>
            <ac:spMk id="6" creationId="{921998AE-1804-4C4B-A6DD-18A8D1FF9483}"/>
          </ac:spMkLst>
        </pc:spChg>
        <pc:picChg chg="add del mod">
          <ac:chgData name="FONG Chi Kit Ken" userId="233f042c-09e9-4a0c-9043-d675a582571a" providerId="ADAL" clId="{3EC68A78-75E3-405C-AC64-E296BA88A2A4}" dt="2022-08-24T07:42:23.305" v="79" actId="1076"/>
          <ac:picMkLst>
            <pc:docMk/>
            <pc:sldMk cId="2297983673" sldId="328"/>
            <ac:picMk id="7" creationId="{B5C2A4A2-898B-4357-B337-355405FA6289}"/>
          </ac:picMkLst>
        </pc:picChg>
      </pc:sldChg>
      <pc:sldChg chg="modSp add">
        <pc:chgData name="FONG Chi Kit Ken" userId="233f042c-09e9-4a0c-9043-d675a582571a" providerId="ADAL" clId="{3EC68A78-75E3-405C-AC64-E296BA88A2A4}" dt="2022-08-24T07:44:10.448" v="189" actId="20577"/>
        <pc:sldMkLst>
          <pc:docMk/>
          <pc:sldMk cId="865378485" sldId="329"/>
        </pc:sldMkLst>
        <pc:spChg chg="mod">
          <ac:chgData name="FONG Chi Kit Ken" userId="233f042c-09e9-4a0c-9043-d675a582571a" providerId="ADAL" clId="{3EC68A78-75E3-405C-AC64-E296BA88A2A4}" dt="2022-08-24T07:43:48.685" v="181" actId="20577"/>
          <ac:spMkLst>
            <pc:docMk/>
            <pc:sldMk cId="865378485" sldId="329"/>
            <ac:spMk id="2" creationId="{2938AF64-727F-425A-A765-56B580AF544B}"/>
          </ac:spMkLst>
        </pc:spChg>
        <pc:spChg chg="mod">
          <ac:chgData name="FONG Chi Kit Ken" userId="233f042c-09e9-4a0c-9043-d675a582571a" providerId="ADAL" clId="{3EC68A78-75E3-405C-AC64-E296BA88A2A4}" dt="2022-08-24T07:44:10.448" v="189" actId="20577"/>
          <ac:spMkLst>
            <pc:docMk/>
            <pc:sldMk cId="865378485" sldId="329"/>
            <ac:spMk id="3" creationId="{8800DDFD-3BEC-4764-A0D9-3CE4C58B17E6}"/>
          </ac:spMkLst>
        </pc:spChg>
      </pc:sldChg>
      <pc:sldChg chg="modSp add">
        <pc:chgData name="FONG Chi Kit Ken" userId="233f042c-09e9-4a0c-9043-d675a582571a" providerId="ADAL" clId="{3EC68A78-75E3-405C-AC64-E296BA88A2A4}" dt="2022-08-24T08:28:16.611" v="3275" actId="15"/>
        <pc:sldMkLst>
          <pc:docMk/>
          <pc:sldMk cId="1714782738" sldId="330"/>
        </pc:sldMkLst>
        <pc:spChg chg="mod">
          <ac:chgData name="FONG Chi Kit Ken" userId="233f042c-09e9-4a0c-9043-d675a582571a" providerId="ADAL" clId="{3EC68A78-75E3-405C-AC64-E296BA88A2A4}" dt="2022-08-24T07:54:51.973" v="248"/>
          <ac:spMkLst>
            <pc:docMk/>
            <pc:sldMk cId="1714782738" sldId="330"/>
            <ac:spMk id="2" creationId="{A998F810-945F-4F36-B13E-E0BB4370FC80}"/>
          </ac:spMkLst>
        </pc:spChg>
        <pc:spChg chg="mod">
          <ac:chgData name="FONG Chi Kit Ken" userId="233f042c-09e9-4a0c-9043-d675a582571a" providerId="ADAL" clId="{3EC68A78-75E3-405C-AC64-E296BA88A2A4}" dt="2022-08-24T08:28:16.611" v="3275" actId="15"/>
          <ac:spMkLst>
            <pc:docMk/>
            <pc:sldMk cId="1714782738" sldId="330"/>
            <ac:spMk id="3" creationId="{7F3B51B7-3644-4636-A72B-B8A92B86B2D2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7:53:41.105" v="246"/>
        <pc:sldMkLst>
          <pc:docMk/>
          <pc:sldMk cId="2759988300" sldId="331"/>
        </pc:sldMkLst>
        <pc:spChg chg="mod">
          <ac:chgData name="FONG Chi Kit Ken" userId="233f042c-09e9-4a0c-9043-d675a582571a" providerId="ADAL" clId="{3EC68A78-75E3-405C-AC64-E296BA88A2A4}" dt="2022-08-24T07:53:41.105" v="246"/>
          <ac:spMkLst>
            <pc:docMk/>
            <pc:sldMk cId="2759988300" sldId="331"/>
            <ac:spMk id="2" creationId="{2E1B9820-C07B-497A-B0A0-9AD00C9E4316}"/>
          </ac:spMkLst>
        </pc:spChg>
        <pc:spChg chg="del">
          <ac:chgData name="FONG Chi Kit Ken" userId="233f042c-09e9-4a0c-9043-d675a582571a" providerId="ADAL" clId="{3EC68A78-75E3-405C-AC64-E296BA88A2A4}" dt="2022-08-24T07:52:33.622" v="240" actId="478"/>
          <ac:spMkLst>
            <pc:docMk/>
            <pc:sldMk cId="2759988300" sldId="331"/>
            <ac:spMk id="3" creationId="{6ADAD74F-06E8-4613-B80A-6C89336829F3}"/>
          </ac:spMkLst>
        </pc:spChg>
        <pc:picChg chg="add mod">
          <ac:chgData name="FONG Chi Kit Ken" userId="233f042c-09e9-4a0c-9043-d675a582571a" providerId="ADAL" clId="{3EC68A78-75E3-405C-AC64-E296BA88A2A4}" dt="2022-08-24T07:52:40.424" v="244" actId="14100"/>
          <ac:picMkLst>
            <pc:docMk/>
            <pc:sldMk cId="2759988300" sldId="331"/>
            <ac:picMk id="5" creationId="{52506249-8E63-4724-81C7-484A0591DBE7}"/>
          </ac:picMkLst>
        </pc:picChg>
      </pc:sldChg>
      <pc:sldChg chg="modSp add">
        <pc:chgData name="FONG Chi Kit Ken" userId="233f042c-09e9-4a0c-9043-d675a582571a" providerId="ADAL" clId="{3EC68A78-75E3-405C-AC64-E296BA88A2A4}" dt="2022-08-24T08:21:35.079" v="2424" actId="20577"/>
        <pc:sldMkLst>
          <pc:docMk/>
          <pc:sldMk cId="4260960328" sldId="332"/>
        </pc:sldMkLst>
        <pc:spChg chg="mod">
          <ac:chgData name="FONG Chi Kit Ken" userId="233f042c-09e9-4a0c-9043-d675a582571a" providerId="ADAL" clId="{3EC68A78-75E3-405C-AC64-E296BA88A2A4}" dt="2022-08-24T07:54:59.388" v="250"/>
          <ac:spMkLst>
            <pc:docMk/>
            <pc:sldMk cId="4260960328" sldId="332"/>
            <ac:spMk id="2" creationId="{07F4BC59-4802-4A9C-8802-42212CDA30E7}"/>
          </ac:spMkLst>
        </pc:spChg>
        <pc:spChg chg="mod">
          <ac:chgData name="FONG Chi Kit Ken" userId="233f042c-09e9-4a0c-9043-d675a582571a" providerId="ADAL" clId="{3EC68A78-75E3-405C-AC64-E296BA88A2A4}" dt="2022-08-24T08:21:35.079" v="2424" actId="20577"/>
          <ac:spMkLst>
            <pc:docMk/>
            <pc:sldMk cId="4260960328" sldId="332"/>
            <ac:spMk id="3" creationId="{34530999-A330-4C50-B00B-433DFAA0DA7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06:43.233" v="601" actId="20577"/>
        <pc:sldMkLst>
          <pc:docMk/>
          <pc:sldMk cId="1700333567" sldId="333"/>
        </pc:sldMkLst>
        <pc:spChg chg="mod">
          <ac:chgData name="FONG Chi Kit Ken" userId="233f042c-09e9-4a0c-9043-d675a582571a" providerId="ADAL" clId="{3EC68A78-75E3-405C-AC64-E296BA88A2A4}" dt="2022-08-24T08:06:43.233" v="601" actId="20577"/>
          <ac:spMkLst>
            <pc:docMk/>
            <pc:sldMk cId="1700333567" sldId="333"/>
            <ac:spMk id="2" creationId="{8CD1F585-8F8F-4F6B-B7D1-9C90AFA7D956}"/>
          </ac:spMkLst>
        </pc:spChg>
        <pc:spChg chg="mod">
          <ac:chgData name="FONG Chi Kit Ken" userId="233f042c-09e9-4a0c-9043-d675a582571a" providerId="ADAL" clId="{3EC68A78-75E3-405C-AC64-E296BA88A2A4}" dt="2022-08-24T08:02:59.452" v="569" actId="20577"/>
          <ac:spMkLst>
            <pc:docMk/>
            <pc:sldMk cId="1700333567" sldId="333"/>
            <ac:spMk id="3" creationId="{D253BD52-725D-4E14-ADAC-C3735D227575}"/>
          </ac:spMkLst>
        </pc:spChg>
        <pc:picChg chg="add mod">
          <ac:chgData name="FONG Chi Kit Ken" userId="233f042c-09e9-4a0c-9043-d675a582571a" providerId="ADAL" clId="{3EC68A78-75E3-405C-AC64-E296BA88A2A4}" dt="2022-08-24T08:03:02.529" v="570" actId="1076"/>
          <ac:picMkLst>
            <pc:docMk/>
            <pc:sldMk cId="1700333567" sldId="333"/>
            <ac:picMk id="5" creationId="{77B7EBF5-1FF3-4050-BE6A-E684F9FC17A7}"/>
          </ac:picMkLst>
        </pc:picChg>
      </pc:sldChg>
      <pc:sldChg chg="add del">
        <pc:chgData name="FONG Chi Kit Ken" userId="233f042c-09e9-4a0c-9043-d675a582571a" providerId="ADAL" clId="{3EC68A78-75E3-405C-AC64-E296BA88A2A4}" dt="2022-08-24T08:25:33.645" v="2715" actId="2696"/>
        <pc:sldMkLst>
          <pc:docMk/>
          <pc:sldMk cId="2551226277" sldId="334"/>
        </pc:sldMkLst>
      </pc:sldChg>
      <pc:sldChg chg="addSp delSp modSp add">
        <pc:chgData name="FONG Chi Kit Ken" userId="233f042c-09e9-4a0c-9043-d675a582571a" providerId="ADAL" clId="{3EC68A78-75E3-405C-AC64-E296BA88A2A4}" dt="2022-08-24T08:10:34.045" v="649" actId="14100"/>
        <pc:sldMkLst>
          <pc:docMk/>
          <pc:sldMk cId="1358103082" sldId="451"/>
        </pc:sldMkLst>
        <pc:spChg chg="mod">
          <ac:chgData name="FONG Chi Kit Ken" userId="233f042c-09e9-4a0c-9043-d675a582571a" providerId="ADAL" clId="{3EC68A78-75E3-405C-AC64-E296BA88A2A4}" dt="2022-08-24T08:10:34.045" v="649" actId="14100"/>
          <ac:spMkLst>
            <pc:docMk/>
            <pc:sldMk cId="1358103082" sldId="451"/>
            <ac:spMk id="3" creationId="{00000000-0000-0000-0000-000000000000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4" creationId="{EA9B05D6-6DE8-4094-9A59-E2541BF53AA8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5" creationId="{DE584D96-9D58-4354-B74B-8A7727D339E5}"/>
          </ac:spMkLst>
        </pc:spChg>
      </pc:sldChg>
      <pc:sldChg chg="modSp add modAnim">
        <pc:chgData name="FONG Chi Kit Ken" userId="233f042c-09e9-4a0c-9043-d675a582571a" providerId="ADAL" clId="{3EC68A78-75E3-405C-AC64-E296BA88A2A4}" dt="2022-08-24T08:08:17.760" v="614" actId="15"/>
        <pc:sldMkLst>
          <pc:docMk/>
          <pc:sldMk cId="3979748368" sldId="452"/>
        </pc:sldMkLst>
        <pc:spChg chg="mod">
          <ac:chgData name="FONG Chi Kit Ken" userId="233f042c-09e9-4a0c-9043-d675a582571a" providerId="ADAL" clId="{3EC68A78-75E3-405C-AC64-E296BA88A2A4}" dt="2022-08-24T08:08:17.760" v="614" actId="15"/>
          <ac:spMkLst>
            <pc:docMk/>
            <pc:sldMk cId="3979748368" sldId="452"/>
            <ac:spMk id="3" creationId="{00000000-0000-0000-0000-000000000000}"/>
          </ac:spMkLst>
        </pc:spChg>
      </pc:sldChg>
      <pc:sldChg chg="delSp modSp add ord">
        <pc:chgData name="FONG Chi Kit Ken" userId="233f042c-09e9-4a0c-9043-d675a582571a" providerId="ADAL" clId="{3EC68A78-75E3-405C-AC64-E296BA88A2A4}" dt="2022-08-24T08:04:08.357" v="581" actId="14100"/>
        <pc:sldMkLst>
          <pc:docMk/>
          <pc:sldMk cId="4123186920" sldId="473"/>
        </pc:sldMkLst>
        <pc:spChg chg="del">
          <ac:chgData name="FONG Chi Kit Ken" userId="233f042c-09e9-4a0c-9043-d675a582571a" providerId="ADAL" clId="{3EC68A78-75E3-405C-AC64-E296BA88A2A4}" dt="2022-08-24T08:03:30.497" v="573" actId="478"/>
          <ac:spMkLst>
            <pc:docMk/>
            <pc:sldMk cId="4123186920" sldId="473"/>
            <ac:spMk id="5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3:48.273" v="577" actId="108"/>
          <ac:spMkLst>
            <pc:docMk/>
            <pc:sldMk cId="4123186920" sldId="473"/>
            <ac:spMk id="6146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8.357" v="581" actId="14100"/>
          <ac:spMkLst>
            <pc:docMk/>
            <pc:sldMk cId="4123186920" sldId="473"/>
            <ac:spMk id="6147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5.792" v="580" actId="1076"/>
          <ac:spMkLst>
            <pc:docMk/>
            <pc:sldMk cId="4123186920" sldId="473"/>
            <ac:spMk id="6148" creationId="{00000000-0000-0000-0000-00000000000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18:49.368" v="1855" actId="1076"/>
        <pc:sldMkLst>
          <pc:docMk/>
          <pc:sldMk cId="4199625939" sldId="474"/>
        </pc:sldMkLst>
        <pc:spChg chg="mod">
          <ac:chgData name="FONG Chi Kit Ken" userId="233f042c-09e9-4a0c-9043-d675a582571a" providerId="ADAL" clId="{3EC68A78-75E3-405C-AC64-E296BA88A2A4}" dt="2022-08-24T08:11:44.818" v="683" actId="20577"/>
          <ac:spMkLst>
            <pc:docMk/>
            <pc:sldMk cId="4199625939" sldId="474"/>
            <ac:spMk id="2" creationId="{D3791E5D-F926-4F14-9220-A83B916091AB}"/>
          </ac:spMkLst>
        </pc:spChg>
        <pc:spChg chg="mod">
          <ac:chgData name="FONG Chi Kit Ken" userId="233f042c-09e9-4a0c-9043-d675a582571a" providerId="ADAL" clId="{3EC68A78-75E3-405C-AC64-E296BA88A2A4}" dt="2022-08-24T08:14:28.474" v="1262" actId="20577"/>
          <ac:spMkLst>
            <pc:docMk/>
            <pc:sldMk cId="4199625939" sldId="474"/>
            <ac:spMk id="3" creationId="{6D781D74-8CB3-4C2E-A0FD-AACEBC945F2F}"/>
          </ac:spMkLst>
        </pc:spChg>
        <pc:picChg chg="add mod">
          <ac:chgData name="FONG Chi Kit Ken" userId="233f042c-09e9-4a0c-9043-d675a582571a" providerId="ADAL" clId="{3EC68A78-75E3-405C-AC64-E296BA88A2A4}" dt="2022-08-24T08:18:49.368" v="1855" actId="1076"/>
          <ac:picMkLst>
            <pc:docMk/>
            <pc:sldMk cId="4199625939" sldId="474"/>
            <ac:picMk id="6" creationId="{103FEB69-2FF8-4BE0-9472-3E7EBA798E55}"/>
          </ac:picMkLst>
        </pc:picChg>
      </pc:sldChg>
      <pc:sldChg chg="modSp add">
        <pc:chgData name="FONG Chi Kit Ken" userId="233f042c-09e9-4a0c-9043-d675a582571a" providerId="ADAL" clId="{3EC68A78-75E3-405C-AC64-E296BA88A2A4}" dt="2022-08-24T08:17:00.190" v="1852" actId="5793"/>
        <pc:sldMkLst>
          <pc:docMk/>
          <pc:sldMk cId="3494983488" sldId="475"/>
        </pc:sldMkLst>
        <pc:spChg chg="mod">
          <ac:chgData name="FONG Chi Kit Ken" userId="233f042c-09e9-4a0c-9043-d675a582571a" providerId="ADAL" clId="{3EC68A78-75E3-405C-AC64-E296BA88A2A4}" dt="2022-08-24T08:11:55.111" v="714" actId="20577"/>
          <ac:spMkLst>
            <pc:docMk/>
            <pc:sldMk cId="3494983488" sldId="475"/>
            <ac:spMk id="2" creationId="{C8950FBE-ABDE-42E2-B41C-2141439E0E22}"/>
          </ac:spMkLst>
        </pc:spChg>
        <pc:spChg chg="mod">
          <ac:chgData name="FONG Chi Kit Ken" userId="233f042c-09e9-4a0c-9043-d675a582571a" providerId="ADAL" clId="{3EC68A78-75E3-405C-AC64-E296BA88A2A4}" dt="2022-08-24T08:17:00.190" v="1852" actId="5793"/>
          <ac:spMkLst>
            <pc:docMk/>
            <pc:sldMk cId="3494983488" sldId="475"/>
            <ac:spMk id="3" creationId="{44A16F40-97C0-4463-AEE5-9369F0B611DF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25:15.501" v="2713" actId="20577"/>
        <pc:sldMkLst>
          <pc:docMk/>
          <pc:sldMk cId="733551126" sldId="476"/>
        </pc:sldMkLst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2" creationId="{022A0FF5-E0E1-49A2-9603-9164D358E2E9}"/>
          </ac:spMkLst>
        </pc:spChg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3" creationId="{AD9CFEE9-C252-4D44-8871-899732956B21}"/>
          </ac:spMkLst>
        </pc:spChg>
        <pc:spChg chg="add mod">
          <ac:chgData name="FONG Chi Kit Ken" userId="233f042c-09e9-4a0c-9043-d675a582571a" providerId="ADAL" clId="{3EC68A78-75E3-405C-AC64-E296BA88A2A4}" dt="2022-08-24T08:25:15.501" v="2713" actId="20577"/>
          <ac:spMkLst>
            <pc:docMk/>
            <pc:sldMk cId="733551126" sldId="476"/>
            <ac:spMk id="5" creationId="{72D6CFB6-215A-4ECE-B039-0012950E1FD2}"/>
          </ac:spMkLst>
        </pc:spChg>
        <pc:spChg chg="add mod">
          <ac:chgData name="FONG Chi Kit Ken" userId="233f042c-09e9-4a0c-9043-d675a582571a" providerId="ADAL" clId="{3EC68A78-75E3-405C-AC64-E296BA88A2A4}" dt="2022-08-24T08:25:07.819" v="2693" actId="108"/>
          <ac:spMkLst>
            <pc:docMk/>
            <pc:sldMk cId="733551126" sldId="476"/>
            <ac:spMk id="6" creationId="{CFAD92C8-893F-4640-8CAE-FEDE1FEA2400}"/>
          </ac:spMkLst>
        </pc:spChg>
      </pc:sldChg>
      <pc:sldChg chg="addSp delSp modSp add del">
        <pc:chgData name="FONG Chi Kit Ken" userId="233f042c-09e9-4a0c-9043-d675a582571a" providerId="ADAL" clId="{3EC68A78-75E3-405C-AC64-E296BA88A2A4}" dt="2022-08-24T08:32:42.475" v="3327" actId="2696"/>
        <pc:sldMkLst>
          <pc:docMk/>
          <pc:sldMk cId="1361846928" sldId="477"/>
        </pc:sldMkLst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2" creationId="{146B3155-D961-4960-BB22-B409ED69C459}"/>
          </ac:spMkLst>
        </pc:spChg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3" creationId="{6447AA95-3A4E-4DA8-85B7-1472EB3B6E32}"/>
          </ac:spMkLst>
        </pc:spChg>
        <pc:spChg chg="add mod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5" creationId="{AC0C56C9-CFAB-4D08-A61F-60F06F88DA04}"/>
          </ac:spMkLst>
        </pc:spChg>
        <pc:spChg chg="add del mod">
          <ac:chgData name="FONG Chi Kit Ken" userId="233f042c-09e9-4a0c-9043-d675a582571a" providerId="ADAL" clId="{3EC68A78-75E3-405C-AC64-E296BA88A2A4}" dt="2022-08-24T08:32:38.977" v="3325" actId="478"/>
          <ac:spMkLst>
            <pc:docMk/>
            <pc:sldMk cId="1361846928" sldId="477"/>
            <ac:spMk id="6" creationId="{B423695C-9C9A-4532-87A8-677DCDF3FBFA}"/>
          </ac:spMkLst>
        </pc:spChg>
      </pc:sldChg>
      <pc:sldChg chg="modSp add">
        <pc:chgData name="FONG Chi Kit Ken" userId="233f042c-09e9-4a0c-9043-d675a582571a" providerId="ADAL" clId="{3EC68A78-75E3-405C-AC64-E296BA88A2A4}" dt="2022-08-24T08:32:49.893" v="3350" actId="20577"/>
        <pc:sldMkLst>
          <pc:docMk/>
          <pc:sldMk cId="2517194525" sldId="478"/>
        </pc:sldMkLst>
        <pc:spChg chg="mod">
          <ac:chgData name="FONG Chi Kit Ken" userId="233f042c-09e9-4a0c-9043-d675a582571a" providerId="ADAL" clId="{3EC68A78-75E3-405C-AC64-E296BA88A2A4}" dt="2022-08-24T08:32:49.893" v="3350" actId="20577"/>
          <ac:spMkLst>
            <pc:docMk/>
            <pc:sldMk cId="2517194525" sldId="478"/>
            <ac:spMk id="5" creationId="{369BE447-6DB9-4C12-B5BE-CC88190E4236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35:20.908" v="3510" actId="1076"/>
        <pc:sldMkLst>
          <pc:docMk/>
          <pc:sldMk cId="1256787725" sldId="479"/>
        </pc:sldMkLst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2" creationId="{ED8546FD-A04B-46A4-981F-D305CB1F8DB3}"/>
          </ac:spMkLst>
        </pc:spChg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3" creationId="{86650C2C-FA88-4D8D-B0CA-F56E97A9202E}"/>
          </ac:spMkLst>
        </pc:spChg>
        <pc:spChg chg="add mod">
          <ac:chgData name="FONG Chi Kit Ken" userId="233f042c-09e9-4a0c-9043-d675a582571a" providerId="ADAL" clId="{3EC68A78-75E3-405C-AC64-E296BA88A2A4}" dt="2022-08-24T08:34:55.429" v="3508" actId="403"/>
          <ac:spMkLst>
            <pc:docMk/>
            <pc:sldMk cId="1256787725" sldId="479"/>
            <ac:spMk id="5" creationId="{D489EDB3-4862-45E9-9024-E3540502A2A9}"/>
          </ac:spMkLst>
        </pc:spChg>
        <pc:picChg chg="add mod">
          <ac:chgData name="FONG Chi Kit Ken" userId="233f042c-09e9-4a0c-9043-d675a582571a" providerId="ADAL" clId="{3EC68A78-75E3-405C-AC64-E296BA88A2A4}" dt="2022-08-24T08:35:20.908" v="3510" actId="1076"/>
          <ac:picMkLst>
            <pc:docMk/>
            <pc:sldMk cId="1256787725" sldId="479"/>
            <ac:picMk id="6" creationId="{1AD2790F-0942-4597-948E-C21624835D03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8:47:31.083" v="3607"/>
        <pc:sldMkLst>
          <pc:docMk/>
          <pc:sldMk cId="175899055" sldId="480"/>
        </pc:sldMkLst>
        <pc:spChg chg="mod">
          <ac:chgData name="FONG Chi Kit Ken" userId="233f042c-09e9-4a0c-9043-d675a582571a" providerId="ADAL" clId="{3EC68A78-75E3-405C-AC64-E296BA88A2A4}" dt="2022-08-24T08:47:31.083" v="3607"/>
          <ac:spMkLst>
            <pc:docMk/>
            <pc:sldMk cId="175899055" sldId="480"/>
            <ac:spMk id="2" creationId="{F41B7601-6923-4463-9235-31DFE74DE917}"/>
          </ac:spMkLst>
        </pc:spChg>
        <pc:spChg chg="mod">
          <ac:chgData name="FONG Chi Kit Ken" userId="233f042c-09e9-4a0c-9043-d675a582571a" providerId="ADAL" clId="{3EC68A78-75E3-405C-AC64-E296BA88A2A4}" dt="2022-08-24T08:47:03.087" v="3606" actId="404"/>
          <ac:spMkLst>
            <pc:docMk/>
            <pc:sldMk cId="175899055" sldId="480"/>
            <ac:spMk id="3" creationId="{BAAE3564-EEE6-4CF3-825F-391063113E41}"/>
          </ac:spMkLst>
        </pc:spChg>
        <pc:spChg chg="add del">
          <ac:chgData name="FONG Chi Kit Ken" userId="233f042c-09e9-4a0c-9043-d675a582571a" providerId="ADAL" clId="{3EC68A78-75E3-405C-AC64-E296BA88A2A4}" dt="2022-08-24T08:45:39.316" v="3583"/>
          <ac:spMkLst>
            <pc:docMk/>
            <pc:sldMk cId="175899055" sldId="480"/>
            <ac:spMk id="5" creationId="{2DADE1F9-BBB3-4713-9A89-8CD0C0EDE3C1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49:22.087" v="3625"/>
        <pc:sldMkLst>
          <pc:docMk/>
          <pc:sldMk cId="3073311429" sldId="481"/>
        </pc:sldMkLst>
        <pc:spChg chg="mod">
          <ac:chgData name="FONG Chi Kit Ken" userId="233f042c-09e9-4a0c-9043-d675a582571a" providerId="ADAL" clId="{3EC68A78-75E3-405C-AC64-E296BA88A2A4}" dt="2022-08-24T08:49:22.087" v="3625"/>
          <ac:spMkLst>
            <pc:docMk/>
            <pc:sldMk cId="3073311429" sldId="481"/>
            <ac:spMk id="2" creationId="{B6065FA6-C76C-4747-8428-8DDD4A9F9F16}"/>
          </ac:spMkLst>
        </pc:spChg>
        <pc:spChg chg="del mod">
          <ac:chgData name="FONG Chi Kit Ken" userId="233f042c-09e9-4a0c-9043-d675a582571a" providerId="ADAL" clId="{3EC68A78-75E3-405C-AC64-E296BA88A2A4}" dt="2022-08-24T08:49:07.290" v="3622" actId="478"/>
          <ac:spMkLst>
            <pc:docMk/>
            <pc:sldMk cId="3073311429" sldId="481"/>
            <ac:spMk id="3" creationId="{6EAD07ED-F060-4A7C-ACED-71178C91A7F4}"/>
          </ac:spMkLst>
        </pc:spChg>
        <pc:graphicFrameChg chg="add mod">
          <ac:chgData name="FONG Chi Kit Ken" userId="233f042c-09e9-4a0c-9043-d675a582571a" providerId="ADAL" clId="{3EC68A78-75E3-405C-AC64-E296BA88A2A4}" dt="2022-08-24T08:49:17.412" v="3624" actId="14100"/>
          <ac:graphicFrameMkLst>
            <pc:docMk/>
            <pc:sldMk cId="3073311429" sldId="481"/>
            <ac:graphicFrameMk id="5" creationId="{DA10D08F-99FF-4B7B-9198-AAC1DF55B006}"/>
          </ac:graphicFrameMkLst>
        </pc:graphicFrameChg>
      </pc:sldChg>
      <pc:sldChg chg="addSp delSp modSp add">
        <pc:chgData name="FONG Chi Kit Ken" userId="233f042c-09e9-4a0c-9043-d675a582571a" providerId="ADAL" clId="{3EC68A78-75E3-405C-AC64-E296BA88A2A4}" dt="2022-08-24T08:51:16.732" v="3636" actId="1076"/>
        <pc:sldMkLst>
          <pc:docMk/>
          <pc:sldMk cId="2968197200" sldId="482"/>
        </pc:sldMkLst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2" creationId="{FD454642-52B8-4499-ADA5-C31C558BBBD5}"/>
          </ac:spMkLst>
        </pc:spChg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3" creationId="{F9020EBA-2528-471A-8483-B7A316433A65}"/>
          </ac:spMkLst>
        </pc:spChg>
        <pc:spChg chg="add mod">
          <ac:chgData name="FONG Chi Kit Ken" userId="233f042c-09e9-4a0c-9043-d675a582571a" providerId="ADAL" clId="{3EC68A78-75E3-405C-AC64-E296BA88A2A4}" dt="2022-08-24T08:51:16.732" v="3636" actId="1076"/>
          <ac:spMkLst>
            <pc:docMk/>
            <pc:sldMk cId="2968197200" sldId="482"/>
            <ac:spMk id="5" creationId="{CC6B8B3B-0AF8-49D7-856B-F10F9F3000D1}"/>
          </ac:spMkLst>
        </pc:spChg>
      </pc:sldChg>
    </pc:docChg>
  </pc:docChgLst>
  <pc:docChgLst>
    <pc:chgData name="Chi Kit Ken FONG" userId="233f042c-09e9-4a0c-9043-d675a582571a" providerId="ADAL" clId="{75822AB3-4B35-324C-9B75-EDDCA8FC3F32}"/>
    <pc:docChg chg="undo redo custSel addSld delSld modSld">
      <pc:chgData name="Chi Kit Ken FONG" userId="233f042c-09e9-4a0c-9043-d675a582571a" providerId="ADAL" clId="{75822AB3-4B35-324C-9B75-EDDCA8FC3F32}" dt="2022-09-06T08:31:04.211" v="663" actId="20577"/>
      <pc:docMkLst>
        <pc:docMk/>
      </pc:docMkLst>
      <pc:sldChg chg="modSp mod">
        <pc:chgData name="Chi Kit Ken FONG" userId="233f042c-09e9-4a0c-9043-d675a582571a" providerId="ADAL" clId="{75822AB3-4B35-324C-9B75-EDDCA8FC3F32}" dt="2022-09-06T07:31:53.417" v="1" actId="20577"/>
        <pc:sldMkLst>
          <pc:docMk/>
          <pc:sldMk cId="0" sldId="256"/>
        </pc:sldMkLst>
        <pc:spChg chg="mod">
          <ac:chgData name="Chi Kit Ken FONG" userId="233f042c-09e9-4a0c-9043-d675a582571a" providerId="ADAL" clId="{75822AB3-4B35-324C-9B75-EDDCA8FC3F32}" dt="2022-09-06T07:31:53.417" v="1" actId="20577"/>
          <ac:spMkLst>
            <pc:docMk/>
            <pc:sldMk cId="0" sldId="256"/>
            <ac:spMk id="88" creationId="{00000000-0000-0000-0000-000000000000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68826655" sldId="25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4:11.310" v="274" actId="692"/>
        <pc:sldMkLst>
          <pc:docMk/>
          <pc:sldMk cId="0" sldId="264"/>
        </pc:sldMkLst>
        <pc:spChg chg="add del mod ord">
          <ac:chgData name="Chi Kit Ken FONG" userId="233f042c-09e9-4a0c-9043-d675a582571a" providerId="ADAL" clId="{75822AB3-4B35-324C-9B75-EDDCA8FC3F32}" dt="2022-09-06T07:52:49.305" v="267" actId="478"/>
          <ac:spMkLst>
            <pc:docMk/>
            <pc:sldMk cId="0" sldId="264"/>
            <ac:spMk id="3" creationId="{09389283-3AD6-DB6B-51F1-FA7957822160}"/>
          </ac:spMkLst>
        </pc:spChg>
        <pc:spChg chg="add del mod ord">
          <ac:chgData name="Chi Kit Ken FONG" userId="233f042c-09e9-4a0c-9043-d675a582571a" providerId="ADAL" clId="{75822AB3-4B35-324C-9B75-EDDCA8FC3F32}" dt="2022-09-06T07:53:01.856" v="268" actId="478"/>
          <ac:spMkLst>
            <pc:docMk/>
            <pc:sldMk cId="0" sldId="264"/>
            <ac:spMk id="4" creationId="{8EA94591-71C2-5CCE-F7E3-C2D59192F4A2}"/>
          </ac:spMkLst>
        </pc:sp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7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5134919" sldId="2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02840850" sldId="26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8:00:27.864" v="350" actId="1076"/>
        <pc:sldMkLst>
          <pc:docMk/>
          <pc:sldMk cId="927206997" sldId="270"/>
        </pc:sldMkLst>
        <pc:spChg chg="add del mod ord">
          <ac:chgData name="Chi Kit Ken FONG" userId="233f042c-09e9-4a0c-9043-d675a582571a" providerId="ADAL" clId="{75822AB3-4B35-324C-9B75-EDDCA8FC3F32}" dt="2022-09-06T07:59:39.265" v="333" actId="478"/>
          <ac:spMkLst>
            <pc:docMk/>
            <pc:sldMk cId="927206997" sldId="270"/>
            <ac:spMk id="2" creationId="{F93B7729-EB9B-5E06-5BAE-D2C752865AC0}"/>
          </ac:spMkLst>
        </pc:spChg>
        <pc:spChg chg="add del mod ord">
          <ac:chgData name="Chi Kit Ken FONG" userId="233f042c-09e9-4a0c-9043-d675a582571a" providerId="ADAL" clId="{75822AB3-4B35-324C-9B75-EDDCA8FC3F32}" dt="2022-09-06T07:59:44.656" v="336" actId="478"/>
          <ac:spMkLst>
            <pc:docMk/>
            <pc:sldMk cId="927206997" sldId="270"/>
            <ac:spMk id="3" creationId="{A9CAB94D-F29C-56C1-75D9-300914305DB4}"/>
          </ac:spMkLst>
        </pc:spChg>
        <pc:spChg chg="add del">
          <ac:chgData name="Chi Kit Ken FONG" userId="233f042c-09e9-4a0c-9043-d675a582571a" providerId="ADAL" clId="{75822AB3-4B35-324C-9B75-EDDCA8FC3F32}" dt="2022-09-06T07:59:42.076" v="335" actId="478"/>
          <ac:spMkLst>
            <pc:docMk/>
            <pc:sldMk cId="927206997" sldId="270"/>
            <ac:spMk id="405" creationId="{00000000-0000-0000-0000-000000000000}"/>
          </ac:spMkLst>
        </pc:spChg>
        <pc:cxnChg chg="mod">
          <ac:chgData name="Chi Kit Ken FONG" userId="233f042c-09e9-4a0c-9043-d675a582571a" providerId="ADAL" clId="{75822AB3-4B35-324C-9B75-EDDCA8FC3F32}" dt="2022-09-06T07:59:58.903" v="338" actId="14100"/>
          <ac:cxnSpMkLst>
            <pc:docMk/>
            <pc:sldMk cId="927206997" sldId="270"/>
            <ac:cxnSpMk id="23" creationId="{E71D9CCD-6284-475C-B287-932AC862450B}"/>
          </ac:cxnSpMkLst>
        </pc:cxnChg>
        <pc:cxnChg chg="mod">
          <ac:chgData name="Chi Kit Ken FONG" userId="233f042c-09e9-4a0c-9043-d675a582571a" providerId="ADAL" clId="{75822AB3-4B35-324C-9B75-EDDCA8FC3F32}" dt="2022-09-06T08:00:06.002" v="340" actId="14100"/>
          <ac:cxnSpMkLst>
            <pc:docMk/>
            <pc:sldMk cId="927206997" sldId="270"/>
            <ac:cxnSpMk id="398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12.301" v="342" actId="14100"/>
          <ac:cxnSpMkLst>
            <pc:docMk/>
            <pc:sldMk cId="927206997" sldId="270"/>
            <ac:cxnSpMk id="400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4.007" v="349" actId="1035"/>
          <ac:cxnSpMkLst>
            <pc:docMk/>
            <pc:sldMk cId="927206997" sldId="270"/>
            <ac:cxnSpMk id="402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7.864" v="350" actId="1076"/>
          <ac:cxnSpMkLst>
            <pc:docMk/>
            <pc:sldMk cId="927206997" sldId="270"/>
            <ac:cxnSpMk id="404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7873998" sldId="27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86419127" sldId="27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54075578" sldId="27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97854159" sldId="27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56189291" sldId="28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64347899" sldId="2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14087607" sldId="295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1:34.262" v="257" actId="478"/>
        <pc:sldMkLst>
          <pc:docMk/>
          <pc:sldMk cId="1538418682" sldId="297"/>
        </pc:sldMkLst>
        <pc:spChg chg="add del mod ord">
          <ac:chgData name="Chi Kit Ken FONG" userId="233f042c-09e9-4a0c-9043-d675a582571a" providerId="ADAL" clId="{75822AB3-4B35-324C-9B75-EDDCA8FC3F32}" dt="2022-09-06T07:51:34.262" v="257" actId="478"/>
          <ac:spMkLst>
            <pc:docMk/>
            <pc:sldMk cId="1538418682" sldId="297"/>
            <ac:spMk id="2" creationId="{043EEE23-C78B-FB61-450C-314208C154C5}"/>
          </ac:spMkLst>
        </pc:spChg>
        <pc:spChg chg="add del mod ord">
          <ac:chgData name="Chi Kit Ken FONG" userId="233f042c-09e9-4a0c-9043-d675a582571a" providerId="ADAL" clId="{75822AB3-4B35-324C-9B75-EDDCA8FC3F32}" dt="2022-09-06T07:51:29.706" v="256" actId="478"/>
          <ac:spMkLst>
            <pc:docMk/>
            <pc:sldMk cId="1538418682" sldId="297"/>
            <ac:spMk id="3" creationId="{9DE3E986-70C7-A6FF-C93D-C436AC50308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1.247" v="259" actId="478"/>
        <pc:sldMkLst>
          <pc:docMk/>
          <pc:sldMk cId="1435388888" sldId="298"/>
        </pc:sldMkLst>
        <pc:spChg chg="add del mod ord">
          <ac:chgData name="Chi Kit Ken FONG" userId="233f042c-09e9-4a0c-9043-d675a582571a" providerId="ADAL" clId="{75822AB3-4B35-324C-9B75-EDDCA8FC3F32}" dt="2022-09-06T07:51:41.247" v="259" actId="478"/>
          <ac:spMkLst>
            <pc:docMk/>
            <pc:sldMk cId="1435388888" sldId="298"/>
            <ac:spMk id="2" creationId="{D98F8C94-AFDF-842F-84F6-87E833F05EE8}"/>
          </ac:spMkLst>
        </pc:spChg>
        <pc:spChg chg="add del mod ord">
          <ac:chgData name="Chi Kit Ken FONG" userId="233f042c-09e9-4a0c-9043-d675a582571a" providerId="ADAL" clId="{75822AB3-4B35-324C-9B75-EDDCA8FC3F32}" dt="2022-09-06T07:51:40.207" v="258" actId="478"/>
          <ac:spMkLst>
            <pc:docMk/>
            <pc:sldMk cId="1435388888" sldId="298"/>
            <ac:spMk id="3" creationId="{C7BE40C2-818C-6B44-7508-45BAA02489F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483626894" sldId="2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3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14548542" sldId="5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2591426" sldId="59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10695329" sldId="59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173168671" sldId="59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5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43819273" sldId="60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0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559795632" sldId="60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116828318" sldId="60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44157398" sldId="60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60378186" sldId="60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071520998" sldId="60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84294341" sldId="60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58382019" sldId="61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94773090" sldId="61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992529748" sldId="62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214798930" sldId="62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60128715" sldId="62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12026924" sldId="62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90019341" sldId="62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863146719" sldId="62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655942816" sldId="62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72954693" sldId="62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01.452" v="280" actId="14100"/>
        <pc:sldMkLst>
          <pc:docMk/>
          <pc:sldMk cId="76916101" sldId="629"/>
        </pc:sldMkLst>
        <pc:spChg chg="add del mod ord">
          <ac:chgData name="Chi Kit Ken FONG" userId="233f042c-09e9-4a0c-9043-d675a582571a" providerId="ADAL" clId="{75822AB3-4B35-324C-9B75-EDDCA8FC3F32}" dt="2022-09-06T07:53:24.361" v="269" actId="478"/>
          <ac:spMkLst>
            <pc:docMk/>
            <pc:sldMk cId="76916101" sldId="629"/>
            <ac:spMk id="2" creationId="{134F32F8-28F8-002B-25B8-2A8CBECD7114}"/>
          </ac:spMkLst>
        </pc:spChg>
        <pc:spChg chg="add del mod ord">
          <ac:chgData name="Chi Kit Ken FONG" userId="233f042c-09e9-4a0c-9043-d675a582571a" providerId="ADAL" clId="{75822AB3-4B35-324C-9B75-EDDCA8FC3F32}" dt="2022-09-06T07:53:26.756" v="270" actId="478"/>
          <ac:spMkLst>
            <pc:docMk/>
            <pc:sldMk cId="76916101" sldId="629"/>
            <ac:spMk id="3" creationId="{F540B742-2DC8-D428-DCE3-9C2033345C98}"/>
          </ac:spMkLst>
        </pc:sp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4" creationId="{32719FC7-8BF4-31C9-6E5A-9BA98AB69BDD}"/>
          </ac:cxnSpMkLst>
        </pc:cxn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5" creationId="{C83FD01A-ACA5-786B-E4DC-AD694F3AA932}"/>
          </ac:cxnSpMkLst>
        </pc:cxnChg>
        <pc:cxnChg chg="mod">
          <ac:chgData name="Chi Kit Ken FONG" userId="233f042c-09e9-4a0c-9043-d675a582571a" providerId="ADAL" clId="{75822AB3-4B35-324C-9B75-EDDCA8FC3F32}" dt="2022-09-06T07:54:56.354" v="278" actId="1076"/>
          <ac:cxnSpMkLst>
            <pc:docMk/>
            <pc:sldMk cId="76916101" sldId="629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5:01.452" v="280" actId="14100"/>
          <ac:cxnSpMkLst>
            <pc:docMk/>
            <pc:sldMk cId="76916101" sldId="629"/>
            <ac:cxnSpMk id="327" creationId="{00000000-0000-0000-0000-000000000000}"/>
          </ac:cxnSpMkLst>
        </pc:cxnChg>
      </pc:sldChg>
      <pc:sldChg chg="delSp modSp add mod setBg delDesignElem chgLayout">
        <pc:chgData name="Chi Kit Ken FONG" userId="233f042c-09e9-4a0c-9043-d675a582571a" providerId="ADAL" clId="{75822AB3-4B35-324C-9B75-EDDCA8FC3F32}" dt="2022-09-06T07:40:07.201" v="101" actId="14100"/>
        <pc:sldMkLst>
          <pc:docMk/>
          <pc:sldMk cId="3144073891" sldId="630"/>
        </pc:sldMkLst>
        <pc:spChg chg="mod ord">
          <ac:chgData name="Chi Kit Ken FONG" userId="233f042c-09e9-4a0c-9043-d675a582571a" providerId="ADAL" clId="{75822AB3-4B35-324C-9B75-EDDCA8FC3F32}" dt="2022-09-06T07:40:07.201" v="101" actId="14100"/>
          <ac:spMkLst>
            <pc:docMk/>
            <pc:sldMk cId="3144073891" sldId="630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4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6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8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3144073891" sldId="630"/>
            <ac:grpSpMk id="10" creationId="{8C89EA62-F38E-4285-A105-C5E1BD360093}"/>
          </ac:grpSpMkLst>
        </pc:gr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098844750" sldId="63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30939161" sldId="63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279757504" sldId="63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77286276" sldId="634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0:38.052" v="351" actId="14100"/>
        <pc:sldMkLst>
          <pc:docMk/>
          <pc:sldMk cId="2738307664" sldId="63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2" creationId="{8BCE24FE-D1F4-4D80-99A1-E3078D0B105B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3" creationId="{3AE9A237-4BAD-449E-8D70-D3582893B68C}"/>
          </ac:spMkLst>
        </pc:spChg>
        <pc:spChg chg="mod ord">
          <ac:chgData name="Chi Kit Ken FONG" userId="233f042c-09e9-4a0c-9043-d675a582571a" providerId="ADAL" clId="{75822AB3-4B35-324C-9B75-EDDCA8FC3F32}" dt="2022-09-06T08:00:38.052" v="351" actId="14100"/>
          <ac:spMkLst>
            <pc:docMk/>
            <pc:sldMk cId="2738307664" sldId="635"/>
            <ac:spMk id="4" creationId="{A3F233B1-08A8-43F6-8ED3-E6DD536F98F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01867798" sldId="63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81858707" sldId="63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10784685" sldId="63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15439490" sldId="639"/>
        </pc:sldMkLst>
      </pc:sldChg>
      <pc:sldChg chg="modSp add mod modClrScheme chgLayout">
        <pc:chgData name="Chi Kit Ken FONG" userId="233f042c-09e9-4a0c-9043-d675a582571a" providerId="ADAL" clId="{75822AB3-4B35-324C-9B75-EDDCA8FC3F32}" dt="2022-09-06T07:59:04.850" v="332" actId="33524"/>
        <pc:sldMkLst>
          <pc:docMk/>
          <pc:sldMk cId="833142109" sldId="64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2" creationId="{55263967-F35A-439B-9404-8AED4B4584B6}"/>
          </ac:spMkLst>
        </pc:spChg>
        <pc:spChg chg="mod ord">
          <ac:chgData name="Chi Kit Ken FONG" userId="233f042c-09e9-4a0c-9043-d675a582571a" providerId="ADAL" clId="{75822AB3-4B35-324C-9B75-EDDCA8FC3F32}" dt="2022-09-06T07:59:04.850" v="332" actId="33524"/>
          <ac:spMkLst>
            <pc:docMk/>
            <pc:sldMk cId="833142109" sldId="640"/>
            <ac:spMk id="3" creationId="{75713940-ADE5-42DC-8970-94B2A4C948E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4" creationId="{D29C95C6-582A-4943-8C7C-0B64D04ED51D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03.953" v="387" actId="1036"/>
        <pc:sldMkLst>
          <pc:docMk/>
          <pc:sldMk cId="2114410043" sldId="64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2" creationId="{69D86C53-9AB3-44D4-8565-72661AF91885}"/>
          </ac:spMkLst>
        </pc:spChg>
        <pc:spChg chg="mod ord">
          <ac:chgData name="Chi Kit Ken FONG" userId="233f042c-09e9-4a0c-9043-d675a582571a" providerId="ADAL" clId="{75822AB3-4B35-324C-9B75-EDDCA8FC3F32}" dt="2022-09-06T08:02:42.011" v="362" actId="14100"/>
          <ac:spMkLst>
            <pc:docMk/>
            <pc:sldMk cId="2114410043" sldId="641"/>
            <ac:spMk id="3" creationId="{240C2D5E-7A93-4DBB-9934-D0FE86631D4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4" creationId="{92134FC9-6D5F-4C1F-9732-829434CF984C}"/>
          </ac:spMkLst>
        </pc:spChg>
        <pc:spChg chg="mod">
          <ac:chgData name="Chi Kit Ken FONG" userId="233f042c-09e9-4a0c-9043-d675a582571a" providerId="ADAL" clId="{75822AB3-4B35-324C-9B75-EDDCA8FC3F32}" dt="2022-09-06T08:03:03.953" v="387" actId="1036"/>
          <ac:spMkLst>
            <pc:docMk/>
            <pc:sldMk cId="2114410043" sldId="641"/>
            <ac:spMk id="5" creationId="{34DBBAA7-8D9E-4530-A498-F35583B2D4E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59287444" sldId="64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6594747" sldId="643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6:03.813" v="416" actId="1035"/>
        <pc:sldMkLst>
          <pc:docMk/>
          <pc:sldMk cId="3773173387" sldId="64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2" creationId="{C952CF20-B0B7-4905-AD87-2956CF62F338}"/>
          </ac:spMkLst>
        </pc:spChg>
        <pc:spChg chg="mod ord">
          <ac:chgData name="Chi Kit Ken FONG" userId="233f042c-09e9-4a0c-9043-d675a582571a" providerId="ADAL" clId="{75822AB3-4B35-324C-9B75-EDDCA8FC3F32}" dt="2022-09-06T08:06:03.813" v="416" actId="1035"/>
          <ac:spMkLst>
            <pc:docMk/>
            <pc:sldMk cId="3773173387" sldId="644"/>
            <ac:spMk id="3" creationId="{E50B54C3-A7E6-45F3-936B-AC04DB031D2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4" creationId="{1A9B263A-5AA3-41A6-8195-F2CC5D0F281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56.001" v="435" actId="14100"/>
        <pc:sldMkLst>
          <pc:docMk/>
          <pc:sldMk cId="2572278999" sldId="645"/>
        </pc:sldMkLst>
        <pc:spChg chg="add del mod ord">
          <ac:chgData name="Chi Kit Ken FONG" userId="233f042c-09e9-4a0c-9043-d675a582571a" providerId="ADAL" clId="{75822AB3-4B35-324C-9B75-EDDCA8FC3F32}" dt="2022-09-06T08:06:23.954" v="420" actId="478"/>
          <ac:spMkLst>
            <pc:docMk/>
            <pc:sldMk cId="2572278999" sldId="645"/>
            <ac:spMk id="2" creationId="{1D8467E1-BA9E-3370-2780-2EDEF25CB318}"/>
          </ac:spMkLst>
        </pc:spChg>
        <pc:spChg chg="mod">
          <ac:chgData name="Chi Kit Ken FONG" userId="233f042c-09e9-4a0c-9043-d675a582571a" providerId="ADAL" clId="{75822AB3-4B35-324C-9B75-EDDCA8FC3F32}" dt="2022-09-06T08:06:56.001" v="435" actId="14100"/>
          <ac:spMkLst>
            <pc:docMk/>
            <pc:sldMk cId="2572278999" sldId="645"/>
            <ac:spMk id="3" creationId="{227F1B5C-951D-4AC1-B17D-66EE85FCAC53}"/>
          </ac:spMkLst>
        </pc:spChg>
        <pc:spChg chg="add del mod ord">
          <ac:chgData name="Chi Kit Ken FONG" userId="233f042c-09e9-4a0c-9043-d675a582571a" providerId="ADAL" clId="{75822AB3-4B35-324C-9B75-EDDCA8FC3F32}" dt="2022-09-06T08:06:22.356" v="419" actId="478"/>
          <ac:spMkLst>
            <pc:docMk/>
            <pc:sldMk cId="2572278999" sldId="645"/>
            <ac:spMk id="4" creationId="{9E267F78-ABBD-4D5D-02BD-F68ACA03A796}"/>
          </ac:spMkLst>
        </pc:spChg>
        <pc:spChg chg="mod">
          <ac:chgData name="Chi Kit Ken FONG" userId="233f042c-09e9-4a0c-9043-d675a582571a" providerId="ADAL" clId="{75822AB3-4B35-324C-9B75-EDDCA8FC3F32}" dt="2022-09-06T08:06:44.307" v="432" actId="20577"/>
          <ac:spMkLst>
            <pc:docMk/>
            <pc:sldMk cId="2572278999" sldId="645"/>
            <ac:spMk id="5" creationId="{FFA6A102-51BE-413D-B8BB-BBF6E3F8D5F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16.103" v="418" actId="478"/>
        <pc:sldMkLst>
          <pc:docMk/>
          <pc:sldMk cId="2860433761" sldId="646"/>
        </pc:sldMkLst>
        <pc:spChg chg="add del mod ord">
          <ac:chgData name="Chi Kit Ken FONG" userId="233f042c-09e9-4a0c-9043-d675a582571a" providerId="ADAL" clId="{75822AB3-4B35-324C-9B75-EDDCA8FC3F32}" dt="2022-09-06T08:06:14.961" v="417" actId="478"/>
          <ac:spMkLst>
            <pc:docMk/>
            <pc:sldMk cId="2860433761" sldId="646"/>
            <ac:spMk id="2" creationId="{4F394C3D-F7F7-F305-DE22-2DFBA4FEAA61}"/>
          </ac:spMkLst>
        </pc:spChg>
        <pc:spChg chg="add del mod ord">
          <ac:chgData name="Chi Kit Ken FONG" userId="233f042c-09e9-4a0c-9043-d675a582571a" providerId="ADAL" clId="{75822AB3-4B35-324C-9B75-EDDCA8FC3F32}" dt="2022-09-06T08:06:16.103" v="418" actId="478"/>
          <ac:spMkLst>
            <pc:docMk/>
            <pc:sldMk cId="2860433761" sldId="646"/>
            <ac:spMk id="3" creationId="{E0D1AA17-C7BA-5AEC-DFC5-3714ADD2572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4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64408553" sldId="64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45073503" sldId="65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07743327" sldId="65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50209476" sldId="65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79715771" sldId="65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814232255" sldId="65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64305423" sldId="65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35390299" sldId="65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58"/>
        </pc:sldMkLst>
      </pc:sldChg>
      <pc:sldChg chg="new del">
        <pc:chgData name="Chi Kit Ken FONG" userId="233f042c-09e9-4a0c-9043-d675a582571a" providerId="ADAL" clId="{75822AB3-4B35-324C-9B75-EDDCA8FC3F32}" dt="2022-09-06T07:32:18.396" v="35" actId="2696"/>
        <pc:sldMkLst>
          <pc:docMk/>
          <pc:sldMk cId="940653520" sldId="65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19.436" v="283" actId="478"/>
        <pc:sldMkLst>
          <pc:docMk/>
          <pc:sldMk cId="1587852109" sldId="66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9.436" v="283" actId="478"/>
          <ac:spMkLst>
            <pc:docMk/>
            <pc:sldMk cId="1587852109" sldId="660"/>
            <ac:spMk id="4" creationId="{33B7AC9D-ABE0-E30A-0DCD-6312811BFE58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9:27.502" v="564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7.026" v="318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1.711" v="284" actId="478"/>
        <pc:sldMkLst>
          <pc:docMk/>
          <pc:sldMk cId="2876699674" sldId="67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1.711" v="284" actId="478"/>
          <ac:spMkLst>
            <pc:docMk/>
            <pc:sldMk cId="2876699674" sldId="673"/>
            <ac:spMk id="3" creationId="{33632CAB-AF15-C325-4362-24B1E43BDC2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1" creationId="{3114CF12-D687-F545-9A3A-7F83786D100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4.470" v="285" actId="478"/>
        <pc:sldMkLst>
          <pc:docMk/>
          <pc:sldMk cId="2727754239" sldId="674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4.470" v="285" actId="478"/>
          <ac:spMkLst>
            <pc:docMk/>
            <pc:sldMk cId="2727754239" sldId="674"/>
            <ac:spMk id="3" creationId="{3499A9A5-0486-2ACF-8D5E-80446FE9AB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7" creationId="{F95FE89C-F149-1F45-A76D-7DFFC35F961E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6.958" v="286" actId="478"/>
        <pc:sldMkLst>
          <pc:docMk/>
          <pc:sldMk cId="3072110257" sldId="67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6.958" v="286" actId="478"/>
          <ac:spMkLst>
            <pc:docMk/>
            <pc:sldMk cId="3072110257" sldId="675"/>
            <ac:spMk id="3" creationId="{108AE9DB-E0CF-A916-E0B8-70F59C2976B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9" creationId="{49D053D2-AA45-FE4E-B8DA-76E5AE3236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8.947" v="287" actId="478"/>
        <pc:sldMkLst>
          <pc:docMk/>
          <pc:sldMk cId="3846314959" sldId="67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8.947" v="287" actId="478"/>
          <ac:spMkLst>
            <pc:docMk/>
            <pc:sldMk cId="3846314959" sldId="676"/>
            <ac:spMk id="3" creationId="{C84B3A7C-29D7-33E1-0E5B-02D644D4D8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6" creationId="{DD2B7635-8D14-6046-B7A9-CF3EE82C5C0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3.209" v="289" actId="478"/>
        <pc:sldMkLst>
          <pc:docMk/>
          <pc:sldMk cId="4109845784" sldId="67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3.209" v="289" actId="478"/>
          <ac:spMkLst>
            <pc:docMk/>
            <pc:sldMk cId="4109845784" sldId="679"/>
            <ac:spMk id="3" creationId="{048E7BFC-70C6-5499-7DFD-E87257E6C68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8" creationId="{14958DF7-17CB-A540-AB48-094A05175F84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4.795" v="290" actId="478"/>
        <pc:sldMkLst>
          <pc:docMk/>
          <pc:sldMk cId="55816015" sldId="68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4.795" v="290" actId="478"/>
          <ac:spMkLst>
            <pc:docMk/>
            <pc:sldMk cId="55816015" sldId="680"/>
            <ac:spMk id="3" creationId="{6BA4A478-F78C-6DC3-21DA-7E590EDC8C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8" creationId="{A800815F-157F-A04D-BC4A-9D3C70A0CA5F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6.542" v="291" actId="478"/>
        <pc:sldMkLst>
          <pc:docMk/>
          <pc:sldMk cId="1332329481" sldId="68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6.542" v="291" actId="478"/>
          <ac:spMkLst>
            <pc:docMk/>
            <pc:sldMk cId="1332329481" sldId="681"/>
            <ac:spMk id="3" creationId="{E774FC23-7ED7-4B6C-D396-6B213B1BC9D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31" creationId="{F391DF76-A1AB-7A4A-9517-D200D72612F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8.389" v="292" actId="478"/>
        <pc:sldMkLst>
          <pc:docMk/>
          <pc:sldMk cId="3323205609" sldId="68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38.389" v="292" actId="478"/>
          <ac:spMkLst>
            <pc:docMk/>
            <pc:sldMk cId="3323205609" sldId="682"/>
            <ac:spMk id="4" creationId="{A78C5CD2-C6BB-6ADA-A733-0CD28053A4E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10:00.603" v="475" actId="1035"/>
        <pc:sldMkLst>
          <pc:docMk/>
          <pc:sldMk cId="2658123712" sldId="68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2" creationId="{A3C2C8AE-1F8C-4BC7-8C83-4F4BCED35FA3}"/>
          </ac:spMkLst>
        </pc:spChg>
        <pc:spChg chg="del mod ord">
          <ac:chgData name="Chi Kit Ken FONG" userId="233f042c-09e9-4a0c-9043-d675a582571a" providerId="ADAL" clId="{75822AB3-4B35-324C-9B75-EDDCA8FC3F32}" dt="2022-09-06T08:07:13.360" v="436" actId="478"/>
          <ac:spMkLst>
            <pc:docMk/>
            <pc:sldMk cId="2658123712" sldId="683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10:00.603" v="475" actId="1035"/>
          <ac:spMkLst>
            <pc:docMk/>
            <pc:sldMk cId="2658123712" sldId="683"/>
            <ac:spMk id="5" creationId="{ECE5E47E-BD53-441E-8CF2-EFFC138B9AF7}"/>
          </ac:spMkLst>
        </pc:spChg>
        <pc:spChg chg="add del mod">
          <ac:chgData name="Chi Kit Ken FONG" userId="233f042c-09e9-4a0c-9043-d675a582571a" providerId="ADAL" clId="{75822AB3-4B35-324C-9B75-EDDCA8FC3F32}" dt="2022-09-06T08:07:27.458" v="437" actId="478"/>
          <ac:spMkLst>
            <pc:docMk/>
            <pc:sldMk cId="2658123712" sldId="683"/>
            <ac:spMk id="7" creationId="{0618FDEE-3560-83BA-DEB8-5642F4108267}"/>
          </ac:spMkLst>
        </pc:spChg>
        <pc:spChg chg="add mod">
          <ac:chgData name="Chi Kit Ken FONG" userId="233f042c-09e9-4a0c-9043-d675a582571a" providerId="ADAL" clId="{75822AB3-4B35-324C-9B75-EDDCA8FC3F32}" dt="2022-09-06T08:09:29.990" v="454" actId="27636"/>
          <ac:spMkLst>
            <pc:docMk/>
            <pc:sldMk cId="2658123712" sldId="683"/>
            <ac:spMk id="8" creationId="{3E897E60-E04B-4977-8742-160429E37409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0:13.932" v="478" actId="2696"/>
        <pc:sldMkLst>
          <pc:docMk/>
          <pc:sldMk cId="3247733121" sldId="68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8:05:25.552" v="406" actId="14100"/>
          <ac:spMkLst>
            <pc:docMk/>
            <pc:sldMk cId="3247733121" sldId="684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05:18.551" v="405" actId="1076"/>
          <ac:spMkLst>
            <pc:docMk/>
            <pc:sldMk cId="3247733121" sldId="684"/>
            <ac:spMk id="5" creationId="{ECE5E47E-BD53-441E-8CF2-EFFC138B9AF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5.823" v="309" actId="27636"/>
        <pc:sldMkLst>
          <pc:docMk/>
          <pc:sldMk cId="1235721303" sldId="68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5.823" v="309" actId="27636"/>
          <ac:spMkLst>
            <pc:docMk/>
            <pc:sldMk cId="1235721303" sldId="685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614781447" sldId="68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550185180" sldId="68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7:15.173" v="65" actId="1076"/>
        <pc:sldMkLst>
          <pc:docMk/>
          <pc:sldMk cId="2643847514" sldId="688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12.144" v="64" actId="14100"/>
          <ac:spMkLst>
            <pc:docMk/>
            <pc:sldMk cId="2643847514" sldId="688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15.173" v="65" actId="1076"/>
          <ac:spMkLst>
            <pc:docMk/>
            <pc:sldMk cId="2643847514" sldId="688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5" creationId="{9D57C14E-DD9D-4A95-804D-C8E72D398284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40:17.513" v="102" actId="1076"/>
        <pc:sldMkLst>
          <pc:docMk/>
          <pc:sldMk cId="2017355466" sldId="689"/>
        </pc:sldMkLst>
        <pc:spChg chg="mod ord">
          <ac:chgData name="Chi Kit Ken FONG" userId="233f042c-09e9-4a0c-9043-d675a582571a" providerId="ADAL" clId="{75822AB3-4B35-324C-9B75-EDDCA8FC3F32}" dt="2022-09-06T07:40:17.513" v="102" actId="1076"/>
          <ac:spMkLst>
            <pc:docMk/>
            <pc:sldMk cId="2017355466" sldId="689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18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0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2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2017355466" sldId="689"/>
            <ac:grpSpMk id="14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37:30.496" v="68" actId="1076"/>
        <pc:sldMkLst>
          <pc:docMk/>
          <pc:sldMk cId="2427434420" sldId="691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02.328" v="62" actId="27636"/>
          <ac:spMkLst>
            <pc:docMk/>
            <pc:sldMk cId="2427434420" sldId="691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21.093" v="66" actId="1076"/>
          <ac:spMkLst>
            <pc:docMk/>
            <pc:sldMk cId="2427434420" sldId="691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5" creationId="{9D57C14E-DD9D-4A95-804D-C8E72D398284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6" creationId="{54326D69-0495-47ED-87AF-AE271639113A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7" creationId="{A8D9F6D0-6A99-4688-AA47-0952FEF0FC37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8" creationId="{F5AEE195-ECF7-4130-8538-3FFEF45DF2C0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9" creationId="{726B1BBE-DA46-4FED-9B77-268B57C50545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10" creationId="{1E43F789-1825-4D89-A4AB-96CAA98899ED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39:41.800" v="95" actId="14100"/>
        <pc:sldMkLst>
          <pc:docMk/>
          <pc:sldMk cId="1570985893" sldId="692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2" creationId="{5E6CFBFB-4B39-48FB-8064-4EECF3DE442D}"/>
          </ac:spMkLst>
        </pc:spChg>
        <pc:spChg chg="add del mod ord">
          <ac:chgData name="Chi Kit Ken FONG" userId="233f042c-09e9-4a0c-9043-d675a582571a" providerId="ADAL" clId="{75822AB3-4B35-324C-9B75-EDDCA8FC3F32}" dt="2022-09-06T07:37:42.209" v="69" actId="478"/>
          <ac:spMkLst>
            <pc:docMk/>
            <pc:sldMk cId="1570985893" sldId="692"/>
            <ac:spMk id="3" creationId="{E7C37C6E-18A2-AED3-D3B5-47E58F2B158A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4" creationId="{8DE47FDB-CDFF-44A9-8BC0-FF4CF9C6C9CF}"/>
          </ac:spMkLst>
        </pc:spChg>
        <pc:picChg chg="add del mod">
          <ac:chgData name="Chi Kit Ken FONG" userId="233f042c-09e9-4a0c-9043-d675a582571a" providerId="ADAL" clId="{75822AB3-4B35-324C-9B75-EDDCA8FC3F32}" dt="2022-09-06T07:38:21.519" v="75"/>
          <ac:picMkLst>
            <pc:docMk/>
            <pc:sldMk cId="1570985893" sldId="692"/>
            <ac:picMk id="5" creationId="{4EF09DF4-5106-E7E4-46FA-41147C8CB434}"/>
          </ac:picMkLst>
        </pc:picChg>
        <pc:picChg chg="mod">
          <ac:chgData name="Chi Kit Ken FONG" userId="233f042c-09e9-4a0c-9043-d675a582571a" providerId="ADAL" clId="{75822AB3-4B35-324C-9B75-EDDCA8FC3F32}" dt="2022-09-06T07:38:24.050" v="77" actId="1076"/>
          <ac:picMkLst>
            <pc:docMk/>
            <pc:sldMk cId="1570985893" sldId="692"/>
            <ac:picMk id="6" creationId="{E34AA286-7480-47DA-845F-31C3B4CC43BF}"/>
          </ac:picMkLst>
        </pc:picChg>
        <pc:picChg chg="add del mod">
          <ac:chgData name="Chi Kit Ken FONG" userId="233f042c-09e9-4a0c-9043-d675a582571a" providerId="ADAL" clId="{75822AB3-4B35-324C-9B75-EDDCA8FC3F32}" dt="2022-09-06T07:39:29.910" v="92" actId="478"/>
          <ac:picMkLst>
            <pc:docMk/>
            <pc:sldMk cId="1570985893" sldId="692"/>
            <ac:picMk id="7" creationId="{0985524F-B996-8DA9-13B7-9D8CB85FC150}"/>
          </ac:picMkLst>
        </pc:picChg>
        <pc:picChg chg="del mod">
          <ac:chgData name="Chi Kit Ken FONG" userId="233f042c-09e9-4a0c-9043-d675a582571a" providerId="ADAL" clId="{75822AB3-4B35-324C-9B75-EDDCA8FC3F32}" dt="2022-09-06T07:39:28.310" v="91" actId="478"/>
          <ac:picMkLst>
            <pc:docMk/>
            <pc:sldMk cId="1570985893" sldId="692"/>
            <ac:picMk id="8" creationId="{A8881B5F-D28F-4443-A202-1AAE2D2FD273}"/>
          </ac:picMkLst>
        </pc:picChg>
        <pc:picChg chg="add del">
          <ac:chgData name="Chi Kit Ken FONG" userId="233f042c-09e9-4a0c-9043-d675a582571a" providerId="ADAL" clId="{75822AB3-4B35-324C-9B75-EDDCA8FC3F32}" dt="2022-09-06T07:39:11.463" v="87"/>
          <ac:picMkLst>
            <pc:docMk/>
            <pc:sldMk cId="1570985893" sldId="692"/>
            <ac:picMk id="9" creationId="{C6B6B00D-20C1-6667-5F84-D4F32EEA1690}"/>
          </ac:picMkLst>
        </pc:picChg>
        <pc:picChg chg="add mod">
          <ac:chgData name="Chi Kit Ken FONG" userId="233f042c-09e9-4a0c-9043-d675a582571a" providerId="ADAL" clId="{75822AB3-4B35-324C-9B75-EDDCA8FC3F32}" dt="2022-09-06T07:39:41.800" v="95" actId="14100"/>
          <ac:picMkLst>
            <pc:docMk/>
            <pc:sldMk cId="1570985893" sldId="692"/>
            <ac:picMk id="10" creationId="{D5AC5AE6-D89D-BE83-CD49-375A7DA1FBD4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8:04:12.651" v="394" actId="1076"/>
        <pc:sldMkLst>
          <pc:docMk/>
          <pc:sldMk cId="2686581175" sldId="69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3:56.708" v="393" actId="27636"/>
          <ac:spMkLst>
            <pc:docMk/>
            <pc:sldMk cId="2686581175" sldId="693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4" creationId="{0183EE19-7091-4D33-8198-883A9B40E945}"/>
          </ac:spMkLst>
        </pc:spChg>
        <pc:spChg chg="mod">
          <ac:chgData name="Chi Kit Ken FONG" userId="233f042c-09e9-4a0c-9043-d675a582571a" providerId="ADAL" clId="{75822AB3-4B35-324C-9B75-EDDCA8FC3F32}" dt="2022-09-06T08:04:12.651" v="394" actId="1076"/>
          <ac:spMkLst>
            <pc:docMk/>
            <pc:sldMk cId="2686581175" sldId="693"/>
            <ac:spMk id="5" creationId="{39158B80-9F77-4B0A-94AA-28A4FA00D3D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4:21.912" v="395" actId="1076"/>
        <pc:sldMkLst>
          <pc:docMk/>
          <pc:sldMk cId="3035518597" sldId="69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2" creationId="{98BAA8FE-E440-42B5-9AA4-93861980219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3" creationId="{70B761D7-B292-4669-B6F3-7F3660D6774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4" creationId="{19D93A28-19C0-43AA-B409-4E4B2D39CBD9}"/>
          </ac:spMkLst>
        </pc:spChg>
        <pc:picChg chg="mod">
          <ac:chgData name="Chi Kit Ken FONG" userId="233f042c-09e9-4a0c-9043-d675a582571a" providerId="ADAL" clId="{75822AB3-4B35-324C-9B75-EDDCA8FC3F32}" dt="2022-09-06T08:04:21.912" v="395" actId="1076"/>
          <ac:picMkLst>
            <pc:docMk/>
            <pc:sldMk cId="3035518597" sldId="694"/>
            <ac:picMk id="6" creationId="{A34401AB-68AE-4677-BA58-A94BA7F26DB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32:32.457" v="36" actId="700"/>
        <pc:sldMkLst>
          <pc:docMk/>
          <pc:sldMk cId="1540274459" sldId="695"/>
        </pc:sldMkLst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3" creationId="{A1578D69-38B0-4F1E-9B7C-ADEAA6871E3D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4" creationId="{6CC8BADD-D009-4365-ADFF-4C8307CE5CEC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5" creationId="{18801CDF-5B98-4393-918D-66A9B2A4ABF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3:08.710" v="56" actId="1076"/>
        <pc:sldMkLst>
          <pc:docMk/>
          <pc:sldMk cId="3976503179" sldId="696"/>
        </pc:sldMkLst>
        <pc:spChg chg="mod ord">
          <ac:chgData name="Chi Kit Ken FONG" userId="233f042c-09e9-4a0c-9043-d675a582571a" providerId="ADAL" clId="{75822AB3-4B35-324C-9B75-EDDCA8FC3F32}" dt="2022-09-06T07:33:03.839" v="55" actId="27636"/>
          <ac:spMkLst>
            <pc:docMk/>
            <pc:sldMk cId="3976503179" sldId="696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4" creationId="{B31B1118-FAFE-4788-A378-6F9C0366BA39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15" creationId="{A5DC543E-A36F-42A8-9A3A-B87492F9CC97}"/>
          </ac:spMkLst>
        </pc:spChg>
        <pc:grpChg chg="mod">
          <ac:chgData name="Chi Kit Ken FONG" userId="233f042c-09e9-4a0c-9043-d675a582571a" providerId="ADAL" clId="{75822AB3-4B35-324C-9B75-EDDCA8FC3F32}" dt="2022-09-06T07:33:08.710" v="56" actId="1076"/>
          <ac:grpSpMkLst>
            <pc:docMk/>
            <pc:sldMk cId="3976503179" sldId="69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75822AB3-4B35-324C-9B75-EDDCA8FC3F32}" dt="2022-09-06T07:33:08.710" v="56" actId="1076"/>
          <ac:picMkLst>
            <pc:docMk/>
            <pc:sldMk cId="3976503179" sldId="696"/>
            <ac:picMk id="17" creationId="{706CF2C4-D87D-492C-9734-EEA3215BCC2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45:26.946" v="120" actId="1076"/>
        <pc:sldMkLst>
          <pc:docMk/>
          <pc:sldMk cId="4081957327" sldId="69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2" creationId="{4CF3267F-805B-45F6-9B72-C9A9716BFDB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3" creationId="{D0582673-F50D-408A-87ED-4DFF0CC286B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4" creationId="{460D28E9-BA67-46E4-AC8C-E17EF5490557}"/>
          </ac:spMkLst>
        </pc:spChg>
        <pc:spChg chg="mod">
          <ac:chgData name="Chi Kit Ken FONG" userId="233f042c-09e9-4a0c-9043-d675a582571a" providerId="ADAL" clId="{75822AB3-4B35-324C-9B75-EDDCA8FC3F32}" dt="2022-09-06T07:45:26.946" v="120" actId="1076"/>
          <ac:spMkLst>
            <pc:docMk/>
            <pc:sldMk cId="4081957327" sldId="697"/>
            <ac:spMk id="5" creationId="{EA27C121-1D19-45E8-8A38-D202BA52A07A}"/>
          </ac:spMkLst>
        </pc:spChg>
        <pc:spChg chg="mod">
          <ac:chgData name="Chi Kit Ken FONG" userId="233f042c-09e9-4a0c-9043-d675a582571a" providerId="ADAL" clId="{75822AB3-4B35-324C-9B75-EDDCA8FC3F32}" dt="2022-09-06T07:45:09.142" v="119" actId="1076"/>
          <ac:spMkLst>
            <pc:docMk/>
            <pc:sldMk cId="4081957327" sldId="697"/>
            <ac:spMk id="7" creationId="{8F4F54FF-4A8F-469B-9E70-E44EB3D2097B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45:42.393" v="124"/>
        <pc:sldMkLst>
          <pc:docMk/>
          <pc:sldMk cId="3281630568" sldId="69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4" creationId="{7E45DE43-99C6-4980-A110-E6228A4A12AE}"/>
          </ac:spMkLst>
        </pc:spChg>
        <pc:spChg chg="add del mod">
          <ac:chgData name="Chi Kit Ken FONG" userId="233f042c-09e9-4a0c-9043-d675a582571a" providerId="ADAL" clId="{75822AB3-4B35-324C-9B75-EDDCA8FC3F32}" dt="2022-09-06T07:45:42.393" v="124"/>
          <ac:spMkLst>
            <pc:docMk/>
            <pc:sldMk cId="3281630568" sldId="698"/>
            <ac:spMk id="11" creationId="{12370B90-7460-767B-BAC2-1C867619F911}"/>
          </ac:spMkLst>
        </pc:spChg>
        <pc:spChg chg="mod">
          <ac:chgData name="Chi Kit Ken FONG" userId="233f042c-09e9-4a0c-9043-d675a582571a" providerId="ADAL" clId="{75822AB3-4B35-324C-9B75-EDDCA8FC3F32}" dt="2022-09-06T07:45:32.043" v="121" actId="1076"/>
          <ac:spMkLst>
            <pc:docMk/>
            <pc:sldMk cId="3281630568" sldId="698"/>
            <ac:spMk id="12" creationId="{FFB241E9-9C5B-46A5-A530-77DD315130C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7:24.667" v="142" actId="1076"/>
        <pc:sldMkLst>
          <pc:docMk/>
          <pc:sldMk cId="3763480723" sldId="69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6:03.663" v="125"/>
          <ac:spMkLst>
            <pc:docMk/>
            <pc:sldMk cId="3763480723" sldId="699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4" creationId="{7E45DE43-99C6-4980-A110-E6228A4A12AE}"/>
          </ac:spMkLst>
        </pc:spChg>
        <pc:spChg chg="mod">
          <ac:chgData name="Chi Kit Ken FONG" userId="233f042c-09e9-4a0c-9043-d675a582571a" providerId="ADAL" clId="{75822AB3-4B35-324C-9B75-EDDCA8FC3F32}" dt="2022-09-06T07:47:10.801" v="141" actId="1037"/>
          <ac:spMkLst>
            <pc:docMk/>
            <pc:sldMk cId="3763480723" sldId="699"/>
            <ac:spMk id="5" creationId="{B474CE16-991E-4489-A7ED-8D09FA8925B8}"/>
          </ac:spMkLst>
        </pc:spChg>
        <pc:grpChg chg="mod">
          <ac:chgData name="Chi Kit Ken FONG" userId="233f042c-09e9-4a0c-9043-d675a582571a" providerId="ADAL" clId="{75822AB3-4B35-324C-9B75-EDDCA8FC3F32}" dt="2022-09-06T07:47:24.667" v="142" actId="1076"/>
          <ac:grpSpMkLst>
            <pc:docMk/>
            <pc:sldMk cId="3763480723" sldId="699"/>
            <ac:grpSpMk id="10" creationId="{5F5E7ED5-92F3-459D-9A72-D8E2A6B59D21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48:31.371" v="177" actId="1037"/>
        <pc:sldMkLst>
          <pc:docMk/>
          <pc:sldMk cId="0" sldId="70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1" creationId="{00000000-0000-0000-0000-00000000000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2" creationId="{00000000-0000-0000-0000-000000000000}"/>
          </ac:spMkLst>
        </pc:spChg>
        <pc:spChg chg="mod">
          <ac:chgData name="Chi Kit Ken FONG" userId="233f042c-09e9-4a0c-9043-d675a582571a" providerId="ADAL" clId="{75822AB3-4B35-324C-9B75-EDDCA8FC3F32}" dt="2022-09-06T07:48:31.371" v="177" actId="1037"/>
          <ac:spMkLst>
            <pc:docMk/>
            <pc:sldMk cId="0" sldId="700"/>
            <ac:spMk id="50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0:39.702" v="254" actId="1076"/>
        <pc:sldMkLst>
          <pc:docMk/>
          <pc:sldMk cId="1567469728" sldId="70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2" creationId="{34154FF9-F7E8-4DA2-B206-EFA91D2DD36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3" creationId="{294DC4F6-FDB0-434B-81EB-E31D518634CD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4" creationId="{40F530F4-C17C-4248-ABEF-12FCC788D9AB}"/>
          </ac:spMkLst>
        </pc:spChg>
        <pc:spChg chg="mod">
          <ac:chgData name="Chi Kit Ken FONG" userId="233f042c-09e9-4a0c-9043-d675a582571a" providerId="ADAL" clId="{75822AB3-4B35-324C-9B75-EDDCA8FC3F32}" dt="2022-09-06T07:50:07.805" v="249" actId="20577"/>
          <ac:spMkLst>
            <pc:docMk/>
            <pc:sldMk cId="1567469728" sldId="701"/>
            <ac:spMk id="5" creationId="{5F3E31EB-7F35-4E8E-956C-59B699E3809B}"/>
          </ac:spMkLst>
        </pc:spChg>
        <pc:spChg chg="mod">
          <ac:chgData name="Chi Kit Ken FONG" userId="233f042c-09e9-4a0c-9043-d675a582571a" providerId="ADAL" clId="{75822AB3-4B35-324C-9B75-EDDCA8FC3F32}" dt="2022-09-06T07:50:39.702" v="254" actId="1076"/>
          <ac:spMkLst>
            <pc:docMk/>
            <pc:sldMk cId="1567469728" sldId="701"/>
            <ac:spMk id="6" creationId="{C8B39133-859A-48A7-84CB-ED6DC5532F98}"/>
          </ac:spMkLst>
        </pc:spChg>
        <pc:spChg chg="mod">
          <ac:chgData name="Chi Kit Ken FONG" userId="233f042c-09e9-4a0c-9043-d675a582571a" providerId="ADAL" clId="{75822AB3-4B35-324C-9B75-EDDCA8FC3F32}" dt="2022-09-06T07:50:35.161" v="253" actId="207"/>
          <ac:spMkLst>
            <pc:docMk/>
            <pc:sldMk cId="1567469728" sldId="701"/>
            <ac:spMk id="14" creationId="{17279F81-ED66-644A-8E96-7A9FE8E3113E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3380781078" sldId="70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2" creationId="{E5DD9F60-2C87-DB43-A00D-F1680635ACC4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3" creationId="{13403E93-8947-914D-99C6-06CB0F934F1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4" creationId="{544B0CB3-9308-2047-9680-A8ECA061581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1:12.202" v="255" actId="1076"/>
        <pc:sldMkLst>
          <pc:docMk/>
          <pc:sldMk cId="1439133924" sldId="70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2" creationId="{9CA7B4C3-E564-48E4-86BE-18BE2C127AF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3" creationId="{67726DF7-6A3E-46CE-9D78-F6663B2D64A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4" creationId="{BB116CAA-39FA-4BA8-B681-915A82F9153E}"/>
          </ac:spMkLst>
        </pc:spChg>
        <pc:spChg chg="mod">
          <ac:chgData name="Chi Kit Ken FONG" userId="233f042c-09e9-4a0c-9043-d675a582571a" providerId="ADAL" clId="{75822AB3-4B35-324C-9B75-EDDCA8FC3F32}" dt="2022-09-06T07:51:12.202" v="255" actId="1076"/>
          <ac:spMkLst>
            <pc:docMk/>
            <pc:sldMk cId="1439133924" sldId="703"/>
            <ac:spMk id="5" creationId="{409E13B7-C018-4A10-BAB3-EC2D763ADBB1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4.880" v="261" actId="478"/>
        <pc:sldMkLst>
          <pc:docMk/>
          <pc:sldMk cId="972378399" sldId="704"/>
        </pc:sldMkLst>
        <pc:spChg chg="add del mod ord">
          <ac:chgData name="Chi Kit Ken FONG" userId="233f042c-09e9-4a0c-9043-d675a582571a" providerId="ADAL" clId="{75822AB3-4B35-324C-9B75-EDDCA8FC3F32}" dt="2022-09-06T07:51:44.880" v="261" actId="478"/>
          <ac:spMkLst>
            <pc:docMk/>
            <pc:sldMk cId="972378399" sldId="704"/>
            <ac:spMk id="2" creationId="{9644B593-510C-A44A-C605-3581FA258090}"/>
          </ac:spMkLst>
        </pc:spChg>
        <pc:spChg chg="add del mod ord">
          <ac:chgData name="Chi Kit Ken FONG" userId="233f042c-09e9-4a0c-9043-d675a582571a" providerId="ADAL" clId="{75822AB3-4B35-324C-9B75-EDDCA8FC3F32}" dt="2022-09-06T07:51:43.702" v="260" actId="478"/>
          <ac:spMkLst>
            <pc:docMk/>
            <pc:sldMk cId="972378399" sldId="704"/>
            <ac:spMk id="3" creationId="{3C7A5F80-3F34-E078-FEDB-8CAD9CA1F972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961945528" sldId="70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2" creationId="{038E191A-5DFA-754F-B2DF-F68C3F4CD16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3" creationId="{5021C282-8717-2547-BF2B-41CAFD38DB4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4" creationId="{A3887830-04DD-AF40-913A-A460A4BED9E6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17.401" v="264" actId="1076"/>
        <pc:sldMkLst>
          <pc:docMk/>
          <pc:sldMk cId="2018708757" sldId="70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2" creationId="{5F352BAE-B7D0-4CF7-92CC-F459E74D637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3" creationId="{6C4E434A-3AD4-4918-BBA1-E677FF9D3C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4" creationId="{A3CF4515-7280-D641-B904-2CE224C00120}"/>
          </ac:spMkLst>
        </pc:spChg>
        <pc:spChg chg="mod">
          <ac:chgData name="Chi Kit Ken FONG" userId="233f042c-09e9-4a0c-9043-d675a582571a" providerId="ADAL" clId="{75822AB3-4B35-324C-9B75-EDDCA8FC3F32}" dt="2022-09-06T07:52:17.401" v="264" actId="1076"/>
          <ac:spMkLst>
            <pc:docMk/>
            <pc:sldMk cId="2018708757" sldId="706"/>
            <ac:spMk id="15" creationId="{69CD741E-DC46-43A6-B60C-D242581626C8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29.601" v="265" actId="1076"/>
        <pc:sldMkLst>
          <pc:docMk/>
          <pc:sldMk cId="373480190" sldId="70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2" creationId="{3A1C5DE1-CF5E-0B43-AFE5-A29C6623408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3" creationId="{F5E0E038-30AA-1842-872B-8A650D7FD95F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4" creationId="{7D2F1D65-68E0-7641-8203-0EFC6FAFD9B5}"/>
          </ac:spMkLst>
        </pc:spChg>
        <pc:spChg chg="mod">
          <ac:chgData name="Chi Kit Ken FONG" userId="233f042c-09e9-4a0c-9043-d675a582571a" providerId="ADAL" clId="{75822AB3-4B35-324C-9B75-EDDCA8FC3F32}" dt="2022-09-06T07:52:29.601" v="265" actId="1076"/>
          <ac:spMkLst>
            <pc:docMk/>
            <pc:sldMk cId="373480190" sldId="707"/>
            <ac:spMk id="6" creationId="{72FC5316-7971-2D46-BD82-53D274BFCE1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45.601" v="266" actId="1076"/>
        <pc:sldMkLst>
          <pc:docMk/>
          <pc:sldMk cId="4184897771" sldId="70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2" creationId="{E6E5FF09-5667-40C0-91B6-BDEFD39B213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3" creationId="{7B86994E-15C7-4EF0-A64D-737DD5F17E9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4" creationId="{329351A7-7DAA-40F6-91C0-4BF87262C116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6" creationId="{6E0993A1-7713-4B4F-8920-7BEF61FFF9BE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7" creationId="{05DFBC2E-7093-49AE-952D-DD9C40B738A2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8" creationId="{0E9C6E26-0D37-4CDF-B47B-AA0F5ADE1F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1.452" v="281" actId="478"/>
        <pc:sldMkLst>
          <pc:docMk/>
          <pc:sldMk cId="3605441034" sldId="70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1.452" v="281" actId="478"/>
          <ac:spMkLst>
            <pc:docMk/>
            <pc:sldMk cId="3605441034" sldId="709"/>
            <ac:spMk id="4" creationId="{A48437D8-AA25-DC0C-659F-959E52E4565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5.950" v="282" actId="478"/>
        <pc:sldMkLst>
          <pc:docMk/>
          <pc:sldMk cId="2312019783" sldId="71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5.950" v="282" actId="478"/>
          <ac:spMkLst>
            <pc:docMk/>
            <pc:sldMk cId="2312019783" sldId="710"/>
            <ac:spMk id="4" creationId="{8E854C7D-9194-F322-2FA9-1F03A781C30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0.794" v="288" actId="478"/>
        <pc:sldMkLst>
          <pc:docMk/>
          <pc:sldMk cId="1425322862" sldId="71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0.794" v="288" actId="478"/>
          <ac:spMkLst>
            <pc:docMk/>
            <pc:sldMk cId="1425322862" sldId="711"/>
            <ac:spMk id="3" creationId="{242ABC7A-2EE9-D950-B678-BB5F6EE12F77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9" creationId="{AEB9CD29-79B4-8041-8E64-98AA67BCDDCE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56:53.422" v="298" actId="27636"/>
        <pc:sldMkLst>
          <pc:docMk/>
          <pc:sldMk cId="760718375" sldId="712"/>
        </pc:sldMkLst>
        <pc:spChg chg="mod ord">
          <ac:chgData name="Chi Kit Ken FONG" userId="233f042c-09e9-4a0c-9043-d675a582571a" providerId="ADAL" clId="{75822AB3-4B35-324C-9B75-EDDCA8FC3F32}" dt="2022-09-06T07:33:56.255" v="58" actId="700"/>
          <ac:spMkLst>
            <pc:docMk/>
            <pc:sldMk cId="760718375" sldId="71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75822AB3-4B35-324C-9B75-EDDCA8FC3F32}" dt="2022-09-06T07:56:53.422" v="298" actId="27636"/>
          <ac:spMkLst>
            <pc:docMk/>
            <pc:sldMk cId="760718375" sldId="712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2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3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4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760718375" sldId="712"/>
            <ac:grpSpMk id="2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58:27.803" v="328" actId="1076"/>
        <pc:sldMkLst>
          <pc:docMk/>
          <pc:sldMk cId="1339271433" sldId="71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4" creationId="{0E93F783-6A7D-478F-881F-C9077F925C6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5" creationId="{8FA1E4E1-78E8-447D-BFC9-704AE1F00557}"/>
          </ac:spMkLst>
        </pc:spChg>
        <pc:spChg chg="mod ord">
          <ac:chgData name="Chi Kit Ken FONG" userId="233f042c-09e9-4a0c-9043-d675a582571a" providerId="ADAL" clId="{75822AB3-4B35-324C-9B75-EDDCA8FC3F32}" dt="2022-09-06T07:58:22.500" v="327" actId="27636"/>
          <ac:spMkLst>
            <pc:docMk/>
            <pc:sldMk cId="1339271433" sldId="713"/>
            <ac:spMk id="6" creationId="{9DC833BD-DCA3-47D7-9210-6C75070FA1D7}"/>
          </ac:spMkLst>
        </pc:spChg>
        <pc:spChg chg="mod">
          <ac:chgData name="Chi Kit Ken FONG" userId="233f042c-09e9-4a0c-9043-d675a582571a" providerId="ADAL" clId="{75822AB3-4B35-324C-9B75-EDDCA8FC3F32}" dt="2022-09-06T07:58:27.803" v="328" actId="1076"/>
          <ac:spMkLst>
            <pc:docMk/>
            <pc:sldMk cId="1339271433" sldId="713"/>
            <ac:spMk id="7" creationId="{3AB81CDA-1891-4C37-A0E9-C3979277A48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8:48.517" v="331" actId="14734"/>
        <pc:sldMkLst>
          <pc:docMk/>
          <pc:sldMk cId="476176481" sldId="71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2" creationId="{0DF855DD-19B0-4B67-B6EF-AF7739AA0BD5}"/>
          </ac:spMkLst>
        </pc:spChg>
        <pc:spChg chg="add del mod ord">
          <ac:chgData name="Chi Kit Ken FONG" userId="233f042c-09e9-4a0c-9043-d675a582571a" providerId="ADAL" clId="{75822AB3-4B35-324C-9B75-EDDCA8FC3F32}" dt="2022-09-06T07:58:34.306" v="329" actId="478"/>
          <ac:spMkLst>
            <pc:docMk/>
            <pc:sldMk cId="476176481" sldId="714"/>
            <ac:spMk id="3" creationId="{601FEBE1-C316-F401-06ED-453390E0820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4" creationId="{70A4EB60-E222-458F-A4BB-793AB7F72FCC}"/>
          </ac:spMkLst>
        </pc:spChg>
        <pc:graphicFrameChg chg="modGraphic">
          <ac:chgData name="Chi Kit Ken FONG" userId="233f042c-09e9-4a0c-9043-d675a582571a" providerId="ADAL" clId="{75822AB3-4B35-324C-9B75-EDDCA8FC3F32}" dt="2022-09-06T07:58:48.517" v="331" actId="14734"/>
          <ac:graphicFrameMkLst>
            <pc:docMk/>
            <pc:sldMk cId="476176481" sldId="714"/>
            <ac:graphicFrameMk id="5" creationId="{469390F3-4F31-4158-86B6-FD50820A2F8C}"/>
          </ac:graphicFrameMkLst>
        </pc:graphicFrame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057029881" sldId="71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2" creationId="{40B9F54D-62EA-477E-9267-836CD34E41C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3" creationId="{A97175AC-D8E8-419A-9294-E159415BF33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4" creationId="{D48D4CC8-6430-4F67-B67B-5D9924B17A7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100844670" sldId="716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2" creationId="{6C8374A7-3076-4309-B522-2A2CCD3B8E8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3" creationId="{CDAE4F67-AEFC-4491-826D-48573F378B9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4" creationId="{CE5CCF96-A134-4275-9496-4AFF843C7B0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02.902" v="352" actId="14100"/>
        <pc:sldMkLst>
          <pc:docMk/>
          <pc:sldMk cId="859042614" sldId="71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2" creationId="{73F98715-B135-4F37-8E16-B2BE121043DF}"/>
          </ac:spMkLst>
        </pc:spChg>
        <pc:spChg chg="mod ord">
          <ac:chgData name="Chi Kit Ken FONG" userId="233f042c-09e9-4a0c-9043-d675a582571a" providerId="ADAL" clId="{75822AB3-4B35-324C-9B75-EDDCA8FC3F32}" dt="2022-09-06T08:01:02.902" v="352" actId="14100"/>
          <ac:spMkLst>
            <pc:docMk/>
            <pc:sldMk cId="859042614" sldId="717"/>
            <ac:spMk id="3" creationId="{32F9C997-E369-455F-8886-C767D1E66261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4" creationId="{BB67515F-1397-4FC6-8454-020D11D6666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36.497" v="357" actId="27636"/>
        <pc:sldMkLst>
          <pc:docMk/>
          <pc:sldMk cId="1331592704" sldId="71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1:36.497" v="357" actId="27636"/>
          <ac:spMkLst>
            <pc:docMk/>
            <pc:sldMk cId="1331592704" sldId="718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4" creationId="{0183EE19-7091-4D33-8198-883A9B40E94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50.801" v="358" actId="14100"/>
        <pc:sldMkLst>
          <pc:docMk/>
          <pc:sldMk cId="1733422710" sldId="71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2" creationId="{8696CF59-043F-47D2-9D3D-117C66D8EF99}"/>
          </ac:spMkLst>
        </pc:spChg>
        <pc:spChg chg="mod ord">
          <ac:chgData name="Chi Kit Ken FONG" userId="233f042c-09e9-4a0c-9043-d675a582571a" providerId="ADAL" clId="{75822AB3-4B35-324C-9B75-EDDCA8FC3F32}" dt="2022-09-06T08:01:50.801" v="358" actId="14100"/>
          <ac:spMkLst>
            <pc:docMk/>
            <pc:sldMk cId="1733422710" sldId="719"/>
            <ac:spMk id="3" creationId="{0A113E9A-CD4E-49CF-827F-F557AE13171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4" creationId="{102E8881-7A2D-4CB6-A423-1F63F30D310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2:29.802" v="361" actId="1076"/>
        <pc:sldMkLst>
          <pc:docMk/>
          <pc:sldMk cId="809639072" sldId="72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2" creationId="{09B2015D-C584-4FC5-9A88-8923BEDB73A5}"/>
          </ac:spMkLst>
        </pc:spChg>
        <pc:spChg chg="mod ord">
          <ac:chgData name="Chi Kit Ken FONG" userId="233f042c-09e9-4a0c-9043-d675a582571a" providerId="ADAL" clId="{75822AB3-4B35-324C-9B75-EDDCA8FC3F32}" dt="2022-09-06T08:01:58.352" v="359" actId="14100"/>
          <ac:spMkLst>
            <pc:docMk/>
            <pc:sldMk cId="809639072" sldId="720"/>
            <ac:spMk id="3" creationId="{B73F2F15-22B6-4F1C-8C13-F0959473B179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4" creationId="{0472D108-ECCE-43C0-836A-06E3BFC5FF5C}"/>
          </ac:spMkLst>
        </pc:spChg>
        <pc:spChg chg="mod">
          <ac:chgData name="Chi Kit Ken FONG" userId="233f042c-09e9-4a0c-9043-d675a582571a" providerId="ADAL" clId="{75822AB3-4B35-324C-9B75-EDDCA8FC3F32}" dt="2022-09-06T08:02:29.802" v="361" actId="1076"/>
          <ac:spMkLst>
            <pc:docMk/>
            <pc:sldMk cId="809639072" sldId="720"/>
            <ac:spMk id="5" creationId="{C2742A17-CE0D-45A8-823A-878E9A33FF5B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15.400" v="388" actId="14100"/>
        <pc:sldMkLst>
          <pc:docMk/>
          <pc:sldMk cId="3433711978" sldId="72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2" creationId="{931E971C-0938-4F97-8955-06465EC501C6}"/>
          </ac:spMkLst>
        </pc:spChg>
        <pc:spChg chg="mod ord">
          <ac:chgData name="Chi Kit Ken FONG" userId="233f042c-09e9-4a0c-9043-d675a582571a" providerId="ADAL" clId="{75822AB3-4B35-324C-9B75-EDDCA8FC3F32}" dt="2022-09-06T08:03:15.400" v="388" actId="14100"/>
          <ac:spMkLst>
            <pc:docMk/>
            <pc:sldMk cId="3433711978" sldId="721"/>
            <ac:spMk id="3" creationId="{E91019ED-6328-4228-A6F4-A6CB67D7D2F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4" creationId="{E849957F-539C-4AA5-A86D-DBF32178F12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49.116" v="391" actId="14100"/>
        <pc:sldMkLst>
          <pc:docMk/>
          <pc:sldMk cId="2758709503" sldId="72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2" creationId="{2CF04D9C-8FDA-47B8-9EF8-C35D645BC5E2}"/>
          </ac:spMkLst>
        </pc:spChg>
        <pc:spChg chg="mod ord">
          <ac:chgData name="Chi Kit Ken FONG" userId="233f042c-09e9-4a0c-9043-d675a582571a" providerId="ADAL" clId="{75822AB3-4B35-324C-9B75-EDDCA8FC3F32}" dt="2022-09-06T08:03:49.116" v="391" actId="14100"/>
          <ac:spMkLst>
            <pc:docMk/>
            <pc:sldMk cId="2758709503" sldId="722"/>
            <ac:spMk id="3" creationId="{02CB2FB0-DF0B-4C25-8236-C33C3FBC24A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4" creationId="{B9BE996D-24A7-423E-BDC7-CE0F30355F7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3769615375" sldId="72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1:03.899" v="483" actId="1076"/>
        <pc:sldMkLst>
          <pc:docMk/>
          <pc:sldMk cId="1521221861" sldId="72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8:10:56.648" v="481" actId="14100"/>
          <ac:spMkLst>
            <pc:docMk/>
            <pc:sldMk cId="1521221861" sldId="724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4" creationId="{CC49672D-BE93-BC4F-B3E7-18C2AFDD58B9}"/>
          </ac:spMkLst>
        </pc:spChg>
        <pc:spChg chg="mod">
          <ac:chgData name="Chi Kit Ken FONG" userId="233f042c-09e9-4a0c-9043-d675a582571a" providerId="ADAL" clId="{75822AB3-4B35-324C-9B75-EDDCA8FC3F32}" dt="2022-09-06T08:11:03.899" v="483" actId="1076"/>
          <ac:spMkLst>
            <pc:docMk/>
            <pc:sldMk cId="1521221861" sldId="724"/>
            <ac:spMk id="6" creationId="{27C1BC66-81A9-C748-9F2F-94D8230E77F4}"/>
          </ac:spMkLst>
        </pc:spChg>
        <pc:picChg chg="mod">
          <ac:chgData name="Chi Kit Ken FONG" userId="233f042c-09e9-4a0c-9043-d675a582571a" providerId="ADAL" clId="{75822AB3-4B35-324C-9B75-EDDCA8FC3F32}" dt="2022-09-06T08:11:03.899" v="483" actId="1076"/>
          <ac:picMkLst>
            <pc:docMk/>
            <pc:sldMk cId="1521221861" sldId="724"/>
            <ac:picMk id="5" creationId="{2BD2C0B0-667D-F846-9E7A-6EB0A3ABD8F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631431540" sldId="72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9:39.494" v="566" actId="20577"/>
        <pc:sldMkLst>
          <pc:docMk/>
          <pc:sldMk cId="665547991" sldId="726"/>
        </pc:sldMkLst>
        <pc:spChg chg="mod ord">
          <ac:chgData name="Chi Kit Ken FONG" userId="233f042c-09e9-4a0c-9043-d675a582571a" providerId="ADAL" clId="{75822AB3-4B35-324C-9B75-EDDCA8FC3F32}" dt="2022-09-06T08:19:39.494" v="566" actId="20577"/>
          <ac:spMkLst>
            <pc:docMk/>
            <pc:sldMk cId="665547991" sldId="726"/>
            <ac:spMk id="2" creationId="{607B7B80-3D9A-415B-A94F-9C435B2F760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5" creationId="{57136BA3-3C4A-4798-8DCB-BF460162AA48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6" creationId="{2072F25A-ACAB-47D2-ABAB-0FA3AC187E59}"/>
          </ac:spMkLst>
        </pc:spChg>
      </pc:sldChg>
      <pc:sldChg chg="addSp modSp add del mod modClrScheme chgLayout">
        <pc:chgData name="Chi Kit Ken FONG" userId="233f042c-09e9-4a0c-9043-d675a582571a" providerId="ADAL" clId="{75822AB3-4B35-324C-9B75-EDDCA8FC3F32}" dt="2022-09-06T08:12:44.452" v="484" actId="2696"/>
        <pc:sldMkLst>
          <pc:docMk/>
          <pc:sldMk cId="772828178" sldId="727"/>
        </pc:sldMkLst>
        <pc:spChg chg="add 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2" creationId="{30E603F7-F75B-564F-4A90-44F132C88C8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20:31.392" v="569" actId="2696"/>
        <pc:sldMkLst>
          <pc:docMk/>
          <pc:sldMk cId="3487002010" sldId="72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75822AB3-4B35-324C-9B75-EDDCA8FC3F32}" dt="2022-09-06T08:20:16.746" v="568" actId="27636"/>
          <ac:spMkLst>
            <pc:docMk/>
            <pc:sldMk cId="3487002010" sldId="728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0:56.993" v="572" actId="20577"/>
        <pc:sldMkLst>
          <pc:docMk/>
          <pc:sldMk cId="514640758" sldId="72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8:20:56.993" v="572" actId="20577"/>
          <ac:spMkLst>
            <pc:docMk/>
            <pc:sldMk cId="514640758" sldId="729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3:46.598" v="617" actId="20577"/>
        <pc:sldMkLst>
          <pc:docMk/>
          <pc:sldMk cId="2113787444" sldId="73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23:46.598" v="617" actId="20577"/>
          <ac:spMkLst>
            <pc:docMk/>
            <pc:sldMk cId="2113787444" sldId="73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7.793" v="322" actId="27636"/>
        <pc:sldMkLst>
          <pc:docMk/>
          <pc:sldMk cId="609993630" sldId="73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2" creationId="{4DE2AFC6-DB99-4219-AAC2-6B3C6B4D9034}"/>
          </ac:spMkLst>
        </pc:spChg>
        <pc:spChg chg="mod ord">
          <ac:chgData name="Chi Kit Ken FONG" userId="233f042c-09e9-4a0c-9043-d675a582571a" providerId="ADAL" clId="{75822AB3-4B35-324C-9B75-EDDCA8FC3F32}" dt="2022-09-06T07:58:07.793" v="322" actId="27636"/>
          <ac:spMkLst>
            <pc:docMk/>
            <pc:sldMk cId="609993630" sldId="731"/>
            <ac:spMk id="3" creationId="{4D4B81CF-6C28-4FE2-B655-3DAB2EC6CB0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4" creationId="{BBECE8A8-61C0-4046-9BB6-3F7F5DD99E8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2531907925" sldId="73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31:04.211" v="663" actId="20577"/>
        <pc:sldMkLst>
          <pc:docMk/>
          <pc:sldMk cId="2346890074" sldId="73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31:04.211" v="663" actId="20577"/>
          <ac:spMkLst>
            <pc:docMk/>
            <pc:sldMk cId="2346890074" sldId="733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4" creationId="{38AE9837-11EE-4FA8-AB28-F46F99AC8620}"/>
          </ac:spMkLst>
        </pc:spChg>
      </pc:sldChg>
      <pc:sldChg chg="modSp add mod">
        <pc:chgData name="Chi Kit Ken FONG" userId="233f042c-09e9-4a0c-9043-d675a582571a" providerId="ADAL" clId="{75822AB3-4B35-324C-9B75-EDDCA8FC3F32}" dt="2022-09-06T08:10:11.915" v="477" actId="20577"/>
        <pc:sldMkLst>
          <pc:docMk/>
          <pc:sldMk cId="685297199" sldId="734"/>
        </pc:sldMkLst>
        <pc:spChg chg="mod">
          <ac:chgData name="Chi Kit Ken FONG" userId="233f042c-09e9-4a0c-9043-d675a582571a" providerId="ADAL" clId="{75822AB3-4B35-324C-9B75-EDDCA8FC3F32}" dt="2022-09-06T08:10:11.915" v="477" actId="20577"/>
          <ac:spMkLst>
            <pc:docMk/>
            <pc:sldMk cId="685297199" sldId="734"/>
            <ac:spMk id="5" creationId="{ECE5E47E-BD53-441E-8CF2-EFFC138B9AF7}"/>
          </ac:spMkLst>
        </pc:spChg>
      </pc:sldChg>
      <pc:sldChg chg="modSp add mod">
        <pc:chgData name="Chi Kit Ken FONG" userId="233f042c-09e9-4a0c-9043-d675a582571a" providerId="ADAL" clId="{75822AB3-4B35-324C-9B75-EDDCA8FC3F32}" dt="2022-09-06T08:19:23.096" v="563" actId="1076"/>
        <pc:sldMkLst>
          <pc:docMk/>
          <pc:sldMk cId="1034566421" sldId="735"/>
        </pc:sldMkLst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5" creationId="{ECE5E47E-BD53-441E-8CF2-EFFC138B9AF7}"/>
          </ac:spMkLst>
        </pc:spChg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8" creationId="{3E897E60-E04B-4977-8742-160429E37409}"/>
          </ac:spMkLst>
        </pc:spChg>
      </pc:sldChg>
    </pc:docChg>
  </pc:docChgLst>
  <pc:docChgLst>
    <pc:chgData name="Chi Kit Ken FONG" userId="233f042c-09e9-4a0c-9043-d675a582571a" providerId="ADAL" clId="{FFA94774-5DA0-3745-AD6F-E4B6FBA44464}"/>
    <pc:docChg chg="undo redo custSel addSld delSld modSld modMainMaster">
      <pc:chgData name="Chi Kit Ken FONG" userId="233f042c-09e9-4a0c-9043-d675a582571a" providerId="ADAL" clId="{FFA94774-5DA0-3745-AD6F-E4B6FBA44464}" dt="2022-08-30T16:04:09.887" v="665"/>
      <pc:docMkLst>
        <pc:docMk/>
      </pc:docMkLst>
      <pc:sldChg chg="addSp modSp mod 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56"/>
        </pc:sldMkLst>
        <pc:spChg chg="add mod">
          <ac:chgData name="Chi Kit Ken FONG" userId="233f042c-09e9-4a0c-9043-d675a582571a" providerId="ADAL" clId="{FFA94774-5DA0-3745-AD6F-E4B6FBA44464}" dt="2022-08-25T12:29:22.520" v="7" actId="1076"/>
          <ac:spMkLst>
            <pc:docMk/>
            <pc:sldMk cId="0" sldId="256"/>
            <ac:spMk id="2" creationId="{9E04EDB3-B869-CEAE-ECEA-A438AC9E491E}"/>
          </ac:spMkLst>
        </pc:spChg>
        <pc:spChg chg="mod">
          <ac:chgData name="Chi Kit Ken FONG" userId="233f042c-09e9-4a0c-9043-d675a582571a" providerId="ADAL" clId="{FFA94774-5DA0-3745-AD6F-E4B6FBA44464}" dt="2022-08-25T12:28:50.737" v="1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68826655" sldId="2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68826655" sldId="258"/>
            <ac:spMk id="2" creationId="{1A0272B3-4D54-BEC8-7AF2-5F8CAA6DDB87}"/>
          </ac:spMkLst>
        </pc:spChg>
        <pc:spChg chg="add mod ord">
          <ac:chgData name="Chi Kit Ken FONG" userId="233f042c-09e9-4a0c-9043-d675a582571a" providerId="ADAL" clId="{FFA94774-5DA0-3745-AD6F-E4B6FBA44464}" dt="2022-08-25T18:13:36.607" v="659" actId="108"/>
          <ac:spMkLst>
            <pc:docMk/>
            <pc:sldMk cId="2268826655" sldId="258"/>
            <ac:spMk id="3" creationId="{E8405C18-1F18-0180-DA43-A6D87B3A9907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2268826655" sldId="258"/>
            <ac:spMk id="4" creationId="{FC8C1B52-283D-BAA7-6212-35C8B872404C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2268826655" sldId="258"/>
            <ac:spMk id="5" creationId="{43CB36FF-1C91-4D1C-CC21-DC7BC94021A6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2268826655" sldId="258"/>
            <ac:spMk id="6" creationId="{68BA884C-4A1D-9A1D-5CE3-BCC3C1464127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2268826655" sldId="258"/>
            <ac:spMk id="7" creationId="{931963C3-068E-A62E-59EB-2F023C2FAF1B}"/>
          </ac:spMkLst>
        </pc:spChg>
        <pc:spChg chg="mod">
          <ac:chgData name="Chi Kit Ken FONG" userId="233f042c-09e9-4a0c-9043-d675a582571a" providerId="ADAL" clId="{FFA94774-5DA0-3745-AD6F-E4B6FBA44464}" dt="2022-08-25T13:35:14.685" v="514" actId="21"/>
          <ac:spMkLst>
            <pc:docMk/>
            <pc:sldMk cId="2268826655" sldId="258"/>
            <ac:spMk id="10" creationId="{A52E6AEF-37EF-944B-A9AC-2D64F5A319E4}"/>
          </ac:spMkLst>
        </pc:spChg>
        <pc:spChg chg="add del mod ord">
          <ac:chgData name="Chi Kit Ken FONG" userId="233f042c-09e9-4a0c-9043-d675a582571a" providerId="ADAL" clId="{FFA94774-5DA0-3745-AD6F-E4B6FBA44464}" dt="2022-08-25T18:01:32.269" v="628" actId="1076"/>
          <ac:spMkLst>
            <pc:docMk/>
            <pc:sldMk cId="2268826655" sldId="258"/>
            <ac:spMk id="25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5134919" sldId="266"/>
        </pc:sldMkLst>
        <pc:spChg chg="add mod ord">
          <ac:chgData name="Chi Kit Ken FONG" userId="233f042c-09e9-4a0c-9043-d675a582571a" providerId="ADAL" clId="{FFA94774-5DA0-3745-AD6F-E4B6FBA44464}" dt="2022-08-25T18:14:02.172" v="660" actId="108"/>
          <ac:spMkLst>
            <pc:docMk/>
            <pc:sldMk cId="2215134919" sldId="266"/>
            <ac:spMk id="2" creationId="{3041F146-F86D-2438-EA19-4F9FEAB5C7A1}"/>
          </ac:spMkLst>
        </pc:spChg>
        <pc:spChg chg="add del mod ord">
          <ac:chgData name="Chi Kit Ken FONG" userId="233f042c-09e9-4a0c-9043-d675a582571a" providerId="ADAL" clId="{FFA94774-5DA0-3745-AD6F-E4B6FBA44464}" dt="2022-08-25T12:49:43.444" v="368" actId="478"/>
          <ac:spMkLst>
            <pc:docMk/>
            <pc:sldMk cId="2215134919" sldId="266"/>
            <ac:spMk id="3" creationId="{A6EC0A63-38DE-16D6-C1ED-D390FF223DEF}"/>
          </ac:spMkLst>
        </pc:spChg>
        <pc:spChg chg="mod">
          <ac:chgData name="Chi Kit Ken FONG" userId="233f042c-09e9-4a0c-9043-d675a582571a" providerId="ADAL" clId="{FFA94774-5DA0-3745-AD6F-E4B6FBA44464}" dt="2022-08-25T12:49:47.672" v="369" actId="1076"/>
          <ac:spMkLst>
            <pc:docMk/>
            <pc:sldMk cId="2215134919" sldId="266"/>
            <ac:spMk id="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37.363" v="365" actId="21"/>
          <ac:spMkLst>
            <pc:docMk/>
            <pc:sldMk cId="2215134919" sldId="266"/>
            <ac:spMk id="8" creationId="{E5B09441-78E8-EA41-B3CE-FE8D17ACC9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02840850" sldId="269"/>
        </pc:sldMkLst>
        <pc:spChg chg="add del mod ord">
          <ac:chgData name="Chi Kit Ken FONG" userId="233f042c-09e9-4a0c-9043-d675a582571a" providerId="ADAL" clId="{FFA94774-5DA0-3745-AD6F-E4B6FBA44464}" dt="2022-08-25T12:50:14.525" v="378" actId="478"/>
          <ac:spMkLst>
            <pc:docMk/>
            <pc:sldMk cId="1702840850" sldId="269"/>
            <ac:spMk id="2" creationId="{781FB9FA-2D16-BCAB-94E4-680233B9C7D7}"/>
          </ac:spMkLst>
        </pc:spChg>
        <pc:spChg chg="add del mod ord">
          <ac:chgData name="Chi Kit Ken FONG" userId="233f042c-09e9-4a0c-9043-d675a582571a" providerId="ADAL" clId="{FFA94774-5DA0-3745-AD6F-E4B6FBA44464}" dt="2022-08-25T12:50:21.769" v="379" actId="478"/>
          <ac:spMkLst>
            <pc:docMk/>
            <pc:sldMk cId="1702840850" sldId="269"/>
            <ac:spMk id="4" creationId="{5CFA6797-D120-8D52-7BC8-18950BD4D5A8}"/>
          </ac:spMkLst>
        </pc:spChg>
        <pc:spChg chg="add del mod">
          <ac:chgData name="Chi Kit Ken FONG" userId="233f042c-09e9-4a0c-9043-d675a582571a" providerId="ADAL" clId="{FFA94774-5DA0-3745-AD6F-E4B6FBA44464}" dt="2022-08-25T12:51:14.333" v="383"/>
          <ac:spMkLst>
            <pc:docMk/>
            <pc:sldMk cId="1702840850" sldId="269"/>
            <ac:spMk id="6" creationId="{064B0585-B439-6DC7-3B6F-24B2D3402AF7}"/>
          </ac:spMkLst>
        </pc:spChg>
        <pc:spChg chg="mod">
          <ac:chgData name="Chi Kit Ken FONG" userId="233f042c-09e9-4a0c-9043-d675a582571a" providerId="ADAL" clId="{FFA94774-5DA0-3745-AD6F-E4B6FBA44464}" dt="2022-08-25T12:50:43.245" v="380" actId="166"/>
          <ac:spMkLst>
            <pc:docMk/>
            <pc:sldMk cId="1702840850" sldId="269"/>
            <ac:spMk id="339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7873998" sldId="271"/>
        </pc:sldMkLst>
        <pc:spChg chg="add mod ord">
          <ac:chgData name="Chi Kit Ken FONG" userId="233f042c-09e9-4a0c-9043-d675a582571a" providerId="ADAL" clId="{FFA94774-5DA0-3745-AD6F-E4B6FBA44464}" dt="2022-08-25T12:49:00.628" v="339" actId="20577"/>
          <ac:spMkLst>
            <pc:docMk/>
            <pc:sldMk cId="2747873998" sldId="271"/>
            <ac:spMk id="2" creationId="{C8E9851C-096E-E5F2-4434-48B0A6B9801D}"/>
          </ac:spMkLst>
        </pc:spChg>
        <pc:spChg chg="add del mod ord">
          <ac:chgData name="Chi Kit Ken FONG" userId="233f042c-09e9-4a0c-9043-d675a582571a" providerId="ADAL" clId="{FFA94774-5DA0-3745-AD6F-E4B6FBA44464}" dt="2022-08-25T12:48:46.379" v="336" actId="478"/>
          <ac:spMkLst>
            <pc:docMk/>
            <pc:sldMk cId="2747873998" sldId="271"/>
            <ac:spMk id="3" creationId="{B329F979-FF50-B6B7-A4E0-6AAA6CAF3B87}"/>
          </ac:spMkLst>
        </pc:spChg>
        <pc:spChg chg="mod">
          <ac:chgData name="Chi Kit Ken FONG" userId="233f042c-09e9-4a0c-9043-d675a582571a" providerId="ADAL" clId="{FFA94774-5DA0-3745-AD6F-E4B6FBA44464}" dt="2022-08-25T12:48:58.407" v="337" actId="21"/>
          <ac:spMkLst>
            <pc:docMk/>
            <pc:sldMk cId="2747873998" sldId="271"/>
            <ac:spMk id="8" creationId="{6E89CF9A-231B-6143-AEE4-47B7A5F9DA0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86419127" sldId="272"/>
        </pc:sldMkLst>
        <pc:spChg chg="add del mod ord">
          <ac:chgData name="Chi Kit Ken FONG" userId="233f042c-09e9-4a0c-9043-d675a582571a" providerId="ADAL" clId="{FFA94774-5DA0-3745-AD6F-E4B6FBA44464}" dt="2022-08-25T12:48:37.045" v="334" actId="478"/>
          <ac:spMkLst>
            <pc:docMk/>
            <pc:sldMk cId="1086419127" sldId="272"/>
            <ac:spMk id="2" creationId="{E40C234A-F6D5-E439-D3DD-77CEAFA0D6E6}"/>
          </ac:spMkLst>
        </pc:spChg>
        <pc:spChg chg="add del mod ord">
          <ac:chgData name="Chi Kit Ken FONG" userId="233f042c-09e9-4a0c-9043-d675a582571a" providerId="ADAL" clId="{FFA94774-5DA0-3745-AD6F-E4B6FBA44464}" dt="2022-08-25T12:48:38.434" v="335" actId="478"/>
          <ac:spMkLst>
            <pc:docMk/>
            <pc:sldMk cId="1086419127" sldId="272"/>
            <ac:spMk id="6" creationId="{141EB0F8-2788-8317-1191-C5CC9449A5CA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54075578" sldId="273"/>
        </pc:sldMkLst>
        <pc:spChg chg="add mod ord">
          <ac:chgData name="Chi Kit Ken FONG" userId="233f042c-09e9-4a0c-9043-d675a582571a" providerId="ADAL" clId="{FFA94774-5DA0-3745-AD6F-E4B6FBA44464}" dt="2022-08-25T12:48:04.741" v="328"/>
          <ac:spMkLst>
            <pc:docMk/>
            <pc:sldMk cId="2054075578" sldId="273"/>
            <ac:spMk id="2" creationId="{08C0ACFB-A28F-BFAF-7AD7-B363598205AD}"/>
          </ac:spMkLst>
        </pc:spChg>
        <pc:spChg chg="mod">
          <ac:chgData name="Chi Kit Ken FONG" userId="233f042c-09e9-4a0c-9043-d675a582571a" providerId="ADAL" clId="{FFA94774-5DA0-3745-AD6F-E4B6FBA44464}" dt="2022-08-25T12:48:03.733" v="327" actId="21"/>
          <ac:spMkLst>
            <pc:docMk/>
            <pc:sldMk cId="2054075578" sldId="273"/>
            <ac:spMk id="9" creationId="{8B7D5D8B-51F3-FF40-8530-28AEEBE2EB53}"/>
          </ac:spMkLst>
        </pc:spChg>
        <pc:spChg chg="mod ord">
          <ac:chgData name="Chi Kit Ken FONG" userId="233f042c-09e9-4a0c-9043-d675a582571a" providerId="ADAL" clId="{FFA94774-5DA0-3745-AD6F-E4B6FBA44464}" dt="2022-08-25T18:04:05.475" v="635" actId="20577"/>
          <ac:spMkLst>
            <pc:docMk/>
            <pc:sldMk cId="2054075578" sldId="273"/>
            <ac:spMk id="372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8:26.854" v="331" actId="1076"/>
          <ac:picMkLst>
            <pc:docMk/>
            <pc:sldMk cId="2054075578" sldId="273"/>
            <ac:picMk id="6" creationId="{A2B22FD5-9B02-4F7F-941A-DB883021607F}"/>
          </ac:picMkLst>
        </pc:picChg>
        <pc:picChg chg="mod">
          <ac:chgData name="Chi Kit Ken FONG" userId="233f042c-09e9-4a0c-9043-d675a582571a" providerId="ADAL" clId="{FFA94774-5DA0-3745-AD6F-E4B6FBA44464}" dt="2022-08-25T12:48:32.654" v="333" actId="1076"/>
          <ac:picMkLst>
            <pc:docMk/>
            <pc:sldMk cId="2054075578" sldId="273"/>
            <ac:picMk id="37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8:29.614" v="332" actId="1076"/>
          <ac:picMkLst>
            <pc:docMk/>
            <pc:sldMk cId="2054075578" sldId="273"/>
            <ac:picMk id="226306" creationId="{9FF4B066-13A2-449A-8399-B9E10D0FF9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FFA94774-5DA0-3745-AD6F-E4B6FBA44464}" dt="2022-08-25T12:47:58.239" v="325" actId="478"/>
          <ac:spMkLst>
            <pc:docMk/>
            <pc:sldMk cId="1597854159" sldId="274"/>
            <ac:spMk id="2" creationId="{6AD74C79-078C-7327-4333-F26ECE8948B4}"/>
          </ac:spMkLst>
        </pc:spChg>
        <pc:spChg chg="add del mod ord">
          <ac:chgData name="Chi Kit Ken FONG" userId="233f042c-09e9-4a0c-9043-d675a582571a" providerId="ADAL" clId="{FFA94774-5DA0-3745-AD6F-E4B6FBA44464}" dt="2022-08-25T12:47:59.673" v="326" actId="478"/>
          <ac:spMkLst>
            <pc:docMk/>
            <pc:sldMk cId="1597854159" sldId="274"/>
            <ac:spMk id="3" creationId="{F7E18191-3058-F055-BEF9-73349449B9BA}"/>
          </ac:spMkLst>
        </pc:spChg>
      </pc:sldChg>
      <pc:sldChg chg="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7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56189291" sldId="280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2" creationId="{87D64C90-A20A-B17C-8B39-2A8C1354E90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3" creationId="{AA477F4D-4219-A742-902B-757BD36246A7}"/>
          </ac:spMkLst>
        </pc:spChg>
        <pc:spChg chg="add mod ord">
          <ac:chgData name="Chi Kit Ken FONG" userId="233f042c-09e9-4a0c-9043-d675a582571a" providerId="ADAL" clId="{FFA94774-5DA0-3745-AD6F-E4B6FBA44464}" dt="2022-08-25T13:32:28.098" v="476" actId="20577"/>
          <ac:spMkLst>
            <pc:docMk/>
            <pc:sldMk cId="856189291" sldId="280"/>
            <ac:spMk id="4" creationId="{AEF9A670-554D-FE96-735D-C1D86C87822D}"/>
          </ac:spMkLst>
        </pc:spChg>
        <pc:spChg chg="add mod ord">
          <ac:chgData name="Chi Kit Ken FONG" userId="233f042c-09e9-4a0c-9043-d675a582571a" providerId="ADAL" clId="{FFA94774-5DA0-3745-AD6F-E4B6FBA44464}" dt="2022-08-25T13:32:50.556" v="481" actId="14100"/>
          <ac:spMkLst>
            <pc:docMk/>
            <pc:sldMk cId="856189291" sldId="280"/>
            <ac:spMk id="5" creationId="{4AE32E47-E2F7-105A-544D-C7F26AFB3FE4}"/>
          </ac:spMkLst>
        </pc:spChg>
        <pc:spChg chg="mod">
          <ac:chgData name="Chi Kit Ken FONG" userId="233f042c-09e9-4a0c-9043-d675a582571a" providerId="ADAL" clId="{FFA94774-5DA0-3745-AD6F-E4B6FBA44464}" dt="2022-08-25T13:32:26.495" v="474" actId="21"/>
          <ac:spMkLst>
            <pc:docMk/>
            <pc:sldMk cId="856189291" sldId="280"/>
            <ac:spMk id="7" creationId="{BB4B056A-71A0-704A-8725-2C87134CA5A7}"/>
          </ac:spMkLst>
        </pc:spChg>
        <pc:spChg chg="mod">
          <ac:chgData name="Chi Kit Ken FONG" userId="233f042c-09e9-4a0c-9043-d675a582571a" providerId="ADAL" clId="{FFA94774-5DA0-3745-AD6F-E4B6FBA44464}" dt="2022-08-25T13:32:45.322" v="479" actId="21"/>
          <ac:spMkLst>
            <pc:docMk/>
            <pc:sldMk cId="856189291" sldId="280"/>
            <ac:spMk id="443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064347899" sldId="292"/>
            <ac:spMk id="2" creationId="{BD396EB8-0DF8-96AD-BCA4-1E6C0CD9C006}"/>
          </ac:spMkLst>
        </pc:spChg>
        <pc:spChg chg="add mod ord">
          <ac:chgData name="Chi Kit Ken FONG" userId="233f042c-09e9-4a0c-9043-d675a582571a" providerId="ADAL" clId="{FFA94774-5DA0-3745-AD6F-E4B6FBA44464}" dt="2022-08-25T18:13:02.988" v="654" actId="108"/>
          <ac:spMkLst>
            <pc:docMk/>
            <pc:sldMk cId="2064347899" sldId="292"/>
            <ac:spMk id="3" creationId="{D38753C8-6F37-EACD-B025-B04C101759E6}"/>
          </ac:spMkLst>
        </pc:spChg>
        <pc:spChg chg="mod">
          <ac:chgData name="Chi Kit Ken FONG" userId="233f042c-09e9-4a0c-9043-d675a582571a" providerId="ADAL" clId="{FFA94774-5DA0-3745-AD6F-E4B6FBA44464}" dt="2022-08-25T17:59:37.313" v="592" actId="21"/>
          <ac:spMkLst>
            <pc:docMk/>
            <pc:sldMk cId="2064347899" sldId="292"/>
            <ac:spMk id="7" creationId="{447BA5A2-F240-BE4C-B91D-B7013A2EAEA0}"/>
          </ac:spMkLst>
        </pc:spChg>
        <pc:spChg chg="mod ord">
          <ac:chgData name="Chi Kit Ken FONG" userId="233f042c-09e9-4a0c-9043-d675a582571a" providerId="ADAL" clId="{FFA94774-5DA0-3745-AD6F-E4B6FBA44464}" dt="2022-08-25T17:59:45.572" v="595" actId="14100"/>
          <ac:spMkLst>
            <pc:docMk/>
            <pc:sldMk cId="2064347899" sldId="292"/>
            <ac:spMk id="52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14087607" sldId="295"/>
        </pc:sldMkLst>
        <pc:spChg chg="mod ord">
          <ac:chgData name="Chi Kit Ken FONG" userId="233f042c-09e9-4a0c-9043-d675a582571a" providerId="ADAL" clId="{FFA94774-5DA0-3745-AD6F-E4B6FBA44464}" dt="2022-08-25T17:59:11.229" v="585" actId="27636"/>
          <ac:spMkLst>
            <pc:docMk/>
            <pc:sldMk cId="914087607" sldId="295"/>
            <ac:spMk id="2" creationId="{5AC1CD0E-7414-429B-83B3-A3C9879B8ADF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14087607" sldId="295"/>
            <ac:spMk id="3" creationId="{111A2013-401A-9DFC-DB64-5E5476A88CB0}"/>
          </ac:spMkLst>
        </pc:spChg>
        <pc:spChg chg="add mod ord">
          <ac:chgData name="Chi Kit Ken FONG" userId="233f042c-09e9-4a0c-9043-d675a582571a" providerId="ADAL" clId="{FFA94774-5DA0-3745-AD6F-E4B6FBA44464}" dt="2022-08-25T18:12:55.711" v="652" actId="108"/>
          <ac:spMkLst>
            <pc:docMk/>
            <pc:sldMk cId="914087607" sldId="295"/>
            <ac:spMk id="5" creationId="{388C9C06-4A77-7827-1BC5-6BFE6B366594}"/>
          </ac:spMkLst>
        </pc:spChg>
        <pc:spChg chg="mod">
          <ac:chgData name="Chi Kit Ken FONG" userId="233f042c-09e9-4a0c-9043-d675a582571a" providerId="ADAL" clId="{FFA94774-5DA0-3745-AD6F-E4B6FBA44464}" dt="2022-08-25T17:59:02.865" v="581" actId="21"/>
          <ac:spMkLst>
            <pc:docMk/>
            <pc:sldMk cId="914087607" sldId="295"/>
            <ac:spMk id="6" creationId="{E6AFB9ED-C6C7-784D-BCF3-CAB16B675EC2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69426589" sldId="29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28730480" sldId="29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483626894" sldId="29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483626894" sldId="299"/>
            <ac:spMk id="2" creationId="{DEAC402E-23A1-99A8-546C-C42767D0DD6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483626894" sldId="299"/>
            <ac:spMk id="3" creationId="{87874DD7-54FE-2A0F-3D07-292C830C4C38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2483626894" sldId="299"/>
            <ac:spMk id="4" creationId="{83BFCA88-8468-F008-18CB-D8C9BFF77DA5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2483626894" sldId="299"/>
            <ac:spMk id="5" creationId="{8CBE638A-FE05-94D8-D7EC-98D6A7B6597E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57194981" sldId="30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16115207" sldId="30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56858345" sldId="30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1713189" sldId="30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031286248" sldId="30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91162460" sldId="30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19564000" sldId="30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3414768" sldId="30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30317354" sldId="31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527264497" sldId="31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92399788" sldId="31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88703702" sldId="31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86057744" sldId="31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2871028" sldId="31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56038528" sldId="31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63088223" sldId="31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95243358" sldId="32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47253820" sldId="32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35122597" sldId="32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1295268" sldId="32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14319723" sldId="32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6887359" sldId="32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174344668" sldId="32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88113930" sldId="32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97983673" sldId="32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5378485" sldId="32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14782738" sldId="33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59988300" sldId="33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260960328" sldId="33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00333567" sldId="333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366"/>
        </pc:sldMkLst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2" creationId="{6732924F-A9D1-A827-47E0-59EF15ED5E88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" creationId="{DBE05F73-F68C-6A4B-C57D-211C87DFD130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4" creationId="{628E5F0D-2D1C-8947-9A48-30ADFAB434F5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7" creationId="{A3D52270-8B65-59A3-16B6-08297A5FC64E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8" creationId="{DC90D784-BE1D-B7D4-559F-2E61497AE9EB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9" creationId="{E12586F0-EEA2-C2EA-3F50-FD09C9984E07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10" creationId="{383E12F8-3373-29DF-50E0-999E9F014B8E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1" creationId="{4F6EA8D5-CAA2-482D-DBBE-55661EF78B2B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2" creationId="{16245EF3-F4C4-02D1-9F3B-6633DA75842B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3" creationId="{1ED7626D-B8AA-178B-A200-E45994B062A4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4" creationId="{8844C9D2-50CE-3206-0D79-FFE36F2D79F8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5" creationId="{0FBB0E76-BF4F-F209-5DA6-DA051844B396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6" creationId="{BDED8DF7-57FE-459C-62B3-2162C5225D65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7" creationId="{DDF5F89E-A52A-BE04-913F-8B32D0337ACE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8" creationId="{822DFDFE-12A0-4625-117C-371A1F14CDC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8914" creationId="{09D1DDD4-36FE-4A1F-BD61-17DC5F8B05F2}"/>
          </ac:spMkLst>
        </pc:spChg>
        <pc:spChg chg="add del mod ord">
          <ac:chgData name="Chi Kit Ken FONG" userId="233f042c-09e9-4a0c-9043-d675a582571a" providerId="ADAL" clId="{FFA94774-5DA0-3745-AD6F-E4B6FBA44464}" dt="2022-08-25T12:39:35.664" v="210" actId="255"/>
          <ac:spMkLst>
            <pc:docMk/>
            <pc:sldMk cId="0" sldId="366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25.556" v="642" actId="1076"/>
          <ac:picMkLst>
            <pc:docMk/>
            <pc:sldMk cId="0" sldId="366"/>
            <ac:picMk id="2" creationId="{10218A44-3641-55ED-5C92-D35F40E51993}"/>
          </ac:picMkLst>
        </pc:picChg>
        <pc:picChg chg="del">
          <ac:chgData name="Chi Kit Ken FONG" userId="233f042c-09e9-4a0c-9043-d675a582571a" providerId="ADAL" clId="{FFA94774-5DA0-3745-AD6F-E4B6FBA44464}" dt="2022-08-25T18:11:21.979" v="641" actId="478"/>
          <ac:picMkLst>
            <pc:docMk/>
            <pc:sldMk cId="0" sldId="366"/>
            <ac:picMk id="6" creationId="{F0899483-FBB8-4AB9-B622-0FB9FCAF87B6}"/>
          </ac:picMkLst>
        </pc:pic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58103082" sldId="45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979748368" sldId="45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23186920" sldId="47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99625939" sldId="47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494983488" sldId="47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733551126" sldId="47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17194525" sldId="47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56787725" sldId="47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5899055" sldId="48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73311429" sldId="48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68197200" sldId="482"/>
        </pc:sldMkLst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14548542" sldId="592"/>
        </pc:sldMkLst>
        <pc:spChg chg="add mod ord">
          <ac:chgData name="Chi Kit Ken FONG" userId="233f042c-09e9-4a0c-9043-d675a582571a" providerId="ADAL" clId="{FFA94774-5DA0-3745-AD6F-E4B6FBA44464}" dt="2022-08-25T12:43:00.332" v="258" actId="20577"/>
          <ac:spMkLst>
            <pc:docMk/>
            <pc:sldMk cId="814548542" sldId="592"/>
            <ac:spMk id="2" creationId="{C284F361-488F-C235-F4A9-8D9679D6C45C}"/>
          </ac:spMkLst>
        </pc:spChg>
        <pc:spChg chg="mod ord">
          <ac:chgData name="Chi Kit Ken FONG" userId="233f042c-09e9-4a0c-9043-d675a582571a" providerId="ADAL" clId="{FFA94774-5DA0-3745-AD6F-E4B6FBA44464}" dt="2022-08-25T12:43:04.994" v="259" actId="14100"/>
          <ac:spMkLst>
            <pc:docMk/>
            <pc:sldMk cId="814548542" sldId="592"/>
            <ac:spMk id="3" creationId="{1E7CB769-FA60-4901-8159-7CAFDB7189C9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814548542" sldId="592"/>
            <ac:spMk id="4" creationId="{41733478-1B4F-4FA0-981C-D9D08F34BC65}"/>
          </ac:spMkLst>
        </pc:spChg>
        <pc:spChg chg="mod">
          <ac:chgData name="Chi Kit Ken FONG" userId="233f042c-09e9-4a0c-9043-d675a582571a" providerId="ADAL" clId="{FFA94774-5DA0-3745-AD6F-E4B6FBA44464}" dt="2022-08-25T12:42:58.340" v="256" actId="21"/>
          <ac:spMkLst>
            <pc:docMk/>
            <pc:sldMk cId="814548542" sldId="592"/>
            <ac:spMk id="30" creationId="{C301E0F9-3103-844A-AA6C-EA6833E5F301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2591426" sldId="596"/>
        </pc:sldMkLst>
        <pc:spChg chg="add mod ord">
          <ac:chgData name="Chi Kit Ken FONG" userId="233f042c-09e9-4a0c-9043-d675a582571a" providerId="ADAL" clId="{FFA94774-5DA0-3745-AD6F-E4B6FBA44464}" dt="2022-08-25T12:42:51.753" v="255" actId="20577"/>
          <ac:spMkLst>
            <pc:docMk/>
            <pc:sldMk cId="2212591426" sldId="596"/>
            <ac:spMk id="2" creationId="{A6F3E7A1-55A8-B6FD-6265-A51D78B425B9}"/>
          </ac:spMkLst>
        </pc:spChg>
        <pc:spChg chg="mod ord">
          <ac:chgData name="Chi Kit Ken FONG" userId="233f042c-09e9-4a0c-9043-d675a582571a" providerId="ADAL" clId="{FFA94774-5DA0-3745-AD6F-E4B6FBA44464}" dt="2022-08-25T12:42:45.914" v="251" actId="14100"/>
          <ac:spMkLst>
            <pc:docMk/>
            <pc:sldMk cId="2212591426" sldId="596"/>
            <ac:spMk id="3" creationId="{34144767-77DB-4622-8FD5-F2D24B90DCD2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12591426" sldId="596"/>
            <ac:spMk id="4" creationId="{0E90A330-2F3A-4E03-AE60-EA19BE11B0CB}"/>
          </ac:spMkLst>
        </pc:spChg>
        <pc:spChg chg="mod">
          <ac:chgData name="Chi Kit Ken FONG" userId="233f042c-09e9-4a0c-9043-d675a582571a" providerId="ADAL" clId="{FFA94774-5DA0-3745-AD6F-E4B6FBA44464}" dt="2022-08-25T12:42:49.509" v="253" actId="27636"/>
          <ac:spMkLst>
            <pc:docMk/>
            <pc:sldMk cId="2212591426" sldId="596"/>
            <ac:spMk id="28" creationId="{D03073A9-D1CD-5440-A070-9482369B9456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10695329" sldId="597"/>
        </pc:sldMkLst>
        <pc:spChg chg="add mod ord">
          <ac:chgData name="Chi Kit Ken FONG" userId="233f042c-09e9-4a0c-9043-d675a582571a" providerId="ADAL" clId="{FFA94774-5DA0-3745-AD6F-E4B6FBA44464}" dt="2022-08-25T12:42:34.506" v="249" actId="20577"/>
          <ac:spMkLst>
            <pc:docMk/>
            <pc:sldMk cId="2710695329" sldId="597"/>
            <ac:spMk id="2" creationId="{4D2A4221-214A-A9EF-3821-E5FF5E5985D9}"/>
          </ac:spMkLst>
        </pc:spChg>
        <pc:spChg chg="mod ord">
          <ac:chgData name="Chi Kit Ken FONG" userId="233f042c-09e9-4a0c-9043-d675a582571a" providerId="ADAL" clId="{FFA94774-5DA0-3745-AD6F-E4B6FBA44464}" dt="2022-08-25T12:42:38.325" v="250" actId="14100"/>
          <ac:spMkLst>
            <pc:docMk/>
            <pc:sldMk cId="2710695329" sldId="597"/>
            <ac:spMk id="3" creationId="{6C40125F-B120-4433-86D1-EF8EAC3D28C1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710695329" sldId="597"/>
            <ac:spMk id="4" creationId="{DCA32CC5-0175-4659-B78A-31313F247505}"/>
          </ac:spMkLst>
        </pc:spChg>
        <pc:spChg chg="mod">
          <ac:chgData name="Chi Kit Ken FONG" userId="233f042c-09e9-4a0c-9043-d675a582571a" providerId="ADAL" clId="{FFA94774-5DA0-3745-AD6F-E4B6FBA44464}" dt="2022-08-25T12:42:31.960" v="247" actId="21"/>
          <ac:spMkLst>
            <pc:docMk/>
            <pc:sldMk cId="2710695329" sldId="597"/>
            <ac:spMk id="6" creationId="{EA59B968-6986-814A-80B6-BC6EDBDF1E7C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173168671" sldId="598"/>
        </pc:sldMkLst>
        <pc:spChg chg="add mod ord">
          <ac:chgData name="Chi Kit Ken FONG" userId="233f042c-09e9-4a0c-9043-d675a582571a" providerId="ADAL" clId="{FFA94774-5DA0-3745-AD6F-E4B6FBA44464}" dt="2022-08-25T12:42:25.219" v="246" actId="20577"/>
          <ac:spMkLst>
            <pc:docMk/>
            <pc:sldMk cId="2173168671" sldId="598"/>
            <ac:spMk id="2" creationId="{8AEB2388-D963-A8C3-410E-C7F1F09B007E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3" creationId="{B640262D-19C6-4DCD-B835-A25DB2A2E13D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4" creationId="{51E5414C-1669-45DE-8EAC-D8529720E4B8}"/>
          </ac:spMkLst>
        </pc:spChg>
        <pc:spChg chg="mod">
          <ac:chgData name="Chi Kit Ken FONG" userId="233f042c-09e9-4a0c-9043-d675a582571a" providerId="ADAL" clId="{FFA94774-5DA0-3745-AD6F-E4B6FBA44464}" dt="2022-08-25T12:42:22.955" v="244" actId="21"/>
          <ac:spMkLst>
            <pc:docMk/>
            <pc:sldMk cId="2173168671" sldId="598"/>
            <ac:spMk id="5" creationId="{F7BD3BEB-AB0E-474A-9DD2-529183F5CD76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599"/>
        </pc:sldMkLst>
        <pc:spChg chg="add del mod ord">
          <ac:chgData name="Chi Kit Ken FONG" userId="233f042c-09e9-4a0c-9043-d675a582571a" providerId="ADAL" clId="{FFA94774-5DA0-3745-AD6F-E4B6FBA44464}" dt="2022-08-25T12:43:21.112" v="260" actId="478"/>
          <ac:spMkLst>
            <pc:docMk/>
            <pc:sldMk cId="0" sldId="599"/>
            <ac:spMk id="2" creationId="{3F000B75-8463-FAAC-3823-E865210647A1}"/>
          </ac:spMkLst>
        </pc:spChg>
        <pc:spChg chg="mod ord">
          <ac:chgData name="Chi Kit Ken FONG" userId="233f042c-09e9-4a0c-9043-d675a582571a" providerId="ADAL" clId="{FFA94774-5DA0-3745-AD6F-E4B6FBA44464}" dt="2022-08-25T12:43:40.837" v="263" actId="1076"/>
          <ac:spMkLst>
            <pc:docMk/>
            <pc:sldMk cId="0" sldId="599"/>
            <ac:spMk id="22" creationId="{F0C6564F-3D64-48BB-887C-93F02E067CF1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4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5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6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0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1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2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5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8" creationId="{00000000-0000-0000-0000-000000000000}"/>
          </ac:picMkLst>
        </pc:pic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0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1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2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76" creationId="{00000000-0000-0000-0000-000000000000}"/>
          </ac:cxnSpMkLst>
        </pc:cxn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43819273" sldId="600"/>
        </pc:sldMkLst>
        <pc:spChg chg="add mod ord">
          <ac:chgData name="Chi Kit Ken FONG" userId="233f042c-09e9-4a0c-9043-d675a582571a" providerId="ADAL" clId="{FFA94774-5DA0-3745-AD6F-E4B6FBA44464}" dt="2022-08-25T12:50:05.478" v="376" actId="20577"/>
          <ac:spMkLst>
            <pc:docMk/>
            <pc:sldMk cId="1043819273" sldId="600"/>
            <ac:spMk id="2" creationId="{8EE68F08-88DA-E2DF-FAF5-D20A82E425FA}"/>
          </ac:spMkLst>
        </pc:spChg>
        <pc:spChg chg="mod ord">
          <ac:chgData name="Chi Kit Ken FONG" userId="233f042c-09e9-4a0c-9043-d675a582571a" providerId="ADAL" clId="{FFA94774-5DA0-3745-AD6F-E4B6FBA44464}" dt="2022-08-25T12:45:02.486" v="266" actId="27636"/>
          <ac:spMkLst>
            <pc:docMk/>
            <pc:sldMk cId="1043819273" sldId="600"/>
            <ac:spMk id="3" creationId="{A466620D-0E7C-4EB0-BDEC-082A3A70F37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043819273" sldId="600"/>
            <ac:spMk id="4" creationId="{36F7E929-8B96-4C00-BC72-1D519B60C550}"/>
          </ac:spMkLst>
        </pc:spChg>
        <pc:spChg chg="mod">
          <ac:chgData name="Chi Kit Ken FONG" userId="233f042c-09e9-4a0c-9043-d675a582571a" providerId="ADAL" clId="{FFA94774-5DA0-3745-AD6F-E4B6FBA44464}" dt="2022-08-25T12:50:02.794" v="374" actId="21"/>
          <ac:spMkLst>
            <pc:docMk/>
            <pc:sldMk cId="1043819273" sldId="600"/>
            <ac:spMk id="7" creationId="{F8CE0A53-B553-FD42-AB2F-9AC442AD7D3F}"/>
          </ac:spMkLst>
        </pc:spChg>
        <pc:picChg chg="mod">
          <ac:chgData name="Chi Kit Ken FONG" userId="233f042c-09e9-4a0c-9043-d675a582571a" providerId="ADAL" clId="{FFA94774-5DA0-3745-AD6F-E4B6FBA44464}" dt="2022-08-25T12:50:08.544" v="377" actId="1076"/>
          <ac:picMkLst>
            <pc:docMk/>
            <pc:sldMk cId="1043819273" sldId="600"/>
            <ac:picMk id="2050" creationId="{AA1D3725-EE4D-4CBF-99B6-72A26C36C164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01"/>
        </pc:sldMkLst>
        <pc:spChg chg="add mod ord">
          <ac:chgData name="Chi Kit Ken FONG" userId="233f042c-09e9-4a0c-9043-d675a582571a" providerId="ADAL" clId="{FFA94774-5DA0-3745-AD6F-E4B6FBA44464}" dt="2022-08-25T18:14:05.260" v="661" actId="108"/>
          <ac:spMkLst>
            <pc:docMk/>
            <pc:sldMk cId="0" sldId="601"/>
            <ac:spMk id="2" creationId="{81C5D323-5618-8985-24E7-C175B18EA247}"/>
          </ac:spMkLst>
        </pc:spChg>
        <pc:spChg chg="add del mod ord">
          <ac:chgData name="Chi Kit Ken FONG" userId="233f042c-09e9-4a0c-9043-d675a582571a" providerId="ADAL" clId="{FFA94774-5DA0-3745-AD6F-E4B6FBA44464}" dt="2022-08-25T12:49:58.065" v="373" actId="478"/>
          <ac:spMkLst>
            <pc:docMk/>
            <pc:sldMk cId="0" sldId="601"/>
            <ac:spMk id="3" creationId="{E31E4D3F-B0CC-DBCE-424C-5F6D3012F24D}"/>
          </ac:spMkLst>
        </pc:spChg>
        <pc:spChg chg="mod">
          <ac:chgData name="Chi Kit Ken FONG" userId="233f042c-09e9-4a0c-9043-d675a582571a" providerId="ADAL" clId="{FFA94774-5DA0-3745-AD6F-E4B6FBA44464}" dt="2022-08-25T12:49:53.939" v="370" actId="21"/>
          <ac:spMkLst>
            <pc:docMk/>
            <pc:sldMk cId="0" sldId="601"/>
            <ac:spMk id="8" creationId="{89AF0ABF-2C59-AF45-8B8C-7AF3E9CDBD8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559795632" sldId="602"/>
        </pc:sldMkLst>
        <pc:spChg chg="add mod ord">
          <ac:chgData name="Chi Kit Ken FONG" userId="233f042c-09e9-4a0c-9043-d675a582571a" providerId="ADAL" clId="{FFA94774-5DA0-3745-AD6F-E4B6FBA44464}" dt="2022-08-25T12:42:04.657" v="240" actId="20577"/>
          <ac:spMkLst>
            <pc:docMk/>
            <pc:sldMk cId="3559795632" sldId="602"/>
            <ac:spMk id="2" creationId="{8364BC10-843D-9846-0D89-C840B915C43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3" creationId="{CAADAD65-30F8-45B9-AC3E-367929B07FC7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4" creationId="{F8F4C437-DD05-4484-B4C4-64D7A5D13FF1}"/>
          </ac:spMkLst>
        </pc:spChg>
        <pc:spChg chg="mod">
          <ac:chgData name="Chi Kit Ken FONG" userId="233f042c-09e9-4a0c-9043-d675a582571a" providerId="ADAL" clId="{FFA94774-5DA0-3745-AD6F-E4B6FBA44464}" dt="2022-08-25T12:41:59.504" v="238" actId="21"/>
          <ac:spMkLst>
            <pc:docMk/>
            <pc:sldMk cId="3559795632" sldId="602"/>
            <ac:spMk id="5" creationId="{FC37CDC1-D0CA-BA4C-8B2C-96D406256284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116828318" sldId="604"/>
        </pc:sldMkLst>
        <pc:spChg chg="add mod ord">
          <ac:chgData name="Chi Kit Ken FONG" userId="233f042c-09e9-4a0c-9043-d675a582571a" providerId="ADAL" clId="{FFA94774-5DA0-3745-AD6F-E4B6FBA44464}" dt="2022-08-25T13:28:20.285" v="393" actId="20577"/>
          <ac:spMkLst>
            <pc:docMk/>
            <pc:sldMk cId="1116828318" sldId="604"/>
            <ac:spMk id="2" creationId="{4562888F-5158-39A1-BF3D-4A45DDA824A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3" creationId="{6109CE46-AF00-4D53-BE2F-6CE8A5DC208C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4" creationId="{CE60E972-6777-45FB-B7A2-830EA6A44E76}"/>
          </ac:spMkLst>
        </pc:spChg>
        <pc:spChg chg="mod">
          <ac:chgData name="Chi Kit Ken FONG" userId="233f042c-09e9-4a0c-9043-d675a582571a" providerId="ADAL" clId="{FFA94774-5DA0-3745-AD6F-E4B6FBA44464}" dt="2022-08-25T13:28:17.783" v="391" actId="21"/>
          <ac:spMkLst>
            <pc:docMk/>
            <pc:sldMk cId="1116828318" sldId="604"/>
            <ac:spMk id="6" creationId="{6BB2CF6B-9BB9-A44D-B18B-2C8A263CE681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44157398" sldId="60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2" creationId="{CD816691-8894-3B5A-3ABA-F8F548A232F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4" creationId="{6C7866FF-A155-4A2F-91FB-080EBB4BDB58}"/>
          </ac:spMkLst>
        </pc:spChg>
        <pc:spChg chg="mod">
          <ac:chgData name="Chi Kit Ken FONG" userId="233f042c-09e9-4a0c-9043-d675a582571a" providerId="ADAL" clId="{FFA94774-5DA0-3745-AD6F-E4B6FBA44464}" dt="2022-08-25T13:29:35.245" v="412" actId="166"/>
          <ac:spMkLst>
            <pc:docMk/>
            <pc:sldMk cId="1544157398" sldId="605"/>
            <ac:spMk id="5" creationId="{E20AEBC2-A5D0-41D4-8A95-8EB1657695C9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10" creationId="{19EF1C9D-5B39-1BBD-C676-29C8A6A3BD99}"/>
          </ac:spMkLst>
        </pc:spChg>
        <pc:spChg chg="add del mod ord">
          <ac:chgData name="Chi Kit Ken FONG" userId="233f042c-09e9-4a0c-9043-d675a582571a" providerId="ADAL" clId="{FFA94774-5DA0-3745-AD6F-E4B6FBA44464}" dt="2022-08-25T13:29:24.307" v="410" actId="20577"/>
          <ac:spMkLst>
            <pc:docMk/>
            <pc:sldMk cId="1544157398" sldId="605"/>
            <ac:spMk id="11" creationId="{8B1F6842-AC0E-3073-D5E7-90C1F4B5D350}"/>
          </ac:spMkLst>
        </pc:spChg>
        <pc:spChg chg="add del mod ord">
          <ac:chgData name="Chi Kit Ken FONG" userId="233f042c-09e9-4a0c-9043-d675a582571a" providerId="ADAL" clId="{FFA94774-5DA0-3745-AD6F-E4B6FBA44464}" dt="2022-08-25T13:29:29.544" v="411" actId="478"/>
          <ac:spMkLst>
            <pc:docMk/>
            <pc:sldMk cId="1544157398" sldId="605"/>
            <ac:spMk id="12" creationId="{4C9B3C61-0D45-805C-C6EB-77D74EF803B5}"/>
          </ac:spMkLst>
        </pc:spChg>
        <pc:spChg chg="mod">
          <ac:chgData name="Chi Kit Ken FONG" userId="233f042c-09e9-4a0c-9043-d675a582571a" providerId="ADAL" clId="{FFA94774-5DA0-3745-AD6F-E4B6FBA44464}" dt="2022-08-25T13:29:22.088" v="408" actId="21"/>
          <ac:spMkLst>
            <pc:docMk/>
            <pc:sldMk cId="1544157398" sldId="605"/>
            <ac:spMk id="13" creationId="{F29DA3D4-C339-8A4E-AC16-46C0099C19D2}"/>
          </ac:spMkLst>
        </pc:spChg>
      </pc:sldChg>
      <pc:sldChg chg="addSp del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1660378186" sldId="60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2" creationId="{90FD8145-FBE6-312E-A18C-F288F0D3408D}"/>
          </ac:spMkLst>
        </pc:spChg>
        <pc:spChg chg="mod ord">
          <ac:chgData name="Chi Kit Ken FONG" userId="233f042c-09e9-4a0c-9043-d675a582571a" providerId="ADAL" clId="{FFA94774-5DA0-3745-AD6F-E4B6FBA44464}" dt="2022-08-25T13:31:33.621" v="454" actId="404"/>
          <ac:spMkLst>
            <pc:docMk/>
            <pc:sldMk cId="1660378186" sldId="606"/>
            <ac:spMk id="3" creationId="{4ACA4F01-61DD-4101-A73A-9A2E953B3869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4" creationId="{B26445B6-D1D4-4BA8-BAE0-358212648FA1}"/>
          </ac:spMkLst>
        </pc:spChg>
        <pc:spChg chg="add mod ord">
          <ac:chgData name="Chi Kit Ken FONG" userId="233f042c-09e9-4a0c-9043-d675a582571a" providerId="ADAL" clId="{FFA94774-5DA0-3745-AD6F-E4B6FBA44464}" dt="2022-08-25T13:30:14.018" v="422" actId="20577"/>
          <ac:spMkLst>
            <pc:docMk/>
            <pc:sldMk cId="1660378186" sldId="606"/>
            <ac:spMk id="5" creationId="{D139C21A-7701-59FE-FDDE-6983E979CE9A}"/>
          </ac:spMkLst>
        </pc:spChg>
        <pc:spChg chg="mod">
          <ac:chgData name="Chi Kit Ken FONG" userId="233f042c-09e9-4a0c-9043-d675a582571a" providerId="ADAL" clId="{FFA94774-5DA0-3745-AD6F-E4B6FBA44464}" dt="2022-08-25T13:31:22.468" v="438" actId="1076"/>
          <ac:spMkLst>
            <pc:docMk/>
            <pc:sldMk cId="1660378186" sldId="606"/>
            <ac:spMk id="13" creationId="{AB81E69B-CC87-42AC-BD02-21EC707BAB38}"/>
          </ac:spMkLst>
        </pc:spChg>
        <pc:spChg chg="mod">
          <ac:chgData name="Chi Kit Ken FONG" userId="233f042c-09e9-4a0c-9043-d675a582571a" providerId="ADAL" clId="{FFA94774-5DA0-3745-AD6F-E4B6FBA44464}" dt="2022-08-25T13:31:19.710" v="437" actId="1076"/>
          <ac:spMkLst>
            <pc:docMk/>
            <pc:sldMk cId="1660378186" sldId="606"/>
            <ac:spMk id="14" creationId="{891626D9-F717-4ED7-B1B3-4DDC17435440}"/>
          </ac:spMkLst>
        </pc:spChg>
        <pc:spChg chg="mod">
          <ac:chgData name="Chi Kit Ken FONG" userId="233f042c-09e9-4a0c-9043-d675a582571a" providerId="ADAL" clId="{FFA94774-5DA0-3745-AD6F-E4B6FBA44464}" dt="2022-08-25T13:30:58.195" v="433" actId="1076"/>
          <ac:spMkLst>
            <pc:docMk/>
            <pc:sldMk cId="1660378186" sldId="606"/>
            <ac:spMk id="15" creationId="{44949DB1-1AD8-43F5-9A0E-E507BDCA404D}"/>
          </ac:spMkLst>
        </pc:spChg>
        <pc:spChg chg="mod">
          <ac:chgData name="Chi Kit Ken FONG" userId="233f042c-09e9-4a0c-9043-d675a582571a" providerId="ADAL" clId="{FFA94774-5DA0-3745-AD6F-E4B6FBA44464}" dt="2022-08-25T13:31:05.888" v="434" actId="1076"/>
          <ac:spMkLst>
            <pc:docMk/>
            <pc:sldMk cId="1660378186" sldId="606"/>
            <ac:spMk id="16" creationId="{79FA9984-5AA6-4A64-A95A-40A6132634F4}"/>
          </ac:spMkLst>
        </pc:spChg>
        <pc:spChg chg="mod">
          <ac:chgData name="Chi Kit Ken FONG" userId="233f042c-09e9-4a0c-9043-d675a582571a" providerId="ADAL" clId="{FFA94774-5DA0-3745-AD6F-E4B6FBA44464}" dt="2022-08-25T13:30:11.952" v="420" actId="21"/>
          <ac:spMkLst>
            <pc:docMk/>
            <pc:sldMk cId="1660378186" sldId="606"/>
            <ac:spMk id="17" creationId="{549609A5-C596-8848-974A-4FE96EEE26B7}"/>
          </ac:spMkLst>
        </pc:sp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6" creationId="{D1A559B1-FFC5-4118-819B-2255B623ECDC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8" creationId="{6F8DBC19-23BA-4FEC-B510-B0961A8690D1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10" creationId="{7A43A185-57F9-4042-85FB-F990ACF907DE}"/>
          </ac:picMkLst>
        </pc:picChg>
        <pc:picChg chg="mod">
          <ac:chgData name="Chi Kit Ken FONG" userId="233f042c-09e9-4a0c-9043-d675a582571a" providerId="ADAL" clId="{FFA94774-5DA0-3745-AD6F-E4B6FBA44464}" dt="2022-08-25T13:31:05.888" v="434" actId="1076"/>
          <ac:picMkLst>
            <pc:docMk/>
            <pc:sldMk cId="1660378186" sldId="606"/>
            <ac:picMk id="12" creationId="{FD5EE4F3-A07D-4ABB-B2DB-1938304D579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071520998" sldId="60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2" creationId="{482340D5-C34A-DA91-74C2-01DCDAD323B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3" creationId="{93329306-20C5-7F8F-B28F-51F2DC9734D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4" creationId="{F36EFE49-B075-4714-9E11-3E1DC89A54A7}"/>
          </ac:spMkLst>
        </pc:spChg>
        <pc:spChg chg="add del mod ord">
          <ac:chgData name="Chi Kit Ken FONG" userId="233f042c-09e9-4a0c-9043-d675a582571a" providerId="ADAL" clId="{FFA94774-5DA0-3745-AD6F-E4B6FBA44464}" dt="2022-08-25T13:31:42.300" v="455" actId="478"/>
          <ac:spMkLst>
            <pc:docMk/>
            <pc:sldMk cId="3071520998" sldId="607"/>
            <ac:spMk id="8" creationId="{B11D7125-2E05-D058-499E-C777AC3D3449}"/>
          </ac:spMkLst>
        </pc:spChg>
        <pc:spChg chg="add del mod ord">
          <ac:chgData name="Chi Kit Ken FONG" userId="233f042c-09e9-4a0c-9043-d675a582571a" providerId="ADAL" clId="{FFA94774-5DA0-3745-AD6F-E4B6FBA44464}" dt="2022-08-25T13:31:45.046" v="456" actId="478"/>
          <ac:spMkLst>
            <pc:docMk/>
            <pc:sldMk cId="3071520998" sldId="607"/>
            <ac:spMk id="9" creationId="{B9226952-6BB2-6C1E-DBC6-203C4EED5D8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84294341" sldId="609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2" creationId="{08FAEF50-EF58-4EE2-AEE2-301E8BECA0B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3" creationId="{7AF11413-6765-18B7-7AB5-C77A9F5AFC7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4" creationId="{3BFD35D1-14B5-D55F-4786-613968A4D522}"/>
          </ac:spMkLst>
        </pc:spChg>
        <pc:spChg chg="add mod ord">
          <ac:chgData name="Chi Kit Ken FONG" userId="233f042c-09e9-4a0c-9043-d675a582571a" providerId="ADAL" clId="{FFA94774-5DA0-3745-AD6F-E4B6FBA44464}" dt="2022-08-25T13:33:27.353" v="488" actId="20577"/>
          <ac:spMkLst>
            <pc:docMk/>
            <pc:sldMk cId="384294341" sldId="609"/>
            <ac:spMk id="6" creationId="{DE18DF52-53F2-3D70-C732-F5AA9BBD295D}"/>
          </ac:spMkLst>
        </pc:spChg>
        <pc:spChg chg="add del mod ord">
          <ac:chgData name="Chi Kit Ken FONG" userId="233f042c-09e9-4a0c-9043-d675a582571a" providerId="ADAL" clId="{FFA94774-5DA0-3745-AD6F-E4B6FBA44464}" dt="2022-08-25T13:33:33.548" v="490" actId="478"/>
          <ac:spMkLst>
            <pc:docMk/>
            <pc:sldMk cId="384294341" sldId="609"/>
            <ac:spMk id="8" creationId="{86D58487-D676-D515-FB25-180AB4D1F9E5}"/>
          </ac:spMkLst>
        </pc:spChg>
        <pc:spChg chg="mod">
          <ac:chgData name="Chi Kit Ken FONG" userId="233f042c-09e9-4a0c-9043-d675a582571a" providerId="ADAL" clId="{FFA94774-5DA0-3745-AD6F-E4B6FBA44464}" dt="2022-08-25T13:33:25.002" v="486" actId="21"/>
          <ac:spMkLst>
            <pc:docMk/>
            <pc:sldMk cId="384294341" sldId="609"/>
            <ac:spMk id="10" creationId="{F296B196-81F0-E846-AB6B-49AC29A093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2"/>
            <ac:spMk id="2" creationId="{BF67396A-044C-3AB3-91C3-A44027634423}"/>
          </ac:spMkLst>
        </pc:spChg>
        <pc:spChg chg="add mod ord">
          <ac:chgData name="Chi Kit Ken FONG" userId="233f042c-09e9-4a0c-9043-d675a582571a" providerId="ADAL" clId="{FFA94774-5DA0-3745-AD6F-E4B6FBA44464}" dt="2022-08-25T18:13:22.156" v="657" actId="108"/>
          <ac:spMkLst>
            <pc:docMk/>
            <pc:sldMk cId="0" sldId="612"/>
            <ac:spMk id="3" creationId="{86A7A3EC-DE72-D78D-2B28-6C486B76017B}"/>
          </ac:spMkLst>
        </pc:spChg>
        <pc:spChg chg="mod">
          <ac:chgData name="Chi Kit Ken FONG" userId="233f042c-09e9-4a0c-9043-d675a582571a" providerId="ADAL" clId="{FFA94774-5DA0-3745-AD6F-E4B6FBA44464}" dt="2022-08-25T18:00:06.132" v="599" actId="21"/>
          <ac:spMkLst>
            <pc:docMk/>
            <pc:sldMk cId="0" sldId="612"/>
            <ac:spMk id="5" creationId="{FDB9AB73-D4D3-7B4C-858A-A3237CC40F6C}"/>
          </ac:spMkLst>
        </pc:spChg>
        <pc:spChg chg="add del mod">
          <ac:chgData name="Chi Kit Ken FONG" userId="233f042c-09e9-4a0c-9043-d675a582571a" providerId="ADAL" clId="{FFA94774-5DA0-3745-AD6F-E4B6FBA44464}" dt="2022-08-25T13:35:42.446" v="519" actId="478"/>
          <ac:spMkLst>
            <pc:docMk/>
            <pc:sldMk cId="0" sldId="612"/>
            <ac:spMk id="6" creationId="{E4EAB109-D6EE-98F4-64C7-6564955C3182}"/>
          </ac:spMkLst>
        </pc:spChg>
        <pc:spChg chg="del mod">
          <ac:chgData name="Chi Kit Ken FONG" userId="233f042c-09e9-4a0c-9043-d675a582571a" providerId="ADAL" clId="{FFA94774-5DA0-3745-AD6F-E4B6FBA44464}" dt="2022-08-25T13:35:36.922" v="517" actId="478"/>
          <ac:spMkLst>
            <pc:docMk/>
            <pc:sldMk cId="0" sldId="612"/>
            <ac:spMk id="8" creationId="{CE74EEB1-37BE-BA4B-9B77-2BD52DB5E3F5}"/>
          </ac:spMkLst>
        </pc:spChg>
        <pc:spChg chg="add del">
          <ac:chgData name="Chi Kit Ken FONG" userId="233f042c-09e9-4a0c-9043-d675a582571a" providerId="ADAL" clId="{FFA94774-5DA0-3745-AD6F-E4B6FBA44464}" dt="2022-08-25T13:35:44.353" v="521" actId="22"/>
          <ac:spMkLst>
            <pc:docMk/>
            <pc:sldMk cId="0" sldId="612"/>
            <ac:spMk id="9" creationId="{436AA023-A35D-78AA-C79D-27BC1D23FC30}"/>
          </ac:spMkLst>
        </pc:spChg>
        <pc:spChg chg="add del mod">
          <ac:chgData name="Chi Kit Ken FONG" userId="233f042c-09e9-4a0c-9043-d675a582571a" providerId="ADAL" clId="{FFA94774-5DA0-3745-AD6F-E4B6FBA44464}" dt="2022-08-25T13:35:51.445" v="523"/>
          <ac:spMkLst>
            <pc:docMk/>
            <pc:sldMk cId="0" sldId="612"/>
            <ac:spMk id="10" creationId="{8C540E15-6E01-4A57-DA0A-0ADC6F599DD0}"/>
          </ac:spMkLst>
        </pc:spChg>
        <pc:spChg chg="add del mod">
          <ac:chgData name="Chi Kit Ken FONG" userId="233f042c-09e9-4a0c-9043-d675a582571a" providerId="ADAL" clId="{FFA94774-5DA0-3745-AD6F-E4B6FBA44464}" dt="2022-08-25T13:35:56.751" v="529"/>
          <ac:spMkLst>
            <pc:docMk/>
            <pc:sldMk cId="0" sldId="612"/>
            <ac:spMk id="11" creationId="{B90609D1-8F89-6265-0B37-DBB288858BC9}"/>
          </ac:spMkLst>
        </pc:spChg>
        <pc:spChg chg="add del mod">
          <ac:chgData name="Chi Kit Ken FONG" userId="233f042c-09e9-4a0c-9043-d675a582571a" providerId="ADAL" clId="{FFA94774-5DA0-3745-AD6F-E4B6FBA44464}" dt="2022-08-25T13:36:02.813" v="531"/>
          <ac:spMkLst>
            <pc:docMk/>
            <pc:sldMk cId="0" sldId="612"/>
            <ac:spMk id="12" creationId="{4312EE08-757F-D01A-FFEE-2E08A67C2578}"/>
          </ac:spMkLst>
        </pc:spChg>
        <pc:spChg chg="add mod">
          <ac:chgData name="Chi Kit Ken FONG" userId="233f042c-09e9-4a0c-9043-d675a582571a" providerId="ADAL" clId="{FFA94774-5DA0-3745-AD6F-E4B6FBA44464}" dt="2022-08-25T18:00:54.704" v="623" actId="2710"/>
          <ac:spMkLst>
            <pc:docMk/>
            <pc:sldMk cId="0" sldId="612"/>
            <ac:spMk id="13" creationId="{4ED7B8D6-800B-94DA-34B2-782C23A8B790}"/>
          </ac:spMkLst>
        </pc:spChg>
        <pc:spChg chg="del mod ord">
          <ac:chgData name="Chi Kit Ken FONG" userId="233f042c-09e9-4a0c-9043-d675a582571a" providerId="ADAL" clId="{FFA94774-5DA0-3745-AD6F-E4B6FBA44464}" dt="2022-08-25T13:35:39.512" v="518" actId="478"/>
          <ac:spMkLst>
            <pc:docMk/>
            <pc:sldMk cId="0" sldId="612"/>
            <ac:spMk id="502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2" creationId="{5565B722-AF66-75CF-EA74-3D6FBADA277E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3" creationId="{C578D8AD-078F-C853-5139-87D3E6CF9117}"/>
          </ac:spMkLst>
        </pc:spChg>
        <pc:spChg chg="add mod ord">
          <ac:chgData name="Chi Kit Ken FONG" userId="233f042c-09e9-4a0c-9043-d675a582571a" providerId="ADAL" clId="{FFA94774-5DA0-3745-AD6F-E4B6FBA44464}" dt="2022-08-25T18:12:51.617" v="651" actId="108"/>
          <ac:spMkLst>
            <pc:docMk/>
            <pc:sldMk cId="0" sldId="615"/>
            <ac:spMk id="4" creationId="{06CCE4B9-E724-C531-0BC2-7E6D0AF4B6BB}"/>
          </ac:spMkLst>
        </pc:spChg>
        <pc:spChg chg="add del mod ord">
          <ac:chgData name="Chi Kit Ken FONG" userId="233f042c-09e9-4a0c-9043-d675a582571a" providerId="ADAL" clId="{FFA94774-5DA0-3745-AD6F-E4B6FBA44464}" dt="2022-08-25T17:58:55.422" v="580" actId="478"/>
          <ac:spMkLst>
            <pc:docMk/>
            <pc:sldMk cId="0" sldId="615"/>
            <ac:spMk id="5" creationId="{297FFA20-2CC0-3560-C8F5-361675147AED}"/>
          </ac:spMkLst>
        </pc:spChg>
        <pc:spChg chg="mod">
          <ac:chgData name="Chi Kit Ken FONG" userId="233f042c-09e9-4a0c-9043-d675a582571a" providerId="ADAL" clId="{FFA94774-5DA0-3745-AD6F-E4B6FBA44464}" dt="2022-08-25T17:58:50.024" v="577" actId="21"/>
          <ac:spMkLst>
            <pc:docMk/>
            <pc:sldMk cId="0" sldId="615"/>
            <ac:spMk id="15" creationId="{7DAEF80B-6416-164D-A596-0D251BF6DC2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58382019" sldId="616"/>
        </pc:sldMkLst>
        <pc:spChg chg="add mod ord">
          <ac:chgData name="Chi Kit Ken FONG" userId="233f042c-09e9-4a0c-9043-d675a582571a" providerId="ADAL" clId="{FFA94774-5DA0-3745-AD6F-E4B6FBA44464}" dt="2022-08-25T12:49:11.744" v="342" actId="20577"/>
          <ac:spMkLst>
            <pc:docMk/>
            <pc:sldMk cId="1758382019" sldId="616"/>
            <ac:spMk id="2" creationId="{DEFF6F21-3FA6-4E63-D9D9-745F07956D77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" creationId="{6823A0C5-8DFD-44D6-AF8D-20BDBE51F878}"/>
          </ac:spMkLst>
        </pc:spChg>
        <pc:spChg chg="add del mod ord">
          <ac:chgData name="Chi Kit Ken FONG" userId="233f042c-09e9-4a0c-9043-d675a582571a" providerId="ADAL" clId="{FFA94774-5DA0-3745-AD6F-E4B6FBA44464}" dt="2022-08-25T12:49:16.585" v="343" actId="478"/>
          <ac:spMkLst>
            <pc:docMk/>
            <pc:sldMk cId="1758382019" sldId="616"/>
            <ac:spMk id="4" creationId="{756DEBE0-E799-DEC0-B471-C49DA838F541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9" creationId="{E721DC08-3AF0-4BC2-BC40-5525BF5CCED5}"/>
          </ac:spMkLst>
        </pc:spChg>
        <pc:spChg chg="mod">
          <ac:chgData name="Chi Kit Ken FONG" userId="233f042c-09e9-4a0c-9043-d675a582571a" providerId="ADAL" clId="{FFA94774-5DA0-3745-AD6F-E4B6FBA44464}" dt="2022-08-25T12:49:08.946" v="340" actId="21"/>
          <ac:spMkLst>
            <pc:docMk/>
            <pc:sldMk cId="1758382019" sldId="616"/>
            <ac:spMk id="10" creationId="{F35310A8-8FFC-4647-A880-2DEF43968A1D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8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9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7" creationId="{E99F4690-A478-4DBB-8B3D-31D4F7A031BF}"/>
          </ac:picMkLst>
        </pc:pic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8" creationId="{EE004816-E1E5-4B82-9353-EF365B868E2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94773090" sldId="61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2" creationId="{78752DA1-05C1-28A5-692A-6BD5B3202AE0}"/>
          </ac:spMkLst>
        </pc:spChg>
        <pc:spChg chg="mod ord">
          <ac:chgData name="Chi Kit Ken FONG" userId="233f042c-09e9-4a0c-9043-d675a582571a" providerId="ADAL" clId="{FFA94774-5DA0-3745-AD6F-E4B6FBA44464}" dt="2022-08-25T17:59:33.112" v="591" actId="33524"/>
          <ac:spMkLst>
            <pc:docMk/>
            <pc:sldMk cId="894773090" sldId="617"/>
            <ac:spMk id="3" creationId="{16BBB599-FDF6-4D9E-A5FE-50EFF05FFBFF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4" creationId="{53D2E719-6C91-4784-A155-069B8553651A}"/>
          </ac:spMkLst>
        </pc:spChg>
        <pc:spChg chg="add mod ord">
          <ac:chgData name="Chi Kit Ken FONG" userId="233f042c-09e9-4a0c-9043-d675a582571a" providerId="ADAL" clId="{FFA94774-5DA0-3745-AD6F-E4B6FBA44464}" dt="2022-08-25T18:13:16.312" v="656" actId="108"/>
          <ac:spMkLst>
            <pc:docMk/>
            <pc:sldMk cId="894773090" sldId="617"/>
            <ac:spMk id="5" creationId="{8E4AC919-5044-747C-BC22-FE6E89C4E4E4}"/>
          </ac:spMkLst>
        </pc:spChg>
        <pc:spChg chg="mod">
          <ac:chgData name="Chi Kit Ken FONG" userId="233f042c-09e9-4a0c-9043-d675a582571a" providerId="ADAL" clId="{FFA94774-5DA0-3745-AD6F-E4B6FBA44464}" dt="2022-08-25T17:59:17.954" v="586" actId="21"/>
          <ac:spMkLst>
            <pc:docMk/>
            <pc:sldMk cId="894773090" sldId="617"/>
            <ac:spMk id="7" creationId="{595BDABC-0285-D148-A69F-CFFA18DD5052}"/>
          </ac:spMkLst>
        </pc:sp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6" creationId="{1978120A-C63A-49C0-885A-2410140F5C52}"/>
          </ac:picMkLst>
        </pc:pic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8" creationId="{0BBD60B3-ABEA-4391-8D37-BE6268C8A6C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992529748" sldId="621"/>
        </pc:sldMkLst>
        <pc:spChg chg="mod ord">
          <ac:chgData name="Chi Kit Ken FONG" userId="233f042c-09e9-4a0c-9043-d675a582571a" providerId="ADAL" clId="{FFA94774-5DA0-3745-AD6F-E4B6FBA44464}" dt="2022-08-25T12:32:23.138" v="96" actId="20577"/>
          <ac:spMkLst>
            <pc:docMk/>
            <pc:sldMk cId="1992529748" sldId="621"/>
            <ac:spMk id="2" creationId="{1B8A8E9F-7A99-43A9-A694-3D7662619C7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7" creationId="{E5D5BDAF-3BDA-415A-AF41-0DAABB211E99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10" creationId="{2C17A90C-F156-4CE1-ACBC-A80CF106BA76}"/>
          </ac:spMkLst>
        </pc:spChg>
        <pc:grpChg chg="mod">
          <ac:chgData name="Chi Kit Ken FONG" userId="233f042c-09e9-4a0c-9043-d675a582571a" providerId="ADAL" clId="{FFA94774-5DA0-3745-AD6F-E4B6FBA44464}" dt="2022-08-25T12:32:16.194" v="94" actId="14100"/>
          <ac:grpSpMkLst>
            <pc:docMk/>
            <pc:sldMk cId="1992529748" sldId="621"/>
            <ac:grpSpMk id="8" creationId="{140865C6-9A9B-42C6-BD8F-E1D276EA3432}"/>
          </ac:grpSpMkLst>
        </pc:grpChg>
        <pc:picChg chg="mod">
          <ac:chgData name="Chi Kit Ken FONG" userId="233f042c-09e9-4a0c-9043-d675a582571a" providerId="ADAL" clId="{FFA94774-5DA0-3745-AD6F-E4B6FBA44464}" dt="2022-08-25T12:32:20.258" v="95" actId="1076"/>
          <ac:picMkLst>
            <pc:docMk/>
            <pc:sldMk cId="1992529748" sldId="621"/>
            <ac:picMk id="5" creationId="{7B5C0994-97B8-4BE3-BF0E-956B2A659217}"/>
          </ac:picMkLst>
        </pc:picChg>
        <pc:picChg chg="mod">
          <ac:chgData name="Chi Kit Ken FONG" userId="233f042c-09e9-4a0c-9043-d675a582571a" providerId="ADAL" clId="{FFA94774-5DA0-3745-AD6F-E4B6FBA44464}" dt="2022-08-25T12:32:16.194" v="94" actId="14100"/>
          <ac:picMkLst>
            <pc:docMk/>
            <pc:sldMk cId="1992529748" sldId="621"/>
            <ac:picMk id="1028" creationId="{94E235B4-9C80-4885-8574-66D260F584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214798930" sldId="622"/>
        </pc:sldMkLst>
        <pc:spChg chg="add mod ord">
          <ac:chgData name="Chi Kit Ken FONG" userId="233f042c-09e9-4a0c-9043-d675a582571a" providerId="ADAL" clId="{FFA94774-5DA0-3745-AD6F-E4B6FBA44464}" dt="2022-08-25T12:41:30.270" v="234" actId="20577"/>
          <ac:spMkLst>
            <pc:docMk/>
            <pc:sldMk cId="3214798930" sldId="622"/>
            <ac:spMk id="2" creationId="{740B7E88-0813-2EC6-A21E-E87686E3CED1}"/>
          </ac:spMkLst>
        </pc:spChg>
        <pc:spChg chg="mod">
          <ac:chgData name="Chi Kit Ken FONG" userId="233f042c-09e9-4a0c-9043-d675a582571a" providerId="ADAL" clId="{FFA94774-5DA0-3745-AD6F-E4B6FBA44464}" dt="2022-08-25T12:41:27.635" v="232" actId="21"/>
          <ac:spMkLst>
            <pc:docMk/>
            <pc:sldMk cId="3214798930" sldId="622"/>
            <ac:spMk id="12" creationId="{F4045889-0344-3242-9765-101296DC4D93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58.065" v="647" actId="14100"/>
          <ac:picMkLst>
            <pc:docMk/>
            <pc:sldMk cId="3214798930" sldId="622"/>
            <ac:picMk id="3" creationId="{A619C9A6-B707-6F6F-C0E6-DDC066E367F9}"/>
          </ac:picMkLst>
        </pc:picChg>
        <pc:picChg chg="del">
          <ac:chgData name="Chi Kit Ken FONG" userId="233f042c-09e9-4a0c-9043-d675a582571a" providerId="ADAL" clId="{FFA94774-5DA0-3745-AD6F-E4B6FBA44464}" dt="2022-08-25T18:11:47.378" v="643" actId="478"/>
          <ac:picMkLst>
            <pc:docMk/>
            <pc:sldMk cId="3214798930" sldId="622"/>
            <ac:picMk id="6" creationId="{F0899483-FBB8-4AB9-B622-0FB9FCAF87B6}"/>
          </ac:picMkLst>
        </pc:picChg>
        <pc:picChg chg="mod">
          <ac:chgData name="Chi Kit Ken FONG" userId="233f042c-09e9-4a0c-9043-d675a582571a" providerId="ADAL" clId="{FFA94774-5DA0-3745-AD6F-E4B6FBA44464}" dt="2022-08-25T12:41:37.444" v="235" actId="1076"/>
          <ac:picMkLst>
            <pc:docMk/>
            <pc:sldMk cId="3214798930" sldId="622"/>
            <ac:picMk id="38923" creationId="{B041418D-009A-4880-AA79-F38628A9530B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60128715" sldId="623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39.179" v="100" actId="20577"/>
          <ac:spMkLst>
            <pc:docMk/>
            <pc:sldMk cId="1560128715" sldId="623"/>
            <ac:spMk id="8" creationId="{302A5263-3D21-FC47-AEF8-19F15E14CB57}"/>
          </ac:spMkLst>
        </pc:spChg>
        <pc:picChg chg="mod">
          <ac:chgData name="Chi Kit Ken FONG" userId="233f042c-09e9-4a0c-9043-d675a582571a" providerId="ADAL" clId="{FFA94774-5DA0-3745-AD6F-E4B6FBA44464}" dt="2022-08-25T12:32:37.145" v="97" actId="1076"/>
          <ac:picMkLst>
            <pc:docMk/>
            <pc:sldMk cId="1560128715" sldId="623"/>
            <ac:picMk id="7" creationId="{A38AA0F5-68BB-4D65-A734-EA75E4691AA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12026924" sldId="624"/>
        </pc:sldMkLst>
        <pc:spChg chg="mod ord">
          <ac:chgData name="Chi Kit Ken FONG" userId="233f042c-09e9-4a0c-9043-d675a582571a" providerId="ADAL" clId="{FFA94774-5DA0-3745-AD6F-E4B6FBA44464}" dt="2022-08-25T12:32:52.139" v="105" actId="33524"/>
          <ac:spMkLst>
            <pc:docMk/>
            <pc:sldMk cId="1412026924" sldId="624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412026924" sldId="624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46.541" v="104" actId="20577"/>
          <ac:spMkLst>
            <pc:docMk/>
            <pc:sldMk cId="1412026924" sldId="624"/>
            <ac:spMk id="11" creationId="{802D923B-8618-CA47-8A3F-D3A524CE91DC}"/>
          </ac:spMkLst>
        </pc:spChg>
        <pc:spChg chg="mod">
          <ac:chgData name="Chi Kit Ken FONG" userId="233f042c-09e9-4a0c-9043-d675a582571a" providerId="ADAL" clId="{FFA94774-5DA0-3745-AD6F-E4B6FBA44464}" dt="2022-08-25T12:33:01.410" v="106" actId="1076"/>
          <ac:spMkLst>
            <pc:docMk/>
            <pc:sldMk cId="1412026924" sldId="624"/>
            <ac:spMk id="18" creationId="{A1ED801A-B2DB-4B61-B558-C734D6F882D4}"/>
          </ac:spMkLst>
        </pc:sp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3" creationId="{88E83147-F7CE-46BC-B258-CADEA7282F1D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5" creationId="{0171864C-6EDA-419C-A05D-5378A216A087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7" creationId="{6E5C68B8-DB58-4446-ABFF-745F1E3CA462}"/>
          </ac:picMkLst>
        </pc:picChg>
      </pc:sldChg>
      <pc:sldChg chg="delSp modSp add mod modTransition setBg modClrScheme del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90019341" sldId="625"/>
        </pc:sldMkLst>
        <pc:spChg chg="mod ord">
          <ac:chgData name="Chi Kit Ken FONG" userId="233f042c-09e9-4a0c-9043-d675a582571a" providerId="ADAL" clId="{FFA94774-5DA0-3745-AD6F-E4B6FBA44464}" dt="2022-08-25T12:40:55.810" v="224" actId="404"/>
          <ac:spMkLst>
            <pc:docMk/>
            <pc:sldMk cId="3990019341" sldId="625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990019341" sldId="625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8:17.631" v="187" actId="1076"/>
          <ac:spMkLst>
            <pc:docMk/>
            <pc:sldMk cId="3990019341" sldId="625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7:57.431" v="185" actId="20577"/>
          <ac:spMkLst>
            <pc:docMk/>
            <pc:sldMk cId="3990019341" sldId="625"/>
            <ac:spMk id="23" creationId="{B2B50AAE-6296-4A40-88CA-98F4944892FC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6" creationId="{6FD54FF3-A9BB-430C-992F-32702059FAA7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7" creationId="{65E44895-A08A-4894-A6E9-2FF97DC0EE42}"/>
          </ac:spMkLst>
        </pc:spChg>
        <pc:spChg chg="mod">
          <ac:chgData name="Chi Kit Ken FONG" userId="233f042c-09e9-4a0c-9043-d675a582571a" providerId="ADAL" clId="{FFA94774-5DA0-3745-AD6F-E4B6FBA44464}" dt="2022-08-25T12:38:21.186" v="188" actId="1076"/>
          <ac:spMkLst>
            <pc:docMk/>
            <pc:sldMk cId="3990019341" sldId="625"/>
            <ac:spMk id="28" creationId="{92D1CC0E-5F7C-48B4-AADB-66D57D45A79E}"/>
          </ac:spMkLst>
        </pc:spChg>
        <pc:grpChg chg="del mod">
          <ac:chgData name="Chi Kit Ken FONG" userId="233f042c-09e9-4a0c-9043-d675a582571a" providerId="ADAL" clId="{FFA94774-5DA0-3745-AD6F-E4B6FBA44464}" dt="2022-08-25T12:40:01.442" v="213" actId="165"/>
          <ac:grpSpMkLst>
            <pc:docMk/>
            <pc:sldMk cId="3990019341" sldId="625"/>
            <ac:grpSpMk id="5" creationId="{D79EFDDF-64F6-4940-939C-298509D42432}"/>
          </ac:grpSpMkLst>
        </pc:grp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8:21.186" v="188" actId="1076"/>
          <ac:picMkLst>
            <pc:docMk/>
            <pc:sldMk cId="3990019341" sldId="625"/>
            <ac:picMk id="11" creationId="{BD7415B2-CC54-41FA-8921-C9E59B53D078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3" creationId="{7A72121B-F220-4F3D-A126-64A93F8E3122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5" creationId="{5E144E72-DC71-4370-B450-F3194AAF26AE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7" creationId="{827D4FDA-4D0C-4792-BD17-4B6DAD42C43D}"/>
          </ac:picMkLst>
        </pc:picChg>
        <pc:picChg chg="mod topLvl">
          <ac:chgData name="Chi Kit Ken FONG" userId="233f042c-09e9-4a0c-9043-d675a582571a" providerId="ADAL" clId="{FFA94774-5DA0-3745-AD6F-E4B6FBA44464}" dt="2022-08-25T12:40:42.701" v="223"/>
          <ac:picMkLst>
            <pc:docMk/>
            <pc:sldMk cId="3990019341" sldId="625"/>
            <ac:picMk id="21" creationId="{D54CEBFC-3818-416F-BF02-7A85CB207ACB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22" creationId="{42C70AE1-2D3E-408D-8D3C-F8DCAB08D26A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026" creationId="{D64A3D21-CEF1-4ACE-8E00-2481CCCDC0FD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863146719" sldId="626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7:43.520" v="180" actId="1076"/>
          <ac:spMkLst>
            <pc:docMk/>
            <pc:sldMk cId="2863146719" sldId="626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3:14.067" v="108" actId="20577"/>
          <ac:spMkLst>
            <pc:docMk/>
            <pc:sldMk cId="2863146719" sldId="626"/>
            <ac:spMk id="14" creationId="{C21257F4-2D8D-6D40-B995-52BF9BF8CBFD}"/>
          </ac:spMkLst>
        </pc:spChg>
        <pc:spChg chg="mod">
          <ac:chgData name="Chi Kit Ken FONG" userId="233f042c-09e9-4a0c-9043-d675a582571a" providerId="ADAL" clId="{FFA94774-5DA0-3745-AD6F-E4B6FBA44464}" dt="2022-08-25T12:37:51.194" v="181" actId="1076"/>
          <ac:spMkLst>
            <pc:docMk/>
            <pc:sldMk cId="2863146719" sldId="626"/>
            <ac:spMk id="17" creationId="{2B610532-2E30-4A49-BF39-C85F08BB7EC9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8" creationId="{FC134B1E-C44F-4CB6-B87B-5BDD204F8D21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9" creationId="{C6F65385-C1A0-41F0-9239-373BDD34F22B}"/>
          </ac:spMkLst>
        </pc:sp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7:51.194" v="181" actId="1076"/>
          <ac:picMkLst>
            <pc:docMk/>
            <pc:sldMk cId="2863146719" sldId="626"/>
            <ac:picMk id="11" creationId="{BD7415B2-CC54-41FA-8921-C9E59B53D078}"/>
          </ac:picMkLst>
        </pc:pic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2655942816" sldId="627"/>
        </pc:sldMkLst>
        <pc:spChg chg="mod ord">
          <ac:chgData name="Chi Kit Ken FONG" userId="233f042c-09e9-4a0c-9043-d675a582571a" providerId="ADAL" clId="{FFA94774-5DA0-3745-AD6F-E4B6FBA44464}" dt="2022-08-25T12:34:16.661" v="135" actId="20577"/>
          <ac:spMkLst>
            <pc:docMk/>
            <pc:sldMk cId="2655942816" sldId="627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04.054" v="109" actId="700"/>
          <ac:spMkLst>
            <pc:docMk/>
            <pc:sldMk cId="2655942816" sldId="627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2655942816" sldId="627"/>
            <ac:grpSpMk id="9" creationId="{8C89EA62-F38E-4285-A105-C5E1BD360093}"/>
          </ac:grpSpMkLst>
        </pc:grpChg>
      </pc:sldChg>
      <pc:sldChg chg="addSp 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672954693" sldId="628"/>
        </pc:sldMkLst>
        <pc:spChg chg="mod ord">
          <ac:chgData name="Chi Kit Ken FONG" userId="233f042c-09e9-4a0c-9043-d675a582571a" providerId="ADAL" clId="{FFA94774-5DA0-3745-AD6F-E4B6FBA44464}" dt="2022-08-25T12:31:39.250" v="88" actId="20577"/>
          <ac:spMkLst>
            <pc:docMk/>
            <pc:sldMk cId="1672954693" sldId="628"/>
            <ac:spMk id="2" creationId="{0DC81815-4E7C-4F1A-9C5C-1D38D4A14D57}"/>
          </ac:spMkLst>
        </pc:spChg>
        <pc:spChg chg="add del mod or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3" creationId="{C0E6A1C1-4FAF-5E15-9CA0-F18E4C180BA0}"/>
          </ac:spMkLst>
        </pc:spChg>
        <pc:spChg chg="mod or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4" creationId="{8CCE6A54-86EC-4794-A240-229AAA1C977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5" creationId="{EF0CD953-113E-D204-39A1-BE48F5C6425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6" creationId="{5A646C38-30A7-DCB7-5973-A5A40C8C1F2B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7" creationId="{84354DBC-9DE1-139C-76FC-88F364C2718A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8" creationId="{264CB75D-98F1-FF35-CB51-7FE99A7C7F81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2" creationId="{7630034E-BA88-7B3E-E79D-781EF3E63DA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3" creationId="{F6B7BFBD-C488-4B5B-ABE5-8256F3FFB048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4" creationId="{3897D190-3905-A618-DF06-1A8514A8AD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672954693" sldId="628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098844750" sldId="631"/>
        </pc:sldMkLst>
        <pc:spChg chg="add mod ord">
          <ac:chgData name="Chi Kit Ken FONG" userId="233f042c-09e9-4a0c-9043-d675a582571a" providerId="ADAL" clId="{FFA94774-5DA0-3745-AD6F-E4B6FBA44464}" dt="2022-08-25T12:41:13.518" v="230" actId="20577"/>
          <ac:spMkLst>
            <pc:docMk/>
            <pc:sldMk cId="4098844750" sldId="631"/>
            <ac:spMk id="2" creationId="{0B90865F-552A-A823-6A91-30027356A257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4098844750" sldId="631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2:41:04.516" v="226" actId="478"/>
          <ac:spMkLst>
            <pc:docMk/>
            <pc:sldMk cId="4098844750" sldId="631"/>
            <ac:spMk id="13" creationId="{CF0FFCDE-4CA8-0743-8CEC-DF7B79E49547}"/>
          </ac:spMkLst>
        </pc:spChg>
        <pc:spChg chg="add del mod ord">
          <ac:chgData name="Chi Kit Ken FONG" userId="233f042c-09e9-4a0c-9043-d675a582571a" providerId="ADAL" clId="{FFA94774-5DA0-3745-AD6F-E4B6FBA44464}" dt="2022-08-25T12:41:17.340" v="231" actId="478"/>
          <ac:spMkLst>
            <pc:docMk/>
            <pc:sldMk cId="4098844750" sldId="631"/>
            <ac:spMk id="14" creationId="{448784DA-1BD7-286F-87EE-2E44AB2DD538}"/>
          </ac:spMkLst>
        </pc:s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930939161" sldId="632"/>
        </pc:sldMkLst>
        <pc:spChg chg="mod ord">
          <ac:chgData name="Chi Kit Ken FONG" userId="233f042c-09e9-4a0c-9043-d675a582571a" providerId="ADAL" clId="{FFA94774-5DA0-3745-AD6F-E4B6FBA44464}" dt="2022-08-25T12:34:41.110" v="148" actId="20577"/>
          <ac:spMkLst>
            <pc:docMk/>
            <pc:sldMk cId="930939161" sldId="632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26.296" v="136" actId="700"/>
          <ac:spMkLst>
            <pc:docMk/>
            <pc:sldMk cId="930939161" sldId="632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930939161" sldId="632"/>
            <ac:grpSpMk id="9" creationId="{8C89EA62-F38E-4285-A105-C5E1BD360093}"/>
          </ac:grpSpMkLst>
        </pc:gr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279757504" sldId="633"/>
        </pc:sldMkLst>
        <pc:spChg chg="mod ord">
          <ac:chgData name="Chi Kit Ken FONG" userId="233f042c-09e9-4a0c-9043-d675a582571a" providerId="ADAL" clId="{FFA94774-5DA0-3745-AD6F-E4B6FBA44464}" dt="2022-08-25T12:35:03.298" v="162" actId="20577"/>
          <ac:spMkLst>
            <pc:docMk/>
            <pc:sldMk cId="1279757504" sldId="633"/>
            <ac:spMk id="2" creationId="{D6148BCC-F25E-47A5-8430-088F92128169}"/>
          </ac:spMkLst>
        </pc:spChg>
        <pc:spChg chg="mod ord">
          <ac:chgData name="Chi Kit Ken FONG" userId="233f042c-09e9-4a0c-9043-d675a582571a" providerId="ADAL" clId="{FFA94774-5DA0-3745-AD6F-E4B6FBA44464}" dt="2022-08-25T12:34:54.677" v="149" actId="700"/>
          <ac:spMkLst>
            <pc:docMk/>
            <pc:sldMk cId="1279757504" sldId="633"/>
            <ac:spMk id="4" creationId="{EA13EB67-8FB3-453E-A0A4-9F0A0B903EB3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279757504" sldId="633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77286276" sldId="634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2" creationId="{F52991BC-D17E-A64E-3C84-81E098B80BBE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3:29:04.285" v="402" actId="21"/>
          <ac:spMkLst>
            <pc:docMk/>
            <pc:sldMk cId="577286276" sldId="634"/>
            <ac:spMk id="13" creationId="{A6AF60C7-DF70-8D48-A6E4-7C8D6818D9C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14" creationId="{D1143050-C4FB-5FDA-6B52-1A8A2886452F}"/>
          </ac:spMkLst>
        </pc:spChg>
        <pc:spChg chg="add mod ord">
          <ac:chgData name="Chi Kit Ken FONG" userId="233f042c-09e9-4a0c-9043-d675a582571a" providerId="ADAL" clId="{FFA94774-5DA0-3745-AD6F-E4B6FBA44464}" dt="2022-08-25T13:29:06.350" v="404" actId="20577"/>
          <ac:spMkLst>
            <pc:docMk/>
            <pc:sldMk cId="577286276" sldId="634"/>
            <ac:spMk id="15" creationId="{949BCC24-7191-7B93-F741-AE41052D8F64}"/>
          </ac:spMkLst>
        </pc:spChg>
        <pc:spChg chg="add del mod ord">
          <ac:chgData name="Chi Kit Ken FONG" userId="233f042c-09e9-4a0c-9043-d675a582571a" providerId="ADAL" clId="{FFA94774-5DA0-3745-AD6F-E4B6FBA44464}" dt="2022-08-25T13:29:12.183" v="405" actId="478"/>
          <ac:spMkLst>
            <pc:docMk/>
            <pc:sldMk cId="577286276" sldId="634"/>
            <ac:spMk id="16" creationId="{D656F33A-E5A5-BBF8-FBE1-513CE85AD96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01867798" sldId="63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2" creationId="{D15B461C-E896-2E62-4E48-DFB501DF557B}"/>
          </ac:spMkLst>
        </pc:spChg>
        <pc:spChg chg="mod ord">
          <ac:chgData name="Chi Kit Ken FONG" userId="233f042c-09e9-4a0c-9043-d675a582571a" providerId="ADAL" clId="{FFA94774-5DA0-3745-AD6F-E4B6FBA44464}" dt="2022-08-25T13:37:57.152" v="556" actId="14100"/>
          <ac:spMkLst>
            <pc:docMk/>
            <pc:sldMk cId="901867798" sldId="636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2:10.472" v="472" actId="20577"/>
          <ac:spMkLst>
            <pc:docMk/>
            <pc:sldMk cId="901867798" sldId="636"/>
            <ac:spMk id="5" creationId="{9C51B560-9DF3-7F56-D335-512ABD0466B5}"/>
          </ac:spMkLst>
        </pc:spChg>
        <pc:spChg chg="mod">
          <ac:chgData name="Chi Kit Ken FONG" userId="233f042c-09e9-4a0c-9043-d675a582571a" providerId="ADAL" clId="{FFA94774-5DA0-3745-AD6F-E4B6FBA44464}" dt="2022-08-25T13:32:08.121" v="466" actId="21"/>
          <ac:spMkLst>
            <pc:docMk/>
            <pc:sldMk cId="901867798" sldId="636"/>
            <ac:spMk id="10" creationId="{E7C93E69-6DDE-3C43-9865-5BEB7326A3EB}"/>
          </ac:spMkLst>
        </pc:spChg>
        <pc:spChg chg="del">
          <ac:chgData name="Chi Kit Ken FONG" userId="233f042c-09e9-4a0c-9043-d675a582571a" providerId="ADAL" clId="{FFA94774-5DA0-3745-AD6F-E4B6FBA44464}" dt="2022-08-25T13:32:13.977" v="473" actId="478"/>
          <ac:spMkLst>
            <pc:docMk/>
            <pc:sldMk cId="901867798" sldId="636"/>
            <ac:spMk id="12" creationId="{46047325-67DE-4912-A4AF-0EE82378E3F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81858707" sldId="63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2" creationId="{41BFEAB5-60D0-8814-0C09-DCBE91B47EC4}"/>
          </ac:spMkLst>
        </pc:spChg>
        <pc:spChg chg="mod ord">
          <ac:chgData name="Chi Kit Ken FONG" userId="233f042c-09e9-4a0c-9043-d675a582571a" providerId="ADAL" clId="{FFA94774-5DA0-3745-AD6F-E4B6FBA44464}" dt="2022-08-25T13:31:56.636" v="464" actId="14100"/>
          <ac:spMkLst>
            <pc:docMk/>
            <pc:sldMk cId="1481858707" sldId="637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1:52.027" v="463" actId="20577"/>
          <ac:spMkLst>
            <pc:docMk/>
            <pc:sldMk cId="1481858707" sldId="637"/>
            <ac:spMk id="8" creationId="{9ECDBBB2-91AE-EAF4-C393-779558BD720A}"/>
          </ac:spMkLst>
        </pc:spChg>
        <pc:spChg chg="del">
          <ac:chgData name="Chi Kit Ken FONG" userId="233f042c-09e9-4a0c-9043-d675a582571a" providerId="ADAL" clId="{FFA94774-5DA0-3745-AD6F-E4B6FBA44464}" dt="2022-08-25T13:32:02.178" v="465" actId="478"/>
          <ac:spMkLst>
            <pc:docMk/>
            <pc:sldMk cId="1481858707" sldId="637"/>
            <ac:spMk id="9" creationId="{8F1B70D5-5DAC-49C8-BF2D-7DC5B40B72C5}"/>
          </ac:spMkLst>
        </pc:spChg>
        <pc:spChg chg="mod">
          <ac:chgData name="Chi Kit Ken FONG" userId="233f042c-09e9-4a0c-9043-d675a582571a" providerId="ADAL" clId="{FFA94774-5DA0-3745-AD6F-E4B6FBA44464}" dt="2022-08-25T13:31:49.353" v="457" actId="21"/>
          <ac:spMkLst>
            <pc:docMk/>
            <pc:sldMk cId="1481858707" sldId="637"/>
            <ac:spMk id="12" creationId="{FC56BD5B-6463-484D-AEEB-21728607C0C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10784685" sldId="63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2" creationId="{041F3751-AE7B-7D2C-D088-3F911CE97A73}"/>
          </ac:spMkLst>
        </pc:spChg>
        <pc:spChg chg="mod ord">
          <ac:chgData name="Chi Kit Ken FONG" userId="233f042c-09e9-4a0c-9043-d675a582571a" providerId="ADAL" clId="{FFA94774-5DA0-3745-AD6F-E4B6FBA44464}" dt="2022-08-25T13:33:05.683" v="485" actId="255"/>
          <ac:spMkLst>
            <pc:docMk/>
            <pc:sldMk cId="410784685" sldId="638"/>
            <ac:spMk id="3" creationId="{BDDE1192-8291-4D93-970C-18B5E59B1B0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4" creationId="{A39D9BDD-94FA-4F5C-9E1E-E1E986A3ABA9}"/>
          </ac:spMkLst>
        </pc:spChg>
        <pc:spChg chg="add mod ord">
          <ac:chgData name="Chi Kit Ken FONG" userId="233f042c-09e9-4a0c-9043-d675a582571a" providerId="ADAL" clId="{FFA94774-5DA0-3745-AD6F-E4B6FBA44464}" dt="2022-08-25T18:04:38.842" v="636" actId="108"/>
          <ac:spMkLst>
            <pc:docMk/>
            <pc:sldMk cId="410784685" sldId="638"/>
            <ac:spMk id="5" creationId="{F0D78DDA-97F5-AD1F-B534-5BE3EF51E667}"/>
          </ac:spMkLst>
        </pc:spChg>
        <pc:spChg chg="mod">
          <ac:chgData name="Chi Kit Ken FONG" userId="233f042c-09e9-4a0c-9043-d675a582571a" providerId="ADAL" clId="{FFA94774-5DA0-3745-AD6F-E4B6FBA44464}" dt="2022-08-25T13:32:56.076" v="482" actId="21"/>
          <ac:spMkLst>
            <pc:docMk/>
            <pc:sldMk cId="410784685" sldId="638"/>
            <ac:spMk id="6" creationId="{BDEBC087-9818-7441-955C-96F7315D511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15439490" sldId="63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2" creationId="{BC3CC284-D330-5E84-EFCD-38476649B827}"/>
          </ac:spMkLst>
        </pc:spChg>
        <pc:spChg chg="mod ord">
          <ac:chgData name="Chi Kit Ken FONG" userId="233f042c-09e9-4a0c-9043-d675a582571a" providerId="ADAL" clId="{FFA94774-5DA0-3745-AD6F-E4B6FBA44464}" dt="2022-08-25T18:03:13.421" v="633" actId="20577"/>
          <ac:spMkLst>
            <pc:docMk/>
            <pc:sldMk cId="315439490" sldId="639"/>
            <ac:spMk id="3" creationId="{7404AA73-7FB1-48F3-BDFF-35781A94634A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4" creationId="{B5352202-8A4D-479E-84E5-29FC0F7163DB}"/>
          </ac:spMkLst>
        </pc:spChg>
        <pc:spChg chg="add mod ord">
          <ac:chgData name="Chi Kit Ken FONG" userId="233f042c-09e9-4a0c-9043-d675a582571a" providerId="ADAL" clId="{FFA94774-5DA0-3745-AD6F-E4B6FBA44464}" dt="2022-08-25T18:13:30.408" v="658" actId="108"/>
          <ac:spMkLst>
            <pc:docMk/>
            <pc:sldMk cId="315439490" sldId="639"/>
            <ac:spMk id="5" creationId="{7F44C9B9-8AB3-1A3D-B94F-E5D25ACE0BC4}"/>
          </ac:spMkLst>
        </pc:spChg>
        <pc:spChg chg="mod">
          <ac:chgData name="Chi Kit Ken FONG" userId="233f042c-09e9-4a0c-9043-d675a582571a" providerId="ADAL" clId="{FFA94774-5DA0-3745-AD6F-E4B6FBA44464}" dt="2022-08-25T13:33:45.342" v="491" actId="21"/>
          <ac:spMkLst>
            <pc:docMk/>
            <pc:sldMk cId="315439490" sldId="639"/>
            <ac:spMk id="9" creationId="{FC4A2A68-F578-364B-A0B3-C995A8045B6A}"/>
          </ac:spMkLst>
        </pc:spChg>
      </pc:sldChg>
      <pc:sldChg chg="add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59287444" sldId="642"/>
        </pc:sldMkLst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3959287444" sldId="642"/>
            <ac:spMk id="2" creationId="{FCFE7A5E-F65F-49D8-AE4A-033A9BF95588}"/>
          </ac:spMkLst>
        </pc:spChg>
        <pc:spChg chg="add mod ord">
          <ac:chgData name="Chi Kit Ken FONG" userId="233f042c-09e9-4a0c-9043-d675a582571a" providerId="ADAL" clId="{FFA94774-5DA0-3745-AD6F-E4B6FBA44464}" dt="2022-08-25T13:28:41.782" v="399" actId="20577"/>
          <ac:spMkLst>
            <pc:docMk/>
            <pc:sldMk cId="3959287444" sldId="642"/>
            <ac:spMk id="3" creationId="{825A880C-169C-3F1E-1C8D-E32F7489AD7A}"/>
          </ac:spMkLst>
        </pc:spChg>
        <pc:spChg chg="mod ord">
          <ac:chgData name="Chi Kit Ken FONG" userId="233f042c-09e9-4a0c-9043-d675a582571a" providerId="ADAL" clId="{FFA94774-5DA0-3745-AD6F-E4B6FBA44464}" dt="2022-08-25T12:47:27.813" v="318" actId="20577"/>
          <ac:spMkLst>
            <pc:docMk/>
            <pc:sldMk cId="3959287444" sldId="642"/>
            <ac:spMk id="4" creationId="{93BC16DD-9C49-4B6E-B573-E209B2FF449F}"/>
          </ac:spMkLst>
        </pc:spChg>
        <pc:spChg chg="mod">
          <ac:chgData name="Chi Kit Ken FONG" userId="233f042c-09e9-4a0c-9043-d675a582571a" providerId="ADAL" clId="{FFA94774-5DA0-3745-AD6F-E4B6FBA44464}" dt="2022-08-25T12:47:01.743" v="312" actId="167"/>
          <ac:spMkLst>
            <pc:docMk/>
            <pc:sldMk cId="3959287444" sldId="642"/>
            <ac:spMk id="5" creationId="{F7225BC9-40CE-48BA-B17F-EDE34B115218}"/>
          </ac:spMkLst>
        </pc:spChg>
        <pc:spChg chg="mod">
          <ac:chgData name="Chi Kit Ken FONG" userId="233f042c-09e9-4a0c-9043-d675a582571a" providerId="ADAL" clId="{FFA94774-5DA0-3745-AD6F-E4B6FBA44464}" dt="2022-08-25T12:45:42.436" v="282" actId="21"/>
          <ac:spMkLst>
            <pc:docMk/>
            <pc:sldMk cId="3959287444" sldId="642"/>
            <ac:spMk id="8" creationId="{5A72E85E-1911-0449-91F1-6C630ACD023F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6594747" sldId="643"/>
        </pc:sldMkLst>
        <pc:spChg chg="add mod ord">
          <ac:chgData name="Chi Kit Ken FONG" userId="233f042c-09e9-4a0c-9043-d675a582571a" providerId="ADAL" clId="{FFA94774-5DA0-3745-AD6F-E4B6FBA44464}" dt="2022-08-25T12:45:20.902" v="280" actId="20577"/>
          <ac:spMkLst>
            <pc:docMk/>
            <pc:sldMk cId="2746594747" sldId="643"/>
            <ac:spMk id="2" creationId="{60522BAA-7AF6-9319-F750-C6035D62AF2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46594747" sldId="643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2:45:16.552" v="274" actId="21"/>
          <ac:spMkLst>
            <pc:docMk/>
            <pc:sldMk cId="2746594747" sldId="643"/>
            <ac:spMk id="12" creationId="{5B99E4DA-3D48-6F43-9291-8A9F839FF164}"/>
          </ac:spMkLst>
        </pc:spChg>
        <pc:spChg chg="add del mod ord">
          <ac:chgData name="Chi Kit Ken FONG" userId="233f042c-09e9-4a0c-9043-d675a582571a" providerId="ADAL" clId="{FFA94774-5DA0-3745-AD6F-E4B6FBA44464}" dt="2022-08-25T12:45:23.807" v="281" actId="478"/>
          <ac:spMkLst>
            <pc:docMk/>
            <pc:sldMk cId="2746594747" sldId="643"/>
            <ac:spMk id="13" creationId="{4E616117-00D3-A3C3-598D-937D7819339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48"/>
        </pc:sldMkLst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7:57:44.780" v="560" actId="255"/>
          <ac:spMkLst>
            <pc:docMk/>
            <pc:sldMk cId="366937398" sldId="648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13" creationId="{30EF740B-F2DB-3C46-7941-CEC1AD55915C}"/>
          </ac:spMkLst>
        </pc:spChg>
        <pc:spChg chg="del">
          <ac:chgData name="Chi Kit Ken FONG" userId="233f042c-09e9-4a0c-9043-d675a582571a" providerId="ADAL" clId="{FFA94774-5DA0-3745-AD6F-E4B6FBA44464}" dt="2022-08-25T12:37:11.340" v="179" actId="478"/>
          <ac:spMkLst>
            <pc:docMk/>
            <pc:sldMk cId="366937398" sldId="648"/>
            <ac:spMk id="16" creationId="{5AB8372A-3171-694D-BCEB-FA91C7CC6F74}"/>
          </ac:spMkLst>
        </pc:spChg>
        <pc:grpChg chg="mod">
          <ac:chgData name="Chi Kit Ken FONG" userId="233f042c-09e9-4a0c-9043-d675a582571a" providerId="ADAL" clId="{FFA94774-5DA0-3745-AD6F-E4B6FBA44464}" dt="2022-08-25T17:57:54.653" v="561" actId="1076"/>
          <ac:grpSpMkLst>
            <pc:docMk/>
            <pc:sldMk cId="366937398" sldId="648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7:58:07.167" v="567" actId="1035"/>
          <ac:picMkLst>
            <pc:docMk/>
            <pc:sldMk cId="366937398" sldId="648"/>
            <ac:picMk id="17" creationId="{706CF2C4-D87D-492C-9734-EEA3215BCC21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64408553" sldId="649"/>
        </pc:sldMkLst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3:29:53.582" v="416" actId="404"/>
          <ac:spMkLst>
            <pc:docMk/>
            <pc:sldMk cId="564408553" sldId="649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6" creationId="{7B00AA23-0FDC-4E79-AB94-381CE478D47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13" creationId="{5B367BF1-35CC-8482-CAED-96504D28329E}"/>
          </ac:spMkLst>
        </pc:spChg>
        <pc:spChg chg="add mod ord">
          <ac:chgData name="Chi Kit Ken FONG" userId="233f042c-09e9-4a0c-9043-d675a582571a" providerId="ADAL" clId="{FFA94774-5DA0-3745-AD6F-E4B6FBA44464}" dt="2022-08-25T13:29:44.243" v="415" actId="20577"/>
          <ac:spMkLst>
            <pc:docMk/>
            <pc:sldMk cId="564408553" sldId="649"/>
            <ac:spMk id="14" creationId="{835D2690-B284-5F11-60A7-BCEF23616FD9}"/>
          </ac:spMkLst>
        </pc:spChg>
        <pc:spChg chg="mod">
          <ac:chgData name="Chi Kit Ken FONG" userId="233f042c-09e9-4a0c-9043-d675a582571a" providerId="ADAL" clId="{FFA94774-5DA0-3745-AD6F-E4B6FBA44464}" dt="2022-08-25T13:29:42.172" v="413" actId="21"/>
          <ac:spMkLst>
            <pc:docMk/>
            <pc:sldMk cId="564408553" sldId="649"/>
            <ac:spMk id="18" creationId="{1CA1DABE-D836-9842-95CD-5F9549C7291E}"/>
          </ac:spMkLst>
        </pc:spChg>
        <pc:grpChg chg="mod">
          <ac:chgData name="Chi Kit Ken FONG" userId="233f042c-09e9-4a0c-9043-d675a582571a" providerId="ADAL" clId="{FFA94774-5DA0-3745-AD6F-E4B6FBA44464}" dt="2022-08-25T13:30:00.897" v="417" actId="1076"/>
          <ac:grpSpMkLst>
            <pc:docMk/>
            <pc:sldMk cId="564408553" sldId="649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3:30:00.897" v="417" actId="1076"/>
          <ac:picMkLst>
            <pc:docMk/>
            <pc:sldMk cId="564408553" sldId="649"/>
            <ac:picMk id="17" creationId="{706CF2C4-D87D-492C-9734-EEA3215BCC21}"/>
          </ac:picMkLst>
        </pc:pic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45073503" sldId="650"/>
        </pc:sldMkLst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2:45:02.547" v="269" actId="27636"/>
          <ac:spMkLst>
            <pc:docMk/>
            <pc:sldMk cId="2045073503" sldId="650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045073503" sldId="650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45:07.630" v="272" actId="20577"/>
          <ac:spMkLst>
            <pc:docMk/>
            <pc:sldMk cId="2045073503" sldId="650"/>
            <ac:spMk id="13" creationId="{F0440149-BE38-50EA-F0A7-511F55C679B0}"/>
          </ac:spMkLst>
        </pc:spChg>
        <pc:spChg chg="mod">
          <ac:chgData name="Chi Kit Ken FONG" userId="233f042c-09e9-4a0c-9043-d675a582571a" providerId="ADAL" clId="{FFA94774-5DA0-3745-AD6F-E4B6FBA44464}" dt="2022-08-25T12:45:05.583" v="270" actId="21"/>
          <ac:spMkLst>
            <pc:docMk/>
            <pc:sldMk cId="2045073503" sldId="650"/>
            <ac:spMk id="14" creationId="{56C4CADA-9F43-124B-BC40-6D670D657B84}"/>
          </ac:spMkLst>
        </pc:spChg>
        <pc:grpChg chg="mod">
          <ac:chgData name="Chi Kit Ken FONG" userId="233f042c-09e9-4a0c-9043-d675a582571a" providerId="ADAL" clId="{FFA94774-5DA0-3745-AD6F-E4B6FBA44464}" dt="2022-08-25T12:45:12.478" v="273" actId="1076"/>
          <ac:grpSpMkLst>
            <pc:docMk/>
            <pc:sldMk cId="2045073503" sldId="650"/>
            <ac:grpSpMk id="12" creationId="{D9A542BD-EEC3-4E34-B602-6335F2AC349F}"/>
          </ac:grpSpMkLst>
        </pc:gr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07743327" sldId="651"/>
        </pc:sldMkLst>
        <pc:spChg chg="add mod ord">
          <ac:chgData name="Chi Kit Ken FONG" userId="233f042c-09e9-4a0c-9043-d675a582571a" providerId="ADAL" clId="{FFA94774-5DA0-3745-AD6F-E4B6FBA44464}" dt="2022-08-25T12:47:45.248" v="322" actId="20577"/>
          <ac:spMkLst>
            <pc:docMk/>
            <pc:sldMk cId="2707743327" sldId="651"/>
            <ac:spMk id="2" creationId="{E2E6FDEE-8F75-AB85-B121-F23AB02603DB}"/>
          </ac:spMkLst>
        </pc:spChg>
        <pc:spChg chg="mod ord">
          <ac:chgData name="Chi Kit Ken FONG" userId="233f042c-09e9-4a0c-9043-d675a582571a" providerId="ADAL" clId="{FFA94774-5DA0-3745-AD6F-E4B6FBA44464}" dt="2022-08-25T12:45:02.517" v="267" actId="27636"/>
          <ac:spMkLst>
            <pc:docMk/>
            <pc:sldMk cId="2707743327" sldId="651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07743327" sldId="651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7:43.519" v="320" actId="21"/>
          <ac:spMkLst>
            <pc:docMk/>
            <pc:sldMk cId="2707743327" sldId="651"/>
            <ac:spMk id="6" creationId="{CE113346-9556-8B48-898A-951DC48A0F9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50209476" sldId="652"/>
        </pc:sldMkLst>
        <pc:spChg chg="add mod ord">
          <ac:chgData name="Chi Kit Ken FONG" userId="233f042c-09e9-4a0c-9043-d675a582571a" providerId="ADAL" clId="{FFA94774-5DA0-3745-AD6F-E4B6FBA44464}" dt="2022-08-25T12:42:12.168" v="243" actId="20577"/>
          <ac:spMkLst>
            <pc:docMk/>
            <pc:sldMk cId="2250209476" sldId="652"/>
            <ac:spMk id="2" creationId="{369C45E8-1AF9-5D15-9470-8DF44BA639B4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2:09.859" v="241" actId="21"/>
          <ac:spMkLst>
            <pc:docMk/>
            <pc:sldMk cId="2250209476" sldId="652"/>
            <ac:spMk id="7" creationId="{C2EFC605-82C1-864E-A228-1C91FB90C60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79715771" sldId="653"/>
        </pc:sldMkLst>
        <pc:spChg chg="add mod ord">
          <ac:chgData name="Chi Kit Ken FONG" userId="233f042c-09e9-4a0c-9043-d675a582571a" providerId="ADAL" clId="{FFA94774-5DA0-3745-AD6F-E4B6FBA44464}" dt="2022-08-25T13:28:08.680" v="388" actId="20577"/>
          <ac:spMkLst>
            <pc:docMk/>
            <pc:sldMk cId="79715771" sldId="653"/>
            <ac:spMk id="2" creationId="{863F0A1E-72A9-F30A-0508-87AC80736E0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79715771" sldId="653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3:28:10.776" v="389" actId="478"/>
          <ac:spMkLst>
            <pc:docMk/>
            <pc:sldMk cId="79715771" sldId="653"/>
            <ac:spMk id="13" creationId="{26C5CA56-EA7A-F440-BEF1-9259E47FEF1F}"/>
          </ac:spMkLst>
        </pc:spChg>
        <pc:spChg chg="add del mod ord">
          <ac:chgData name="Chi Kit Ken FONG" userId="233f042c-09e9-4a0c-9043-d675a582571a" providerId="ADAL" clId="{FFA94774-5DA0-3745-AD6F-E4B6FBA44464}" dt="2022-08-25T13:28:12.447" v="390" actId="478"/>
          <ac:spMkLst>
            <pc:docMk/>
            <pc:sldMk cId="79715771" sldId="653"/>
            <ac:spMk id="14" creationId="{FBB9E4C2-C847-6295-ACB2-B8EFF14D35D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814232255" sldId="654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2" creationId="{5F352BAE-B7D0-4CF7-92CC-F459E74D637C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3" creationId="{622CEDCF-122B-BB75-06E5-D2AE76214ED7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4" creationId="{A3CF4515-7280-D641-B904-2CE224C00120}"/>
          </ac:spMkLst>
        </pc:spChg>
        <pc:spChg chg="mod">
          <ac:chgData name="Chi Kit Ken FONG" userId="233f042c-09e9-4a0c-9043-d675a582571a" providerId="ADAL" clId="{FFA94774-5DA0-3745-AD6F-E4B6FBA44464}" dt="2022-08-25T17:59:55.011" v="596" actId="21"/>
          <ac:spMkLst>
            <pc:docMk/>
            <pc:sldMk cId="1814232255" sldId="654"/>
            <ac:spMk id="14" creationId="{46F9AE70-6038-1F47-BE6F-38AC7597F3D9}"/>
          </ac:spMkLst>
        </pc:spChg>
        <pc:spChg chg="add mod ord">
          <ac:chgData name="Chi Kit Ken FONG" userId="233f042c-09e9-4a0c-9043-d675a582571a" providerId="ADAL" clId="{FFA94774-5DA0-3745-AD6F-E4B6FBA44464}" dt="2022-08-25T18:13:00.205" v="653" actId="108"/>
          <ac:spMkLst>
            <pc:docMk/>
            <pc:sldMk cId="1814232255" sldId="654"/>
            <ac:spMk id="15" creationId="{BF465749-F978-F71F-2907-AC1C7A88F61C}"/>
          </ac:spMkLst>
        </pc:spChg>
      </pc:sldChg>
      <pc:sldChg chg="addSp delSp modSp add mod modTransition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964305423" sldId="655"/>
        </pc:sldMkLst>
        <pc:spChg chg="add del mod ord">
          <ac:chgData name="Chi Kit Ken FONG" userId="233f042c-09e9-4a0c-9043-d675a582571a" providerId="ADAL" clId="{FFA94774-5DA0-3745-AD6F-E4B6FBA44464}" dt="2022-08-25T12:47:49.883" v="323" actId="478"/>
          <ac:spMkLst>
            <pc:docMk/>
            <pc:sldMk cId="3964305423" sldId="655"/>
            <ac:spMk id="2" creationId="{B3D4D00F-7CF4-511A-D2EA-6CD5E0AEFB4C}"/>
          </ac:spMkLst>
        </pc:spChg>
        <pc:spChg chg="add del mod ord">
          <ac:chgData name="Chi Kit Ken FONG" userId="233f042c-09e9-4a0c-9043-d675a582571a" providerId="ADAL" clId="{FFA94774-5DA0-3745-AD6F-E4B6FBA44464}" dt="2022-08-25T12:47:51.350" v="324" actId="478"/>
          <ac:spMkLst>
            <pc:docMk/>
            <pc:sldMk cId="3964305423" sldId="655"/>
            <ac:spMk id="3" creationId="{13A9B2C9-38F9-8D8B-1F29-7554A1D9CB4A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5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2" creationId="{36C8A982-06B1-79A6-729F-409C4F292C1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3" creationId="{61E940DB-2016-8250-AA73-70D0198F7C27}"/>
          </ac:spMkLst>
        </pc:spChg>
        <pc:spChg chg="add mod ord">
          <ac:chgData name="Chi Kit Ken FONG" userId="233f042c-09e9-4a0c-9043-d675a582571a" providerId="ADAL" clId="{FFA94774-5DA0-3745-AD6F-E4B6FBA44464}" dt="2022-08-25T18:12:48.138" v="650" actId="108"/>
          <ac:spMkLst>
            <pc:docMk/>
            <pc:sldMk cId="366937398" sldId="656"/>
            <ac:spMk id="4" creationId="{7E7D8BDB-CA6C-4532-0D9E-4A7105E34DC3}"/>
          </ac:spMkLst>
        </pc:spChg>
        <pc:spChg chg="add del mod ord">
          <ac:chgData name="Chi Kit Ken FONG" userId="233f042c-09e9-4a0c-9043-d675a582571a" providerId="ADAL" clId="{FFA94774-5DA0-3745-AD6F-E4B6FBA44464}" dt="2022-08-25T17:58:44.113" v="576" actId="478"/>
          <ac:spMkLst>
            <pc:docMk/>
            <pc:sldMk cId="366937398" sldId="656"/>
            <ac:spMk id="5" creationId="{3DCFD901-A496-D9E7-726E-F2429F2686B3}"/>
          </ac:spMkLst>
        </pc:spChg>
        <pc:spChg chg="mod">
          <ac:chgData name="Chi Kit Ken FONG" userId="233f042c-09e9-4a0c-9043-d675a582571a" providerId="ADAL" clId="{FFA94774-5DA0-3745-AD6F-E4B6FBA44464}" dt="2022-08-25T17:58:39.738" v="573" actId="21"/>
          <ac:spMkLst>
            <pc:docMk/>
            <pc:sldMk cId="366937398" sldId="656"/>
            <ac:spMk id="31" creationId="{21D3B4FE-E948-1749-BBCB-40737C6C801D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2" creationId="{3A03C8CE-DF50-137B-60EC-154B948097D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3" creationId="{F07483BD-7705-8C63-3580-5EEC013EDF2A}"/>
          </ac:spMkLst>
        </pc:spChg>
        <pc:spChg chg="add mod ord">
          <ac:chgData name="Chi Kit Ken FONG" userId="233f042c-09e9-4a0c-9043-d675a582571a" providerId="ADAL" clId="{FFA94774-5DA0-3745-AD6F-E4B6FBA44464}" dt="2022-08-25T18:12:44.434" v="649" actId="108"/>
          <ac:spMkLst>
            <pc:docMk/>
            <pc:sldMk cId="2235390299" sldId="657"/>
            <ac:spMk id="4" creationId="{F275A78A-F320-469D-8D78-B08839A772DB}"/>
          </ac:spMkLst>
        </pc:spChg>
        <pc:spChg chg="add del mod ord">
          <ac:chgData name="Chi Kit Ken FONG" userId="233f042c-09e9-4a0c-9043-d675a582571a" providerId="ADAL" clId="{FFA94774-5DA0-3745-AD6F-E4B6FBA44464}" dt="2022-08-25T17:58:33.131" v="572" actId="478"/>
          <ac:spMkLst>
            <pc:docMk/>
            <pc:sldMk cId="2235390299" sldId="657"/>
            <ac:spMk id="5" creationId="{0A67D53D-F2C1-E413-ED28-1AADC4AACDE6}"/>
          </ac:spMkLst>
        </pc:spChg>
        <pc:spChg chg="mod">
          <ac:chgData name="Chi Kit Ken FONG" userId="233f042c-09e9-4a0c-9043-d675a582571a" providerId="ADAL" clId="{FFA94774-5DA0-3745-AD6F-E4B6FBA44464}" dt="2022-08-25T17:58:25.889" v="569" actId="21"/>
          <ac:spMkLst>
            <pc:docMk/>
            <pc:sldMk cId="2235390299" sldId="657"/>
            <ac:spMk id="27" creationId="{00648A3E-F7C1-A24D-8E43-F52D94BD3BA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2" creationId="{36FFE9AE-6EBE-3D0F-8C38-AD0B1B42739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4" creationId="{C23CCF71-7361-FB56-89D7-D340CD3FDB52}"/>
          </ac:spMkLst>
        </pc:spChg>
        <pc:spChg chg="add del mod ord">
          <ac:chgData name="Chi Kit Ken FONG" userId="233f042c-09e9-4a0c-9043-d675a582571a" providerId="ADAL" clId="{FFA94774-5DA0-3745-AD6F-E4B6FBA44464}" dt="2022-08-25T17:56:30.018" v="557" actId="478"/>
          <ac:spMkLst>
            <pc:docMk/>
            <pc:sldMk cId="0" sldId="658"/>
            <ac:spMk id="5" creationId="{03248267-3DF6-77A8-16D4-E42156A27410}"/>
          </ac:spMkLst>
        </pc:spChg>
        <pc:spChg chg="add del mod ord">
          <ac:chgData name="Chi Kit Ken FONG" userId="233f042c-09e9-4a0c-9043-d675a582571a" providerId="ADAL" clId="{FFA94774-5DA0-3745-AD6F-E4B6FBA44464}" dt="2022-08-25T17:56:38.898" v="559" actId="478"/>
          <ac:spMkLst>
            <pc:docMk/>
            <pc:sldMk cId="0" sldId="658"/>
            <ac:spMk id="6" creationId="{EFBA0650-7859-8D64-D6FA-E933F748E511}"/>
          </ac:spMkLst>
        </pc:spChg>
      </pc:sldChg>
      <pc:sldChg chg="add del modTransition setBg">
        <pc:chgData name="Chi Kit Ken FONG" userId="233f042c-09e9-4a0c-9043-d675a582571a" providerId="ADAL" clId="{FFA94774-5DA0-3745-AD6F-E4B6FBA44464}" dt="2022-08-25T12:36:47.088" v="164" actId="2696"/>
        <pc:sldMkLst>
          <pc:docMk/>
          <pc:sldMk cId="0" sldId="659"/>
        </pc:sldMkLst>
      </pc:sldChg>
      <pc:sldMasterChg chg="modTransition delSldLayout modSldLayout">
        <pc:chgData name="Chi Kit Ken FONG" userId="233f042c-09e9-4a0c-9043-d675a582571a" providerId="ADAL" clId="{FFA94774-5DA0-3745-AD6F-E4B6FBA44464}" dt="2022-08-30T16:04:09.887" v="665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8"/>
          </pc:sldLayoutMkLst>
        </pc:sldLayoutChg>
        <pc:sldLayoutChg chg="addSp delSp modSp mod 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9"/>
          </pc:sldLayoutMkLst>
          <pc:spChg chg="mod">
            <ac:chgData name="Chi Kit Ken FONG" userId="233f042c-09e9-4a0c-9043-d675a582571a" providerId="ADAL" clId="{FFA94774-5DA0-3745-AD6F-E4B6FBA44464}" dt="2022-08-25T12:31:12.535" v="70" actId="167"/>
            <ac:spMkLst>
              <pc:docMk/>
              <pc:sldMasterMk cId="0" sldId="2147483658"/>
              <pc:sldLayoutMk cId="0" sldId="2147483649"/>
              <ac:spMk id="16" creationId="{00000000-0000-0000-0000-000000000000}"/>
            </ac:spMkLst>
          </pc:spChg>
          <pc:spChg chg="mod">
            <ac:chgData name="Chi Kit Ken FONG" userId="233f042c-09e9-4a0c-9043-d675a582571a" providerId="ADAL" clId="{FFA94774-5DA0-3745-AD6F-E4B6FBA44464}" dt="2022-08-25T12:31:02.111" v="68" actId="171"/>
            <ac:spMkLst>
              <pc:docMk/>
              <pc:sldMasterMk cId="0" sldId="2147483658"/>
              <pc:sldLayoutMk cId="0" sldId="2147483649"/>
              <ac:spMk id="17" creationId="{00000000-0000-0000-0000-000000000000}"/>
            </ac:spMkLst>
          </pc:spChg>
          <pc:spChg chg="add del">
            <ac:chgData name="Chi Kit Ken FONG" userId="233f042c-09e9-4a0c-9043-d675a582571a" providerId="ADAL" clId="{FFA94774-5DA0-3745-AD6F-E4B6FBA44464}" dt="2022-08-25T12:31:08.356" v="69" actId="478"/>
            <ac:spMkLst>
              <pc:docMk/>
              <pc:sldMasterMk cId="0" sldId="2147483658"/>
              <pc:sldLayoutMk cId="0" sldId="2147483649"/>
              <ac:spMk id="18" creationId="{00000000-0000-0000-0000-000000000000}"/>
            </ac:spMkLst>
          </pc:spChg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1"/>
          </pc:sldLayoutMkLst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626314318" sldId="2147483659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1014239510" sldId="214748366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814198521" sldId="2147483661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754526924" sldId="2147483662"/>
          </pc:sldLayoutMkLst>
        </pc:sldLayoutChg>
      </pc:sldMasterChg>
    </pc:docChg>
  </pc:docChgLst>
  <pc:docChgLst>
    <pc:chgData name="FONG Chi Kit Ken" userId="233f042c-09e9-4a0c-9043-d675a582571a" providerId="ADAL" clId="{F504B177-414B-1C41-BF85-B0B049AC89F6}"/>
    <pc:docChg chg="undo redo custSel addSld delSld modSld sldOrd modMainMaster addSection delSection modSection">
      <pc:chgData name="FONG Chi Kit Ken" userId="233f042c-09e9-4a0c-9043-d675a582571a" providerId="ADAL" clId="{F504B177-414B-1C41-BF85-B0B049AC89F6}" dt="2022-10-16T07:51:36.770" v="1539" actId="108"/>
      <pc:docMkLst>
        <pc:docMk/>
      </pc:docMkLst>
      <pc:sldChg chg="del">
        <pc:chgData name="FONG Chi Kit Ken" userId="233f042c-09e9-4a0c-9043-d675a582571a" providerId="ADAL" clId="{F504B177-414B-1C41-BF85-B0B049AC89F6}" dt="2022-10-14T09:25:11.248" v="280" actId="2696"/>
        <pc:sldMkLst>
          <pc:docMk/>
          <pc:sldMk cId="2676954138" sldId="257"/>
        </pc:sldMkLst>
      </pc:sldChg>
      <pc:sldChg chg="del">
        <pc:chgData name="FONG Chi Kit Ken" userId="233f042c-09e9-4a0c-9043-d675a582571a" providerId="ADAL" clId="{F504B177-414B-1C41-BF85-B0B049AC89F6}" dt="2022-10-14T09:25:11.270" v="282" actId="2696"/>
        <pc:sldMkLst>
          <pc:docMk/>
          <pc:sldMk cId="2268826655" sldId="258"/>
        </pc:sldMkLst>
      </pc:sldChg>
      <pc:sldChg chg="modSp add mod modClrScheme chgLayout">
        <pc:chgData name="FONG Chi Kit Ken" userId="233f042c-09e9-4a0c-9043-d675a582571a" providerId="ADAL" clId="{F504B177-414B-1C41-BF85-B0B049AC89F6}" dt="2022-10-16T06:58:55.757" v="1107" actId="108"/>
        <pc:sldMkLst>
          <pc:docMk/>
          <pc:sldMk cId="0" sldId="259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0" sldId="259"/>
            <ac:spMk id="227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8:55.757" v="1107" actId="108"/>
          <ac:spMkLst>
            <pc:docMk/>
            <pc:sldMk cId="0" sldId="259"/>
            <ac:spMk id="228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296" v="285" actId="2696"/>
        <pc:sldMkLst>
          <pc:docMk/>
          <pc:sldMk cId="2782480376" sldId="260"/>
        </pc:sldMkLst>
      </pc:sldChg>
      <pc:sldChg chg="modSp add mod modClrScheme chgLayout">
        <pc:chgData name="FONG Chi Kit Ken" userId="233f042c-09e9-4a0c-9043-d675a582571a" providerId="ADAL" clId="{F504B177-414B-1C41-BF85-B0B049AC89F6}" dt="2022-10-16T06:59:37.605" v="1120" actId="108"/>
        <pc:sldMkLst>
          <pc:docMk/>
          <pc:sldMk cId="0" sldId="261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1"/>
            <ac:spMk id="254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9:37.605" v="1120" actId="108"/>
          <ac:spMkLst>
            <pc:docMk/>
            <pc:sldMk cId="0" sldId="261"/>
            <ac:spMk id="25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7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5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0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1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3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7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57.959" v="403" actId="1076"/>
          <ac:spMkLst>
            <pc:docMk/>
            <pc:sldMk cId="0" sldId="261"/>
            <ac:spMk id="268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304" v="286" actId="2696"/>
        <pc:sldMkLst>
          <pc:docMk/>
          <pc:sldMk cId="2871516436" sldId="262"/>
        </pc:sldMkLst>
      </pc:sldChg>
      <pc:sldChg chg="del">
        <pc:chgData name="FONG Chi Kit Ken" userId="233f042c-09e9-4a0c-9043-d675a582571a" providerId="ADAL" clId="{F504B177-414B-1C41-BF85-B0B049AC89F6}" dt="2022-10-14T09:25:11.312" v="287" actId="2696"/>
        <pc:sldMkLst>
          <pc:docMk/>
          <pc:sldMk cId="1071988788" sldId="263"/>
        </pc:sldMkLst>
      </pc:sldChg>
      <pc:sldChg chg="modSp add mod modClrScheme chgLayout">
        <pc:chgData name="FONG Chi Kit Ken" userId="233f042c-09e9-4a0c-9043-d675a582571a" providerId="ADAL" clId="{F504B177-414B-1C41-BF85-B0B049AC89F6}" dt="2022-10-16T07:19:08.691" v="1142" actId="108"/>
        <pc:sldMkLst>
          <pc:docMk/>
          <pc:sldMk cId="0" sldId="264"/>
        </pc:sldMkLst>
        <pc:spChg chg="mod">
          <ac:chgData name="FONG Chi Kit Ken" userId="233f042c-09e9-4a0c-9043-d675a582571a" providerId="ADAL" clId="{F504B177-414B-1C41-BF85-B0B049AC89F6}" dt="2022-10-16T07:00:21.688" v="1128" actId="207"/>
          <ac:spMkLst>
            <pc:docMk/>
            <pc:sldMk cId="0" sldId="264"/>
            <ac:spMk id="2" creationId="{75AA0B85-7876-4C1B-AAC0-1C7530632B7F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4"/>
            <ac:spMk id="298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19:08.691" v="1142" actId="108"/>
          <ac:spMkLst>
            <pc:docMk/>
            <pc:sldMk cId="0" sldId="264"/>
            <ac:spMk id="29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11:29.528" v="1129" actId="207"/>
          <ac:spMkLst>
            <pc:docMk/>
            <pc:sldMk cId="0" sldId="264"/>
            <ac:spMk id="300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319" v="288" actId="2696"/>
        <pc:sldMkLst>
          <pc:docMk/>
          <pc:sldMk cId="1397699142" sldId="265"/>
        </pc:sldMkLst>
      </pc:sldChg>
      <pc:sldChg chg="modSp add mod modClrScheme chgLayout">
        <pc:chgData name="FONG Chi Kit Ken" userId="233f042c-09e9-4a0c-9043-d675a582571a" providerId="ADAL" clId="{F504B177-414B-1C41-BF85-B0B049AC89F6}" dt="2022-10-16T07:19:41.849" v="1150" actId="108"/>
        <pc:sldMkLst>
          <pc:docMk/>
          <pc:sldMk cId="0" sldId="266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6"/>
            <ac:spMk id="314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19:41.849" v="1150" actId="108"/>
          <ac:spMkLst>
            <pc:docMk/>
            <pc:sldMk cId="0" sldId="266"/>
            <ac:spMk id="31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44:02.382" v="421" actId="1076"/>
          <ac:spMkLst>
            <pc:docMk/>
            <pc:sldMk cId="0" sldId="266"/>
            <ac:spMk id="31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44:02.382" v="421" actId="1076"/>
          <ac:spMkLst>
            <pc:docMk/>
            <pc:sldMk cId="0" sldId="266"/>
            <ac:spMk id="317" creationId="{00000000-0000-0000-0000-000000000000}"/>
          </ac:spMkLst>
        </pc:spChg>
      </pc:sldChg>
      <pc:sldChg chg="delSp modSp add mod modClrScheme modAnim chgLayout">
        <pc:chgData name="FONG Chi Kit Ken" userId="233f042c-09e9-4a0c-9043-d675a582571a" providerId="ADAL" clId="{F504B177-414B-1C41-BF85-B0B049AC89F6}" dt="2022-10-16T07:20:07.527" v="1159" actId="108"/>
        <pc:sldMkLst>
          <pc:docMk/>
          <pc:sldMk cId="0" sldId="267"/>
        </pc:sldMkLst>
        <pc:spChg chg="del mod">
          <ac:chgData name="FONG Chi Kit Ken" userId="233f042c-09e9-4a0c-9043-d675a582571a" providerId="ADAL" clId="{F504B177-414B-1C41-BF85-B0B049AC89F6}" dt="2022-10-14T09:44:41.848" v="428"/>
          <ac:spMkLst>
            <pc:docMk/>
            <pc:sldMk cId="0" sldId="267"/>
            <ac:spMk id="2" creationId="{FC6963B5-2D08-465A-9C39-6C072BB09303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7"/>
            <ac:spMk id="323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20:07.527" v="1159" actId="108"/>
          <ac:spMkLst>
            <pc:docMk/>
            <pc:sldMk cId="0" sldId="267"/>
            <ac:spMk id="324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20:32.901" v="1168" actId="108"/>
        <pc:sldMkLst>
          <pc:docMk/>
          <pc:sldMk cId="0" sldId="268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268"/>
            <ac:spMk id="330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20:32.901" v="1168" actId="108"/>
          <ac:spMkLst>
            <pc:docMk/>
            <pc:sldMk cId="0" sldId="268"/>
            <ac:spMk id="331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379" v="296" actId="2696"/>
        <pc:sldMkLst>
          <pc:docMk/>
          <pc:sldMk cId="1702840850" sldId="269"/>
        </pc:sldMkLst>
      </pc:sldChg>
      <pc:sldChg chg="del">
        <pc:chgData name="FONG Chi Kit Ken" userId="233f042c-09e9-4a0c-9043-d675a582571a" providerId="ADAL" clId="{F504B177-414B-1C41-BF85-B0B049AC89F6}" dt="2022-10-14T09:25:11.399" v="298" actId="2696"/>
        <pc:sldMkLst>
          <pc:docMk/>
          <pc:sldMk cId="927206997" sldId="270"/>
        </pc:sldMkLst>
      </pc:sldChg>
      <pc:sldChg chg="del">
        <pc:chgData name="FONG Chi Kit Ken" userId="233f042c-09e9-4a0c-9043-d675a582571a" providerId="ADAL" clId="{F504B177-414B-1C41-BF85-B0B049AC89F6}" dt="2022-10-14T09:25:11.409" v="299" actId="2696"/>
        <pc:sldMkLst>
          <pc:docMk/>
          <pc:sldMk cId="2747873998" sldId="271"/>
        </pc:sldMkLst>
      </pc:sldChg>
      <pc:sldChg chg="del">
        <pc:chgData name="FONG Chi Kit Ken" userId="233f042c-09e9-4a0c-9043-d675a582571a" providerId="ADAL" clId="{F504B177-414B-1C41-BF85-B0B049AC89F6}" dt="2022-10-14T09:25:11.419" v="300" actId="2696"/>
        <pc:sldMkLst>
          <pc:docMk/>
          <pc:sldMk cId="1086419127" sldId="272"/>
        </pc:sldMkLst>
      </pc:sldChg>
      <pc:sldChg chg="del">
        <pc:chgData name="FONG Chi Kit Ken" userId="233f042c-09e9-4a0c-9043-d675a582571a" providerId="ADAL" clId="{F504B177-414B-1C41-BF85-B0B049AC89F6}" dt="2022-10-14T09:25:11.427" v="301" actId="2696"/>
        <pc:sldMkLst>
          <pc:docMk/>
          <pc:sldMk cId="2054075578" sldId="273"/>
        </pc:sldMkLst>
      </pc:sldChg>
      <pc:sldChg chg="modSp add mod">
        <pc:chgData name="FONG Chi Kit Ken" userId="233f042c-09e9-4a0c-9043-d675a582571a" providerId="ADAL" clId="{F504B177-414B-1C41-BF85-B0B049AC89F6}" dt="2022-10-16T07:33:27.091" v="1219" actId="207"/>
        <pc:sldMkLst>
          <pc:docMk/>
          <pc:sldMk cId="0" sldId="274"/>
        </pc:sldMkLst>
        <pc:spChg chg="mod">
          <ac:chgData name="FONG Chi Kit Ken" userId="233f042c-09e9-4a0c-9043-d675a582571a" providerId="ADAL" clId="{F504B177-414B-1C41-BF85-B0B049AC89F6}" dt="2022-10-16T07:33:27.091" v="1219" actId="207"/>
          <ac:spMkLst>
            <pc:docMk/>
            <pc:sldMk cId="0" sldId="274"/>
            <ac:spMk id="3" creationId="{69CD8AD8-E254-4559-BAF9-F681DD67BAC5}"/>
          </ac:spMkLst>
        </pc:spChg>
        <pc:spChg chg="mod">
          <ac:chgData name="FONG Chi Kit Ken" userId="233f042c-09e9-4a0c-9043-d675a582571a" providerId="ADAL" clId="{F504B177-414B-1C41-BF85-B0B049AC89F6}" dt="2022-10-16T07:33:13.456" v="1216" actId="207"/>
          <ac:spMkLst>
            <pc:docMk/>
            <pc:sldMk cId="0" sldId="274"/>
            <ac:spMk id="5" creationId="{E1C302FD-5EFF-426B-B4EB-C29AAC2C5F1B}"/>
          </ac:spMkLst>
        </pc:spChg>
      </pc:sldChg>
      <pc:sldChg chg="modSp add mod">
        <pc:chgData name="FONG Chi Kit Ken" userId="233f042c-09e9-4a0c-9043-d675a582571a" providerId="ADAL" clId="{F504B177-414B-1C41-BF85-B0B049AC89F6}" dt="2022-10-16T07:35:12.075" v="1248" actId="108"/>
        <pc:sldMkLst>
          <pc:docMk/>
          <pc:sldMk cId="0" sldId="275"/>
        </pc:sldMkLst>
        <pc:spChg chg="mod">
          <ac:chgData name="FONG Chi Kit Ken" userId="233f042c-09e9-4a0c-9043-d675a582571a" providerId="ADAL" clId="{F504B177-414B-1C41-BF85-B0B049AC89F6}" dt="2022-10-16T07:35:12.075" v="1248" actId="108"/>
          <ac:spMkLst>
            <pc:docMk/>
            <pc:sldMk cId="0" sldId="275"/>
            <ac:spMk id="45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08:56.902" v="438" actId="1076"/>
          <ac:spMkLst>
            <pc:docMk/>
            <pc:sldMk cId="0" sldId="275"/>
            <ac:spMk id="453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440" v="303" actId="2696"/>
        <pc:sldMkLst>
          <pc:docMk/>
          <pc:sldMk cId="4281131718" sldId="276"/>
        </pc:sldMkLst>
      </pc:sldChg>
      <pc:sldChg chg="delSp modSp add mod">
        <pc:chgData name="FONG Chi Kit Ken" userId="233f042c-09e9-4a0c-9043-d675a582571a" providerId="ADAL" clId="{F504B177-414B-1C41-BF85-B0B049AC89F6}" dt="2022-10-16T06:09:35.677" v="441" actId="1076"/>
        <pc:sldMkLst>
          <pc:docMk/>
          <pc:sldMk cId="0" sldId="277"/>
        </pc:sldMkLst>
        <pc:spChg chg="del">
          <ac:chgData name="FONG Chi Kit Ken" userId="233f042c-09e9-4a0c-9043-d675a582571a" providerId="ADAL" clId="{F504B177-414B-1C41-BF85-B0B049AC89F6}" dt="2022-10-16T06:09:29.772" v="440" actId="478"/>
          <ac:spMkLst>
            <pc:docMk/>
            <pc:sldMk cId="0" sldId="277"/>
            <ac:spMk id="2" creationId="{B45285B7-D59E-0CB0-85E0-05C27D79F4E4}"/>
          </ac:spMkLst>
        </pc:spChg>
        <pc:spChg chg="del">
          <ac:chgData name="FONG Chi Kit Ken" userId="233f042c-09e9-4a0c-9043-d675a582571a" providerId="ADAL" clId="{F504B177-414B-1C41-BF85-B0B049AC89F6}" dt="2022-10-16T06:09:29.772" v="440" actId="478"/>
          <ac:spMkLst>
            <pc:docMk/>
            <pc:sldMk cId="0" sldId="277"/>
            <ac:spMk id="3" creationId="{2007410B-5E65-7D63-C853-191B432FA6EC}"/>
          </ac:spMkLst>
        </pc:spChg>
        <pc:picChg chg="mod">
          <ac:chgData name="FONG Chi Kit Ken" userId="233f042c-09e9-4a0c-9043-d675a582571a" providerId="ADAL" clId="{F504B177-414B-1C41-BF85-B0B049AC89F6}" dt="2022-10-16T06:09:35.677" v="441" actId="1076"/>
          <ac:picMkLst>
            <pc:docMk/>
            <pc:sldMk cId="0" sldId="277"/>
            <ac:picMk id="4" creationId="{00000000-0000-0000-0000-000000000000}"/>
          </ac:picMkLst>
        </pc:picChg>
      </pc:sldChg>
      <pc:sldChg chg="delSp modSp add mod">
        <pc:chgData name="FONG Chi Kit Ken" userId="233f042c-09e9-4a0c-9043-d675a582571a" providerId="ADAL" clId="{F504B177-414B-1C41-BF85-B0B049AC89F6}" dt="2022-10-16T07:35:42.797" v="1264" actId="108"/>
        <pc:sldMkLst>
          <pc:docMk/>
          <pc:sldMk cId="0" sldId="278"/>
        </pc:sldMkLst>
        <pc:spChg chg="del">
          <ac:chgData name="FONG Chi Kit Ken" userId="233f042c-09e9-4a0c-9043-d675a582571a" providerId="ADAL" clId="{F504B177-414B-1C41-BF85-B0B049AC89F6}" dt="2022-10-16T06:09:39.211" v="442" actId="478"/>
          <ac:spMkLst>
            <pc:docMk/>
            <pc:sldMk cId="0" sldId="278"/>
            <ac:spMk id="3" creationId="{0D7A1DFF-7287-8292-46AD-E36BB8B6DC87}"/>
          </ac:spMkLst>
        </pc:spChg>
        <pc:spChg chg="mod">
          <ac:chgData name="FONG Chi Kit Ken" userId="233f042c-09e9-4a0c-9043-d675a582571a" providerId="ADAL" clId="{F504B177-414B-1C41-BF85-B0B049AC89F6}" dt="2022-10-16T07:35:39.682" v="1259" actId="108"/>
          <ac:spMkLst>
            <pc:docMk/>
            <pc:sldMk cId="0" sldId="278"/>
            <ac:spMk id="46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35:42.797" v="1264" actId="108"/>
          <ac:spMkLst>
            <pc:docMk/>
            <pc:sldMk cId="0" sldId="278"/>
            <ac:spMk id="469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6:32.645" v="1279" actId="207"/>
        <pc:sldMkLst>
          <pc:docMk/>
          <pc:sldMk cId="0" sldId="279"/>
        </pc:sldMkLst>
        <pc:spChg chg="mod">
          <ac:chgData name="FONG Chi Kit Ken" userId="233f042c-09e9-4a0c-9043-d675a582571a" providerId="ADAL" clId="{F504B177-414B-1C41-BF85-B0B049AC89F6}" dt="2022-10-16T07:36:32.645" v="1279" actId="207"/>
          <ac:spMkLst>
            <pc:docMk/>
            <pc:sldMk cId="0" sldId="279"/>
            <ac:spMk id="47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6:49.451" v="1285" actId="108"/>
        <pc:sldMkLst>
          <pc:docMk/>
          <pc:sldMk cId="0" sldId="280"/>
        </pc:sldMkLst>
        <pc:spChg chg="mod">
          <ac:chgData name="FONG Chi Kit Ken" userId="233f042c-09e9-4a0c-9043-d675a582571a" providerId="ADAL" clId="{F504B177-414B-1C41-BF85-B0B049AC89F6}" dt="2022-10-16T06:10:14.188" v="452" actId="20577"/>
          <ac:spMkLst>
            <pc:docMk/>
            <pc:sldMk cId="0" sldId="280"/>
            <ac:spMk id="49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36:49.451" v="1285" actId="108"/>
          <ac:spMkLst>
            <pc:docMk/>
            <pc:sldMk cId="0" sldId="280"/>
            <ac:spMk id="49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0:05.060" v="447" actId="14100"/>
          <ac:spMkLst>
            <pc:docMk/>
            <pc:sldMk cId="0" sldId="280"/>
            <ac:spMk id="497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7:05.060" v="1292" actId="108"/>
        <pc:sldMkLst>
          <pc:docMk/>
          <pc:sldMk cId="0" sldId="281"/>
        </pc:sldMkLst>
        <pc:spChg chg="mod">
          <ac:chgData name="FONG Chi Kit Ken" userId="233f042c-09e9-4a0c-9043-d675a582571a" providerId="ADAL" clId="{F504B177-414B-1C41-BF85-B0B049AC89F6}" dt="2022-10-16T07:37:05.060" v="1292" actId="108"/>
          <ac:spMkLst>
            <pc:docMk/>
            <pc:sldMk cId="0" sldId="281"/>
            <ac:spMk id="503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0:24.558" v="454" actId="14100"/>
          <ac:spMkLst>
            <pc:docMk/>
            <pc:sldMk cId="0" sldId="281"/>
            <ac:spMk id="504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7:43.687" v="1304" actId="207"/>
        <pc:sldMkLst>
          <pc:docMk/>
          <pc:sldMk cId="0" sldId="282"/>
        </pc:sldMkLst>
        <pc:spChg chg="mod">
          <ac:chgData name="FONG Chi Kit Ken" userId="233f042c-09e9-4a0c-9043-d675a582571a" providerId="ADAL" clId="{F504B177-414B-1C41-BF85-B0B049AC89F6}" dt="2022-10-16T07:37:43.687" v="1304" actId="207"/>
          <ac:spMkLst>
            <pc:docMk/>
            <pc:sldMk cId="0" sldId="282"/>
            <ac:spMk id="510" creationId="{00000000-0000-0000-0000-000000000000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7:38:03.950" v="1314" actId="108"/>
        <pc:sldMkLst>
          <pc:docMk/>
          <pc:sldMk cId="0" sldId="283"/>
        </pc:sldMkLst>
        <pc:spChg chg="del">
          <ac:chgData name="FONG Chi Kit Ken" userId="233f042c-09e9-4a0c-9043-d675a582571a" providerId="ADAL" clId="{F504B177-414B-1C41-BF85-B0B049AC89F6}" dt="2022-10-16T06:10:39.420" v="457" actId="478"/>
          <ac:spMkLst>
            <pc:docMk/>
            <pc:sldMk cId="0" sldId="283"/>
            <ac:spMk id="2" creationId="{F4CB6F8B-89BE-1B59-289F-451A9CCD6E49}"/>
          </ac:spMkLst>
        </pc:spChg>
        <pc:spChg chg="mod">
          <ac:chgData name="FONG Chi Kit Ken" userId="233f042c-09e9-4a0c-9043-d675a582571a" providerId="ADAL" clId="{F504B177-414B-1C41-BF85-B0B049AC89F6}" dt="2022-10-16T07:38:03.950" v="1314" actId="108"/>
          <ac:spMkLst>
            <pc:docMk/>
            <pc:sldMk cId="0" sldId="283"/>
            <ac:spMk id="3" creationId="{3E465723-5949-49C0-954F-952990CB65EC}"/>
          </ac:spMkLst>
        </pc:spChg>
        <pc:spChg chg="mod">
          <ac:chgData name="FONG Chi Kit Ken" userId="233f042c-09e9-4a0c-9043-d675a582571a" providerId="ADAL" clId="{F504B177-414B-1C41-BF85-B0B049AC89F6}" dt="2022-10-16T06:10:56.670" v="461" actId="1076"/>
          <ac:spMkLst>
            <pc:docMk/>
            <pc:sldMk cId="0" sldId="283"/>
            <ac:spMk id="516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1:11.028" v="463" actId="122"/>
          <ac:spMkLst>
            <pc:docMk/>
            <pc:sldMk cId="0" sldId="283"/>
            <ac:spMk id="517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6:15:40.064" v="566" actId="20577"/>
        <pc:sldMkLst>
          <pc:docMk/>
          <pc:sldMk cId="0" sldId="284"/>
        </pc:sldMkLst>
        <pc:spChg chg="mod">
          <ac:chgData name="FONG Chi Kit Ken" userId="233f042c-09e9-4a0c-9043-d675a582571a" providerId="ADAL" clId="{F504B177-414B-1C41-BF85-B0B049AC89F6}" dt="2022-10-16T06:12:02.501" v="483" actId="167"/>
          <ac:spMkLst>
            <pc:docMk/>
            <pc:sldMk cId="0" sldId="284"/>
            <ac:spMk id="15" creationId="{78CD2127-D59E-49F1-B1E1-37792CF24232}"/>
          </ac:spMkLst>
        </pc:spChg>
        <pc:spChg chg="mod">
          <ac:chgData name="FONG Chi Kit Ken" userId="233f042c-09e9-4a0c-9043-d675a582571a" providerId="ADAL" clId="{F504B177-414B-1C41-BF85-B0B049AC89F6}" dt="2022-10-16T06:15:40.064" v="566" actId="20577"/>
          <ac:spMkLst>
            <pc:docMk/>
            <pc:sldMk cId="0" sldId="284"/>
            <ac:spMk id="52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3:38.281" v="552" actId="20577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2:18.678" v="488" actId="1038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13:10.507" v="533" actId="20577"/>
          <ac:spMkLst>
            <pc:docMk/>
            <pc:sldMk cId="0" sldId="284"/>
            <ac:spMk id="525" creationId="{00000000-0000-0000-0000-000000000000}"/>
          </ac:spMkLst>
        </pc:spChg>
        <pc:cxnChg chg="mod">
          <ac:chgData name="FONG Chi Kit Ken" userId="233f042c-09e9-4a0c-9043-d675a582571a" providerId="ADAL" clId="{F504B177-414B-1C41-BF85-B0B049AC89F6}" dt="2022-10-16T06:13:05.664" v="531" actId="1038"/>
          <ac:cxnSpMkLst>
            <pc:docMk/>
            <pc:sldMk cId="0" sldId="284"/>
            <ac:cxnSpMk id="18" creationId="{7FEE7B51-CE25-4F93-9F8A-A431102698E3}"/>
          </ac:cxnSpMkLst>
        </pc:cxnChg>
        <pc:cxnChg chg="mod">
          <ac:chgData name="FONG Chi Kit Ken" userId="233f042c-09e9-4a0c-9043-d675a582571a" providerId="ADAL" clId="{F504B177-414B-1C41-BF85-B0B049AC89F6}" dt="2022-10-16T06:12:18.678" v="488" actId="1038"/>
          <ac:cxnSpMkLst>
            <pc:docMk/>
            <pc:sldMk cId="0" sldId="284"/>
            <ac:cxnSpMk id="526" creationId="{00000000-0000-0000-0000-000000000000}"/>
          </ac:cxnSpMkLst>
        </pc:cxnChg>
        <pc:cxnChg chg="mod">
          <ac:chgData name="FONG Chi Kit Ken" userId="233f042c-09e9-4a0c-9043-d675a582571a" providerId="ADAL" clId="{F504B177-414B-1C41-BF85-B0B049AC89F6}" dt="2022-10-16T06:12:38.991" v="500" actId="14100"/>
          <ac:cxnSpMkLst>
            <pc:docMk/>
            <pc:sldMk cId="0" sldId="284"/>
            <ac:cxnSpMk id="528" creationId="{00000000-0000-0000-0000-000000000000}"/>
          </ac:cxnSpMkLst>
        </pc:cxnChg>
      </pc:sldChg>
      <pc:sldChg chg="del">
        <pc:chgData name="FONG Chi Kit Ken" userId="233f042c-09e9-4a0c-9043-d675a582571a" providerId="ADAL" clId="{F504B177-414B-1C41-BF85-B0B049AC89F6}" dt="2022-10-14T09:25:11.450" v="305" actId="2696"/>
        <pc:sldMkLst>
          <pc:docMk/>
          <pc:sldMk cId="2343761805" sldId="286"/>
        </pc:sldMkLst>
      </pc:sldChg>
      <pc:sldChg chg="addSp delSp modSp add mod modClrScheme chgLayout">
        <pc:chgData name="FONG Chi Kit Ken" userId="233f042c-09e9-4a0c-9043-d675a582571a" providerId="ADAL" clId="{F504B177-414B-1C41-BF85-B0B049AC89F6}" dt="2022-10-14T09:33:15.568" v="405" actId="478"/>
        <pc:sldMkLst>
          <pc:docMk/>
          <pc:sldMk cId="527196202" sldId="287"/>
        </pc:sldMkLst>
        <pc:spChg chg="add del mod ord">
          <ac:chgData name="FONG Chi Kit Ken" userId="233f042c-09e9-4a0c-9043-d675a582571a" providerId="ADAL" clId="{F504B177-414B-1C41-BF85-B0B049AC89F6}" dt="2022-10-14T09:33:15.568" v="405" actId="478"/>
          <ac:spMkLst>
            <pc:docMk/>
            <pc:sldMk cId="527196202" sldId="287"/>
            <ac:spMk id="2" creationId="{848E1C00-8F01-6E8F-4962-7BC661A0A53E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527196202" sldId="287"/>
            <ac:spMk id="273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2:13.736" v="1197" actId="108"/>
        <pc:sldMkLst>
          <pc:docMk/>
          <pc:sldMk cId="1085031352" sldId="288"/>
        </pc:sldMkLst>
        <pc:spChg chg="mod">
          <ac:chgData name="FONG Chi Kit Ken" userId="233f042c-09e9-4a0c-9043-d675a582571a" providerId="ADAL" clId="{F504B177-414B-1C41-BF85-B0B049AC89F6}" dt="2022-10-16T07:32:13.736" v="1197" actId="108"/>
          <ac:spMkLst>
            <pc:docMk/>
            <pc:sldMk cId="1085031352" sldId="288"/>
            <ac:spMk id="369" creationId="{00000000-0000-0000-0000-000000000000}"/>
          </ac:spMkLst>
        </pc:spChg>
      </pc:sldChg>
      <pc:sldChg chg="del">
        <pc:chgData name="FONG Chi Kit Ken" userId="233f042c-09e9-4a0c-9043-d675a582571a" providerId="ADAL" clId="{F504B177-414B-1C41-BF85-B0B049AC89F6}" dt="2022-10-14T09:25:11.501" v="314" actId="2696"/>
        <pc:sldMkLst>
          <pc:docMk/>
          <pc:sldMk cId="914087607" sldId="295"/>
        </pc:sldMkLst>
      </pc:sldChg>
      <pc:sldChg chg="del">
        <pc:chgData name="FONG Chi Kit Ken" userId="233f042c-09e9-4a0c-9043-d675a582571a" providerId="ADAL" clId="{F504B177-414B-1C41-BF85-B0B049AC89F6}" dt="2022-10-14T09:25:11.509" v="315" actId="2696"/>
        <pc:sldMkLst>
          <pc:docMk/>
          <pc:sldMk cId="2101565179" sldId="296"/>
        </pc:sldMkLst>
      </pc:sldChg>
      <pc:sldChg chg="del">
        <pc:chgData name="FONG Chi Kit Ken" userId="233f042c-09e9-4a0c-9043-d675a582571a" providerId="ADAL" clId="{F504B177-414B-1C41-BF85-B0B049AC89F6}" dt="2022-10-14T09:25:11.518" v="316" actId="2696"/>
        <pc:sldMkLst>
          <pc:docMk/>
          <pc:sldMk cId="783336305" sldId="297"/>
        </pc:sldMkLst>
      </pc:sldChg>
      <pc:sldChg chg="del">
        <pc:chgData name="FONG Chi Kit Ken" userId="233f042c-09e9-4a0c-9043-d675a582571a" providerId="ADAL" clId="{F504B177-414B-1C41-BF85-B0B049AC89F6}" dt="2022-10-14T09:25:11.524" v="317" actId="2696"/>
        <pc:sldMkLst>
          <pc:docMk/>
          <pc:sldMk cId="968862079" sldId="298"/>
        </pc:sldMkLst>
      </pc:sldChg>
      <pc:sldChg chg="del">
        <pc:chgData name="FONG Chi Kit Ken" userId="233f042c-09e9-4a0c-9043-d675a582571a" providerId="ADAL" clId="{F504B177-414B-1C41-BF85-B0B049AC89F6}" dt="2022-10-14T09:25:11.530" v="318" actId="2696"/>
        <pc:sldMkLst>
          <pc:docMk/>
          <pc:sldMk cId="2483626894" sldId="299"/>
        </pc:sldMkLst>
      </pc:sldChg>
      <pc:sldChg chg="del">
        <pc:chgData name="FONG Chi Kit Ken" userId="233f042c-09e9-4a0c-9043-d675a582571a" providerId="ADAL" clId="{F504B177-414B-1C41-BF85-B0B049AC89F6}" dt="2022-10-14T09:25:11.538" v="319" actId="2696"/>
        <pc:sldMkLst>
          <pc:docMk/>
          <pc:sldMk cId="3408704903" sldId="300"/>
        </pc:sldMkLst>
      </pc:sldChg>
      <pc:sldChg chg="del">
        <pc:chgData name="FONG Chi Kit Ken" userId="233f042c-09e9-4a0c-9043-d675a582571a" providerId="ADAL" clId="{F504B177-414B-1C41-BF85-B0B049AC89F6}" dt="2022-10-14T09:25:11.552" v="321" actId="2696"/>
        <pc:sldMkLst>
          <pc:docMk/>
          <pc:sldMk cId="3004484105" sldId="301"/>
        </pc:sldMkLst>
      </pc:sldChg>
      <pc:sldChg chg="del">
        <pc:chgData name="FONG Chi Kit Ken" userId="233f042c-09e9-4a0c-9043-d675a582571a" providerId="ADAL" clId="{F504B177-414B-1C41-BF85-B0B049AC89F6}" dt="2022-10-14T09:25:11.560" v="322" actId="2696"/>
        <pc:sldMkLst>
          <pc:docMk/>
          <pc:sldMk cId="1268856795" sldId="302"/>
        </pc:sldMkLst>
      </pc:sldChg>
      <pc:sldChg chg="del">
        <pc:chgData name="FONG Chi Kit Ken" userId="233f042c-09e9-4a0c-9043-d675a582571a" providerId="ADAL" clId="{F504B177-414B-1C41-BF85-B0B049AC89F6}" dt="2022-10-14T09:25:11.576" v="324" actId="2696"/>
        <pc:sldMkLst>
          <pc:docMk/>
          <pc:sldMk cId="2748472299" sldId="304"/>
        </pc:sldMkLst>
      </pc:sldChg>
      <pc:sldChg chg="del">
        <pc:chgData name="FONG Chi Kit Ken" userId="233f042c-09e9-4a0c-9043-d675a582571a" providerId="ADAL" clId="{F504B177-414B-1C41-BF85-B0B049AC89F6}" dt="2022-10-14T09:25:11.286" v="284" actId="2696"/>
        <pc:sldMkLst>
          <pc:docMk/>
          <pc:sldMk cId="1589236786" sldId="308"/>
        </pc:sldMkLst>
      </pc:sldChg>
      <pc:sldChg chg="del">
        <pc:chgData name="FONG Chi Kit Ken" userId="233f042c-09e9-4a0c-9043-d675a582571a" providerId="ADAL" clId="{F504B177-414B-1C41-BF85-B0B049AC89F6}" dt="2022-10-14T09:25:11.455" v="306" actId="2696"/>
        <pc:sldMkLst>
          <pc:docMk/>
          <pc:sldMk cId="3028957134" sldId="309"/>
        </pc:sldMkLst>
      </pc:sldChg>
      <pc:sldChg chg="del">
        <pc:chgData name="FONG Chi Kit Ken" userId="233f042c-09e9-4a0c-9043-d675a582571a" providerId="ADAL" clId="{F504B177-414B-1C41-BF85-B0B049AC89F6}" dt="2022-10-14T09:25:11.460" v="307" actId="2696"/>
        <pc:sldMkLst>
          <pc:docMk/>
          <pc:sldMk cId="2882263654" sldId="310"/>
        </pc:sldMkLst>
      </pc:sldChg>
      <pc:sldChg chg="del">
        <pc:chgData name="FONG Chi Kit Ken" userId="233f042c-09e9-4a0c-9043-d675a582571a" providerId="ADAL" clId="{F504B177-414B-1C41-BF85-B0B049AC89F6}" dt="2022-10-14T09:25:11.465" v="308" actId="2696"/>
        <pc:sldMkLst>
          <pc:docMk/>
          <pc:sldMk cId="3491250179" sldId="311"/>
        </pc:sldMkLst>
      </pc:sldChg>
      <pc:sldChg chg="del">
        <pc:chgData name="FONG Chi Kit Ken" userId="233f042c-09e9-4a0c-9043-d675a582571a" providerId="ADAL" clId="{F504B177-414B-1C41-BF85-B0B049AC89F6}" dt="2022-10-14T09:25:11.470" v="309" actId="2696"/>
        <pc:sldMkLst>
          <pc:docMk/>
          <pc:sldMk cId="3952983636" sldId="312"/>
        </pc:sldMkLst>
      </pc:sldChg>
      <pc:sldChg chg="del">
        <pc:chgData name="FONG Chi Kit Ken" userId="233f042c-09e9-4a0c-9043-d675a582571a" providerId="ADAL" clId="{F504B177-414B-1C41-BF85-B0B049AC89F6}" dt="2022-10-14T09:25:11.474" v="310" actId="2696"/>
        <pc:sldMkLst>
          <pc:docMk/>
          <pc:sldMk cId="1024989637" sldId="313"/>
        </pc:sldMkLst>
      </pc:sldChg>
      <pc:sldChg chg="del">
        <pc:chgData name="FONG Chi Kit Ken" userId="233f042c-09e9-4a0c-9043-d675a582571a" providerId="ADAL" clId="{F504B177-414B-1C41-BF85-B0B049AC89F6}" dt="2022-10-14T09:25:11.479" v="311" actId="2696"/>
        <pc:sldMkLst>
          <pc:docMk/>
          <pc:sldMk cId="717812659" sldId="314"/>
        </pc:sldMkLst>
      </pc:sldChg>
      <pc:sldChg chg="del">
        <pc:chgData name="FONG Chi Kit Ken" userId="233f042c-09e9-4a0c-9043-d675a582571a" providerId="ADAL" clId="{F504B177-414B-1C41-BF85-B0B049AC89F6}" dt="2022-10-14T09:25:11.485" v="312" actId="2696"/>
        <pc:sldMkLst>
          <pc:docMk/>
          <pc:sldMk cId="3335049182" sldId="315"/>
        </pc:sldMkLst>
      </pc:sldChg>
      <pc:sldChg chg="del">
        <pc:chgData name="FONG Chi Kit Ken" userId="233f042c-09e9-4a0c-9043-d675a582571a" providerId="ADAL" clId="{F504B177-414B-1C41-BF85-B0B049AC89F6}" dt="2022-10-14T09:25:11.491" v="313" actId="2696"/>
        <pc:sldMkLst>
          <pc:docMk/>
          <pc:sldMk cId="3772033601" sldId="316"/>
        </pc:sldMkLst>
      </pc:sldChg>
      <pc:sldChg chg="delSp modSp add mod setBg delDesignElem chgLayout">
        <pc:chgData name="FONG Chi Kit Ken" userId="233f042c-09e9-4a0c-9043-d675a582571a" providerId="ADAL" clId="{F504B177-414B-1C41-BF85-B0B049AC89F6}" dt="2022-10-14T09:12:21.218" v="91" actId="20577"/>
        <pc:sldMkLst>
          <pc:docMk/>
          <pc:sldMk cId="271843705" sldId="701"/>
        </pc:sldMkLst>
        <pc:spChg chg="mod ord">
          <ac:chgData name="FONG Chi Kit Ken" userId="233f042c-09e9-4a0c-9043-d675a582571a" providerId="ADAL" clId="{F504B177-414B-1C41-BF85-B0B049AC89F6}" dt="2022-10-14T09:10:18.092" v="63" actId="700"/>
          <ac:spMkLst>
            <pc:docMk/>
            <pc:sldMk cId="271843705" sldId="70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2:21.218" v="91" actId="20577"/>
          <ac:spMkLst>
            <pc:docMk/>
            <pc:sldMk cId="271843705" sldId="701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71843705" sldId="701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71843705" sldId="701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71843705" sldId="701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71843705" sldId="701"/>
            <ac:grpSpMk id="11" creationId="{8C89EA62-F38E-4285-A105-C5E1BD360093}"/>
          </ac:grpSpMkLst>
        </pc:grpChg>
      </pc:sldChg>
      <pc:sldChg chg="modSp del mod">
        <pc:chgData name="FONG Chi Kit Ken" userId="233f042c-09e9-4a0c-9043-d675a582571a" providerId="ADAL" clId="{F504B177-414B-1C41-BF85-B0B049AC89F6}" dt="2022-10-14T09:25:11.196" v="274" actId="2696"/>
        <pc:sldMkLst>
          <pc:docMk/>
          <pc:sldMk cId="840993053" sldId="702"/>
        </pc:sldMkLst>
        <pc:spChg chg="mod">
          <ac:chgData name="FONG Chi Kit Ken" userId="233f042c-09e9-4a0c-9043-d675a582571a" providerId="ADAL" clId="{F504B177-414B-1C41-BF85-B0B049AC89F6}" dt="2022-10-14T09:08:24.334" v="20" actId="27636"/>
          <ac:spMkLst>
            <pc:docMk/>
            <pc:sldMk cId="840993053" sldId="702"/>
            <ac:spMk id="6" creationId="{4F55A4A5-EC60-4DA3-86CE-818ECDB2E207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48:19.559" v="978" actId="1076"/>
        <pc:sldMkLst>
          <pc:docMk/>
          <pc:sldMk cId="3770527771" sldId="741"/>
        </pc:sldMkLst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3770527771" sldId="741"/>
            <ac:spMk id="4" creationId="{765ED384-ADCE-41BF-9EC7-4DBA32E1355F}"/>
          </ac:spMkLst>
        </pc:spChg>
        <pc:spChg chg="mod ord">
          <ac:chgData name="FONG Chi Kit Ken" userId="233f042c-09e9-4a0c-9043-d675a582571a" providerId="ADAL" clId="{F504B177-414B-1C41-BF85-B0B049AC89F6}" dt="2022-10-14T09:16:42.602" v="167" actId="20577"/>
          <ac:spMkLst>
            <pc:docMk/>
            <pc:sldMk cId="3770527771" sldId="741"/>
            <ac:spMk id="5" creationId="{820B3FC6-69E4-466B-B0A9-84C8BD4032F4}"/>
          </ac:spMkLst>
        </pc:spChg>
        <pc:spChg chg="mod ord">
          <ac:chgData name="FONG Chi Kit Ken" userId="233f042c-09e9-4a0c-9043-d675a582571a" providerId="ADAL" clId="{F504B177-414B-1C41-BF85-B0B049AC89F6}" dt="2022-10-16T06:48:12.228" v="977" actId="207"/>
          <ac:spMkLst>
            <pc:docMk/>
            <pc:sldMk cId="3770527771" sldId="741"/>
            <ac:spMk id="6" creationId="{B4BB0659-6BBB-4918-B1C7-1FCA4FCEDB9A}"/>
          </ac:spMkLst>
        </pc:spChg>
        <pc:picChg chg="mod">
          <ac:chgData name="FONG Chi Kit Ken" userId="233f042c-09e9-4a0c-9043-d675a582571a" providerId="ADAL" clId="{F504B177-414B-1C41-BF85-B0B049AC89F6}" dt="2022-10-16T06:48:19.559" v="978" actId="1076"/>
          <ac:picMkLst>
            <pc:docMk/>
            <pc:sldMk cId="3770527771" sldId="741"/>
            <ac:picMk id="9" creationId="{174C561E-2F7C-4C08-8240-DA093F0CA4AB}"/>
          </ac:picMkLst>
        </pc:picChg>
      </pc:sldChg>
      <pc:sldChg chg="add del">
        <pc:chgData name="FONG Chi Kit Ken" userId="233f042c-09e9-4a0c-9043-d675a582571a" providerId="ADAL" clId="{F504B177-414B-1C41-BF85-B0B049AC89F6}" dt="2022-10-14T09:11:24.463" v="78" actId="2696"/>
        <pc:sldMkLst>
          <pc:docMk/>
          <pc:sldMk cId="0" sldId="752"/>
        </pc:sldMkLst>
      </pc:sldChg>
      <pc:sldChg chg="del">
        <pc:chgData name="FONG Chi Kit Ken" userId="233f042c-09e9-4a0c-9043-d675a582571a" providerId="ADAL" clId="{F504B177-414B-1C41-BF85-B0B049AC89F6}" dt="2022-10-14T09:25:11.170" v="271" actId="2696"/>
        <pc:sldMkLst>
          <pc:docMk/>
          <pc:sldMk cId="358997894" sldId="786"/>
        </pc:sldMkLst>
      </pc:sldChg>
      <pc:sldChg chg="modSp add mod">
        <pc:chgData name="FONG Chi Kit Ken" userId="233f042c-09e9-4a0c-9043-d675a582571a" providerId="ADAL" clId="{F504B177-414B-1C41-BF85-B0B049AC89F6}" dt="2022-10-16T07:34:10.479" v="1233" actId="108"/>
        <pc:sldMkLst>
          <pc:docMk/>
          <pc:sldMk cId="2890168378" sldId="794"/>
        </pc:sldMkLst>
        <pc:spChg chg="mod">
          <ac:chgData name="FONG Chi Kit Ken" userId="233f042c-09e9-4a0c-9043-d675a582571a" providerId="ADAL" clId="{F504B177-414B-1C41-BF85-B0B049AC89F6}" dt="2022-10-16T07:34:10.479" v="1233" actId="108"/>
          <ac:spMkLst>
            <pc:docMk/>
            <pc:sldMk cId="2890168378" sldId="794"/>
            <ac:spMk id="3" creationId="{E8717C6B-8776-B049-9C5B-DC9EF721CBD7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1:22.525" v="1022" actId="108"/>
        <pc:sldMkLst>
          <pc:docMk/>
          <pc:sldMk cId="506397495" sldId="798"/>
        </pc:sldMkLst>
        <pc:spChg chg="mod ord">
          <ac:chgData name="FONG Chi Kit Ken" userId="233f042c-09e9-4a0c-9043-d675a582571a" providerId="ADAL" clId="{F504B177-414B-1C41-BF85-B0B049AC89F6}" dt="2022-10-14T09:19:32.347" v="205" actId="20577"/>
          <ac:spMkLst>
            <pc:docMk/>
            <pc:sldMk cId="506397495" sldId="798"/>
            <ac:spMk id="2" creationId="{8608C3CA-6D58-46DF-9864-7F30DA660AA3}"/>
          </ac:spMkLst>
        </pc:spChg>
        <pc:spChg chg="mod ord">
          <ac:chgData name="FONG Chi Kit Ken" userId="233f042c-09e9-4a0c-9043-d675a582571a" providerId="ADAL" clId="{F504B177-414B-1C41-BF85-B0B049AC89F6}" dt="2022-10-16T06:51:22.525" v="1022" actId="108"/>
          <ac:spMkLst>
            <pc:docMk/>
            <pc:sldMk cId="506397495" sldId="798"/>
            <ac:spMk id="3" creationId="{C2E52865-2966-4BAB-93B4-CE9D9C504ACD}"/>
          </ac:spMkLst>
        </pc:spChg>
        <pc:picChg chg="mod">
          <ac:chgData name="FONG Chi Kit Ken" userId="233f042c-09e9-4a0c-9043-d675a582571a" providerId="ADAL" clId="{F504B177-414B-1C41-BF85-B0B049AC89F6}" dt="2022-10-14T09:19:40.376" v="206" actId="1076"/>
          <ac:picMkLst>
            <pc:docMk/>
            <pc:sldMk cId="506397495" sldId="798"/>
            <ac:picMk id="6" creationId="{62B4717C-980F-4534-9F0A-786D3F4F3973}"/>
          </ac:picMkLst>
        </pc:picChg>
        <pc:picChg chg="mod">
          <ac:chgData name="FONG Chi Kit Ken" userId="233f042c-09e9-4a0c-9043-d675a582571a" providerId="ADAL" clId="{F504B177-414B-1C41-BF85-B0B049AC89F6}" dt="2022-10-14T09:19:40.376" v="206" actId="1076"/>
          <ac:picMkLst>
            <pc:docMk/>
            <pc:sldMk cId="506397495" sldId="798"/>
            <ac:picMk id="9" creationId="{41AD7512-9142-49F4-B2EC-0FECB8B6770C}"/>
          </ac:picMkLst>
        </pc:picChg>
      </pc:sldChg>
      <pc:sldChg chg="del">
        <pc:chgData name="FONG Chi Kit Ken" userId="233f042c-09e9-4a0c-9043-d675a582571a" providerId="ADAL" clId="{F504B177-414B-1C41-BF85-B0B049AC89F6}" dt="2022-10-14T09:25:11.432" v="302" actId="2696"/>
        <pc:sldMkLst>
          <pc:docMk/>
          <pc:sldMk cId="1690743792" sldId="810"/>
        </pc:sldMkLst>
      </pc:sldChg>
      <pc:sldChg chg="del">
        <pc:chgData name="FONG Chi Kit Ken" userId="233f042c-09e9-4a0c-9043-d675a582571a" providerId="ADAL" clId="{F504B177-414B-1C41-BF85-B0B049AC89F6}" dt="2022-10-14T09:25:11.610" v="327" actId="2696"/>
        <pc:sldMkLst>
          <pc:docMk/>
          <pc:sldMk cId="1720112691" sldId="811"/>
        </pc:sldMkLst>
      </pc:sldChg>
      <pc:sldChg chg="del">
        <pc:chgData name="FONG Chi Kit Ken" userId="233f042c-09e9-4a0c-9043-d675a582571a" providerId="ADAL" clId="{F504B177-414B-1C41-BF85-B0B049AC89F6}" dt="2022-10-14T09:25:11.338" v="290" actId="2696"/>
        <pc:sldMkLst>
          <pc:docMk/>
          <pc:sldMk cId="2711487986" sldId="813"/>
        </pc:sldMkLst>
      </pc:sldChg>
      <pc:sldChg chg="modSp add mod modClrScheme chgLayout">
        <pc:chgData name="FONG Chi Kit Ken" userId="233f042c-09e9-4a0c-9043-d675a582571a" providerId="ADAL" clId="{F504B177-414B-1C41-BF85-B0B049AC89F6}" dt="2022-10-14T09:21:08.431" v="224" actId="1076"/>
        <pc:sldMkLst>
          <pc:docMk/>
          <pc:sldMk cId="2221103817" sldId="817"/>
        </pc:sldMkLst>
        <pc:spChg chg="mod ord">
          <ac:chgData name="FONG Chi Kit Ken" userId="233f042c-09e9-4a0c-9043-d675a582571a" providerId="ADAL" clId="{F504B177-414B-1C41-BF85-B0B049AC89F6}" dt="2022-10-14T09:20:02.152" v="208" actId="700"/>
          <ac:spMkLst>
            <pc:docMk/>
            <pc:sldMk cId="2221103817" sldId="817"/>
            <ac:spMk id="2" creationId="{E3327685-B4C1-4186-AB64-641BD4316702}"/>
          </ac:spMkLst>
        </pc:spChg>
        <pc:spChg chg="mod ord">
          <ac:chgData name="FONG Chi Kit Ken" userId="233f042c-09e9-4a0c-9043-d675a582571a" providerId="ADAL" clId="{F504B177-414B-1C41-BF85-B0B049AC89F6}" dt="2022-10-14T09:20:57.572" v="223" actId="27636"/>
          <ac:spMkLst>
            <pc:docMk/>
            <pc:sldMk cId="2221103817" sldId="817"/>
            <ac:spMk id="4" creationId="{BC9A8912-4B45-41DD-827D-9D5F2BCC2EBA}"/>
          </ac:spMkLst>
        </pc:spChg>
        <pc:spChg chg="mod ord">
          <ac:chgData name="FONG Chi Kit Ken" userId="233f042c-09e9-4a0c-9043-d675a582571a" providerId="ADAL" clId="{F504B177-414B-1C41-BF85-B0B049AC89F6}" dt="2022-10-14T09:20:02.152" v="208" actId="700"/>
          <ac:spMkLst>
            <pc:docMk/>
            <pc:sldMk cId="2221103817" sldId="817"/>
            <ac:spMk id="5" creationId="{AC2EC43B-9DF9-4141-9114-B0907404A0BE}"/>
          </ac:spMkLst>
        </pc:spChg>
        <pc:spChg chg="mod">
          <ac:chgData name="FONG Chi Kit Ken" userId="233f042c-09e9-4a0c-9043-d675a582571a" providerId="ADAL" clId="{F504B177-414B-1C41-BF85-B0B049AC89F6}" dt="2022-10-14T09:21:08.431" v="224" actId="1076"/>
          <ac:spMkLst>
            <pc:docMk/>
            <pc:sldMk cId="2221103817" sldId="817"/>
            <ac:spMk id="6" creationId="{7085B2B0-9130-4813-9C7E-CAF04B634F65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29:27.652" v="367" actId="20577"/>
        <pc:sldMkLst>
          <pc:docMk/>
          <pc:sldMk cId="1414021961" sldId="820"/>
        </pc:sldMkLst>
        <pc:spChg chg="mod ord">
          <ac:chgData name="FONG Chi Kit Ken" userId="233f042c-09e9-4a0c-9043-d675a582571a" providerId="ADAL" clId="{F504B177-414B-1C41-BF85-B0B049AC89F6}" dt="2022-10-14T09:10:38.692" v="69" actId="700"/>
          <ac:spMkLst>
            <pc:docMk/>
            <pc:sldMk cId="1414021961" sldId="820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29:27.652" v="367" actId="20577"/>
          <ac:spMkLst>
            <pc:docMk/>
            <pc:sldMk cId="1414021961" sldId="820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414021961" sldId="820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414021961" sldId="820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414021961" sldId="820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1414021961" sldId="820"/>
            <ac:grpSpMk id="11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F504B177-414B-1C41-BF85-B0B049AC89F6}" dt="2022-10-14T09:31:08.834" v="390" actId="20577"/>
        <pc:sldMkLst>
          <pc:docMk/>
          <pc:sldMk cId="3350297860" sldId="821"/>
        </pc:sldMkLst>
        <pc:spChg chg="mod ord">
          <ac:chgData name="FONG Chi Kit Ken" userId="233f042c-09e9-4a0c-9043-d675a582571a" providerId="ADAL" clId="{F504B177-414B-1C41-BF85-B0B049AC89F6}" dt="2022-10-14T09:10:42.704" v="70" actId="700"/>
          <ac:spMkLst>
            <pc:docMk/>
            <pc:sldMk cId="3350297860" sldId="82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31:08.834" v="390" actId="20577"/>
          <ac:spMkLst>
            <pc:docMk/>
            <pc:sldMk cId="3350297860" sldId="821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50297860" sldId="821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50297860" sldId="821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50297860" sldId="821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3350297860" sldId="821"/>
            <ac:grpSpMk id="11" creationId="{8C89EA62-F38E-4285-A105-C5E1BD360093}"/>
          </ac:grpSpMkLst>
        </pc:grpChg>
      </pc:sldChg>
      <pc:sldChg chg="delSp modSp add mod setBg delDesignElem chgLayout">
        <pc:chgData name="FONG Chi Kit Ken" userId="233f042c-09e9-4a0c-9043-d675a582571a" providerId="ADAL" clId="{F504B177-414B-1C41-BF85-B0B049AC89F6}" dt="2022-10-14T09:32:20.735" v="399" actId="20577"/>
        <pc:sldMkLst>
          <pc:docMk/>
          <pc:sldMk cId="675999236" sldId="822"/>
        </pc:sldMkLst>
        <pc:spChg chg="mod ord">
          <ac:chgData name="FONG Chi Kit Ken" userId="233f042c-09e9-4a0c-9043-d675a582571a" providerId="ADAL" clId="{F504B177-414B-1C41-BF85-B0B049AC89F6}" dt="2022-10-14T09:10:46.754" v="71" actId="700"/>
          <ac:spMkLst>
            <pc:docMk/>
            <pc:sldMk cId="675999236" sldId="822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32:20.735" v="399" actId="20577"/>
          <ac:spMkLst>
            <pc:docMk/>
            <pc:sldMk cId="675999236" sldId="822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75999236" sldId="822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75999236" sldId="822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75999236" sldId="822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675999236" sldId="822"/>
            <ac:grpSpMk id="11" creationId="{8C89EA62-F38E-4285-A105-C5E1BD360093}"/>
          </ac:grpSpMkLst>
        </pc:grpChg>
      </pc:sldChg>
      <pc:sldChg chg="modSp add mod modClrScheme modAnim chgLayout">
        <pc:chgData name="FONG Chi Kit Ken" userId="233f042c-09e9-4a0c-9043-d675a582571a" providerId="ADAL" clId="{F504B177-414B-1C41-BF85-B0B049AC89F6}" dt="2022-10-16T07:18:25.647" v="1133" actId="108"/>
        <pc:sldMkLst>
          <pc:docMk/>
          <pc:sldMk cId="83096275" sldId="823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83096275" sldId="823"/>
            <ac:spMk id="2" creationId="{D70751D7-A14F-46BB-8BC5-CDBEEBCB4DE5}"/>
          </ac:spMkLst>
        </pc:spChg>
        <pc:spChg chg="mod ord">
          <ac:chgData name="FONG Chi Kit Ken" userId="233f042c-09e9-4a0c-9043-d675a582571a" providerId="ADAL" clId="{F504B177-414B-1C41-BF85-B0B049AC89F6}" dt="2022-10-14T09:33:43.678" v="410" actId="108"/>
          <ac:spMkLst>
            <pc:docMk/>
            <pc:sldMk cId="83096275" sldId="823"/>
            <ac:spMk id="3" creationId="{8C115B1F-34A6-4238-9A0E-8A9FD0208294}"/>
          </ac:spMkLst>
        </pc:spChg>
        <pc:spChg chg="mod ord">
          <ac:chgData name="FONG Chi Kit Ken" userId="233f042c-09e9-4a0c-9043-d675a582571a" providerId="ADAL" clId="{F504B177-414B-1C41-BF85-B0B049AC89F6}" dt="2022-10-16T07:18:25.647" v="1133" actId="108"/>
          <ac:spMkLst>
            <pc:docMk/>
            <pc:sldMk cId="83096275" sldId="823"/>
            <ac:spMk id="4" creationId="{B2AD10B2-DC8C-4102-B662-D49444D27C68}"/>
          </ac:spMkLst>
        </pc:spChg>
        <pc:spChg chg="mod">
          <ac:chgData name="FONG Chi Kit Ken" userId="233f042c-09e9-4a0c-9043-d675a582571a" providerId="ADAL" clId="{F504B177-414B-1C41-BF85-B0B049AC89F6}" dt="2022-10-14T09:33:32.261" v="406" actId="1076"/>
          <ac:spMkLst>
            <pc:docMk/>
            <pc:sldMk cId="83096275" sldId="823"/>
            <ac:spMk id="5" creationId="{CEEB7962-0DA3-41D8-88FD-EC1FF9CEC459}"/>
          </ac:spMkLst>
        </pc:spChg>
        <pc:spChg chg="mod">
          <ac:chgData name="FONG Chi Kit Ken" userId="233f042c-09e9-4a0c-9043-d675a582571a" providerId="ADAL" clId="{F504B177-414B-1C41-BF85-B0B049AC89F6}" dt="2022-10-14T09:33:32.261" v="406" actId="1076"/>
          <ac:spMkLst>
            <pc:docMk/>
            <pc:sldMk cId="83096275" sldId="823"/>
            <ac:spMk id="8" creationId="{6AF5D839-EA3D-458B-A192-B74081CE0245}"/>
          </ac:spMkLst>
        </pc:spChg>
        <pc:grpChg chg="mod">
          <ac:chgData name="FONG Chi Kit Ken" userId="233f042c-09e9-4a0c-9043-d675a582571a" providerId="ADAL" clId="{F504B177-414B-1C41-BF85-B0B049AC89F6}" dt="2022-10-14T09:33:32.261" v="406" actId="1076"/>
          <ac:grpSpMkLst>
            <pc:docMk/>
            <pc:sldMk cId="83096275" sldId="823"/>
            <ac:grpSpMk id="23" creationId="{D24B8B6C-303E-4F40-9BEB-2A3E71B7A58A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6:59:28.417" v="1118" actId="108"/>
        <pc:sldMkLst>
          <pc:docMk/>
          <pc:sldMk cId="3868843464" sldId="824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3868843464" sldId="824"/>
            <ac:spMk id="227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9:28.417" v="1118" actId="108"/>
          <ac:spMkLst>
            <pc:docMk/>
            <pc:sldMk cId="3868843464" sldId="824"/>
            <ac:spMk id="22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12.402" v="398" actId="1076"/>
          <ac:spMkLst>
            <pc:docMk/>
            <pc:sldMk cId="3868843464" sldId="824"/>
            <ac:spMk id="229" creationId="{00000000-0000-0000-0000-000000000000}"/>
          </ac:spMkLst>
        </pc:spChg>
        <pc:grpChg chg="mod">
          <ac:chgData name="FONG Chi Kit Ken" userId="233f042c-09e9-4a0c-9043-d675a582571a" providerId="ADAL" clId="{F504B177-414B-1C41-BF85-B0B049AC89F6}" dt="2022-10-14T09:32:12.402" v="398" actId="1076"/>
          <ac:grpSpMkLst>
            <pc:docMk/>
            <pc:sldMk cId="3868843464" sldId="824"/>
            <ac:grpSpMk id="3" creationId="{F49C9487-8212-4F32-9925-03C7BB0BE672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7:21:48.822" v="1182" actId="108"/>
        <pc:sldMkLst>
          <pc:docMk/>
          <pc:sldMk cId="269636111" sldId="825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269636111" sldId="825"/>
            <ac:spMk id="2" creationId="{D892CF8B-E622-403F-AFD8-CE06E22A7972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269636111" sldId="825"/>
            <ac:spMk id="3" creationId="{336CDAAB-8204-4FF0-9E30-FE912D73B135}"/>
          </ac:spMkLst>
        </pc:spChg>
        <pc:spChg chg="mod ord">
          <ac:chgData name="FONG Chi Kit Ken" userId="233f042c-09e9-4a0c-9043-d675a582571a" providerId="ADAL" clId="{F504B177-414B-1C41-BF85-B0B049AC89F6}" dt="2022-10-16T07:21:48.822" v="1182" actId="108"/>
          <ac:spMkLst>
            <pc:docMk/>
            <pc:sldMk cId="269636111" sldId="825"/>
            <ac:spMk id="4" creationId="{D5D7F433-B253-4BC6-97BB-62EC562E9A06}"/>
          </ac:spMkLst>
        </pc:spChg>
        <pc:grpChg chg="mod">
          <ac:chgData name="FONG Chi Kit Ken" userId="233f042c-09e9-4a0c-9043-d675a582571a" providerId="ADAL" clId="{F504B177-414B-1C41-BF85-B0B049AC89F6}" dt="2022-10-14T09:45:24.001" v="433" actId="1076"/>
          <ac:grpSpMkLst>
            <pc:docMk/>
            <pc:sldMk cId="269636111" sldId="825"/>
            <ac:grpSpMk id="18" creationId="{1B93E122-3F4B-4B20-B135-22AE9014CF92}"/>
          </ac:grpSpMkLst>
        </pc:grpChg>
        <pc:grpChg chg="mod">
          <ac:chgData name="FONG Chi Kit Ken" userId="233f042c-09e9-4a0c-9043-d675a582571a" providerId="ADAL" clId="{F504B177-414B-1C41-BF85-B0B049AC89F6}" dt="2022-10-14T09:45:17.241" v="432" actId="1076"/>
          <ac:grpSpMkLst>
            <pc:docMk/>
            <pc:sldMk cId="269636111" sldId="825"/>
            <ac:grpSpMk id="24" creationId="{D33DC8C7-1275-40C8-A2FE-2C29E8D8EFC0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7:22:06.960" v="1183" actId="108"/>
        <pc:sldMkLst>
          <pc:docMk/>
          <pc:sldMk cId="1460078940" sldId="826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1460078940" sldId="826"/>
            <ac:spMk id="2" creationId="{D892CF8B-E622-403F-AFD8-CE06E22A7972}"/>
          </ac:spMkLst>
        </pc:spChg>
        <pc:spChg chg="mod ord">
          <ac:chgData name="FONG Chi Kit Ken" userId="233f042c-09e9-4a0c-9043-d675a582571a" providerId="ADAL" clId="{F504B177-414B-1C41-BF85-B0B049AC89F6}" dt="2022-10-16T07:22:06.960" v="1183" actId="108"/>
          <ac:spMkLst>
            <pc:docMk/>
            <pc:sldMk cId="1460078940" sldId="826"/>
            <ac:spMk id="4" creationId="{D5D7F433-B253-4BC6-97BB-62EC562E9A06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1460078940" sldId="826"/>
            <ac:spMk id="28" creationId="{62CE71F4-7C34-9F48-BAFD-6344806755E6}"/>
          </ac:spMkLst>
        </pc:spChg>
        <pc:picChg chg="mod">
          <ac:chgData name="FONG Chi Kit Ken" userId="233f042c-09e9-4a0c-9043-d675a582571a" providerId="ADAL" clId="{F504B177-414B-1C41-BF85-B0B049AC89F6}" dt="2022-10-14T09:45:57.972" v="435" actId="1076"/>
          <ac:picMkLst>
            <pc:docMk/>
            <pc:sldMk cId="1460078940" sldId="826"/>
            <ac:picMk id="18" creationId="{3B7B6C15-FADB-4448-A0E6-93F0329B74F8}"/>
          </ac:picMkLst>
        </pc:picChg>
      </pc:sldChg>
      <pc:sldChg chg="delSp modSp add mod setBg delDesignElem chgLayout">
        <pc:chgData name="FONG Chi Kit Ken" userId="233f042c-09e9-4a0c-9043-d675a582571a" providerId="ADAL" clId="{F504B177-414B-1C41-BF85-B0B049AC89F6}" dt="2022-10-14T09:13:31.132" v="118" actId="1036"/>
        <pc:sldMkLst>
          <pc:docMk/>
          <pc:sldMk cId="640898610" sldId="827"/>
        </pc:sldMkLst>
        <pc:spChg chg="mod ord">
          <ac:chgData name="FONG Chi Kit Ken" userId="233f042c-09e9-4a0c-9043-d675a582571a" providerId="ADAL" clId="{F504B177-414B-1C41-BF85-B0B049AC89F6}" dt="2022-10-14T09:10:52.270" v="73" actId="700"/>
          <ac:spMkLst>
            <pc:docMk/>
            <pc:sldMk cId="640898610" sldId="827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3:31.132" v="118" actId="1036"/>
          <ac:spMkLst>
            <pc:docMk/>
            <pc:sldMk cId="640898610" sldId="827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40898610" sldId="827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40898610" sldId="827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640898610" sldId="827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640898610" sldId="827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32:37.392" v="1206" actId="108"/>
        <pc:sldMkLst>
          <pc:docMk/>
          <pc:sldMk cId="692346650" sldId="828"/>
        </pc:sldMkLst>
        <pc:spChg chg="mod">
          <ac:chgData name="FONG Chi Kit Ken" userId="233f042c-09e9-4a0c-9043-d675a582571a" providerId="ADAL" clId="{F504B177-414B-1C41-BF85-B0B049AC89F6}" dt="2022-10-16T07:32:37.392" v="1206" actId="108"/>
          <ac:spMkLst>
            <pc:docMk/>
            <pc:sldMk cId="692346650" sldId="828"/>
            <ac:spMk id="432" creationId="{00000000-0000-0000-0000-000000000000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4:03.072" v="130" actId="1035"/>
        <pc:sldMkLst>
          <pc:docMk/>
          <pc:sldMk cId="2253890718" sldId="829"/>
        </pc:sldMkLst>
        <pc:spChg chg="mod ord">
          <ac:chgData name="FONG Chi Kit Ken" userId="233f042c-09e9-4a0c-9043-d675a582571a" providerId="ADAL" clId="{F504B177-414B-1C41-BF85-B0B049AC89F6}" dt="2022-10-14T09:10:56.165" v="74" actId="700"/>
          <ac:spMkLst>
            <pc:docMk/>
            <pc:sldMk cId="2253890718" sldId="829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4:03.072" v="130" actId="1035"/>
          <ac:spMkLst>
            <pc:docMk/>
            <pc:sldMk cId="2253890718" sldId="829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53890718" sldId="829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53890718" sldId="829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53890718" sldId="829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253890718" sldId="829"/>
            <ac:grpSpMk id="11" creationId="{8C89EA62-F38E-4285-A105-C5E1BD360093}"/>
          </ac:grpSpMkLst>
        </pc:grpChg>
      </pc:sldChg>
      <pc:sldChg chg="modSp add">
        <pc:chgData name="FONG Chi Kit Ken" userId="233f042c-09e9-4a0c-9043-d675a582571a" providerId="ADAL" clId="{F504B177-414B-1C41-BF85-B0B049AC89F6}" dt="2022-10-16T07:33:42.891" v="1224" actId="108"/>
        <pc:sldMkLst>
          <pc:docMk/>
          <pc:sldMk cId="3044394841" sldId="830"/>
        </pc:sldMkLst>
        <pc:spChg chg="mod">
          <ac:chgData name="FONG Chi Kit Ken" userId="233f042c-09e9-4a0c-9043-d675a582571a" providerId="ADAL" clId="{F504B177-414B-1C41-BF85-B0B049AC89F6}" dt="2022-10-16T07:33:42.891" v="1224" actId="108"/>
          <ac:spMkLst>
            <pc:docMk/>
            <pc:sldMk cId="3044394841" sldId="830"/>
            <ac:spMk id="4" creationId="{7B75DAAC-EA5D-4805-AA79-21FCD0A70063}"/>
          </ac:spMkLst>
        </pc:spChg>
      </pc:sldChg>
      <pc:sldChg chg="modSp add mod">
        <pc:chgData name="FONG Chi Kit Ken" userId="233f042c-09e9-4a0c-9043-d675a582571a" providerId="ADAL" clId="{F504B177-414B-1C41-BF85-B0B049AC89F6}" dt="2022-10-16T07:38:35.775" v="1324" actId="108"/>
        <pc:sldMkLst>
          <pc:docMk/>
          <pc:sldMk cId="1522911408" sldId="831"/>
        </pc:sldMkLst>
        <pc:spChg chg="mod">
          <ac:chgData name="FONG Chi Kit Ken" userId="233f042c-09e9-4a0c-9043-d675a582571a" providerId="ADAL" clId="{F504B177-414B-1C41-BF85-B0B049AC89F6}" dt="2022-10-16T07:38:35.775" v="1324" actId="108"/>
          <ac:spMkLst>
            <pc:docMk/>
            <pc:sldMk cId="1522911408" sldId="831"/>
            <ac:spMk id="4" creationId="{23403B06-5E1A-4BDC-93A5-328BF6410134}"/>
          </ac:spMkLst>
        </pc:spChg>
        <pc:spChg chg="mod">
          <ac:chgData name="FONG Chi Kit Ken" userId="233f042c-09e9-4a0c-9043-d675a582571a" providerId="ADAL" clId="{F504B177-414B-1C41-BF85-B0B049AC89F6}" dt="2022-10-16T06:15:52.108" v="567" actId="1076"/>
          <ac:spMkLst>
            <pc:docMk/>
            <pc:sldMk cId="1522911408" sldId="831"/>
            <ac:spMk id="6" creationId="{FA196EDC-63A9-47FB-89D6-5A77851B86BA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4:32.143" v="141" actId="20577"/>
        <pc:sldMkLst>
          <pc:docMk/>
          <pc:sldMk cId="3345928327" sldId="832"/>
        </pc:sldMkLst>
        <pc:spChg chg="mod ord">
          <ac:chgData name="FONG Chi Kit Ken" userId="233f042c-09e9-4a0c-9043-d675a582571a" providerId="ADAL" clId="{F504B177-414B-1C41-BF85-B0B049AC89F6}" dt="2022-10-14T09:11:01.621" v="75" actId="700"/>
          <ac:spMkLst>
            <pc:docMk/>
            <pc:sldMk cId="3345928327" sldId="832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4:32.143" v="141" actId="20577"/>
          <ac:spMkLst>
            <pc:docMk/>
            <pc:sldMk cId="3345928327" sldId="832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45928327" sldId="832"/>
            <ac:spMk id="17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45928327" sldId="832"/>
            <ac:spMk id="19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345928327" sldId="832"/>
            <ac:spMk id="21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3345928327" sldId="832"/>
            <ac:grpSpMk id="13" creationId="{8C89EA62-F38E-4285-A105-C5E1BD360093}"/>
          </ac:grpSpMkLst>
        </pc:grpChg>
      </pc:sldChg>
      <pc:sldChg chg="modSp add mod modClrScheme chgLayout">
        <pc:chgData name="FONG Chi Kit Ken" userId="233f042c-09e9-4a0c-9043-d675a582571a" providerId="ADAL" clId="{F504B177-414B-1C41-BF85-B0B049AC89F6}" dt="2022-10-16T07:39:20.991" v="1335" actId="207"/>
        <pc:sldMkLst>
          <pc:docMk/>
          <pc:sldMk cId="856578754" sldId="833"/>
        </pc:sldMkLst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856578754" sldId="833"/>
            <ac:spMk id="4" creationId="{55C0F03D-A704-4999-9C83-C3F522739F5F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856578754" sldId="833"/>
            <ac:spMk id="5" creationId="{D799D905-FAF2-453D-B8B0-031A2E7704BA}"/>
          </ac:spMkLst>
        </pc:spChg>
        <pc:spChg chg="mod ord">
          <ac:chgData name="FONG Chi Kit Ken" userId="233f042c-09e9-4a0c-9043-d675a582571a" providerId="ADAL" clId="{F504B177-414B-1C41-BF85-B0B049AC89F6}" dt="2022-10-16T07:39:20.991" v="1335" actId="207"/>
          <ac:spMkLst>
            <pc:docMk/>
            <pc:sldMk cId="856578754" sldId="833"/>
            <ac:spMk id="6" creationId="{6CF23B92-664D-487B-86B8-9EBD42E99844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39:38.291" v="1339" actId="207"/>
        <pc:sldMkLst>
          <pc:docMk/>
          <pc:sldMk cId="1049081577" sldId="834"/>
        </pc:sldMkLst>
        <pc:spChg chg="mod ord">
          <ac:chgData name="FONG Chi Kit Ken" userId="233f042c-09e9-4a0c-9043-d675a582571a" providerId="ADAL" clId="{F504B177-414B-1C41-BF85-B0B049AC89F6}" dt="2022-10-16T07:39:38.291" v="1339" actId="207"/>
          <ac:spMkLst>
            <pc:docMk/>
            <pc:sldMk cId="1049081577" sldId="834"/>
            <ac:spMk id="2" creationId="{4E6AF6D9-6D1B-49F0-B6E8-8E8DE1A3B54A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049081577" sldId="834"/>
            <ac:spMk id="4" creationId="{55C0F03D-A704-4999-9C83-C3F522739F5F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049081577" sldId="834"/>
            <ac:spMk id="5" creationId="{D799D905-FAF2-453D-B8B0-031A2E7704BA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39:46.830" v="1340" actId="207"/>
        <pc:sldMkLst>
          <pc:docMk/>
          <pc:sldMk cId="1498652974" sldId="835"/>
        </pc:sldMkLst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498652974" sldId="835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17:08.341" v="583" actId="27636"/>
          <ac:spMkLst>
            <pc:docMk/>
            <pc:sldMk cId="1498652974" sldId="835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1498652974" sldId="835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F504B177-414B-1C41-BF85-B0B049AC89F6}" dt="2022-10-16T07:39:46.830" v="1340" actId="207"/>
          <ac:spMkLst>
            <pc:docMk/>
            <pc:sldMk cId="1498652974" sldId="835"/>
            <ac:spMk id="8" creationId="{54556DFA-AF21-4DB6-A0FE-4E47DA1DD8F2}"/>
          </ac:spMkLst>
        </pc:spChg>
      </pc:sldChg>
      <pc:sldChg chg="modSp add mod">
        <pc:chgData name="FONG Chi Kit Ken" userId="233f042c-09e9-4a0c-9043-d675a582571a" providerId="ADAL" clId="{F504B177-414B-1C41-BF85-B0B049AC89F6}" dt="2022-10-16T07:38:58.039" v="1328" actId="255"/>
        <pc:sldMkLst>
          <pc:docMk/>
          <pc:sldMk cId="3788624098" sldId="836"/>
        </pc:sldMkLst>
        <pc:spChg chg="mod">
          <ac:chgData name="FONG Chi Kit Ken" userId="233f042c-09e9-4a0c-9043-d675a582571a" providerId="ADAL" clId="{F504B177-414B-1C41-BF85-B0B049AC89F6}" dt="2022-10-16T07:38:58.039" v="1328" actId="255"/>
          <ac:spMkLst>
            <pc:docMk/>
            <pc:sldMk cId="3788624098" sldId="836"/>
            <ac:spMk id="3" creationId="{49038724-FAC5-4A6D-9D61-780192D11994}"/>
          </ac:spMkLst>
        </pc:spChg>
        <pc:spChg chg="mod">
          <ac:chgData name="FONG Chi Kit Ken" userId="233f042c-09e9-4a0c-9043-d675a582571a" providerId="ADAL" clId="{F504B177-414B-1C41-BF85-B0B049AC89F6}" dt="2022-10-16T07:38:49.464" v="1326" actId="255"/>
          <ac:spMkLst>
            <pc:docMk/>
            <pc:sldMk cId="3788624098" sldId="836"/>
            <ac:spMk id="8" creationId="{54556DFA-AF21-4DB6-A0FE-4E47DA1DD8F2}"/>
          </ac:spMkLst>
        </pc:spChg>
      </pc:sldChg>
      <pc:sldChg chg="modSp add mod">
        <pc:chgData name="FONG Chi Kit Ken" userId="233f042c-09e9-4a0c-9043-d675a582571a" providerId="ADAL" clId="{F504B177-414B-1C41-BF85-B0B049AC89F6}" dt="2022-10-16T07:33:51.945" v="1225" actId="108"/>
        <pc:sldMkLst>
          <pc:docMk/>
          <pc:sldMk cId="3338038999" sldId="837"/>
        </pc:sldMkLst>
        <pc:spChg chg="mod">
          <ac:chgData name="FONG Chi Kit Ken" userId="233f042c-09e9-4a0c-9043-d675a582571a" providerId="ADAL" clId="{F504B177-414B-1C41-BF85-B0B049AC89F6}" dt="2022-10-16T07:33:51.945" v="1225" actId="108"/>
          <ac:spMkLst>
            <pc:docMk/>
            <pc:sldMk cId="3338038999" sldId="837"/>
            <ac:spMk id="3" creationId="{49038724-FAC5-4A6D-9D61-780192D11994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22:13.045" v="1184" actId="108"/>
        <pc:sldMkLst>
          <pc:docMk/>
          <pc:sldMk cId="507001938" sldId="838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507001938" sldId="838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7:22:13.045" v="1184" actId="108"/>
          <ac:spMkLst>
            <pc:docMk/>
            <pc:sldMk cId="507001938" sldId="838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507001938" sldId="838"/>
            <ac:spMk id="4" creationId="{D364732E-B407-48B7-B224-3581433F5B58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9:31.920" v="1119" actId="108"/>
        <pc:sldMkLst>
          <pc:docMk/>
          <pc:sldMk cId="133015880" sldId="839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133015880" sldId="839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59:31.920" v="1119" actId="108"/>
          <ac:spMkLst>
            <pc:docMk/>
            <pc:sldMk cId="133015880" sldId="839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133015880" sldId="839"/>
            <ac:spMk id="4" creationId="{D364732E-B407-48B7-B224-3581433F5B58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8:26.377" v="1096" actId="108"/>
        <pc:sldMkLst>
          <pc:docMk/>
          <pc:sldMk cId="2270704740" sldId="840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2270704740" sldId="840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58:26.377" v="1096" actId="108"/>
          <ac:spMkLst>
            <pc:docMk/>
            <pc:sldMk cId="2270704740" sldId="840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2270704740" sldId="840"/>
            <ac:spMk id="4" creationId="{D364732E-B407-48B7-B224-3581433F5B58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6:53:23.991" v="1056" actId="108"/>
        <pc:sldMkLst>
          <pc:docMk/>
          <pc:sldMk cId="2511130050" sldId="841"/>
        </pc:sldMkLst>
        <pc:spChg chg="mod ord">
          <ac:chgData name="FONG Chi Kit Ken" userId="233f042c-09e9-4a0c-9043-d675a582571a" providerId="ADAL" clId="{F504B177-414B-1C41-BF85-B0B049AC89F6}" dt="2022-10-14T09:10:31.854" v="66" actId="700"/>
          <ac:spMkLst>
            <pc:docMk/>
            <pc:sldMk cId="2511130050" sldId="841"/>
            <ac:spMk id="2" creationId="{8F9E705A-461F-4CB4-AF5F-FC3171C83237}"/>
          </ac:spMkLst>
        </pc:spChg>
        <pc:spChg chg="mod ord">
          <ac:chgData name="FONG Chi Kit Ken" userId="233f042c-09e9-4a0c-9043-d675a582571a" providerId="ADAL" clId="{F504B177-414B-1C41-BF85-B0B049AC89F6}" dt="2022-10-16T06:53:23.991" v="1056" actId="108"/>
          <ac:spMkLst>
            <pc:docMk/>
            <pc:sldMk cId="2511130050" sldId="841"/>
            <ac:spMk id="3" creationId="{C4A4F3F9-9147-4AB8-AACB-69ED245F6CAC}"/>
          </ac:spMkLst>
        </pc:spChg>
        <pc:spChg chg="del mod ord">
          <ac:chgData name="FONG Chi Kit Ken" userId="233f042c-09e9-4a0c-9043-d675a582571a" providerId="ADAL" clId="{F504B177-414B-1C41-BF85-B0B049AC89F6}" dt="2022-10-14T09:22:17.793" v="267" actId="478"/>
          <ac:spMkLst>
            <pc:docMk/>
            <pc:sldMk cId="2511130050" sldId="841"/>
            <ac:spMk id="4" creationId="{DBDB68FE-7DDF-4F16-8729-D8488CEE4763}"/>
          </ac:spMkLst>
        </pc:spChg>
        <pc:spChg chg="mod ord">
          <ac:chgData name="FONG Chi Kit Ken" userId="233f042c-09e9-4a0c-9043-d675a582571a" providerId="ADAL" clId="{F504B177-414B-1C41-BF85-B0B049AC89F6}" dt="2022-10-14T09:10:31.854" v="66" actId="700"/>
          <ac:spMkLst>
            <pc:docMk/>
            <pc:sldMk cId="2511130050" sldId="841"/>
            <ac:spMk id="5" creationId="{1701F80B-D9E4-4194-976D-F6A6D777AF18}"/>
          </ac:spMkLst>
        </pc:spChg>
        <pc:spChg chg="add mod">
          <ac:chgData name="FONG Chi Kit Ken" userId="233f042c-09e9-4a0c-9043-d675a582571a" providerId="ADAL" clId="{F504B177-414B-1C41-BF85-B0B049AC89F6}" dt="2022-10-14T09:22:04.495" v="257" actId="1076"/>
          <ac:spMkLst>
            <pc:docMk/>
            <pc:sldMk cId="2511130050" sldId="841"/>
            <ac:spMk id="6" creationId="{E24A921C-ED34-3C68-6AAD-67BC9BF07882}"/>
          </ac:spMkLst>
        </pc:spChg>
        <pc:spChg chg="add mod">
          <ac:chgData name="FONG Chi Kit Ken" userId="233f042c-09e9-4a0c-9043-d675a582571a" providerId="ADAL" clId="{F504B177-414B-1C41-BF85-B0B049AC89F6}" dt="2022-10-14T09:22:14.981" v="266" actId="1076"/>
          <ac:spMkLst>
            <pc:docMk/>
            <pc:sldMk cId="2511130050" sldId="841"/>
            <ac:spMk id="8" creationId="{34085D3B-798F-1A42-F33D-C16B5E1DBEE9}"/>
          </ac:spMkLst>
        </pc:spChg>
      </pc:sldChg>
      <pc:sldChg chg="modSp add del mod modClrScheme chgLayout">
        <pc:chgData name="FONG Chi Kit Ken" userId="233f042c-09e9-4a0c-9043-d675a582571a" providerId="ADAL" clId="{F504B177-414B-1C41-BF85-B0B049AC89F6}" dt="2022-10-14T09:18:14.324" v="180" actId="2696"/>
        <pc:sldMkLst>
          <pc:docMk/>
          <pc:sldMk cId="1410769676" sldId="842"/>
        </pc:sldMkLst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410769676" sldId="842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4T09:16:09.679" v="163" actId="27636"/>
          <ac:spMkLst>
            <pc:docMk/>
            <pc:sldMk cId="1410769676" sldId="842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410769676" sldId="842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410769676" sldId="842"/>
            <ac:spMk id="8" creationId="{54556DFA-AF21-4DB6-A0FE-4E47DA1DD8F2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6:17:34.442" v="592" actId="478"/>
        <pc:sldMkLst>
          <pc:docMk/>
          <pc:sldMk cId="0" sldId="848"/>
        </pc:sldMkLst>
        <pc:spChg chg="add del mod ord">
          <ac:chgData name="FONG Chi Kit Ken" userId="233f042c-09e9-4a0c-9043-d675a582571a" providerId="ADAL" clId="{F504B177-414B-1C41-BF85-B0B049AC89F6}" dt="2022-10-16T06:17:34.442" v="592" actId="478"/>
          <ac:spMkLst>
            <pc:docMk/>
            <pc:sldMk cId="0" sldId="848"/>
            <ac:spMk id="2" creationId="{171A7AD0-D2CC-B013-F868-3A93745491CF}"/>
          </ac:spMkLst>
        </pc:spChg>
        <pc:spChg chg="add del mod ord">
          <ac:chgData name="FONG Chi Kit Ken" userId="233f042c-09e9-4a0c-9043-d675a582571a" providerId="ADAL" clId="{F504B177-414B-1C41-BF85-B0B049AC89F6}" dt="2022-10-16T06:17:34.442" v="592" actId="478"/>
          <ac:spMkLst>
            <pc:docMk/>
            <pc:sldMk cId="0" sldId="848"/>
            <ac:spMk id="3" creationId="{D45B7DA1-E179-915D-0384-361017AAC6E5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4:46.340" v="145" actId="1076"/>
        <pc:sldMkLst>
          <pc:docMk/>
          <pc:sldMk cId="1246348038" sldId="849"/>
        </pc:sldMkLst>
        <pc:spChg chg="mod ord">
          <ac:chgData name="FONG Chi Kit Ken" userId="233f042c-09e9-4a0c-9043-d675a582571a" providerId="ADAL" clId="{F504B177-414B-1C41-BF85-B0B049AC89F6}" dt="2022-10-14T09:11:41.985" v="82" actId="700"/>
          <ac:spMkLst>
            <pc:docMk/>
            <pc:sldMk cId="1246348038" sldId="849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4:46.340" v="145" actId="1076"/>
          <ac:spMkLst>
            <pc:docMk/>
            <pc:sldMk cId="1246348038" sldId="849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246348038" sldId="849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246348038" sldId="849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1246348038" sldId="849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1246348038" sldId="849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40:34.552" v="1346" actId="108"/>
        <pc:sldMkLst>
          <pc:docMk/>
          <pc:sldMk cId="0" sldId="850"/>
        </pc:sldMkLst>
        <pc:spChg chg="mod">
          <ac:chgData name="FONG Chi Kit Ken" userId="233f042c-09e9-4a0c-9043-d675a582571a" providerId="ADAL" clId="{F504B177-414B-1C41-BF85-B0B049AC89F6}" dt="2022-10-16T07:40:34.552" v="1346" actId="108"/>
          <ac:spMkLst>
            <pc:docMk/>
            <pc:sldMk cId="0" sldId="850"/>
            <ac:spMk id="233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7:41:33.649" v="1356" actId="1076"/>
        <pc:sldMkLst>
          <pc:docMk/>
          <pc:sldMk cId="1644557097" sldId="851"/>
        </pc:sldMkLst>
        <pc:spChg chg="del">
          <ac:chgData name="FONG Chi Kit Ken" userId="233f042c-09e9-4a0c-9043-d675a582571a" providerId="ADAL" clId="{F504B177-414B-1C41-BF85-B0B049AC89F6}" dt="2022-10-16T06:18:20.895" v="596" actId="478"/>
          <ac:spMkLst>
            <pc:docMk/>
            <pc:sldMk cId="1644557097" sldId="851"/>
            <ac:spMk id="2" creationId="{3EB55F10-30C7-F153-4952-83B0CD67BDB7}"/>
          </ac:spMkLst>
        </pc:spChg>
        <pc:spChg chg="mod">
          <ac:chgData name="FONG Chi Kit Ken" userId="233f042c-09e9-4a0c-9043-d675a582571a" providerId="ADAL" clId="{F504B177-414B-1C41-BF85-B0B049AC89F6}" dt="2022-10-16T06:18:26.447" v="597" actId="1076"/>
          <ac:spMkLst>
            <pc:docMk/>
            <pc:sldMk cId="1644557097" sldId="851"/>
            <ac:spMk id="13" creationId="{51C5EC61-6706-4C49-90FA-1D116BD44032}"/>
          </ac:spMkLst>
        </pc:spChg>
        <pc:spChg chg="mod">
          <ac:chgData name="FONG Chi Kit Ken" userId="233f042c-09e9-4a0c-9043-d675a582571a" providerId="ADAL" clId="{F504B177-414B-1C41-BF85-B0B049AC89F6}" dt="2022-10-16T06:18:26.447" v="597" actId="1076"/>
          <ac:spMkLst>
            <pc:docMk/>
            <pc:sldMk cId="1644557097" sldId="851"/>
            <ac:spMk id="18" creationId="{8FFB2AAA-B183-4CB6-8F12-9B88CCAFF776}"/>
          </ac:spMkLst>
        </pc:spChg>
        <pc:picChg chg="add del mod">
          <ac:chgData name="FONG Chi Kit Ken" userId="233f042c-09e9-4a0c-9043-d675a582571a" providerId="ADAL" clId="{F504B177-414B-1C41-BF85-B0B049AC89F6}" dt="2022-10-16T06:20:24.933" v="605" actId="478"/>
          <ac:picMkLst>
            <pc:docMk/>
            <pc:sldMk cId="1644557097" sldId="851"/>
            <ac:picMk id="3" creationId="{0BBF61BA-8E0B-D2AC-870B-D4110F6860BE}"/>
          </ac:picMkLst>
        </pc:picChg>
        <pc:picChg chg="mod">
          <ac:chgData name="FONG Chi Kit Ken" userId="233f042c-09e9-4a0c-9043-d675a582571a" providerId="ADAL" clId="{F504B177-414B-1C41-BF85-B0B049AC89F6}" dt="2022-10-16T06:18:26.447" v="597" actId="1076"/>
          <ac:picMkLst>
            <pc:docMk/>
            <pc:sldMk cId="1644557097" sldId="851"/>
            <ac:picMk id="4" creationId="{1A7F48C5-A429-4E6D-BB55-A7CD25A3524A}"/>
          </ac:picMkLst>
        </pc:picChg>
        <pc:picChg chg="add del mod">
          <ac:chgData name="FONG Chi Kit Ken" userId="233f042c-09e9-4a0c-9043-d675a582571a" providerId="ADAL" clId="{F504B177-414B-1C41-BF85-B0B049AC89F6}" dt="2022-10-16T06:22:13.554" v="623" actId="21"/>
          <ac:picMkLst>
            <pc:docMk/>
            <pc:sldMk cId="1644557097" sldId="851"/>
            <ac:picMk id="5" creationId="{EC48602D-89BA-6CDC-15E2-7BBB751DEBFE}"/>
          </ac:picMkLst>
        </pc:picChg>
        <pc:picChg chg="mod">
          <ac:chgData name="FONG Chi Kit Ken" userId="233f042c-09e9-4a0c-9043-d675a582571a" providerId="ADAL" clId="{F504B177-414B-1C41-BF85-B0B049AC89F6}" dt="2022-10-16T06:22:58.518" v="644" actId="166"/>
          <ac:picMkLst>
            <pc:docMk/>
            <pc:sldMk cId="1644557097" sldId="851"/>
            <ac:picMk id="6" creationId="{5E47694D-BECC-4C2B-B87B-64D6A9161EBB}"/>
          </ac:picMkLst>
        </pc:picChg>
        <pc:picChg chg="add del mod">
          <ac:chgData name="FONG Chi Kit Ken" userId="233f042c-09e9-4a0c-9043-d675a582571a" providerId="ADAL" clId="{F504B177-414B-1C41-BF85-B0B049AC89F6}" dt="2022-10-16T06:21:45.153" v="615" actId="478"/>
          <ac:picMkLst>
            <pc:docMk/>
            <pc:sldMk cId="1644557097" sldId="851"/>
            <ac:picMk id="7" creationId="{80468A12-8D5B-733A-0590-0E85C0B0473D}"/>
          </ac:picMkLst>
        </pc:picChg>
        <pc:picChg chg="del mod">
          <ac:chgData name="FONG Chi Kit Ken" userId="233f042c-09e9-4a0c-9043-d675a582571a" providerId="ADAL" clId="{F504B177-414B-1C41-BF85-B0B049AC89F6}" dt="2022-10-16T07:41:08.691" v="1347" actId="478"/>
          <ac:picMkLst>
            <pc:docMk/>
            <pc:sldMk cId="1644557097" sldId="851"/>
            <ac:picMk id="8" creationId="{2CEEAA0A-D609-42DD-BF11-21F56885A8A3}"/>
          </ac:picMkLst>
        </pc:picChg>
        <pc:picChg chg="add mod">
          <ac:chgData name="FONG Chi Kit Ken" userId="233f042c-09e9-4a0c-9043-d675a582571a" providerId="ADAL" clId="{F504B177-414B-1C41-BF85-B0B049AC89F6}" dt="2022-10-16T06:22:11.176" v="621" actId="1076"/>
          <ac:picMkLst>
            <pc:docMk/>
            <pc:sldMk cId="1644557097" sldId="851"/>
            <ac:picMk id="9" creationId="{A0CD1114-89FB-98F1-FE2E-2BA619D2DC69}"/>
          </ac:picMkLst>
        </pc:picChg>
        <pc:picChg chg="del mod">
          <ac:chgData name="FONG Chi Kit Ken" userId="233f042c-09e9-4a0c-9043-d675a582571a" providerId="ADAL" clId="{F504B177-414B-1C41-BF85-B0B049AC89F6}" dt="2022-10-16T06:22:15.071" v="624" actId="478"/>
          <ac:picMkLst>
            <pc:docMk/>
            <pc:sldMk cId="1644557097" sldId="851"/>
            <ac:picMk id="10" creationId="{1D86D3F5-06B9-43CC-B857-B1CF59CA8FF8}"/>
          </ac:picMkLst>
        </pc:picChg>
        <pc:picChg chg="add mod">
          <ac:chgData name="FONG Chi Kit Ken" userId="233f042c-09e9-4a0c-9043-d675a582571a" providerId="ADAL" clId="{F504B177-414B-1C41-BF85-B0B049AC89F6}" dt="2022-10-16T06:23:06.498" v="647" actId="1076"/>
          <ac:picMkLst>
            <pc:docMk/>
            <pc:sldMk cId="1644557097" sldId="851"/>
            <ac:picMk id="11" creationId="{FD307F1A-E68D-70A9-C0C5-C5899A7AAEB3}"/>
          </ac:picMkLst>
        </pc:picChg>
        <pc:picChg chg="del mod">
          <ac:chgData name="FONG Chi Kit Ken" userId="233f042c-09e9-4a0c-9043-d675a582571a" providerId="ADAL" clId="{F504B177-414B-1C41-BF85-B0B049AC89F6}" dt="2022-10-16T06:22:12.402" v="622" actId="478"/>
          <ac:picMkLst>
            <pc:docMk/>
            <pc:sldMk cId="1644557097" sldId="851"/>
            <ac:picMk id="12" creationId="{84183DF7-56CF-4940-AFEA-7A7398830A0D}"/>
          </ac:picMkLst>
        </pc:picChg>
        <pc:picChg chg="add del mod">
          <ac:chgData name="FONG Chi Kit Ken" userId="233f042c-09e9-4a0c-9043-d675a582571a" providerId="ADAL" clId="{F504B177-414B-1C41-BF85-B0B049AC89F6}" dt="2022-10-16T07:41:19.661" v="1351" actId="478"/>
          <ac:picMkLst>
            <pc:docMk/>
            <pc:sldMk cId="1644557097" sldId="851"/>
            <ac:picMk id="14" creationId="{BEA0A698-84CC-A8BC-969B-ECDF65A87334}"/>
          </ac:picMkLst>
        </pc:picChg>
        <pc:picChg chg="add mod">
          <ac:chgData name="FONG Chi Kit Ken" userId="233f042c-09e9-4a0c-9043-d675a582571a" providerId="ADAL" clId="{F504B177-414B-1C41-BF85-B0B049AC89F6}" dt="2022-10-16T07:41:33.649" v="1356" actId="1076"/>
          <ac:picMkLst>
            <pc:docMk/>
            <pc:sldMk cId="1644557097" sldId="851"/>
            <ac:picMk id="16" creationId="{77E8FCE0-6C2A-0183-B706-B8B7C4212965}"/>
          </ac:picMkLst>
        </pc:picChg>
        <pc:cxnChg chg="mod">
          <ac:chgData name="FONG Chi Kit Ken" userId="233f042c-09e9-4a0c-9043-d675a582571a" providerId="ADAL" clId="{F504B177-414B-1C41-BF85-B0B049AC89F6}" dt="2022-10-16T06:22:37.020" v="639" actId="208"/>
          <ac:cxnSpMkLst>
            <pc:docMk/>
            <pc:sldMk cId="1644557097" sldId="851"/>
            <ac:cxnSpMk id="15" creationId="{ACF049B0-770C-4B7B-AADD-DB3F39ED20B8}"/>
          </ac:cxnSpMkLst>
        </pc:cxnChg>
        <pc:cxnChg chg="mod">
          <ac:chgData name="FONG Chi Kit Ken" userId="233f042c-09e9-4a0c-9043-d675a582571a" providerId="ADAL" clId="{F504B177-414B-1C41-BF85-B0B049AC89F6}" dt="2022-10-16T06:23:10.531" v="649" actId="1036"/>
          <ac:cxnSpMkLst>
            <pc:docMk/>
            <pc:sldMk cId="1644557097" sldId="851"/>
            <ac:cxnSpMk id="17" creationId="{39ABF687-973C-469A-8C02-E7527A5143E7}"/>
          </ac:cxnSpMkLst>
        </pc:cxnChg>
        <pc:cxnChg chg="mod">
          <ac:chgData name="FONG Chi Kit Ken" userId="233f042c-09e9-4a0c-9043-d675a582571a" providerId="ADAL" clId="{F504B177-414B-1C41-BF85-B0B049AC89F6}" dt="2022-10-16T06:18:26.447" v="597" actId="1076"/>
          <ac:cxnSpMkLst>
            <pc:docMk/>
            <pc:sldMk cId="1644557097" sldId="851"/>
            <ac:cxnSpMk id="23" creationId="{B455B528-D5DF-4F5A-8647-A330D71ED51C}"/>
          </ac:cxnSpMkLst>
        </pc:cxnChg>
      </pc:sldChg>
      <pc:sldChg chg="modSp add mod">
        <pc:chgData name="FONG Chi Kit Ken" userId="233f042c-09e9-4a0c-9043-d675a582571a" providerId="ADAL" clId="{F504B177-414B-1C41-BF85-B0B049AC89F6}" dt="2022-10-16T07:41:50.812" v="1359" actId="207"/>
        <pc:sldMkLst>
          <pc:docMk/>
          <pc:sldMk cId="414768626" sldId="852"/>
        </pc:sldMkLst>
        <pc:spChg chg="mod">
          <ac:chgData name="FONG Chi Kit Ken" userId="233f042c-09e9-4a0c-9043-d675a582571a" providerId="ADAL" clId="{F504B177-414B-1C41-BF85-B0B049AC89F6}" dt="2022-10-16T07:41:50.812" v="1359" actId="207"/>
          <ac:spMkLst>
            <pc:docMk/>
            <pc:sldMk cId="414768626" sldId="852"/>
            <ac:spMk id="3" creationId="{9ABC444C-B17B-4452-979E-998DA57D2FD4}"/>
          </ac:spMkLst>
        </pc:spChg>
      </pc:sldChg>
      <pc:sldChg chg="modSp add mod">
        <pc:chgData name="FONG Chi Kit Ken" userId="233f042c-09e9-4a0c-9043-d675a582571a" providerId="ADAL" clId="{F504B177-414B-1C41-BF85-B0B049AC89F6}" dt="2022-10-16T07:42:28.484" v="1366" actId="207"/>
        <pc:sldMkLst>
          <pc:docMk/>
          <pc:sldMk cId="0" sldId="853"/>
        </pc:sldMkLst>
        <pc:spChg chg="mod">
          <ac:chgData name="FONG Chi Kit Ken" userId="233f042c-09e9-4a0c-9043-d675a582571a" providerId="ADAL" clId="{F504B177-414B-1C41-BF85-B0B049AC89F6}" dt="2022-10-16T06:23:34.983" v="653" actId="1076"/>
          <ac:spMkLst>
            <pc:docMk/>
            <pc:sldMk cId="0" sldId="853"/>
            <ac:spMk id="2" creationId="{787B26FD-6809-4761-A877-28DFF498CE4B}"/>
          </ac:spMkLst>
        </pc:spChg>
        <pc:spChg chg="mod">
          <ac:chgData name="FONG Chi Kit Ken" userId="233f042c-09e9-4a0c-9043-d675a582571a" providerId="ADAL" clId="{F504B177-414B-1C41-BF85-B0B049AC89F6}" dt="2022-10-16T07:42:28.484" v="1366" actId="207"/>
          <ac:spMkLst>
            <pc:docMk/>
            <pc:sldMk cId="0" sldId="853"/>
            <ac:spMk id="241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3:34.983" v="653" actId="1076"/>
          <ac:picMkLst>
            <pc:docMk/>
            <pc:sldMk cId="0" sldId="853"/>
            <ac:picMk id="6" creationId="{41AD0FED-D2AC-4AD6-B709-F6D9EA2269CB}"/>
          </ac:picMkLst>
        </pc:picChg>
      </pc:sldChg>
      <pc:sldChg chg="addSp delSp modSp add del mod">
        <pc:chgData name="FONG Chi Kit Ken" userId="233f042c-09e9-4a0c-9043-d675a582571a" providerId="ADAL" clId="{F504B177-414B-1C41-BF85-B0B049AC89F6}" dt="2022-10-16T06:43:31.240" v="968" actId="20577"/>
        <pc:sldMkLst>
          <pc:docMk/>
          <pc:sldMk cId="3412317119" sldId="854"/>
        </pc:sldMkLst>
        <pc:spChg chg="mod">
          <ac:chgData name="FONG Chi Kit Ken" userId="233f042c-09e9-4a0c-9043-d675a582571a" providerId="ADAL" clId="{F504B177-414B-1C41-BF85-B0B049AC89F6}" dt="2022-10-16T06:43:31.240" v="968" actId="20577"/>
          <ac:spMkLst>
            <pc:docMk/>
            <pc:sldMk cId="3412317119" sldId="854"/>
            <ac:spMk id="3" creationId="{2021E4EC-9AFC-4541-85F3-3FDE9200B19F}"/>
          </ac:spMkLst>
        </pc:spChg>
        <pc:spChg chg="add del">
          <ac:chgData name="FONG Chi Kit Ken" userId="233f042c-09e9-4a0c-9043-d675a582571a" providerId="ADAL" clId="{F504B177-414B-1C41-BF85-B0B049AC89F6}" dt="2022-10-14T09:08:13.650" v="3" actId="22"/>
          <ac:spMkLst>
            <pc:docMk/>
            <pc:sldMk cId="3412317119" sldId="854"/>
            <ac:spMk id="6" creationId="{85DD181A-FD9C-8D3C-B4A1-864BC1DD3419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7:43:45.296" v="1395" actId="207"/>
        <pc:sldMkLst>
          <pc:docMk/>
          <pc:sldMk cId="0" sldId="855"/>
        </pc:sldMkLst>
        <pc:spChg chg="mod">
          <ac:chgData name="FONG Chi Kit Ken" userId="233f042c-09e9-4a0c-9043-d675a582571a" providerId="ADAL" clId="{F504B177-414B-1C41-BF85-B0B049AC89F6}" dt="2022-10-16T07:43:45.296" v="1395" actId="207"/>
          <ac:spMkLst>
            <pc:docMk/>
            <pc:sldMk cId="0" sldId="855"/>
            <ac:spMk id="2" creationId="{817C33C3-72C5-41A3-96E5-51BB97EB9589}"/>
          </ac:spMkLst>
        </pc:spChg>
        <pc:spChg chg="del">
          <ac:chgData name="FONG Chi Kit Ken" userId="233f042c-09e9-4a0c-9043-d675a582571a" providerId="ADAL" clId="{F504B177-414B-1C41-BF85-B0B049AC89F6}" dt="2022-10-16T06:23:54.561" v="657" actId="478"/>
          <ac:spMkLst>
            <pc:docMk/>
            <pc:sldMk cId="0" sldId="855"/>
            <ac:spMk id="3" creationId="{BA70FF13-1523-68C5-F376-063B770D74DD}"/>
          </ac:spMkLst>
        </pc:spChg>
      </pc:sldChg>
      <pc:sldChg chg="del">
        <pc:chgData name="FONG Chi Kit Ken" userId="233f042c-09e9-4a0c-9043-d675a582571a" providerId="ADAL" clId="{F504B177-414B-1C41-BF85-B0B049AC89F6}" dt="2022-10-14T09:25:11.182" v="273" actId="2696"/>
        <pc:sldMkLst>
          <pc:docMk/>
          <pc:sldMk cId="4241653980" sldId="856"/>
        </pc:sldMkLst>
      </pc:sldChg>
      <pc:sldChg chg="del">
        <pc:chgData name="FONG Chi Kit Ken" userId="233f042c-09e9-4a0c-9043-d675a582571a" providerId="ADAL" clId="{F504B177-414B-1C41-BF85-B0B049AC89F6}" dt="2022-10-14T09:25:11.207" v="275" actId="2696"/>
        <pc:sldMkLst>
          <pc:docMk/>
          <pc:sldMk cId="4253647708" sldId="857"/>
        </pc:sldMkLst>
      </pc:sldChg>
      <pc:sldChg chg="del">
        <pc:chgData name="FONG Chi Kit Ken" userId="233f042c-09e9-4a0c-9043-d675a582571a" providerId="ADAL" clId="{F504B177-414B-1C41-BF85-B0B049AC89F6}" dt="2022-10-14T09:25:11.213" v="276" actId="2696"/>
        <pc:sldMkLst>
          <pc:docMk/>
          <pc:sldMk cId="3845777430" sldId="858"/>
        </pc:sldMkLst>
      </pc:sldChg>
      <pc:sldChg chg="del">
        <pc:chgData name="FONG Chi Kit Ken" userId="233f042c-09e9-4a0c-9043-d675a582571a" providerId="ADAL" clId="{F504B177-414B-1C41-BF85-B0B049AC89F6}" dt="2022-10-14T09:25:11.217" v="277" actId="2696"/>
        <pc:sldMkLst>
          <pc:docMk/>
          <pc:sldMk cId="4285245291" sldId="859"/>
        </pc:sldMkLst>
      </pc:sldChg>
      <pc:sldChg chg="del">
        <pc:chgData name="FONG Chi Kit Ken" userId="233f042c-09e9-4a0c-9043-d675a582571a" providerId="ADAL" clId="{F504B177-414B-1C41-BF85-B0B049AC89F6}" dt="2022-10-14T09:25:11.225" v="278" actId="2696"/>
        <pc:sldMkLst>
          <pc:docMk/>
          <pc:sldMk cId="3373962191" sldId="860"/>
        </pc:sldMkLst>
      </pc:sldChg>
      <pc:sldChg chg="del">
        <pc:chgData name="FONG Chi Kit Ken" userId="233f042c-09e9-4a0c-9043-d675a582571a" providerId="ADAL" clId="{F504B177-414B-1C41-BF85-B0B049AC89F6}" dt="2022-10-14T09:25:11.238" v="279" actId="2696"/>
        <pc:sldMkLst>
          <pc:docMk/>
          <pc:sldMk cId="2928210225" sldId="861"/>
        </pc:sldMkLst>
      </pc:sldChg>
      <pc:sldChg chg="del">
        <pc:chgData name="FONG Chi Kit Ken" userId="233f042c-09e9-4a0c-9043-d675a582571a" providerId="ADAL" clId="{F504B177-414B-1C41-BF85-B0B049AC89F6}" dt="2022-10-14T09:25:11.263" v="281" actId="2696"/>
        <pc:sldMkLst>
          <pc:docMk/>
          <pc:sldMk cId="2075248602" sldId="862"/>
        </pc:sldMkLst>
      </pc:sldChg>
      <pc:sldChg chg="del">
        <pc:chgData name="FONG Chi Kit Ken" userId="233f042c-09e9-4a0c-9043-d675a582571a" providerId="ADAL" clId="{F504B177-414B-1C41-BF85-B0B049AC89F6}" dt="2022-10-14T09:25:11.278" v="283" actId="2696"/>
        <pc:sldMkLst>
          <pc:docMk/>
          <pc:sldMk cId="678225913" sldId="863"/>
        </pc:sldMkLst>
      </pc:sldChg>
      <pc:sldChg chg="del">
        <pc:chgData name="FONG Chi Kit Ken" userId="233f042c-09e9-4a0c-9043-d675a582571a" providerId="ADAL" clId="{F504B177-414B-1C41-BF85-B0B049AC89F6}" dt="2022-10-14T09:25:11.329" v="289" actId="2696"/>
        <pc:sldMkLst>
          <pc:docMk/>
          <pc:sldMk cId="1706331656" sldId="864"/>
        </pc:sldMkLst>
      </pc:sldChg>
      <pc:sldChg chg="del">
        <pc:chgData name="FONG Chi Kit Ken" userId="233f042c-09e9-4a0c-9043-d675a582571a" providerId="ADAL" clId="{F504B177-414B-1C41-BF85-B0B049AC89F6}" dt="2022-10-14T09:25:11.344" v="291" actId="2696"/>
        <pc:sldMkLst>
          <pc:docMk/>
          <pc:sldMk cId="3696796928" sldId="865"/>
        </pc:sldMkLst>
      </pc:sldChg>
      <pc:sldChg chg="del">
        <pc:chgData name="FONG Chi Kit Ken" userId="233f042c-09e9-4a0c-9043-d675a582571a" providerId="ADAL" clId="{F504B177-414B-1C41-BF85-B0B049AC89F6}" dt="2022-10-14T09:25:11.350" v="292" actId="2696"/>
        <pc:sldMkLst>
          <pc:docMk/>
          <pc:sldMk cId="1002471365" sldId="866"/>
        </pc:sldMkLst>
      </pc:sldChg>
      <pc:sldChg chg="del">
        <pc:chgData name="FONG Chi Kit Ken" userId="233f042c-09e9-4a0c-9043-d675a582571a" providerId="ADAL" clId="{F504B177-414B-1C41-BF85-B0B049AC89F6}" dt="2022-10-14T09:25:11.354" v="293" actId="2696"/>
        <pc:sldMkLst>
          <pc:docMk/>
          <pc:sldMk cId="3878358586" sldId="867"/>
        </pc:sldMkLst>
      </pc:sldChg>
      <pc:sldChg chg="del">
        <pc:chgData name="FONG Chi Kit Ken" userId="233f042c-09e9-4a0c-9043-d675a582571a" providerId="ADAL" clId="{F504B177-414B-1C41-BF85-B0B049AC89F6}" dt="2022-10-14T09:25:11.366" v="294" actId="2696"/>
        <pc:sldMkLst>
          <pc:docMk/>
          <pc:sldMk cId="3589250458" sldId="868"/>
        </pc:sldMkLst>
      </pc:sldChg>
      <pc:sldChg chg="del">
        <pc:chgData name="FONG Chi Kit Ken" userId="233f042c-09e9-4a0c-9043-d675a582571a" providerId="ADAL" clId="{F504B177-414B-1C41-BF85-B0B049AC89F6}" dt="2022-10-14T09:25:11.374" v="295" actId="2696"/>
        <pc:sldMkLst>
          <pc:docMk/>
          <pc:sldMk cId="124312822" sldId="869"/>
        </pc:sldMkLst>
      </pc:sldChg>
      <pc:sldChg chg="del">
        <pc:chgData name="FONG Chi Kit Ken" userId="233f042c-09e9-4a0c-9043-d675a582571a" providerId="ADAL" clId="{F504B177-414B-1C41-BF85-B0B049AC89F6}" dt="2022-10-14T09:25:11.391" v="297" actId="2696"/>
        <pc:sldMkLst>
          <pc:docMk/>
          <pc:sldMk cId="3868793616" sldId="870"/>
        </pc:sldMkLst>
      </pc:sldChg>
      <pc:sldChg chg="del">
        <pc:chgData name="FONG Chi Kit Ken" userId="233f042c-09e9-4a0c-9043-d675a582571a" providerId="ADAL" clId="{F504B177-414B-1C41-BF85-B0B049AC89F6}" dt="2022-10-14T09:25:11.445" v="304" actId="2696"/>
        <pc:sldMkLst>
          <pc:docMk/>
          <pc:sldMk cId="875715742" sldId="871"/>
        </pc:sldMkLst>
      </pc:sldChg>
      <pc:sldChg chg="del">
        <pc:chgData name="FONG Chi Kit Ken" userId="233f042c-09e9-4a0c-9043-d675a582571a" providerId="ADAL" clId="{F504B177-414B-1C41-BF85-B0B049AC89F6}" dt="2022-10-14T09:25:11.545" v="320" actId="2696"/>
        <pc:sldMkLst>
          <pc:docMk/>
          <pc:sldMk cId="2948171727" sldId="872"/>
        </pc:sldMkLst>
      </pc:sldChg>
      <pc:sldChg chg="del">
        <pc:chgData name="FONG Chi Kit Ken" userId="233f042c-09e9-4a0c-9043-d675a582571a" providerId="ADAL" clId="{F504B177-414B-1C41-BF85-B0B049AC89F6}" dt="2022-10-14T09:25:11.569" v="323" actId="2696"/>
        <pc:sldMkLst>
          <pc:docMk/>
          <pc:sldMk cId="2964087854" sldId="873"/>
        </pc:sldMkLst>
      </pc:sldChg>
      <pc:sldChg chg="del">
        <pc:chgData name="FONG Chi Kit Ken" userId="233f042c-09e9-4a0c-9043-d675a582571a" providerId="ADAL" clId="{F504B177-414B-1C41-BF85-B0B049AC89F6}" dt="2022-10-14T09:25:11.590" v="325" actId="2696"/>
        <pc:sldMkLst>
          <pc:docMk/>
          <pc:sldMk cId="1417608453" sldId="874"/>
        </pc:sldMkLst>
      </pc:sldChg>
      <pc:sldChg chg="del">
        <pc:chgData name="FONG Chi Kit Ken" userId="233f042c-09e9-4a0c-9043-d675a582571a" providerId="ADAL" clId="{F504B177-414B-1C41-BF85-B0B049AC89F6}" dt="2022-10-14T09:25:11.607" v="326" actId="2696"/>
        <pc:sldMkLst>
          <pc:docMk/>
          <pc:sldMk cId="4235157843" sldId="875"/>
        </pc:sldMkLst>
      </pc:sldChg>
      <pc:sldChg chg="del">
        <pc:chgData name="FONG Chi Kit Ken" userId="233f042c-09e9-4a0c-9043-d675a582571a" providerId="ADAL" clId="{F504B177-414B-1C41-BF85-B0B049AC89F6}" dt="2022-10-14T09:25:11.621" v="328" actId="2696"/>
        <pc:sldMkLst>
          <pc:docMk/>
          <pc:sldMk cId="1794493676" sldId="876"/>
        </pc:sldMkLst>
      </pc:sldChg>
      <pc:sldChg chg="del">
        <pc:chgData name="FONG Chi Kit Ken" userId="233f042c-09e9-4a0c-9043-d675a582571a" providerId="ADAL" clId="{F504B177-414B-1C41-BF85-B0B049AC89F6}" dt="2022-10-14T09:25:11.633" v="329" actId="2696"/>
        <pc:sldMkLst>
          <pc:docMk/>
          <pc:sldMk cId="1783906049" sldId="877"/>
        </pc:sldMkLst>
      </pc:sldChg>
      <pc:sldChg chg="modSp add mod">
        <pc:chgData name="FONG Chi Kit Ken" userId="233f042c-09e9-4a0c-9043-d675a582571a" providerId="ADAL" clId="{F504B177-414B-1C41-BF85-B0B049AC89F6}" dt="2022-10-16T07:51:00.413" v="1526" actId="255"/>
        <pc:sldMkLst>
          <pc:docMk/>
          <pc:sldMk cId="1753204406" sldId="878"/>
        </pc:sldMkLst>
        <pc:spChg chg="mod">
          <ac:chgData name="FONG Chi Kit Ken" userId="233f042c-09e9-4a0c-9043-d675a582571a" providerId="ADAL" clId="{F504B177-414B-1C41-BF85-B0B049AC89F6}" dt="2022-10-16T06:39:39.459" v="908" actId="27636"/>
          <ac:spMkLst>
            <pc:docMk/>
            <pc:sldMk cId="1753204406" sldId="878"/>
            <ac:spMk id="6" creationId="{2C8CE993-A7B2-4410-BBFF-A1D4C57930C8}"/>
          </ac:spMkLst>
        </pc:spChg>
        <pc:spChg chg="mod">
          <ac:chgData name="FONG Chi Kit Ken" userId="233f042c-09e9-4a0c-9043-d675a582571a" providerId="ADAL" clId="{F504B177-414B-1C41-BF85-B0B049AC89F6}" dt="2022-10-16T07:51:00.413" v="1526" actId="255"/>
          <ac:spMkLst>
            <pc:docMk/>
            <pc:sldMk cId="1753204406" sldId="878"/>
            <ac:spMk id="7" creationId="{E2E8383E-95C5-40E7-A3A3-6AEF495170AB}"/>
          </ac:spMkLst>
        </pc:spChg>
      </pc:sldChg>
      <pc:sldChg chg="del">
        <pc:chgData name="FONG Chi Kit Ken" userId="233f042c-09e9-4a0c-9043-d675a582571a" providerId="ADAL" clId="{F504B177-414B-1C41-BF85-B0B049AC89F6}" dt="2022-10-14T09:25:11.659" v="331" actId="2696"/>
        <pc:sldMkLst>
          <pc:docMk/>
          <pc:sldMk cId="2357354428" sldId="879"/>
        </pc:sldMkLst>
      </pc:sldChg>
      <pc:sldChg chg="add del">
        <pc:chgData name="FONG Chi Kit Ken" userId="233f042c-09e9-4a0c-9043-d675a582571a" providerId="ADAL" clId="{F504B177-414B-1C41-BF85-B0B049AC89F6}" dt="2022-10-16T06:42:54.408" v="947" actId="2696"/>
        <pc:sldMkLst>
          <pc:docMk/>
          <pc:sldMk cId="359057265" sldId="880"/>
        </pc:sldMkLst>
      </pc:sldChg>
      <pc:sldChg chg="del">
        <pc:chgData name="FONG Chi Kit Ken" userId="233f042c-09e9-4a0c-9043-d675a582571a" providerId="ADAL" clId="{F504B177-414B-1C41-BF85-B0B049AC89F6}" dt="2022-10-14T09:25:11.176" v="272" actId="2696"/>
        <pc:sldMkLst>
          <pc:docMk/>
          <pc:sldMk cId="1238276662" sldId="882"/>
        </pc:sldMkLst>
      </pc:sldChg>
      <pc:sldChg chg="del">
        <pc:chgData name="FONG Chi Kit Ken" userId="233f042c-09e9-4a0c-9043-d675a582571a" providerId="ADAL" clId="{F504B177-414B-1C41-BF85-B0B049AC89F6}" dt="2022-10-14T09:25:11.157" v="270" actId="2696"/>
        <pc:sldMkLst>
          <pc:docMk/>
          <pc:sldMk cId="3245404269" sldId="883"/>
        </pc:sldMkLst>
      </pc:sldChg>
      <pc:sldChg chg="del">
        <pc:chgData name="FONG Chi Kit Ken" userId="233f042c-09e9-4a0c-9043-d675a582571a" providerId="ADAL" clId="{F504B177-414B-1C41-BF85-B0B049AC89F6}" dt="2022-10-14T09:25:11.651" v="330" actId="2696"/>
        <pc:sldMkLst>
          <pc:docMk/>
          <pc:sldMk cId="4076889036" sldId="884"/>
        </pc:sldMkLst>
      </pc:sldChg>
      <pc:sldChg chg="modSp add mod modClrScheme chgLayout">
        <pc:chgData name="FONG Chi Kit Ken" userId="233f042c-09e9-4a0c-9043-d675a582571a" providerId="ADAL" clId="{F504B177-414B-1C41-BF85-B0B049AC89F6}" dt="2022-10-16T07:40:11.477" v="1344" actId="108"/>
        <pc:sldMkLst>
          <pc:docMk/>
          <pc:sldMk cId="3432385363" sldId="885"/>
        </pc:sldMkLst>
        <pc:spChg chg="mod ord">
          <ac:chgData name="FONG Chi Kit Ken" userId="233f042c-09e9-4a0c-9043-d675a582571a" providerId="ADAL" clId="{F504B177-414B-1C41-BF85-B0B049AC89F6}" dt="2022-10-16T06:17:41.268" v="594" actId="404"/>
          <ac:spMkLst>
            <pc:docMk/>
            <pc:sldMk cId="3432385363" sldId="885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F504B177-414B-1C41-BF85-B0B049AC89F6}" dt="2022-10-16T07:40:11.477" v="1344" actId="108"/>
          <ac:spMkLst>
            <pc:docMk/>
            <pc:sldMk cId="3432385363" sldId="885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F504B177-414B-1C41-BF85-B0B049AC89F6}" dt="2022-10-16T06:16:50.291" v="579" actId="700"/>
          <ac:spMkLst>
            <pc:docMk/>
            <pc:sldMk cId="3432385363" sldId="885"/>
            <ac:spMk id="5" creationId="{94BA67B9-FED1-4D91-81E6-843FA97A0E1C}"/>
          </ac:spMkLst>
        </pc:spChg>
        <pc:grpChg chg="mod">
          <ac:chgData name="FONG Chi Kit Ken" userId="233f042c-09e9-4a0c-9043-d675a582571a" providerId="ADAL" clId="{F504B177-414B-1C41-BF85-B0B049AC89F6}" dt="2022-10-16T06:17:49.232" v="595" actId="1076"/>
          <ac:grpSpMkLst>
            <pc:docMk/>
            <pc:sldMk cId="3432385363" sldId="885"/>
            <ac:grpSpMk id="11" creationId="{7009EA13-0098-334A-BF93-07DAA44C8FB5}"/>
          </ac:grpSpMkLst>
        </pc:grpChg>
        <pc:picChg chg="mod">
          <ac:chgData name="FONG Chi Kit Ken" userId="233f042c-09e9-4a0c-9043-d675a582571a" providerId="ADAL" clId="{F504B177-414B-1C41-BF85-B0B049AC89F6}" dt="2022-10-16T06:17:49.232" v="595" actId="1076"/>
          <ac:picMkLst>
            <pc:docMk/>
            <pc:sldMk cId="3432385363" sldId="885"/>
            <ac:picMk id="10" creationId="{7ED8D16C-C37E-4EE7-ADC4-3BEE6FE93EF2}"/>
          </ac:picMkLst>
        </pc:picChg>
      </pc:sldChg>
      <pc:sldChg chg="modSp add mod modClrScheme chgLayout">
        <pc:chgData name="FONG Chi Kit Ken" userId="233f042c-09e9-4a0c-9043-d675a582571a" providerId="ADAL" clId="{F504B177-414B-1C41-BF85-B0B049AC89F6}" dt="2022-10-16T06:58:10.396" v="1095" actId="108"/>
        <pc:sldMkLst>
          <pc:docMk/>
          <pc:sldMk cId="302467592" sldId="886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302467592" sldId="886"/>
            <ac:spMk id="2" creationId="{57392DDD-1E62-41A7-8158-172EAB0DDBDB}"/>
          </ac:spMkLst>
        </pc:spChg>
        <pc:spChg chg="mod ord">
          <ac:chgData name="FONG Chi Kit Ken" userId="233f042c-09e9-4a0c-9043-d675a582571a" providerId="ADAL" clId="{F504B177-414B-1C41-BF85-B0B049AC89F6}" dt="2022-10-16T06:58:10.396" v="1095" actId="108"/>
          <ac:spMkLst>
            <pc:docMk/>
            <pc:sldMk cId="302467592" sldId="886"/>
            <ac:spMk id="3" creationId="{FE928885-49A7-4945-B2BF-D4CB34C26F64}"/>
          </ac:spMkLst>
        </pc:spChg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302467592" sldId="886"/>
            <ac:spMk id="4" creationId="{0FAAB830-DC24-41C7-BDF7-17DCB5507A09}"/>
          </ac:spMkLst>
        </pc:spChg>
        <pc:spChg chg="mod">
          <ac:chgData name="FONG Chi Kit Ken" userId="233f042c-09e9-4a0c-9043-d675a582571a" providerId="ADAL" clId="{F504B177-414B-1C41-BF85-B0B049AC89F6}" dt="2022-10-14T09:30:41.974" v="385" actId="20577"/>
          <ac:spMkLst>
            <pc:docMk/>
            <pc:sldMk cId="302467592" sldId="886"/>
            <ac:spMk id="6" creationId="{CE2054E6-F3CA-4707-976F-09D2BD6692AC}"/>
          </ac:spMkLst>
        </pc:spChg>
        <pc:graphicFrameChg chg="mod">
          <ac:chgData name="FONG Chi Kit Ken" userId="233f042c-09e9-4a0c-9043-d675a582571a" providerId="ADAL" clId="{F504B177-414B-1C41-BF85-B0B049AC89F6}" dt="2022-10-14T09:30:16.452" v="375" actId="1076"/>
          <ac:graphicFrameMkLst>
            <pc:docMk/>
            <pc:sldMk cId="302467592" sldId="886"/>
            <ac:graphicFrameMk id="5" creationId="{BF41F476-E1AF-4374-A574-6DC040F49318}"/>
          </ac:graphicFrameMkLst>
        </pc:graphicFrameChg>
      </pc:sldChg>
      <pc:sldChg chg="modSp add del mod modClrScheme chgLayout">
        <pc:chgData name="FONG Chi Kit Ken" userId="233f042c-09e9-4a0c-9043-d675a582571a" providerId="ADAL" clId="{F504B177-414B-1C41-BF85-B0B049AC89F6}" dt="2022-10-14T09:16:33.799" v="165" actId="2696"/>
        <pc:sldMkLst>
          <pc:docMk/>
          <pc:sldMk cId="1573342898" sldId="887"/>
        </pc:sldMkLst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573342898" sldId="887"/>
            <ac:spMk id="2" creationId="{8018AC5D-64FE-DD4A-81F3-FF547551987B}"/>
          </ac:spMkLst>
        </pc:spChg>
        <pc:spChg chg="mod ord">
          <ac:chgData name="FONG Chi Kit Ken" userId="233f042c-09e9-4a0c-9043-d675a582571a" providerId="ADAL" clId="{F504B177-414B-1C41-BF85-B0B049AC89F6}" dt="2022-10-14T09:16:09.652" v="162" actId="27636"/>
          <ac:spMkLst>
            <pc:docMk/>
            <pc:sldMk cId="1573342898" sldId="887"/>
            <ac:spMk id="4" creationId="{C3F0C8ED-CF94-664B-8527-DF602ADDBEA4}"/>
          </ac:spMkLst>
        </pc:spChg>
        <pc:spChg chg="mod ord">
          <ac:chgData name="FONG Chi Kit Ken" userId="233f042c-09e9-4a0c-9043-d675a582571a" providerId="ADAL" clId="{F504B177-414B-1C41-BF85-B0B049AC89F6}" dt="2022-10-14T09:16:09.586" v="161" actId="700"/>
          <ac:spMkLst>
            <pc:docMk/>
            <pc:sldMk cId="1573342898" sldId="887"/>
            <ac:spMk id="5" creationId="{AA808253-2EE3-DF40-8899-F7072FDEF8C0}"/>
          </ac:spMkLst>
        </pc:spChg>
      </pc:sldChg>
      <pc:sldChg chg="modSp add del mod modClrScheme chgLayout">
        <pc:chgData name="FONG Chi Kit Ken" userId="233f042c-09e9-4a0c-9043-d675a582571a" providerId="ADAL" clId="{F504B177-414B-1C41-BF85-B0B049AC89F6}" dt="2022-10-14T09:10:00.521" v="62" actId="2696"/>
        <pc:sldMkLst>
          <pc:docMk/>
          <pc:sldMk cId="1674354054" sldId="888"/>
        </pc:sldMkLst>
        <pc:spChg chg="mod ord">
          <ac:chgData name="FONG Chi Kit Ken" userId="233f042c-09e9-4a0c-9043-d675a582571a" providerId="ADAL" clId="{F504B177-414B-1C41-BF85-B0B049AC89F6}" dt="2022-10-14T09:09:28.951" v="55" actId="700"/>
          <ac:spMkLst>
            <pc:docMk/>
            <pc:sldMk cId="1674354054" sldId="888"/>
            <ac:spMk id="10" creationId="{E2C66338-D2AB-D248-A7F8-B8A2E3C760B6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6:55:10.971" v="1072" actId="108"/>
        <pc:sldMkLst>
          <pc:docMk/>
          <pc:sldMk cId="3696136199" sldId="889"/>
        </pc:sldMkLst>
        <pc:spChg chg="mod ord">
          <ac:chgData name="FONG Chi Kit Ken" userId="233f042c-09e9-4a0c-9043-d675a582571a" providerId="ADAL" clId="{F504B177-414B-1C41-BF85-B0B049AC89F6}" dt="2022-10-14T09:28:34.588" v="359" actId="404"/>
          <ac:spMkLst>
            <pc:docMk/>
            <pc:sldMk cId="3696136199" sldId="889"/>
            <ac:spMk id="2" creationId="{6708A287-1EB9-4E24-8E16-0291D5F5A92C}"/>
          </ac:spMkLst>
        </pc:spChg>
        <pc:spChg chg="mod ord">
          <ac:chgData name="FONG Chi Kit Ken" userId="233f042c-09e9-4a0c-9043-d675a582571a" providerId="ADAL" clId="{F504B177-414B-1C41-BF85-B0B049AC89F6}" dt="2022-10-16T06:54:42.306" v="1066" actId="255"/>
          <ac:spMkLst>
            <pc:docMk/>
            <pc:sldMk cId="3696136199" sldId="889"/>
            <ac:spMk id="3" creationId="{109BDC50-D982-48AB-B6D8-1BD62A00BF3F}"/>
          </ac:spMkLst>
        </pc:spChg>
        <pc:spChg chg="mod ord">
          <ac:chgData name="FONG Chi Kit Ken" userId="233f042c-09e9-4a0c-9043-d675a582571a" providerId="ADAL" clId="{F504B177-414B-1C41-BF85-B0B049AC89F6}" dt="2022-10-16T06:55:10.971" v="1072" actId="108"/>
          <ac:spMkLst>
            <pc:docMk/>
            <pc:sldMk cId="3696136199" sldId="889"/>
            <ac:spMk id="4" creationId="{84E9DA70-3DCA-4FA1-A6CA-7F86717D4694}"/>
          </ac:spMkLst>
        </pc:spChg>
        <pc:spChg chg="mod or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5" creationId="{94BA67B9-FED1-4D91-81E6-843FA97A0E1C}"/>
          </ac:spMkLst>
        </pc:spChg>
        <pc:spChg chg="add del mod">
          <ac:chgData name="FONG Chi Kit Ken" userId="233f042c-09e9-4a0c-9043-d675a582571a" providerId="ADAL" clId="{F504B177-414B-1C41-BF85-B0B049AC89F6}" dt="2022-10-14T09:26:10.809" v="336"/>
          <ac:spMkLst>
            <pc:docMk/>
            <pc:sldMk cId="3696136199" sldId="889"/>
            <ac:spMk id="6" creationId="{138C2025-BACA-6DAF-AA48-392E5D67E414}"/>
          </ac:spMkLst>
        </pc:spChg>
        <pc:spChg chg="add del mod">
          <ac:chgData name="FONG Chi Kit Ken" userId="233f042c-09e9-4a0c-9043-d675a582571a" providerId="ADAL" clId="{F504B177-414B-1C41-BF85-B0B049AC89F6}" dt="2022-10-14T09:26:10.809" v="336"/>
          <ac:spMkLst>
            <pc:docMk/>
            <pc:sldMk cId="3696136199" sldId="889"/>
            <ac:spMk id="7" creationId="{A6E21614-4D16-2E1B-4433-BB7124718F0F}"/>
          </ac:spMkLst>
        </pc:spChg>
        <pc:spChg chg="add del mod">
          <ac:chgData name="FONG Chi Kit Ken" userId="233f042c-09e9-4a0c-9043-d675a582571a" providerId="ADAL" clId="{F504B177-414B-1C41-BF85-B0B049AC89F6}" dt="2022-10-14T09:26:10.809" v="336"/>
          <ac:spMkLst>
            <pc:docMk/>
            <pc:sldMk cId="3696136199" sldId="889"/>
            <ac:spMk id="8" creationId="{94ECC3BE-9391-ADFE-177C-0E139B8ECA9E}"/>
          </ac:spMkLst>
        </pc:spChg>
        <pc:spChg chg="add del mo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9" creationId="{121E9A6C-640E-FD46-C4C9-6CF6B5F2578E}"/>
          </ac:spMkLst>
        </pc:spChg>
        <pc:spChg chg="add del mo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12" creationId="{4CC54262-4EC2-80A3-2C1B-53AA4C8CE795}"/>
          </ac:spMkLst>
        </pc:spChg>
        <pc:spChg chg="add del mod">
          <ac:chgData name="FONG Chi Kit Ken" userId="233f042c-09e9-4a0c-9043-d675a582571a" providerId="ADAL" clId="{F504B177-414B-1C41-BF85-B0B049AC89F6}" dt="2022-10-14T09:26:19.619" v="342"/>
          <ac:spMkLst>
            <pc:docMk/>
            <pc:sldMk cId="3696136199" sldId="889"/>
            <ac:spMk id="15" creationId="{3B90191E-0A37-4EF2-19BA-F6349A3D987B}"/>
          </ac:spMkLst>
        </pc:spChg>
        <pc:spChg chg="add del mod">
          <ac:chgData name="FONG Chi Kit Ken" userId="233f042c-09e9-4a0c-9043-d675a582571a" providerId="ADAL" clId="{F504B177-414B-1C41-BF85-B0B049AC89F6}" dt="2022-10-14T09:26:18.619" v="341"/>
          <ac:spMkLst>
            <pc:docMk/>
            <pc:sldMk cId="3696136199" sldId="889"/>
            <ac:spMk id="17" creationId="{5FCA96C5-17BD-EFF5-1782-27860964F87B}"/>
          </ac:spMkLst>
        </pc:spChg>
        <pc:spChg chg="add del mod">
          <ac:chgData name="FONG Chi Kit Ken" userId="233f042c-09e9-4a0c-9043-d675a582571a" providerId="ADAL" clId="{F504B177-414B-1C41-BF85-B0B049AC89F6}" dt="2022-10-14T09:26:18.619" v="341"/>
          <ac:spMkLst>
            <pc:docMk/>
            <pc:sldMk cId="3696136199" sldId="889"/>
            <ac:spMk id="18" creationId="{060D8C5D-8B38-74A3-0437-9B7EA9C60A27}"/>
          </ac:spMkLst>
        </pc:spChg>
        <pc:spChg chg="add del mod">
          <ac:chgData name="FONG Chi Kit Ken" userId="233f042c-09e9-4a0c-9043-d675a582571a" providerId="ADAL" clId="{F504B177-414B-1C41-BF85-B0B049AC89F6}" dt="2022-10-14T09:26:18.619" v="341"/>
          <ac:spMkLst>
            <pc:docMk/>
            <pc:sldMk cId="3696136199" sldId="889"/>
            <ac:spMk id="19" creationId="{49498136-3193-6774-24EF-DA532D88CB4A}"/>
          </ac:spMkLst>
        </pc:spChg>
        <pc:spChg chg="add del mod">
          <ac:chgData name="FONG Chi Kit Ken" userId="233f042c-09e9-4a0c-9043-d675a582571a" providerId="ADAL" clId="{F504B177-414B-1C41-BF85-B0B049AC89F6}" dt="2022-10-14T09:26:17.018" v="340"/>
          <ac:spMkLst>
            <pc:docMk/>
            <pc:sldMk cId="3696136199" sldId="889"/>
            <ac:spMk id="20" creationId="{99968A74-1ABF-8F98-AB66-FF9A68483394}"/>
          </ac:spMkLst>
        </pc:spChg>
        <pc:spChg chg="add del mod">
          <ac:chgData name="FONG Chi Kit Ken" userId="233f042c-09e9-4a0c-9043-d675a582571a" providerId="ADAL" clId="{F504B177-414B-1C41-BF85-B0B049AC89F6}" dt="2022-10-14T09:26:17.018" v="340"/>
          <ac:spMkLst>
            <pc:docMk/>
            <pc:sldMk cId="3696136199" sldId="889"/>
            <ac:spMk id="21" creationId="{3346876F-38ED-0E2F-6C85-5DFC1946C32A}"/>
          </ac:spMkLst>
        </pc:spChg>
        <pc:spChg chg="add del mod">
          <ac:chgData name="FONG Chi Kit Ken" userId="233f042c-09e9-4a0c-9043-d675a582571a" providerId="ADAL" clId="{F504B177-414B-1C41-BF85-B0B049AC89F6}" dt="2022-10-14T09:26:17.018" v="340"/>
          <ac:spMkLst>
            <pc:docMk/>
            <pc:sldMk cId="3696136199" sldId="889"/>
            <ac:spMk id="22" creationId="{2F9B7E50-ED99-341E-BA9F-710314770627}"/>
          </ac:spMkLst>
        </pc:spChg>
        <pc:grpChg chg="mod">
          <ac:chgData name="FONG Chi Kit Ken" userId="233f042c-09e9-4a0c-9043-d675a582571a" providerId="ADAL" clId="{F504B177-414B-1C41-BF85-B0B049AC89F6}" dt="2022-10-14T09:29:14.879" v="365" actId="1076"/>
          <ac:grpSpMkLst>
            <pc:docMk/>
            <pc:sldMk cId="3696136199" sldId="889"/>
            <ac:grpSpMk id="14" creationId="{764BF011-4398-CC4A-9D77-B6A6966C44CF}"/>
          </ac:grpSpMkLst>
        </pc:grpChg>
        <pc:picChg chg="mod">
          <ac:chgData name="FONG Chi Kit Ken" userId="233f042c-09e9-4a0c-9043-d675a582571a" providerId="ADAL" clId="{F504B177-414B-1C41-BF85-B0B049AC89F6}" dt="2022-10-16T06:54:55.275" v="1069" actId="1076"/>
          <ac:picMkLst>
            <pc:docMk/>
            <pc:sldMk cId="3696136199" sldId="889"/>
            <ac:picMk id="10" creationId="{7ED8D16C-C37E-4EE7-ADC4-3BEE6FE93EF2}"/>
          </ac:picMkLst>
        </pc:picChg>
        <pc:picChg chg="mod">
          <ac:chgData name="FONG Chi Kit Ken" userId="233f042c-09e9-4a0c-9043-d675a582571a" providerId="ADAL" clId="{F504B177-414B-1C41-BF85-B0B049AC89F6}" dt="2022-10-16T06:54:55.275" v="1069" actId="1076"/>
          <ac:picMkLst>
            <pc:docMk/>
            <pc:sldMk cId="3696136199" sldId="889"/>
            <ac:picMk id="11" creationId="{5B08F380-AB2C-492C-B6A2-DD669EEC3EE2}"/>
          </ac:picMkLst>
        </pc:picChg>
      </pc:sldChg>
      <pc:sldChg chg="modSp add mod modClrScheme chgLayout">
        <pc:chgData name="FONG Chi Kit Ken" userId="233f042c-09e9-4a0c-9043-d675a582571a" providerId="ADAL" clId="{F504B177-414B-1C41-BF85-B0B049AC89F6}" dt="2022-10-16T06:56:30.448" v="1084" actId="108"/>
        <pc:sldMkLst>
          <pc:docMk/>
          <pc:sldMk cId="0" sldId="890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0" sldId="890"/>
            <ac:spMk id="213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6:30.448" v="1084" actId="108"/>
          <ac:spMkLst>
            <pc:docMk/>
            <pc:sldMk cId="0" sldId="890"/>
            <ac:spMk id="21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29:54.536" v="372" actId="1076"/>
          <ac:spMkLst>
            <pc:docMk/>
            <pc:sldMk cId="0" sldId="890"/>
            <ac:spMk id="215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7:46.233" v="1088" actId="108"/>
        <pc:sldMkLst>
          <pc:docMk/>
          <pc:sldMk cId="0" sldId="891"/>
        </pc:sldMkLst>
        <pc:spChg chg="mod ord">
          <ac:chgData name="FONG Chi Kit Ken" userId="233f042c-09e9-4a0c-9043-d675a582571a" providerId="ADAL" clId="{F504B177-414B-1C41-BF85-B0B049AC89F6}" dt="2022-10-14T09:29:40.334" v="368" actId="700"/>
          <ac:spMkLst>
            <pc:docMk/>
            <pc:sldMk cId="0" sldId="891"/>
            <ac:spMk id="220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7:46.233" v="1088" actId="108"/>
          <ac:spMkLst>
            <pc:docMk/>
            <pc:sldMk cId="0" sldId="891"/>
            <ac:spMk id="221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0:06.831" v="374" actId="1076"/>
          <ac:spMkLst>
            <pc:docMk/>
            <pc:sldMk cId="0" sldId="891"/>
            <ac:spMk id="222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6:59:15.141" v="1114" actId="207"/>
        <pc:sldMkLst>
          <pc:docMk/>
          <pc:sldMk cId="0" sldId="892"/>
        </pc:sldMkLst>
        <pc:spChg chg="mod ord">
          <ac:chgData name="FONG Chi Kit Ken" userId="233f042c-09e9-4a0c-9043-d675a582571a" providerId="ADAL" clId="{F504B177-414B-1C41-BF85-B0B049AC89F6}" dt="2022-10-14T09:31:16.807" v="391" actId="700"/>
          <ac:spMkLst>
            <pc:docMk/>
            <pc:sldMk cId="0" sldId="892"/>
            <ac:spMk id="247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6:59:15.141" v="1114" actId="207"/>
          <ac:spMkLst>
            <pc:docMk/>
            <pc:sldMk cId="0" sldId="892"/>
            <ac:spMk id="248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4T09:32:01.663" v="397" actId="1076"/>
          <ac:spMkLst>
            <pc:docMk/>
            <pc:sldMk cId="0" sldId="892"/>
            <ac:spMk id="249" creationId="{00000000-0000-0000-0000-000000000000}"/>
          </ac:spMkLst>
        </pc:spChg>
        <pc:grpChg chg="mod">
          <ac:chgData name="FONG Chi Kit Ken" userId="233f042c-09e9-4a0c-9043-d675a582571a" providerId="ADAL" clId="{F504B177-414B-1C41-BF85-B0B049AC89F6}" dt="2022-10-14T09:32:01.663" v="397" actId="1076"/>
          <ac:grpSpMkLst>
            <pc:docMk/>
            <pc:sldMk cId="0" sldId="892"/>
            <ac:grpSpMk id="5" creationId="{A857429E-DA35-46EC-8CD0-06A758719510}"/>
          </ac:grpSpMkLst>
        </pc:grpChg>
      </pc:sldChg>
      <pc:sldChg chg="addSp delSp modSp add mod modClrScheme chgLayout">
        <pc:chgData name="FONG Chi Kit Ken" userId="233f042c-09e9-4a0c-9043-d675a582571a" providerId="ADAL" clId="{F504B177-414B-1C41-BF85-B0B049AC89F6}" dt="2022-10-14T09:33:02.956" v="404" actId="478"/>
        <pc:sldMkLst>
          <pc:docMk/>
          <pc:sldMk cId="0" sldId="893"/>
        </pc:sldMkLst>
        <pc:spChg chg="add del mod ord">
          <ac:chgData name="FONG Chi Kit Ken" userId="233f042c-09e9-4a0c-9043-d675a582571a" providerId="ADAL" clId="{F504B177-414B-1C41-BF85-B0B049AC89F6}" dt="2022-10-14T09:33:02.956" v="404" actId="478"/>
          <ac:spMkLst>
            <pc:docMk/>
            <pc:sldMk cId="0" sldId="893"/>
            <ac:spMk id="2" creationId="{528A985C-15E6-57EB-A634-ED7B3FE07342}"/>
          </ac:spMkLst>
        </pc:spChg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893"/>
            <ac:spMk id="273" creationId="{00000000-0000-0000-0000-000000000000}"/>
          </ac:spMkLst>
        </pc:spChg>
      </pc:sldChg>
      <pc:sldChg chg="modSp add mod modClrScheme chgLayout">
        <pc:chgData name="FONG Chi Kit Ken" userId="233f042c-09e9-4a0c-9043-d675a582571a" providerId="ADAL" clId="{F504B177-414B-1C41-BF85-B0B049AC89F6}" dt="2022-10-16T07:19:28.542" v="1146" actId="108"/>
        <pc:sldMkLst>
          <pc:docMk/>
          <pc:sldMk cId="0" sldId="894"/>
        </pc:sldMkLst>
        <pc:spChg chg="mod ord">
          <ac:chgData name="FONG Chi Kit Ken" userId="233f042c-09e9-4a0c-9043-d675a582571a" providerId="ADAL" clId="{F504B177-414B-1C41-BF85-B0B049AC89F6}" dt="2022-10-14T09:32:33.230" v="400" actId="700"/>
          <ac:spMkLst>
            <pc:docMk/>
            <pc:sldMk cId="0" sldId="894"/>
            <ac:spMk id="306" creationId="{00000000-0000-0000-0000-000000000000}"/>
          </ac:spMkLst>
        </pc:spChg>
        <pc:spChg chg="mod ord">
          <ac:chgData name="FONG Chi Kit Ken" userId="233f042c-09e9-4a0c-9043-d675a582571a" providerId="ADAL" clId="{F504B177-414B-1C41-BF85-B0B049AC89F6}" dt="2022-10-16T07:19:28.542" v="1146" actId="108"/>
          <ac:spMkLst>
            <pc:docMk/>
            <pc:sldMk cId="0" sldId="894"/>
            <ac:spMk id="307" creationId="{00000000-0000-0000-0000-000000000000}"/>
          </ac:spMkLst>
        </pc:spChg>
      </pc:sldChg>
      <pc:sldChg chg="addSp delSp modSp add mod modClrScheme chgLayout">
        <pc:chgData name="FONG Chi Kit Ken" userId="233f042c-09e9-4a0c-9043-d675a582571a" providerId="ADAL" clId="{F504B177-414B-1C41-BF85-B0B049AC89F6}" dt="2022-10-16T07:21:19.704" v="1177" actId="108"/>
        <pc:sldMkLst>
          <pc:docMk/>
          <pc:sldMk cId="0" sldId="895"/>
        </pc:sldMkLst>
        <pc:spChg chg="add del mod ord">
          <ac:chgData name="FONG Chi Kit Ken" userId="233f042c-09e9-4a0c-9043-d675a582571a" providerId="ADAL" clId="{F504B177-414B-1C41-BF85-B0B049AC89F6}" dt="2022-10-14T09:44:59.168" v="430" actId="478"/>
          <ac:spMkLst>
            <pc:docMk/>
            <pc:sldMk cId="0" sldId="895"/>
            <ac:spMk id="2" creationId="{CC8A3904-F3AE-A04C-96F5-73D5F05E441B}"/>
          </ac:spMkLst>
        </pc:spChg>
        <pc:spChg chg="add del mod ord">
          <ac:chgData name="FONG Chi Kit Ken" userId="233f042c-09e9-4a0c-9043-d675a582571a" providerId="ADAL" clId="{F504B177-414B-1C41-BF85-B0B049AC89F6}" dt="2022-10-14T09:44:59.168" v="430" actId="478"/>
          <ac:spMkLst>
            <pc:docMk/>
            <pc:sldMk cId="0" sldId="895"/>
            <ac:spMk id="3" creationId="{60A49852-5DBF-B251-DAE5-5C23E2D8B69D}"/>
          </ac:spMkLst>
        </pc:spChg>
        <pc:spChg chg="mod">
          <ac:chgData name="FONG Chi Kit Ken" userId="233f042c-09e9-4a0c-9043-d675a582571a" providerId="ADAL" clId="{F504B177-414B-1C41-BF85-B0B049AC89F6}" dt="2022-10-16T07:21:19.704" v="1177" actId="108"/>
          <ac:spMkLst>
            <pc:docMk/>
            <pc:sldMk cId="0" sldId="895"/>
            <ac:spMk id="362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23:52.065" v="1193" actId="207"/>
        <pc:sldMkLst>
          <pc:docMk/>
          <pc:sldMk cId="0" sldId="896"/>
        </pc:sldMkLst>
        <pc:spChg chg="mod">
          <ac:chgData name="FONG Chi Kit Ken" userId="233f042c-09e9-4a0c-9043-d675a582571a" providerId="ADAL" clId="{F504B177-414B-1C41-BF85-B0B049AC89F6}" dt="2022-10-16T07:23:52.065" v="1193" actId="207"/>
          <ac:spMkLst>
            <pc:docMk/>
            <pc:sldMk cId="0" sldId="896"/>
            <ac:spMk id="369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2:24.299" v="1200" actId="108"/>
        <pc:sldMkLst>
          <pc:docMk/>
          <pc:sldMk cId="0" sldId="897"/>
        </pc:sldMkLst>
        <pc:spChg chg="mod">
          <ac:chgData name="FONG Chi Kit Ken" userId="233f042c-09e9-4a0c-9043-d675a582571a" providerId="ADAL" clId="{F504B177-414B-1C41-BF85-B0B049AC89F6}" dt="2022-10-16T07:32:24.299" v="1200" actId="108"/>
          <ac:spMkLst>
            <pc:docMk/>
            <pc:sldMk cId="0" sldId="897"/>
            <ac:spMk id="432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32:59.390" v="1213" actId="108"/>
        <pc:sldMkLst>
          <pc:docMk/>
          <pc:sldMk cId="0" sldId="898"/>
        </pc:sldMkLst>
        <pc:spChg chg="mod">
          <ac:chgData name="FONG Chi Kit Ken" userId="233f042c-09e9-4a0c-9043-d675a582571a" providerId="ADAL" clId="{F504B177-414B-1C41-BF85-B0B049AC89F6}" dt="2022-10-16T07:32:59.390" v="1213" actId="108"/>
          <ac:spMkLst>
            <pc:docMk/>
            <pc:sldMk cId="0" sldId="898"/>
            <ac:spMk id="439" creationId="{00000000-0000-0000-0000-000000000000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7:35:21.478" v="1251" actId="207"/>
        <pc:sldMkLst>
          <pc:docMk/>
          <pc:sldMk cId="0" sldId="899"/>
        </pc:sldMkLst>
        <pc:spChg chg="mod">
          <ac:chgData name="FONG Chi Kit Ken" userId="233f042c-09e9-4a0c-9043-d675a582571a" providerId="ADAL" clId="{F504B177-414B-1C41-BF85-B0B049AC89F6}" dt="2022-10-16T07:35:21.478" v="1251" actId="207"/>
          <ac:spMkLst>
            <pc:docMk/>
            <pc:sldMk cId="0" sldId="899"/>
            <ac:spMk id="2" creationId="{F7C12909-9FEB-4D20-85C0-E3E62CBE4E86}"/>
          </ac:spMkLst>
        </pc:spChg>
        <pc:spChg chg="del">
          <ac:chgData name="FONG Chi Kit Ken" userId="233f042c-09e9-4a0c-9043-d675a582571a" providerId="ADAL" clId="{F504B177-414B-1C41-BF85-B0B049AC89F6}" dt="2022-10-16T06:09:15.710" v="439" actId="478"/>
          <ac:spMkLst>
            <pc:docMk/>
            <pc:sldMk cId="0" sldId="899"/>
            <ac:spMk id="4" creationId="{B1A50BD6-2672-DFD6-905A-CE08812EE4CA}"/>
          </ac:spMkLst>
        </pc:spChg>
        <pc:spChg chg="del">
          <ac:chgData name="FONG Chi Kit Ken" userId="233f042c-09e9-4a0c-9043-d675a582571a" providerId="ADAL" clId="{F504B177-414B-1C41-BF85-B0B049AC89F6}" dt="2022-10-16T06:09:15.710" v="439" actId="478"/>
          <ac:spMkLst>
            <pc:docMk/>
            <pc:sldMk cId="0" sldId="899"/>
            <ac:spMk id="5" creationId="{E4CEB859-DC67-0D37-F43D-743EC07077D5}"/>
          </ac:spMkLst>
        </pc:spChg>
      </pc:sldChg>
      <pc:sldChg chg="add del">
        <pc:chgData name="FONG Chi Kit Ken" userId="233f042c-09e9-4a0c-9043-d675a582571a" providerId="ADAL" clId="{F504B177-414B-1C41-BF85-B0B049AC89F6}" dt="2022-10-14T09:11:16.895" v="76" actId="2696"/>
        <pc:sldMkLst>
          <pc:docMk/>
          <pc:sldMk cId="2078519477" sldId="900"/>
        </pc:sldMkLst>
      </pc:sldChg>
      <pc:sldChg chg="modSp add mod">
        <pc:chgData name="FONG Chi Kit Ken" userId="233f042c-09e9-4a0c-9043-d675a582571a" providerId="ADAL" clId="{F504B177-414B-1C41-BF85-B0B049AC89F6}" dt="2022-10-16T07:43:13.796" v="1382" actId="108"/>
        <pc:sldMkLst>
          <pc:docMk/>
          <pc:sldMk cId="0" sldId="901"/>
        </pc:sldMkLst>
        <pc:spChg chg="mod">
          <ac:chgData name="FONG Chi Kit Ken" userId="233f042c-09e9-4a0c-9043-d675a582571a" providerId="ADAL" clId="{F504B177-414B-1C41-BF85-B0B049AC89F6}" dt="2022-10-16T06:23:50.587" v="656" actId="1076"/>
          <ac:spMkLst>
            <pc:docMk/>
            <pc:sldMk cId="0" sldId="901"/>
            <ac:spMk id="4" creationId="{37E4B4EF-1DFA-463D-BDC1-36E1ECB392A1}"/>
          </ac:spMkLst>
        </pc:spChg>
        <pc:spChg chg="mod">
          <ac:chgData name="FONG Chi Kit Ken" userId="233f042c-09e9-4a0c-9043-d675a582571a" providerId="ADAL" clId="{F504B177-414B-1C41-BF85-B0B049AC89F6}" dt="2022-10-16T07:43:13.796" v="1382" actId="108"/>
          <ac:spMkLst>
            <pc:docMk/>
            <pc:sldMk cId="0" sldId="901"/>
            <ac:spMk id="247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3:50.587" v="656" actId="1076"/>
          <ac:picMkLst>
            <pc:docMk/>
            <pc:sldMk cId="0" sldId="901"/>
            <ac:picMk id="3" creationId="{F3CD65C8-0D87-4922-9C80-4CE23CBD5988}"/>
          </ac:picMkLst>
        </pc:picChg>
      </pc:sldChg>
      <pc:sldChg chg="delSp modSp add mod">
        <pc:chgData name="FONG Chi Kit Ken" userId="233f042c-09e9-4a0c-9043-d675a582571a" providerId="ADAL" clId="{F504B177-414B-1C41-BF85-B0B049AC89F6}" dt="2022-10-16T07:44:20.531" v="1411" actId="207"/>
        <pc:sldMkLst>
          <pc:docMk/>
          <pc:sldMk cId="0" sldId="902"/>
        </pc:sldMkLst>
        <pc:spChg chg="del">
          <ac:chgData name="FONG Chi Kit Ken" userId="233f042c-09e9-4a0c-9043-d675a582571a" providerId="ADAL" clId="{F504B177-414B-1C41-BF85-B0B049AC89F6}" dt="2022-10-16T06:24:02.122" v="659" actId="478"/>
          <ac:spMkLst>
            <pc:docMk/>
            <pc:sldMk cId="0" sldId="902"/>
            <ac:spMk id="2" creationId="{CE8CC60D-7D8F-8BBB-239B-6F4BA48FF1B1}"/>
          </ac:spMkLst>
        </pc:spChg>
        <pc:spChg chg="mod">
          <ac:chgData name="FONG Chi Kit Ken" userId="233f042c-09e9-4a0c-9043-d675a582571a" providerId="ADAL" clId="{F504B177-414B-1C41-BF85-B0B049AC89F6}" dt="2022-10-16T07:44:12.183" v="1408" actId="207"/>
          <ac:spMkLst>
            <pc:docMk/>
            <pc:sldMk cId="0" sldId="902"/>
            <ac:spMk id="4" creationId="{773E6C9B-78AC-4013-B4DC-2F572A4A69C9}"/>
          </ac:spMkLst>
        </pc:spChg>
        <pc:spChg chg="mod">
          <ac:chgData name="FONG Chi Kit Ken" userId="233f042c-09e9-4a0c-9043-d675a582571a" providerId="ADAL" clId="{F504B177-414B-1C41-BF85-B0B049AC89F6}" dt="2022-10-16T07:44:20.531" v="1411" actId="207"/>
          <ac:spMkLst>
            <pc:docMk/>
            <pc:sldMk cId="0" sldId="902"/>
            <ac:spMk id="5" creationId="{0E61ECEF-C607-4C85-9D61-D0EA370B7AAB}"/>
          </ac:spMkLst>
        </pc:spChg>
      </pc:sldChg>
      <pc:sldChg chg="modSp add mod">
        <pc:chgData name="FONG Chi Kit Ken" userId="233f042c-09e9-4a0c-9043-d675a582571a" providerId="ADAL" clId="{F504B177-414B-1C41-BF85-B0B049AC89F6}" dt="2022-10-16T07:44:44.474" v="1419" actId="108"/>
        <pc:sldMkLst>
          <pc:docMk/>
          <pc:sldMk cId="0" sldId="903"/>
        </pc:sldMkLst>
        <pc:spChg chg="mod">
          <ac:chgData name="FONG Chi Kit Ken" userId="233f042c-09e9-4a0c-9043-d675a582571a" providerId="ADAL" clId="{F504B177-414B-1C41-BF85-B0B049AC89F6}" dt="2022-10-16T07:44:44.474" v="1419" actId="108"/>
          <ac:spMkLst>
            <pc:docMk/>
            <pc:sldMk cId="0" sldId="903"/>
            <ac:spMk id="267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4:09.779" v="661" actId="1076"/>
          <ac:spMkLst>
            <pc:docMk/>
            <pc:sldMk cId="0" sldId="903"/>
            <ac:spMk id="268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4:57.589" v="1421" actId="108"/>
        <pc:sldMkLst>
          <pc:docMk/>
          <pc:sldMk cId="0" sldId="904"/>
        </pc:sldMkLst>
        <pc:spChg chg="mod">
          <ac:chgData name="FONG Chi Kit Ken" userId="233f042c-09e9-4a0c-9043-d675a582571a" providerId="ADAL" clId="{F504B177-414B-1C41-BF85-B0B049AC89F6}" dt="2022-10-16T07:44:57.589" v="1421" actId="108"/>
          <ac:spMkLst>
            <pc:docMk/>
            <pc:sldMk cId="0" sldId="904"/>
            <ac:spMk id="274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4:32.394" v="664" actId="1076"/>
          <ac:spMkLst>
            <pc:docMk/>
            <pc:sldMk cId="0" sldId="904"/>
            <ac:spMk id="275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7:45:05.307" v="1424" actId="108"/>
        <pc:sldMkLst>
          <pc:docMk/>
          <pc:sldMk cId="0" sldId="905"/>
        </pc:sldMkLst>
        <pc:spChg chg="mod">
          <ac:chgData name="FONG Chi Kit Ken" userId="233f042c-09e9-4a0c-9043-d675a582571a" providerId="ADAL" clId="{F504B177-414B-1C41-BF85-B0B049AC89F6}" dt="2022-10-16T06:25:05.252" v="671" actId="1076"/>
          <ac:spMkLst>
            <pc:docMk/>
            <pc:sldMk cId="0" sldId="905"/>
            <ac:spMk id="2" creationId="{C29007EA-A20A-48A5-B6BB-5F824D7337F2}"/>
          </ac:spMkLst>
        </pc:spChg>
        <pc:spChg chg="add del mod">
          <ac:chgData name="FONG Chi Kit Ken" userId="233f042c-09e9-4a0c-9043-d675a582571a" providerId="ADAL" clId="{F504B177-414B-1C41-BF85-B0B049AC89F6}" dt="2022-10-16T06:24:53.933" v="669" actId="478"/>
          <ac:spMkLst>
            <pc:docMk/>
            <pc:sldMk cId="0" sldId="905"/>
            <ac:spMk id="3" creationId="{6E5DBE12-A515-8F9C-6096-BEFFE29064F2}"/>
          </ac:spMkLst>
        </pc:spChg>
        <pc:spChg chg="add mod">
          <ac:chgData name="FONG Chi Kit Ken" userId="233f042c-09e9-4a0c-9043-d675a582571a" providerId="ADAL" clId="{F504B177-414B-1C41-BF85-B0B049AC89F6}" dt="2022-10-16T06:24:54.067" v="670"/>
          <ac:spMkLst>
            <pc:docMk/>
            <pc:sldMk cId="0" sldId="905"/>
            <ac:spMk id="4" creationId="{C8E53C0B-A2DC-0F6B-529B-741372AA832B}"/>
          </ac:spMkLst>
        </pc:spChg>
        <pc:spChg chg="mod">
          <ac:chgData name="FONG Chi Kit Ken" userId="233f042c-09e9-4a0c-9043-d675a582571a" providerId="ADAL" clId="{F504B177-414B-1C41-BF85-B0B049AC89F6}" dt="2022-10-16T06:25:05.252" v="671" actId="1076"/>
          <ac:spMkLst>
            <pc:docMk/>
            <pc:sldMk cId="0" sldId="905"/>
            <ac:spMk id="5" creationId="{67E0B858-7BFA-4C22-ABA8-B4537C675F1A}"/>
          </ac:spMkLst>
        </pc:spChg>
        <pc:spChg chg="mod">
          <ac:chgData name="FONG Chi Kit Ken" userId="233f042c-09e9-4a0c-9043-d675a582571a" providerId="ADAL" clId="{F504B177-414B-1C41-BF85-B0B049AC89F6}" dt="2022-10-16T07:45:05.307" v="1424" actId="108"/>
          <ac:spMkLst>
            <pc:docMk/>
            <pc:sldMk cId="0" sldId="905"/>
            <ac:spMk id="281" creationId="{00000000-0000-0000-0000-000000000000}"/>
          </ac:spMkLst>
        </pc:spChg>
        <pc:spChg chg="del mod">
          <ac:chgData name="FONG Chi Kit Ken" userId="233f042c-09e9-4a0c-9043-d675a582571a" providerId="ADAL" clId="{F504B177-414B-1C41-BF85-B0B049AC89F6}" dt="2022-10-16T06:24:51.743" v="668" actId="21"/>
          <ac:spMkLst>
            <pc:docMk/>
            <pc:sldMk cId="0" sldId="905"/>
            <ac:spMk id="282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5:05.252" v="671" actId="1076"/>
          <ac:picMkLst>
            <pc:docMk/>
            <pc:sldMk cId="0" sldId="905"/>
            <ac:picMk id="8" creationId="{38D6524C-FD87-4C4A-A998-094E1A5B17F9}"/>
          </ac:picMkLst>
        </pc:picChg>
      </pc:sldChg>
      <pc:sldChg chg="modSp add mod">
        <pc:chgData name="FONG Chi Kit Ken" userId="233f042c-09e9-4a0c-9043-d675a582571a" providerId="ADAL" clId="{F504B177-414B-1C41-BF85-B0B049AC89F6}" dt="2022-10-16T07:45:12.895" v="1425" actId="108"/>
        <pc:sldMkLst>
          <pc:docMk/>
          <pc:sldMk cId="2779914684" sldId="906"/>
        </pc:sldMkLst>
        <pc:spChg chg="mod">
          <ac:chgData name="FONG Chi Kit Ken" userId="233f042c-09e9-4a0c-9043-d675a582571a" providerId="ADAL" clId="{F504B177-414B-1C41-BF85-B0B049AC89F6}" dt="2022-10-16T07:45:12.895" v="1425" actId="108"/>
          <ac:spMkLst>
            <pc:docMk/>
            <pc:sldMk cId="2779914684" sldId="906"/>
            <ac:spMk id="6" creationId="{2C8CE993-A7B2-4410-BBFF-A1D4C57930C8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5:16.985" v="150" actId="1076"/>
        <pc:sldMkLst>
          <pc:docMk/>
          <pc:sldMk cId="2520816575" sldId="907"/>
        </pc:sldMkLst>
        <pc:spChg chg="mod ord">
          <ac:chgData name="FONG Chi Kit Ken" userId="233f042c-09e9-4a0c-9043-d675a582571a" providerId="ADAL" clId="{F504B177-414B-1C41-BF85-B0B049AC89F6}" dt="2022-10-14T09:11:37.486" v="81" actId="700"/>
          <ac:spMkLst>
            <pc:docMk/>
            <pc:sldMk cId="2520816575" sldId="907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5:16.985" v="150" actId="1076"/>
          <ac:spMkLst>
            <pc:docMk/>
            <pc:sldMk cId="2520816575" sldId="907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520816575" sldId="907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520816575" sldId="907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520816575" sldId="907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520816575" sldId="907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45:45.056" v="1433" actId="108"/>
        <pc:sldMkLst>
          <pc:docMk/>
          <pc:sldMk cId="0" sldId="908"/>
        </pc:sldMkLst>
        <pc:spChg chg="mod">
          <ac:chgData name="FONG Chi Kit Ken" userId="233f042c-09e9-4a0c-9043-d675a582571a" providerId="ADAL" clId="{F504B177-414B-1C41-BF85-B0B049AC89F6}" dt="2022-10-16T07:45:45.056" v="1433" actId="108"/>
          <ac:spMkLst>
            <pc:docMk/>
            <pc:sldMk cId="0" sldId="908"/>
            <ac:spMk id="288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5:59.965" v="1442" actId="108"/>
        <pc:sldMkLst>
          <pc:docMk/>
          <pc:sldMk cId="0" sldId="909"/>
        </pc:sldMkLst>
        <pc:spChg chg="mod">
          <ac:chgData name="FONG Chi Kit Ken" userId="233f042c-09e9-4a0c-9043-d675a582571a" providerId="ADAL" clId="{F504B177-414B-1C41-BF85-B0B049AC89F6}" dt="2022-10-16T06:25:29.958" v="674" actId="1076"/>
          <ac:spMkLst>
            <pc:docMk/>
            <pc:sldMk cId="0" sldId="909"/>
            <ac:spMk id="6" creationId="{1E03F5CA-B64E-42F9-BC16-48076735C8E6}"/>
          </ac:spMkLst>
        </pc:spChg>
        <pc:spChg chg="mod">
          <ac:chgData name="FONG Chi Kit Ken" userId="233f042c-09e9-4a0c-9043-d675a582571a" providerId="ADAL" clId="{F504B177-414B-1C41-BF85-B0B049AC89F6}" dt="2022-10-16T07:45:59.965" v="1442" actId="108"/>
          <ac:spMkLst>
            <pc:docMk/>
            <pc:sldMk cId="0" sldId="909"/>
            <ac:spMk id="29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5:29.958" v="674" actId="1076"/>
          <ac:spMkLst>
            <pc:docMk/>
            <pc:sldMk cId="0" sldId="909"/>
            <ac:spMk id="29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6:24.562" v="1451" actId="207"/>
        <pc:sldMkLst>
          <pc:docMk/>
          <pc:sldMk cId="0" sldId="910"/>
        </pc:sldMkLst>
        <pc:spChg chg="mod">
          <ac:chgData name="FONG Chi Kit Ken" userId="233f042c-09e9-4a0c-9043-d675a582571a" providerId="ADAL" clId="{F504B177-414B-1C41-BF85-B0B049AC89F6}" dt="2022-10-16T07:46:15.260" v="1448" actId="108"/>
          <ac:spMkLst>
            <pc:docMk/>
            <pc:sldMk cId="0" sldId="910"/>
            <ac:spMk id="30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7:46:24.562" v="1451" actId="207"/>
          <ac:spMkLst>
            <pc:docMk/>
            <pc:sldMk cId="0" sldId="910"/>
            <ac:spMk id="303" creationId="{00000000-0000-0000-0000-000000000000}"/>
          </ac:spMkLst>
        </pc:spChg>
        <pc:picChg chg="mod">
          <ac:chgData name="FONG Chi Kit Ken" userId="233f042c-09e9-4a0c-9043-d675a582571a" providerId="ADAL" clId="{F504B177-414B-1C41-BF85-B0B049AC89F6}" dt="2022-10-16T06:25:39.506" v="676" actId="1076"/>
          <ac:picMkLst>
            <pc:docMk/>
            <pc:sldMk cId="0" sldId="910"/>
            <ac:picMk id="3" creationId="{B75E50CE-D44C-444F-A4D7-312608C1F1A4}"/>
          </ac:picMkLst>
        </pc:picChg>
      </pc:sldChg>
      <pc:sldChg chg="modSp add mod">
        <pc:chgData name="FONG Chi Kit Ken" userId="233f042c-09e9-4a0c-9043-d675a582571a" providerId="ADAL" clId="{F504B177-414B-1C41-BF85-B0B049AC89F6}" dt="2022-10-16T07:46:51.218" v="1457" actId="108"/>
        <pc:sldMkLst>
          <pc:docMk/>
          <pc:sldMk cId="0" sldId="911"/>
        </pc:sldMkLst>
        <pc:spChg chg="mod">
          <ac:chgData name="FONG Chi Kit Ken" userId="233f042c-09e9-4a0c-9043-d675a582571a" providerId="ADAL" clId="{F504B177-414B-1C41-BF85-B0B049AC89F6}" dt="2022-10-16T07:46:51.218" v="1457" actId="108"/>
          <ac:spMkLst>
            <pc:docMk/>
            <pc:sldMk cId="0" sldId="911"/>
            <ac:spMk id="30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5:52.356" v="678" actId="1076"/>
          <ac:spMkLst>
            <pc:docMk/>
            <pc:sldMk cId="0" sldId="911"/>
            <ac:spMk id="310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6:26:27.907" v="683"/>
        <pc:sldMkLst>
          <pc:docMk/>
          <pc:sldMk cId="0" sldId="912"/>
        </pc:sldMkLst>
        <pc:spChg chg="del">
          <ac:chgData name="FONG Chi Kit Ken" userId="233f042c-09e9-4a0c-9043-d675a582571a" providerId="ADAL" clId="{F504B177-414B-1C41-BF85-B0B049AC89F6}" dt="2022-10-16T06:25:56.855" v="679" actId="478"/>
          <ac:spMkLst>
            <pc:docMk/>
            <pc:sldMk cId="0" sldId="912"/>
            <ac:spMk id="2" creationId="{83315AB5-41B5-476B-E9D4-5D0D06D69C35}"/>
          </ac:spMkLst>
        </pc:spChg>
        <pc:spChg chg="add mod">
          <ac:chgData name="FONG Chi Kit Ken" userId="233f042c-09e9-4a0c-9043-d675a582571a" providerId="ADAL" clId="{F504B177-414B-1C41-BF85-B0B049AC89F6}" dt="2022-10-16T06:26:27.907" v="683"/>
          <ac:spMkLst>
            <pc:docMk/>
            <pc:sldMk cId="0" sldId="912"/>
            <ac:spMk id="3" creationId="{B187AA23-2494-D7F4-93B6-84D90BFB15E6}"/>
          </ac:spMkLst>
        </pc:spChg>
        <pc:spChg chg="del">
          <ac:chgData name="FONG Chi Kit Ken" userId="233f042c-09e9-4a0c-9043-d675a582571a" providerId="ADAL" clId="{F504B177-414B-1C41-BF85-B0B049AC89F6}" dt="2022-10-16T06:26:27.722" v="682" actId="478"/>
          <ac:spMkLst>
            <pc:docMk/>
            <pc:sldMk cId="0" sldId="912"/>
            <ac:spMk id="31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7:10.781" v="1460" actId="108"/>
        <pc:sldMkLst>
          <pc:docMk/>
          <pc:sldMk cId="0" sldId="913"/>
        </pc:sldMkLst>
        <pc:spChg chg="mod">
          <ac:chgData name="FONG Chi Kit Ken" userId="233f042c-09e9-4a0c-9043-d675a582571a" providerId="ADAL" clId="{F504B177-414B-1C41-BF85-B0B049AC89F6}" dt="2022-10-16T07:47:10.781" v="1460" actId="108"/>
          <ac:spMkLst>
            <pc:docMk/>
            <pc:sldMk cId="0" sldId="913"/>
            <ac:spMk id="325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7:38.025" v="1468" actId="108"/>
        <pc:sldMkLst>
          <pc:docMk/>
          <pc:sldMk cId="0" sldId="914"/>
        </pc:sldMkLst>
        <pc:spChg chg="mod">
          <ac:chgData name="FONG Chi Kit Ken" userId="233f042c-09e9-4a0c-9043-d675a582571a" providerId="ADAL" clId="{F504B177-414B-1C41-BF85-B0B049AC89F6}" dt="2022-10-16T07:47:38.025" v="1468" actId="108"/>
          <ac:spMkLst>
            <pc:docMk/>
            <pc:sldMk cId="0" sldId="914"/>
            <ac:spMk id="331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6:39.932" v="686" actId="1076"/>
          <ac:spMkLst>
            <pc:docMk/>
            <pc:sldMk cId="0" sldId="914"/>
            <ac:spMk id="332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6:39.932" v="686" actId="1076"/>
          <ac:spMkLst>
            <pc:docMk/>
            <pc:sldMk cId="0" sldId="914"/>
            <ac:spMk id="333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7:46.381" v="1470" actId="108"/>
        <pc:sldMkLst>
          <pc:docMk/>
          <pc:sldMk cId="0" sldId="915"/>
        </pc:sldMkLst>
        <pc:spChg chg="mod">
          <ac:chgData name="FONG Chi Kit Ken" userId="233f042c-09e9-4a0c-9043-d675a582571a" providerId="ADAL" clId="{F504B177-414B-1C41-BF85-B0B049AC89F6}" dt="2022-10-16T06:27:00.024" v="705" actId="20577"/>
          <ac:spMkLst>
            <pc:docMk/>
            <pc:sldMk cId="0" sldId="915"/>
            <ac:spMk id="7" creationId="{47926924-3708-4ECB-9EBD-295013034DDE}"/>
          </ac:spMkLst>
        </pc:spChg>
        <pc:spChg chg="mod">
          <ac:chgData name="FONG Chi Kit Ken" userId="233f042c-09e9-4a0c-9043-d675a582571a" providerId="ADAL" clId="{F504B177-414B-1C41-BF85-B0B049AC89F6}" dt="2022-10-16T07:47:46.381" v="1470" actId="108"/>
          <ac:spMkLst>
            <pc:docMk/>
            <pc:sldMk cId="0" sldId="915"/>
            <ac:spMk id="339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26:46.540" v="687" actId="1076"/>
          <ac:spMkLst>
            <pc:docMk/>
            <pc:sldMk cId="0" sldId="915"/>
            <ac:spMk id="340" creationId="{00000000-0000-0000-0000-000000000000}"/>
          </ac:spMkLst>
        </pc:spChg>
      </pc:sldChg>
      <pc:sldChg chg="addSp delSp modSp add mod">
        <pc:chgData name="FONG Chi Kit Ken" userId="233f042c-09e9-4a0c-9043-d675a582571a" providerId="ADAL" clId="{F504B177-414B-1C41-BF85-B0B049AC89F6}" dt="2022-10-16T07:47:56.289" v="1472" actId="108"/>
        <pc:sldMkLst>
          <pc:docMk/>
          <pc:sldMk cId="0" sldId="916"/>
        </pc:sldMkLst>
        <pc:spChg chg="mod">
          <ac:chgData name="FONG Chi Kit Ken" userId="233f042c-09e9-4a0c-9043-d675a582571a" providerId="ADAL" clId="{F504B177-414B-1C41-BF85-B0B049AC89F6}" dt="2022-10-16T07:47:56.289" v="1472" actId="108"/>
          <ac:spMkLst>
            <pc:docMk/>
            <pc:sldMk cId="0" sldId="916"/>
            <ac:spMk id="347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33.705" v="763" actId="21"/>
          <ac:spMkLst>
            <pc:docMk/>
            <pc:sldMk cId="0" sldId="916"/>
            <ac:spMk id="348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33.705" v="763" actId="21"/>
          <ac:spMkLst>
            <pc:docMk/>
            <pc:sldMk cId="0" sldId="916"/>
            <ac:spMk id="349" creationId="{00000000-0000-0000-0000-000000000000}"/>
          </ac:spMkLst>
        </pc:spChg>
        <pc:cxnChg chg="add del mod">
          <ac:chgData name="FONG Chi Kit Ken" userId="233f042c-09e9-4a0c-9043-d675a582571a" providerId="ADAL" clId="{F504B177-414B-1C41-BF85-B0B049AC89F6}" dt="2022-10-16T06:35:33.705" v="763" actId="21"/>
          <ac:cxnSpMkLst>
            <pc:docMk/>
            <pc:sldMk cId="0" sldId="916"/>
            <ac:cxnSpMk id="350" creationId="{00000000-0000-0000-0000-000000000000}"/>
          </ac:cxnSpMkLst>
        </pc:cxnChg>
      </pc:sldChg>
      <pc:sldChg chg="addSp delSp modSp add mod">
        <pc:chgData name="FONG Chi Kit Ken" userId="233f042c-09e9-4a0c-9043-d675a582571a" providerId="ADAL" clId="{F504B177-414B-1C41-BF85-B0B049AC89F6}" dt="2022-10-16T07:48:07.042" v="1475" actId="108"/>
        <pc:sldMkLst>
          <pc:docMk/>
          <pc:sldMk cId="3306183847" sldId="917"/>
        </pc:sldMkLst>
        <pc:spChg chg="add del mod">
          <ac:chgData name="FONG Chi Kit Ken" userId="233f042c-09e9-4a0c-9043-d675a582571a" providerId="ADAL" clId="{F504B177-414B-1C41-BF85-B0B049AC89F6}" dt="2022-10-16T06:35:00.065" v="712"/>
          <ac:spMkLst>
            <pc:docMk/>
            <pc:sldMk cId="3306183847" sldId="917"/>
            <ac:spMk id="2" creationId="{17685A3C-5112-EE74-750E-B8AC3B50449E}"/>
          </ac:spMkLst>
        </pc:spChg>
        <pc:spChg chg="add del mod">
          <ac:chgData name="FONG Chi Kit Ken" userId="233f042c-09e9-4a0c-9043-d675a582571a" providerId="ADAL" clId="{F504B177-414B-1C41-BF85-B0B049AC89F6}" dt="2022-10-16T06:35:00.065" v="712"/>
          <ac:spMkLst>
            <pc:docMk/>
            <pc:sldMk cId="3306183847" sldId="917"/>
            <ac:spMk id="3" creationId="{5D6AAAC3-D195-94E5-95DF-A12F44E0681B}"/>
          </ac:spMkLst>
        </pc:spChg>
        <pc:spChg chg="add del mod">
          <ac:chgData name="FONG Chi Kit Ken" userId="233f042c-09e9-4a0c-9043-d675a582571a" providerId="ADAL" clId="{F504B177-414B-1C41-BF85-B0B049AC89F6}" dt="2022-10-16T06:35:33.213" v="762"/>
          <ac:spMkLst>
            <pc:docMk/>
            <pc:sldMk cId="3306183847" sldId="917"/>
            <ac:spMk id="5" creationId="{DBCD7C96-966F-BD66-D8A4-6C66CFB44516}"/>
          </ac:spMkLst>
        </pc:spChg>
        <pc:spChg chg="add del mod">
          <ac:chgData name="FONG Chi Kit Ken" userId="233f042c-09e9-4a0c-9043-d675a582571a" providerId="ADAL" clId="{F504B177-414B-1C41-BF85-B0B049AC89F6}" dt="2022-10-16T06:35:33.213" v="762"/>
          <ac:spMkLst>
            <pc:docMk/>
            <pc:sldMk cId="3306183847" sldId="917"/>
            <ac:spMk id="6" creationId="{00019A31-9B8B-5A34-43BA-AA155751B533}"/>
          </ac:spMkLst>
        </pc:spChg>
        <pc:spChg chg="add del mod">
          <ac:chgData name="FONG Chi Kit Ken" userId="233f042c-09e9-4a0c-9043-d675a582571a" providerId="ADAL" clId="{F504B177-414B-1C41-BF85-B0B049AC89F6}" dt="2022-10-16T06:35:28.750" v="755"/>
          <ac:spMkLst>
            <pc:docMk/>
            <pc:sldMk cId="3306183847" sldId="917"/>
            <ac:spMk id="8" creationId="{8E91A227-A5B2-9CF0-4078-1381108464A7}"/>
          </ac:spMkLst>
        </pc:spChg>
        <pc:spChg chg="add del mod">
          <ac:chgData name="FONG Chi Kit Ken" userId="233f042c-09e9-4a0c-9043-d675a582571a" providerId="ADAL" clId="{F504B177-414B-1C41-BF85-B0B049AC89F6}" dt="2022-10-16T06:35:28.750" v="755"/>
          <ac:spMkLst>
            <pc:docMk/>
            <pc:sldMk cId="3306183847" sldId="917"/>
            <ac:spMk id="9" creationId="{49B3405B-B194-8607-0FA5-C7AB1B05660F}"/>
          </ac:spMkLst>
        </pc:spChg>
        <pc:spChg chg="add del mod">
          <ac:chgData name="FONG Chi Kit Ken" userId="233f042c-09e9-4a0c-9043-d675a582571a" providerId="ADAL" clId="{F504B177-414B-1C41-BF85-B0B049AC89F6}" dt="2022-10-16T06:36:17.080" v="830" actId="21"/>
          <ac:spMkLst>
            <pc:docMk/>
            <pc:sldMk cId="3306183847" sldId="917"/>
            <ac:spMk id="12" creationId="{9127D1F5-509B-8DD2-497A-1465F2A827A1}"/>
          </ac:spMkLst>
        </pc:spChg>
        <pc:spChg chg="add del mod">
          <ac:chgData name="FONG Chi Kit Ken" userId="233f042c-09e9-4a0c-9043-d675a582571a" providerId="ADAL" clId="{F504B177-414B-1C41-BF85-B0B049AC89F6}" dt="2022-10-16T06:36:17.080" v="830" actId="21"/>
          <ac:spMkLst>
            <pc:docMk/>
            <pc:sldMk cId="3306183847" sldId="917"/>
            <ac:spMk id="13" creationId="{7DDC95FF-0ACE-C569-3C72-80997094C29A}"/>
          </ac:spMkLst>
        </pc:spChg>
        <pc:spChg chg="add del mod">
          <ac:chgData name="FONG Chi Kit Ken" userId="233f042c-09e9-4a0c-9043-d675a582571a" providerId="ADAL" clId="{F504B177-414B-1C41-BF85-B0B049AC89F6}" dt="2022-10-16T06:36:18.853" v="832"/>
          <ac:spMkLst>
            <pc:docMk/>
            <pc:sldMk cId="3306183847" sldId="917"/>
            <ac:spMk id="16" creationId="{A770F3E8-BEDA-B34C-7AF1-57D40A4202B9}"/>
          </ac:spMkLst>
        </pc:spChg>
        <pc:spChg chg="add del mod">
          <ac:chgData name="FONG Chi Kit Ken" userId="233f042c-09e9-4a0c-9043-d675a582571a" providerId="ADAL" clId="{F504B177-414B-1C41-BF85-B0B049AC89F6}" dt="2022-10-16T06:36:18.853" v="832"/>
          <ac:spMkLst>
            <pc:docMk/>
            <pc:sldMk cId="3306183847" sldId="917"/>
            <ac:spMk id="17" creationId="{503AB659-20FB-6F1F-DB40-018D6C058ACD}"/>
          </ac:spMkLst>
        </pc:spChg>
        <pc:spChg chg="add mod">
          <ac:chgData name="FONG Chi Kit Ken" userId="233f042c-09e9-4a0c-9043-d675a582571a" providerId="ADAL" clId="{F504B177-414B-1C41-BF85-B0B049AC89F6}" dt="2022-10-16T06:36:20.760" v="834"/>
          <ac:spMkLst>
            <pc:docMk/>
            <pc:sldMk cId="3306183847" sldId="917"/>
            <ac:spMk id="19" creationId="{0DA881B7-8122-2FA5-BE3E-7C5FB7E6C31D}"/>
          </ac:spMkLst>
        </pc:spChg>
        <pc:spChg chg="add del mod">
          <ac:chgData name="FONG Chi Kit Ken" userId="233f042c-09e9-4a0c-9043-d675a582571a" providerId="ADAL" clId="{F504B177-414B-1C41-BF85-B0B049AC89F6}" dt="2022-10-16T06:36:59.112" v="852" actId="478"/>
          <ac:spMkLst>
            <pc:docMk/>
            <pc:sldMk cId="3306183847" sldId="917"/>
            <ac:spMk id="20" creationId="{46114150-94C7-5FA4-EC1F-D3CF88863857}"/>
          </ac:spMkLst>
        </pc:spChg>
        <pc:spChg chg="add mod">
          <ac:chgData name="FONG Chi Kit Ken" userId="233f042c-09e9-4a0c-9043-d675a582571a" providerId="ADAL" clId="{F504B177-414B-1C41-BF85-B0B049AC89F6}" dt="2022-10-16T06:37:00.426" v="853"/>
          <ac:spMkLst>
            <pc:docMk/>
            <pc:sldMk cId="3306183847" sldId="917"/>
            <ac:spMk id="22" creationId="{DB76098D-6DAE-7DAC-8FF3-4107E21140FB}"/>
          </ac:spMkLst>
        </pc:spChg>
        <pc:spChg chg="mod">
          <ac:chgData name="FONG Chi Kit Ken" userId="233f042c-09e9-4a0c-9043-d675a582571a" providerId="ADAL" clId="{F504B177-414B-1C41-BF85-B0B049AC89F6}" dt="2022-10-16T07:48:07.042" v="1475" actId="108"/>
          <ac:spMkLst>
            <pc:docMk/>
            <pc:sldMk cId="3306183847" sldId="917"/>
            <ac:spMk id="347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57.061" v="795" actId="21"/>
          <ac:spMkLst>
            <pc:docMk/>
            <pc:sldMk cId="3306183847" sldId="917"/>
            <ac:spMk id="348" creationId="{00000000-0000-0000-0000-000000000000}"/>
          </ac:spMkLst>
        </pc:spChg>
        <pc:spChg chg="add del mod">
          <ac:chgData name="FONG Chi Kit Ken" userId="233f042c-09e9-4a0c-9043-d675a582571a" providerId="ADAL" clId="{F504B177-414B-1C41-BF85-B0B049AC89F6}" dt="2022-10-16T06:35:57.061" v="795" actId="21"/>
          <ac:spMkLst>
            <pc:docMk/>
            <pc:sldMk cId="3306183847" sldId="917"/>
            <ac:spMk id="349" creationId="{00000000-0000-0000-0000-000000000000}"/>
          </ac:spMkLst>
        </pc:spChg>
        <pc:cxnChg chg="add del mod">
          <ac:chgData name="FONG Chi Kit Ken" userId="233f042c-09e9-4a0c-9043-d675a582571a" providerId="ADAL" clId="{F504B177-414B-1C41-BF85-B0B049AC89F6}" dt="2022-10-16T06:35:00.065" v="712"/>
          <ac:cxnSpMkLst>
            <pc:docMk/>
            <pc:sldMk cId="3306183847" sldId="917"/>
            <ac:cxnSpMk id="4" creationId="{8EC83047-8AE9-679F-B453-3CDCC98F8451}"/>
          </ac:cxnSpMkLst>
        </pc:cxnChg>
        <pc:cxnChg chg="add del mod">
          <ac:chgData name="FONG Chi Kit Ken" userId="233f042c-09e9-4a0c-9043-d675a582571a" providerId="ADAL" clId="{F504B177-414B-1C41-BF85-B0B049AC89F6}" dt="2022-10-16T06:35:33.213" v="762"/>
          <ac:cxnSpMkLst>
            <pc:docMk/>
            <pc:sldMk cId="3306183847" sldId="917"/>
            <ac:cxnSpMk id="7" creationId="{6F55D82F-1E27-41BA-639E-2B3A0771D299}"/>
          </ac:cxnSpMkLst>
        </pc:cxnChg>
        <pc:cxnChg chg="add del mod">
          <ac:chgData name="FONG Chi Kit Ken" userId="233f042c-09e9-4a0c-9043-d675a582571a" providerId="ADAL" clId="{F504B177-414B-1C41-BF85-B0B049AC89F6}" dt="2022-10-16T06:35:28.750" v="755"/>
          <ac:cxnSpMkLst>
            <pc:docMk/>
            <pc:sldMk cId="3306183847" sldId="917"/>
            <ac:cxnSpMk id="10" creationId="{2AFF4C35-77A5-AF98-DA0A-5ED987980D27}"/>
          </ac:cxnSpMkLst>
        </pc:cxnChg>
        <pc:cxnChg chg="add del mod">
          <ac:chgData name="FONG Chi Kit Ken" userId="233f042c-09e9-4a0c-9043-d675a582571a" providerId="ADAL" clId="{F504B177-414B-1C41-BF85-B0B049AC89F6}" dt="2022-10-16T06:35:58.889" v="796" actId="478"/>
          <ac:cxnSpMkLst>
            <pc:docMk/>
            <pc:sldMk cId="3306183847" sldId="917"/>
            <ac:cxnSpMk id="11" creationId="{BF51C72A-D71E-6652-F4D0-6DD258CE762C}"/>
          </ac:cxnSpMkLst>
        </pc:cxnChg>
        <pc:cxnChg chg="add del mod">
          <ac:chgData name="FONG Chi Kit Ken" userId="233f042c-09e9-4a0c-9043-d675a582571a" providerId="ADAL" clId="{F504B177-414B-1C41-BF85-B0B049AC89F6}" dt="2022-10-16T06:36:17.080" v="830" actId="21"/>
          <ac:cxnSpMkLst>
            <pc:docMk/>
            <pc:sldMk cId="3306183847" sldId="917"/>
            <ac:cxnSpMk id="14" creationId="{E07B5047-484E-14C9-76A6-611BE3531CE5}"/>
          </ac:cxnSpMkLst>
        </pc:cxnChg>
        <pc:cxnChg chg="add del mod">
          <ac:chgData name="FONG Chi Kit Ken" userId="233f042c-09e9-4a0c-9043-d675a582571a" providerId="ADAL" clId="{F504B177-414B-1C41-BF85-B0B049AC89F6}" dt="2022-10-16T06:36:20.597" v="833" actId="478"/>
          <ac:cxnSpMkLst>
            <pc:docMk/>
            <pc:sldMk cId="3306183847" sldId="917"/>
            <ac:cxnSpMk id="15" creationId="{925C9EEA-7416-DF39-6869-05324E1A8D69}"/>
          </ac:cxnSpMkLst>
        </pc:cxnChg>
        <pc:cxnChg chg="add del mod">
          <ac:chgData name="FONG Chi Kit Ken" userId="233f042c-09e9-4a0c-9043-d675a582571a" providerId="ADAL" clId="{F504B177-414B-1C41-BF85-B0B049AC89F6}" dt="2022-10-16T06:36:18.853" v="832"/>
          <ac:cxnSpMkLst>
            <pc:docMk/>
            <pc:sldMk cId="3306183847" sldId="917"/>
            <ac:cxnSpMk id="18" creationId="{0E5C2BA8-519F-6603-7F16-0C59CE6ADA66}"/>
          </ac:cxnSpMkLst>
        </pc:cxnChg>
        <pc:cxnChg chg="add mod">
          <ac:chgData name="FONG Chi Kit Ken" userId="233f042c-09e9-4a0c-9043-d675a582571a" providerId="ADAL" clId="{F504B177-414B-1C41-BF85-B0B049AC89F6}" dt="2022-10-16T06:36:20.760" v="834"/>
          <ac:cxnSpMkLst>
            <pc:docMk/>
            <pc:sldMk cId="3306183847" sldId="917"/>
            <ac:cxnSpMk id="21" creationId="{CAD7DAE9-A78D-2948-C12E-1D28802185BE}"/>
          </ac:cxnSpMkLst>
        </pc:cxnChg>
        <pc:cxnChg chg="add del mod">
          <ac:chgData name="FONG Chi Kit Ken" userId="233f042c-09e9-4a0c-9043-d675a582571a" providerId="ADAL" clId="{F504B177-414B-1C41-BF85-B0B049AC89F6}" dt="2022-10-16T06:35:57.061" v="795" actId="21"/>
          <ac:cxnSpMkLst>
            <pc:docMk/>
            <pc:sldMk cId="3306183847" sldId="917"/>
            <ac:cxnSpMk id="350" creationId="{00000000-0000-0000-0000-000000000000}"/>
          </ac:cxnSpMkLst>
        </pc:cxnChg>
      </pc:sldChg>
      <pc:sldChg chg="delSp modSp add mod">
        <pc:chgData name="FONG Chi Kit Ken" userId="233f042c-09e9-4a0c-9043-d675a582571a" providerId="ADAL" clId="{F504B177-414B-1C41-BF85-B0B049AC89F6}" dt="2022-10-16T06:43:43.744" v="969" actId="1076"/>
        <pc:sldMkLst>
          <pc:docMk/>
          <pc:sldMk cId="0" sldId="918"/>
        </pc:sldMkLst>
        <pc:spChg chg="del">
          <ac:chgData name="FONG Chi Kit Ken" userId="233f042c-09e9-4a0c-9043-d675a582571a" providerId="ADAL" clId="{F504B177-414B-1C41-BF85-B0B049AC89F6}" dt="2022-10-16T06:34:23.291" v="706" actId="478"/>
          <ac:spMkLst>
            <pc:docMk/>
            <pc:sldMk cId="0" sldId="918"/>
            <ac:spMk id="2" creationId="{45CD4933-8FFB-F063-BE4C-8707F337AC32}"/>
          </ac:spMkLst>
        </pc:spChg>
        <pc:spChg chg="mod">
          <ac:chgData name="FONG Chi Kit Ken" userId="233f042c-09e9-4a0c-9043-d675a582571a" providerId="ADAL" clId="{F504B177-414B-1C41-BF85-B0B049AC89F6}" dt="2022-10-16T06:43:43.744" v="969" actId="1076"/>
          <ac:spMkLst>
            <pc:docMk/>
            <pc:sldMk cId="0" sldId="918"/>
            <ac:spMk id="357" creationId="{00000000-0000-0000-0000-000000000000}"/>
          </ac:spMkLst>
        </pc:spChg>
      </pc:sldChg>
      <pc:sldChg chg="delSp modSp add mod">
        <pc:chgData name="FONG Chi Kit Ken" userId="233f042c-09e9-4a0c-9043-d675a582571a" providerId="ADAL" clId="{F504B177-414B-1C41-BF85-B0B049AC89F6}" dt="2022-10-16T06:37:15.587" v="873" actId="1036"/>
        <pc:sldMkLst>
          <pc:docMk/>
          <pc:sldMk cId="0" sldId="919"/>
        </pc:sldMkLst>
        <pc:spChg chg="del">
          <ac:chgData name="FONG Chi Kit Ken" userId="233f042c-09e9-4a0c-9043-d675a582571a" providerId="ADAL" clId="{F504B177-414B-1C41-BF85-B0B049AC89F6}" dt="2022-10-16T06:37:10.680" v="854" actId="478"/>
          <ac:spMkLst>
            <pc:docMk/>
            <pc:sldMk cId="0" sldId="919"/>
            <ac:spMk id="2" creationId="{74FC1EC4-1AD1-ABB3-0746-59A2BC383F98}"/>
          </ac:spMkLst>
        </pc:spChg>
        <pc:spChg chg="mod">
          <ac:chgData name="FONG Chi Kit Ken" userId="233f042c-09e9-4a0c-9043-d675a582571a" providerId="ADAL" clId="{F504B177-414B-1C41-BF85-B0B049AC89F6}" dt="2022-10-16T06:37:15.587" v="873" actId="1036"/>
          <ac:spMkLst>
            <pc:docMk/>
            <pc:sldMk cId="0" sldId="919"/>
            <ac:spMk id="5" creationId="{03921459-BD67-41EF-86D2-95353DF05705}"/>
          </ac:spMkLst>
        </pc:spChg>
        <pc:spChg chg="mod">
          <ac:chgData name="FONG Chi Kit Ken" userId="233f042c-09e9-4a0c-9043-d675a582571a" providerId="ADAL" clId="{F504B177-414B-1C41-BF85-B0B049AC89F6}" dt="2022-10-16T06:37:15.587" v="873" actId="1036"/>
          <ac:spMkLst>
            <pc:docMk/>
            <pc:sldMk cId="0" sldId="919"/>
            <ac:spMk id="365" creationId="{00000000-0000-0000-0000-000000000000}"/>
          </ac:spMkLst>
        </pc:spChg>
        <pc:spChg chg="mod">
          <ac:chgData name="FONG Chi Kit Ken" userId="233f042c-09e9-4a0c-9043-d675a582571a" providerId="ADAL" clId="{F504B177-414B-1C41-BF85-B0B049AC89F6}" dt="2022-10-16T06:37:15.587" v="873" actId="1036"/>
          <ac:spMkLst>
            <pc:docMk/>
            <pc:sldMk cId="0" sldId="919"/>
            <ac:spMk id="366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7:48:27.309" v="1477" actId="255"/>
        <pc:sldMkLst>
          <pc:docMk/>
          <pc:sldMk cId="3442610920" sldId="920"/>
        </pc:sldMkLst>
        <pc:spChg chg="mod">
          <ac:chgData name="FONG Chi Kit Ken" userId="233f042c-09e9-4a0c-9043-d675a582571a" providerId="ADAL" clId="{F504B177-414B-1C41-BF85-B0B049AC89F6}" dt="2022-10-16T06:38:21.201" v="889" actId="255"/>
          <ac:spMkLst>
            <pc:docMk/>
            <pc:sldMk cId="3442610920" sldId="920"/>
            <ac:spMk id="6" creationId="{2C8CE993-A7B2-4410-BBFF-A1D4C57930C8}"/>
          </ac:spMkLst>
        </pc:spChg>
        <pc:spChg chg="mod">
          <ac:chgData name="FONG Chi Kit Ken" userId="233f042c-09e9-4a0c-9043-d675a582571a" providerId="ADAL" clId="{F504B177-414B-1C41-BF85-B0B049AC89F6}" dt="2022-10-16T07:48:27.309" v="1477" actId="255"/>
          <ac:spMkLst>
            <pc:docMk/>
            <pc:sldMk cId="3442610920" sldId="920"/>
            <ac:spMk id="7" creationId="{E2E8383E-95C5-40E7-A3A3-6AEF495170AB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5:41.915" v="157" actId="1076"/>
        <pc:sldMkLst>
          <pc:docMk/>
          <pc:sldMk cId="2289197612" sldId="921"/>
        </pc:sldMkLst>
        <pc:spChg chg="mod ord">
          <ac:chgData name="FONG Chi Kit Ken" userId="233f042c-09e9-4a0c-9043-d675a582571a" providerId="ADAL" clId="{F504B177-414B-1C41-BF85-B0B049AC89F6}" dt="2022-10-14T09:11:31.625" v="80" actId="700"/>
          <ac:spMkLst>
            <pc:docMk/>
            <pc:sldMk cId="2289197612" sldId="921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5:41.915" v="157" actId="1076"/>
          <ac:spMkLst>
            <pc:docMk/>
            <pc:sldMk cId="2289197612" sldId="921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89197612" sldId="921"/>
            <ac:spMk id="15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89197612" sldId="921"/>
            <ac:spMk id="17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2289197612" sldId="921"/>
            <ac:spMk id="19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2289197612" sldId="921"/>
            <ac:grpSpMk id="11" creationId="{8C89EA62-F38E-4285-A105-C5E1BD360093}"/>
          </ac:grpSpMkLst>
        </pc:grpChg>
      </pc:sldChg>
      <pc:sldChg chg="modSp add mod">
        <pc:chgData name="FONG Chi Kit Ken" userId="233f042c-09e9-4a0c-9043-d675a582571a" providerId="ADAL" clId="{F504B177-414B-1C41-BF85-B0B049AC89F6}" dt="2022-10-16T07:49:46.071" v="1500" actId="108"/>
        <pc:sldMkLst>
          <pc:docMk/>
          <pc:sldMk cId="967659258" sldId="922"/>
        </pc:sldMkLst>
        <pc:spChg chg="mod">
          <ac:chgData name="FONG Chi Kit Ken" userId="233f042c-09e9-4a0c-9043-d675a582571a" providerId="ADAL" clId="{F504B177-414B-1C41-BF85-B0B049AC89F6}" dt="2022-10-16T07:49:46.071" v="1500" actId="108"/>
          <ac:spMkLst>
            <pc:docMk/>
            <pc:sldMk cId="967659258" sldId="922"/>
            <ac:spMk id="6" creationId="{6F8DE702-9EE8-43DF-9D38-7E48C71F43D6}"/>
          </ac:spMkLst>
        </pc:spChg>
        <pc:spChg chg="mod">
          <ac:chgData name="FONG Chi Kit Ken" userId="233f042c-09e9-4a0c-9043-d675a582571a" providerId="ADAL" clId="{F504B177-414B-1C41-BF85-B0B049AC89F6}" dt="2022-10-16T06:38:41.470" v="893" actId="1076"/>
          <ac:spMkLst>
            <pc:docMk/>
            <pc:sldMk cId="967659258" sldId="922"/>
            <ac:spMk id="14" creationId="{23188766-E0D2-43B8-A896-74B422EC63B3}"/>
          </ac:spMkLst>
        </pc:spChg>
      </pc:sldChg>
      <pc:sldChg chg="modSp add mod">
        <pc:chgData name="FONG Chi Kit Ken" userId="233f042c-09e9-4a0c-9043-d675a582571a" providerId="ADAL" clId="{F504B177-414B-1C41-BF85-B0B049AC89F6}" dt="2022-10-16T07:49:59.254" v="1503" actId="207"/>
        <pc:sldMkLst>
          <pc:docMk/>
          <pc:sldMk cId="142558587" sldId="923"/>
        </pc:sldMkLst>
        <pc:spChg chg="mod">
          <ac:chgData name="FONG Chi Kit Ken" userId="233f042c-09e9-4a0c-9043-d675a582571a" providerId="ADAL" clId="{F504B177-414B-1C41-BF85-B0B049AC89F6}" dt="2022-10-16T06:38:58.067" v="897" actId="27636"/>
          <ac:spMkLst>
            <pc:docMk/>
            <pc:sldMk cId="142558587" sldId="923"/>
            <ac:spMk id="6" creationId="{2C8CE993-A7B2-4410-BBFF-A1D4C57930C8}"/>
          </ac:spMkLst>
        </pc:spChg>
        <pc:spChg chg="mod">
          <ac:chgData name="FONG Chi Kit Ken" userId="233f042c-09e9-4a0c-9043-d675a582571a" providerId="ADAL" clId="{F504B177-414B-1C41-BF85-B0B049AC89F6}" dt="2022-10-16T07:49:59.254" v="1503" actId="207"/>
          <ac:spMkLst>
            <pc:docMk/>
            <pc:sldMk cId="142558587" sldId="923"/>
            <ac:spMk id="7" creationId="{E2E8383E-95C5-40E7-A3A3-6AEF495170AB}"/>
          </ac:spMkLst>
        </pc:spChg>
      </pc:sldChg>
      <pc:sldChg chg="delSp modSp add mod setBg delDesignElem chgLayout">
        <pc:chgData name="FONG Chi Kit Ken" userId="233f042c-09e9-4a0c-9043-d675a582571a" providerId="ADAL" clId="{F504B177-414B-1C41-BF85-B0B049AC89F6}" dt="2022-10-14T09:15:57.476" v="160" actId="1076"/>
        <pc:sldMkLst>
          <pc:docMk/>
          <pc:sldMk cId="374170240" sldId="924"/>
        </pc:sldMkLst>
        <pc:spChg chg="mod ord">
          <ac:chgData name="FONG Chi Kit Ken" userId="233f042c-09e9-4a0c-9043-d675a582571a" providerId="ADAL" clId="{F504B177-414B-1C41-BF85-B0B049AC89F6}" dt="2022-10-14T09:11:28.357" v="79" actId="700"/>
          <ac:spMkLst>
            <pc:docMk/>
            <pc:sldMk cId="374170240" sldId="924"/>
            <ac:spMk id="5" creationId="{256339E6-8439-436C-B067-8FAD9C06C5BA}"/>
          </ac:spMkLst>
        </pc:spChg>
        <pc:spChg chg="mod ord">
          <ac:chgData name="FONG Chi Kit Ken" userId="233f042c-09e9-4a0c-9043-d675a582571a" providerId="ADAL" clId="{F504B177-414B-1C41-BF85-B0B049AC89F6}" dt="2022-10-14T09:15:57.476" v="160" actId="1076"/>
          <ac:spMkLst>
            <pc:docMk/>
            <pc:sldMk cId="374170240" sldId="924"/>
            <ac:spMk id="6" creationId="{C2882155-6FD9-4868-BCA5-02C8C26E1C36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74170240" sldId="924"/>
            <ac:spMk id="17" creationId="{F6B7BFBD-C488-4B5B-ABE5-8256F3FFB04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74170240" sldId="924"/>
            <ac:spMk id="19" creationId="{2BA7674F-A261-445A-AE3A-A0AA30620EC8}"/>
          </ac:spMkLst>
        </pc:spChg>
        <pc:spChg chg="del">
          <ac:chgData name="FONG Chi Kit Ken" userId="233f042c-09e9-4a0c-9043-d675a582571a" providerId="ADAL" clId="{F504B177-414B-1C41-BF85-B0B049AC89F6}" dt="2022-10-14T09:08:24.156" v="15"/>
          <ac:spMkLst>
            <pc:docMk/>
            <pc:sldMk cId="374170240" sldId="924"/>
            <ac:spMk id="21" creationId="{BA53A58C-A067-4B87-B48C-CB90C1FA0FEE}"/>
          </ac:spMkLst>
        </pc:spChg>
        <pc:grpChg chg="del">
          <ac:chgData name="FONG Chi Kit Ken" userId="233f042c-09e9-4a0c-9043-d675a582571a" providerId="ADAL" clId="{F504B177-414B-1C41-BF85-B0B049AC89F6}" dt="2022-10-14T09:08:24.156" v="15"/>
          <ac:grpSpMkLst>
            <pc:docMk/>
            <pc:sldMk cId="374170240" sldId="924"/>
            <ac:grpSpMk id="13" creationId="{8C89EA62-F38E-4285-A105-C5E1BD360093}"/>
          </ac:grpSpMkLst>
        </pc:grpChg>
      </pc:sldChg>
      <pc:sldChg chg="modSp add mod addAnim delAnim">
        <pc:chgData name="FONG Chi Kit Ken" userId="233f042c-09e9-4a0c-9043-d675a582571a" providerId="ADAL" clId="{F504B177-414B-1C41-BF85-B0B049AC89F6}" dt="2022-10-16T07:50:52.358" v="1524" actId="108"/>
        <pc:sldMkLst>
          <pc:docMk/>
          <pc:sldMk cId="2157332228" sldId="925"/>
        </pc:sldMkLst>
        <pc:spChg chg="mod">
          <ac:chgData name="FONG Chi Kit Ken" userId="233f042c-09e9-4a0c-9043-d675a582571a" providerId="ADAL" clId="{F504B177-414B-1C41-BF85-B0B049AC89F6}" dt="2022-10-16T07:50:52.358" v="1524" actId="108"/>
          <ac:spMkLst>
            <pc:docMk/>
            <pc:sldMk cId="2157332228" sldId="925"/>
            <ac:spMk id="6" creationId="{6642CEEA-39AD-4B53-9824-3C3C0866D92D}"/>
          </ac:spMkLst>
        </pc:spChg>
      </pc:sldChg>
      <pc:sldChg chg="modSp add mod">
        <pc:chgData name="FONG Chi Kit Ken" userId="233f042c-09e9-4a0c-9043-d675a582571a" providerId="ADAL" clId="{F504B177-414B-1C41-BF85-B0B049AC89F6}" dt="2022-10-16T07:51:36.770" v="1539" actId="108"/>
        <pc:sldMkLst>
          <pc:docMk/>
          <pc:sldMk cId="402088145" sldId="926"/>
        </pc:sldMkLst>
        <pc:spChg chg="mod">
          <ac:chgData name="FONG Chi Kit Ken" userId="233f042c-09e9-4a0c-9043-d675a582571a" providerId="ADAL" clId="{F504B177-414B-1C41-BF85-B0B049AC89F6}" dt="2022-10-16T07:51:36.770" v="1539" actId="108"/>
          <ac:spMkLst>
            <pc:docMk/>
            <pc:sldMk cId="402088145" sldId="926"/>
            <ac:spMk id="3" creationId="{E9BCD10A-97BF-4008-83F7-2270CE67D8FE}"/>
          </ac:spMkLst>
        </pc:spChg>
      </pc:sldChg>
      <pc:sldChg chg="modSp add mod">
        <pc:chgData name="FONG Chi Kit Ken" userId="233f042c-09e9-4a0c-9043-d675a582571a" providerId="ADAL" clId="{F504B177-414B-1C41-BF85-B0B049AC89F6}" dt="2022-10-16T06:42:39.856" v="945" actId="255"/>
        <pc:sldMkLst>
          <pc:docMk/>
          <pc:sldMk cId="3285231271" sldId="927"/>
        </pc:sldMkLst>
        <pc:spChg chg="mod">
          <ac:chgData name="FONG Chi Kit Ken" userId="233f042c-09e9-4a0c-9043-d675a582571a" providerId="ADAL" clId="{F504B177-414B-1C41-BF85-B0B049AC89F6}" dt="2022-10-16T06:42:39.856" v="945" actId="255"/>
          <ac:spMkLst>
            <pc:docMk/>
            <pc:sldMk cId="3285231271" sldId="927"/>
            <ac:spMk id="3" creationId="{A835EE56-447E-4475-BC42-9090BC643A02}"/>
          </ac:spMkLst>
        </pc:spChg>
      </pc:sldChg>
      <pc:sldChg chg="modSp add del mod">
        <pc:chgData name="FONG Chi Kit Ken" userId="233f042c-09e9-4a0c-9043-d675a582571a" providerId="ADAL" clId="{F504B177-414B-1C41-BF85-B0B049AC89F6}" dt="2022-10-16T06:42:53.131" v="946" actId="2696"/>
        <pc:sldMkLst>
          <pc:docMk/>
          <pc:sldMk cId="2973113534" sldId="928"/>
        </pc:sldMkLst>
        <pc:spChg chg="mod">
          <ac:chgData name="FONG Chi Kit Ken" userId="233f042c-09e9-4a0c-9043-d675a582571a" providerId="ADAL" clId="{F504B177-414B-1C41-BF85-B0B049AC89F6}" dt="2022-10-14T09:08:24.301" v="19" actId="27636"/>
          <ac:spMkLst>
            <pc:docMk/>
            <pc:sldMk cId="2973113534" sldId="928"/>
            <ac:spMk id="3" creationId="{2021E4EC-9AFC-4541-85F3-3FDE9200B19F}"/>
          </ac:spMkLst>
        </pc:spChg>
      </pc:sldChg>
      <pc:sldChg chg="modSp add mod ord">
        <pc:chgData name="FONG Chi Kit Ken" userId="233f042c-09e9-4a0c-9043-d675a582571a" providerId="ADAL" clId="{F504B177-414B-1C41-BF85-B0B049AC89F6}" dt="2022-10-14T09:09:56.748" v="61" actId="14100"/>
        <pc:sldMkLst>
          <pc:docMk/>
          <pc:sldMk cId="3775295760" sldId="929"/>
        </pc:sldMkLst>
        <pc:spChg chg="mod">
          <ac:chgData name="FONG Chi Kit Ken" userId="233f042c-09e9-4a0c-9043-d675a582571a" providerId="ADAL" clId="{F504B177-414B-1C41-BF85-B0B049AC89F6}" dt="2022-10-14T09:09:56.748" v="61" actId="14100"/>
          <ac:spMkLst>
            <pc:docMk/>
            <pc:sldMk cId="3775295760" sldId="929"/>
            <ac:spMk id="88" creationId="{00000000-0000-0000-0000-000000000000}"/>
          </ac:spMkLst>
        </pc:spChg>
      </pc:sldChg>
      <pc:sldChg chg="modSp add mod">
        <pc:chgData name="FONG Chi Kit Ken" userId="233f042c-09e9-4a0c-9043-d675a582571a" providerId="ADAL" clId="{F504B177-414B-1C41-BF85-B0B049AC89F6}" dt="2022-10-16T06:50:20.706" v="1010" actId="108"/>
        <pc:sldMkLst>
          <pc:docMk/>
          <pc:sldMk cId="3174457942" sldId="930"/>
        </pc:sldMkLst>
        <pc:spChg chg="mod">
          <ac:chgData name="FONG Chi Kit Ken" userId="233f042c-09e9-4a0c-9043-d675a582571a" providerId="ADAL" clId="{F504B177-414B-1C41-BF85-B0B049AC89F6}" dt="2022-10-16T06:49:27.029" v="990" actId="108"/>
          <ac:spMkLst>
            <pc:docMk/>
            <pc:sldMk cId="3174457942" sldId="930"/>
            <ac:spMk id="3" creationId="{2A03558B-2126-E64A-9BC7-64530FAFF5B8}"/>
          </ac:spMkLst>
        </pc:spChg>
        <pc:spChg chg="mod">
          <ac:chgData name="FONG Chi Kit Ken" userId="233f042c-09e9-4a0c-9043-d675a582571a" providerId="ADAL" clId="{F504B177-414B-1C41-BF85-B0B049AC89F6}" dt="2022-10-16T06:50:20.706" v="1010" actId="108"/>
          <ac:spMkLst>
            <pc:docMk/>
            <pc:sldMk cId="3174457942" sldId="930"/>
            <ac:spMk id="4" creationId="{C3F0C8ED-CF94-664B-8527-DF602ADDBEA4}"/>
          </ac:spMkLst>
        </pc:spChg>
      </pc:sldChg>
      <pc:sldChg chg="modSp add mod chgLayout">
        <pc:chgData name="FONG Chi Kit Ken" userId="233f042c-09e9-4a0c-9043-d675a582571a" providerId="ADAL" clId="{F504B177-414B-1C41-BF85-B0B049AC89F6}" dt="2022-10-16T06:52:10.830" v="1044" actId="108"/>
        <pc:sldMkLst>
          <pc:docMk/>
          <pc:sldMk cId="3241012264" sldId="931"/>
        </pc:sldMkLst>
        <pc:spChg chg="mod ord">
          <ac:chgData name="FONG Chi Kit Ken" userId="233f042c-09e9-4a0c-9043-d675a582571a" providerId="ADAL" clId="{F504B177-414B-1C41-BF85-B0B049AC89F6}" dt="2022-10-14T09:18:24.056" v="182" actId="700"/>
          <ac:spMkLst>
            <pc:docMk/>
            <pc:sldMk cId="3241012264" sldId="931"/>
            <ac:spMk id="2" creationId="{A82E875D-FB54-44C6-8E7D-F51A06C2280A}"/>
          </ac:spMkLst>
        </pc:spChg>
        <pc:spChg chg="mod ord">
          <ac:chgData name="FONG Chi Kit Ken" userId="233f042c-09e9-4a0c-9043-d675a582571a" providerId="ADAL" clId="{F504B177-414B-1C41-BF85-B0B049AC89F6}" dt="2022-10-16T06:51:44.472" v="1035" actId="108"/>
          <ac:spMkLst>
            <pc:docMk/>
            <pc:sldMk cId="3241012264" sldId="931"/>
            <ac:spMk id="3" creationId="{49038724-FAC5-4A6D-9D61-780192D11994}"/>
          </ac:spMkLst>
        </pc:spChg>
        <pc:spChg chg="mod ord">
          <ac:chgData name="FONG Chi Kit Ken" userId="233f042c-09e9-4a0c-9043-d675a582571a" providerId="ADAL" clId="{F504B177-414B-1C41-BF85-B0B049AC89F6}" dt="2022-10-14T09:18:24.056" v="182" actId="700"/>
          <ac:spMkLst>
            <pc:docMk/>
            <pc:sldMk cId="3241012264" sldId="931"/>
            <ac:spMk id="4" creationId="{D364732E-B407-48B7-B224-3581433F5B58}"/>
          </ac:spMkLst>
        </pc:spChg>
        <pc:spChg chg="mod ord">
          <ac:chgData name="FONG Chi Kit Ken" userId="233f042c-09e9-4a0c-9043-d675a582571a" providerId="ADAL" clId="{F504B177-414B-1C41-BF85-B0B049AC89F6}" dt="2022-10-16T06:52:10.830" v="1044" actId="108"/>
          <ac:spMkLst>
            <pc:docMk/>
            <pc:sldMk cId="3241012264" sldId="931"/>
            <ac:spMk id="8" creationId="{54556DFA-AF21-4DB6-A0FE-4E47DA1DD8F2}"/>
          </ac:spMkLst>
        </pc:spChg>
      </pc:sldChg>
      <pc:sldMasterChg chg="delSldLayout modSldLayout">
        <pc:chgData name="FONG Chi Kit Ken" userId="233f042c-09e9-4a0c-9043-d675a582571a" providerId="ADAL" clId="{F504B177-414B-1C41-BF85-B0B049AC89F6}" dt="2022-10-14T09:27:12.611" v="347" actId="12"/>
        <pc:sldMasterMkLst>
          <pc:docMk/>
          <pc:sldMasterMk cId="0" sldId="2147483658"/>
        </pc:sldMasterMkLst>
        <pc:sldLayoutChg chg="modSp">
          <pc:chgData name="FONG Chi Kit Ken" userId="233f042c-09e9-4a0c-9043-d675a582571a" providerId="ADAL" clId="{F504B177-414B-1C41-BF85-B0B049AC89F6}" dt="2022-10-14T09:27:12.611" v="347" actId="12"/>
          <pc:sldLayoutMkLst>
            <pc:docMk/>
            <pc:sldMasterMk cId="0" sldId="2147483658"/>
            <pc:sldLayoutMk cId="0" sldId="2147483651"/>
          </pc:sldLayoutMkLst>
          <pc:spChg chg="mod">
            <ac:chgData name="FONG Chi Kit Ken" userId="233f042c-09e9-4a0c-9043-d675a582571a" providerId="ADAL" clId="{F504B177-414B-1C41-BF85-B0B049AC89F6}" dt="2022-10-14T09:27:12.611" v="347" actId="12"/>
            <ac:spMkLst>
              <pc:docMk/>
              <pc:sldMasterMk cId="0" sldId="2147483658"/>
              <pc:sldLayoutMk cId="0" sldId="2147483651"/>
              <ac:spMk id="33" creationId="{00000000-0000-0000-0000-000000000000}"/>
            </ac:spMkLst>
          </pc:spChg>
        </pc:sldLayoutChg>
        <pc:sldLayoutChg chg="del">
          <pc:chgData name="FONG Chi Kit Ken" userId="233f042c-09e9-4a0c-9043-d675a582571a" providerId="ADAL" clId="{F504B177-414B-1C41-BF85-B0B049AC89F6}" dt="2022-10-14T09:11:16.898" v="77" actId="2696"/>
          <pc:sldLayoutMkLst>
            <pc:docMk/>
            <pc:sldMasterMk cId="0" sldId="2147483658"/>
            <pc:sldLayoutMk cId="2283650038" sldId="2147483667"/>
          </pc:sldLayoutMkLst>
        </pc:sldLayoutChg>
      </pc:sldMasterChg>
    </pc:docChg>
  </pc:docChgLst>
  <pc:docChgLst>
    <pc:chgData name="Chi Kit Ken FONG" userId="233f042c-09e9-4a0c-9043-d675a582571a" providerId="ADAL" clId="{51D568CD-8799-834D-A2E0-4849620D8C72}"/>
    <pc:docChg chg="undo custSel addSld delSld modSld sldOrd addSection modSection">
      <pc:chgData name="Chi Kit Ken FONG" userId="233f042c-09e9-4a0c-9043-d675a582571a" providerId="ADAL" clId="{51D568CD-8799-834D-A2E0-4849620D8C72}" dt="2022-10-06T16:30:57.146" v="63" actId="22"/>
      <pc:docMkLst>
        <pc:docMk/>
      </pc:docMkLst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676954138" sldId="257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268826655" sldId="258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82480376" sldId="26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871516436" sldId="26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71988788" sldId="26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397699142" sldId="26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702840850" sldId="26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27206997" sldId="27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47873998" sldId="271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86419127" sldId="27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054075578" sldId="27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4281131718" sldId="27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343761805" sldId="28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14087607" sldId="29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101565179" sldId="29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783336305" sldId="297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968862079" sldId="298"/>
        </pc:sldMkLst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483626894" sldId="299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483626894" sldId="299"/>
            <ac:spMk id="2" creationId="{9436C28A-9B58-5535-A928-3849B49FE8DB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483626894" sldId="299"/>
            <ac:spMk id="704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3408704903" sldId="300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408704903" sldId="300"/>
            <ac:spMk id="3" creationId="{AC2D7BDB-6465-FB6D-62FD-D54811F13EB1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408704903" sldId="300"/>
            <ac:spMk id="712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3004484105" sldId="301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004484105" sldId="301"/>
            <ac:spMk id="2" creationId="{3EBDCBCB-49E4-239E-18CC-C078C3A6AA80}"/>
          </ac:spMkLst>
        </pc:spChg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3004484105" sldId="301"/>
            <ac:spMk id="3" creationId="{BA70B928-ACCF-F86D-E464-168C3F9907DA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1268856795" sldId="302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268856795" sldId="302"/>
            <ac:spMk id="2" creationId="{B16E25CB-4003-44F8-E1F9-1CDA9BEED79E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268856795" sldId="302"/>
            <ac:spMk id="728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748472299" sldId="304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748472299" sldId="304"/>
            <ac:spMk id="3" creationId="{5530DCF4-4533-AB07-E048-CC2A669C8057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748472299" sldId="304"/>
            <ac:spMk id="746" creationId="{00000000-0000-0000-0000-000000000000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589236786" sldId="308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028957134" sldId="30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882263654" sldId="31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491250179" sldId="311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952983636" sldId="312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24989637" sldId="313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717812659" sldId="314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335049182" sldId="31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772033601" sldId="316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840993053" sldId="702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3374740093" sldId="743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374740093" sldId="743"/>
            <ac:spMk id="4" creationId="{E83A35B8-D8B8-485B-B3CD-4E292FA0CDCC}"/>
          </ac:spMkLst>
        </pc:spChg>
      </pc:sldChg>
      <pc:sldChg chg="add del">
        <pc:chgData name="Chi Kit Ken FONG" userId="233f042c-09e9-4a0c-9043-d675a582571a" providerId="ADAL" clId="{51D568CD-8799-834D-A2E0-4849620D8C72}" dt="2022-10-06T16:24:10.913" v="40" actId="2696"/>
        <pc:sldMkLst>
          <pc:docMk/>
          <pc:sldMk cId="0" sldId="752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6:40.331" v="52" actId="1076"/>
        <pc:sldMkLst>
          <pc:docMk/>
          <pc:sldMk cId="358997894" sldId="786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358997894" sldId="786"/>
            <ac:spMk id="4" creationId="{DC30CF5A-A87F-49CE-A6E4-43F6C9A031F9}"/>
          </ac:spMkLst>
        </pc:spChg>
        <pc:picChg chg="mod">
          <ac:chgData name="Chi Kit Ken FONG" userId="233f042c-09e9-4a0c-9043-d675a582571a" providerId="ADAL" clId="{51D568CD-8799-834D-A2E0-4849620D8C72}" dt="2022-10-06T16:26:40.331" v="52" actId="1076"/>
          <ac:picMkLst>
            <pc:docMk/>
            <pc:sldMk cId="358997894" sldId="786"/>
            <ac:picMk id="6" creationId="{D9828661-64BA-F940-9FFE-E0EC2B69709E}"/>
          </ac:picMkLst>
        </pc:picChg>
      </pc:sldChg>
      <pc:sldChg chg="modSp mod">
        <pc:chgData name="Chi Kit Ken FONG" userId="233f042c-09e9-4a0c-9043-d675a582571a" providerId="ADAL" clId="{51D568CD-8799-834D-A2E0-4849620D8C72}" dt="2022-10-06T16:22:45.332" v="10" actId="27636"/>
        <pc:sldMkLst>
          <pc:docMk/>
          <pc:sldMk cId="2982679186" sldId="808"/>
        </pc:sldMkLst>
        <pc:spChg chg="mod">
          <ac:chgData name="Chi Kit Ken FONG" userId="233f042c-09e9-4a0c-9043-d675a582571a" providerId="ADAL" clId="{51D568CD-8799-834D-A2E0-4849620D8C72}" dt="2022-10-06T16:22:45.332" v="10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41.131" v="36" actId="1076"/>
        <pc:sldMkLst>
          <pc:docMk/>
          <pc:sldMk cId="1690743792" sldId="810"/>
        </pc:sldMkLst>
        <pc:spChg chg="mod ord">
          <ac:chgData name="Chi Kit Ken FONG" userId="233f042c-09e9-4a0c-9043-d675a582571a" providerId="ADAL" clId="{51D568CD-8799-834D-A2E0-4849620D8C72}" dt="2022-10-06T16:23:35.637" v="34" actId="700"/>
          <ac:spMkLst>
            <pc:docMk/>
            <pc:sldMk cId="1690743792" sldId="810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41.131" v="36" actId="1076"/>
          <ac:spMkLst>
            <pc:docMk/>
            <pc:sldMk cId="1690743792" sldId="810"/>
            <ac:spMk id="3" creationId="{B49C6622-0716-E44A-AF74-01584272C4DA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3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5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690743792" sldId="810"/>
            <ac:spMk id="17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1690743792" sldId="810"/>
            <ac:grpSpMk id="9" creationId="{8C89EA62-F38E-4285-A105-C5E1BD360093}"/>
          </ac:grpSpMkLst>
        </pc:grpChg>
      </pc:sldChg>
      <pc:sldChg chg="delSp modSp add mod setBg delDesignElem chgLayout">
        <pc:chgData name="Chi Kit Ken FONG" userId="233f042c-09e9-4a0c-9043-d675a582571a" providerId="ADAL" clId="{51D568CD-8799-834D-A2E0-4849620D8C72}" dt="2022-10-06T16:23:59.527" v="39" actId="1076"/>
        <pc:sldMkLst>
          <pc:docMk/>
          <pc:sldMk cId="1720112691" sldId="811"/>
        </pc:sldMkLst>
        <pc:spChg chg="mod ord">
          <ac:chgData name="Chi Kit Ken FONG" userId="233f042c-09e9-4a0c-9043-d675a582571a" providerId="ADAL" clId="{51D568CD-8799-834D-A2E0-4849620D8C72}" dt="2022-10-06T16:23:59.527" v="39" actId="1076"/>
          <ac:spMkLst>
            <pc:docMk/>
            <pc:sldMk cId="1720112691" sldId="811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49.985" v="37" actId="700"/>
          <ac:spMkLst>
            <pc:docMk/>
            <pc:sldMk cId="1720112691" sldId="811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16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18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1720112691" sldId="811"/>
            <ac:spMk id="20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1720112691" sldId="811"/>
            <ac:grpSpMk id="12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711487986" sldId="813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6:35.474" v="51" actId="27636"/>
        <pc:sldMkLst>
          <pc:docMk/>
          <pc:sldMk cId="1137283838" sldId="818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1137283838" sldId="818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51D568CD-8799-834D-A2E0-4849620D8C72}" dt="2022-10-06T16:26:35.474" v="51" actId="27636"/>
          <ac:spMkLst>
            <pc:docMk/>
            <pc:sldMk cId="1137283838" sldId="818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1137283838" sldId="818"/>
            <ac:spMk id="5" creationId="{AA808253-2EE3-DF40-8899-F7072FDEF8C0}"/>
          </ac:spMkLst>
        </pc:spChg>
      </pc:sldChg>
      <pc:sldChg chg="modSp mod">
        <pc:chgData name="Chi Kit Ken FONG" userId="233f042c-09e9-4a0c-9043-d675a582571a" providerId="ADAL" clId="{51D568CD-8799-834D-A2E0-4849620D8C72}" dt="2022-10-06T16:22:45.352" v="11" actId="27636"/>
        <pc:sldMkLst>
          <pc:docMk/>
          <pc:sldMk cId="950286422" sldId="850"/>
        </pc:sldMkLst>
        <pc:spChg chg="mod">
          <ac:chgData name="Chi Kit Ken FONG" userId="233f042c-09e9-4a0c-9043-d675a582571a" providerId="ADAL" clId="{51D568CD-8799-834D-A2E0-4849620D8C72}" dt="2022-10-06T16:22:45.352" v="11" actId="27636"/>
          <ac:spMkLst>
            <pc:docMk/>
            <pc:sldMk cId="950286422" sldId="850"/>
            <ac:spMk id="4" creationId="{C3F0C8ED-CF94-664B-8527-DF602ADDBEA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3:00.482" v="29" actId="700"/>
        <pc:sldMkLst>
          <pc:docMk/>
          <pc:sldMk cId="1674354054" sldId="855"/>
        </pc:sldMkLst>
        <pc:spChg chg="mod ord">
          <ac:chgData name="Chi Kit Ken FONG" userId="233f042c-09e9-4a0c-9043-d675a582571a" providerId="ADAL" clId="{51D568CD-8799-834D-A2E0-4849620D8C72}" dt="2022-10-06T16:23:00.482" v="29" actId="700"/>
          <ac:spMkLst>
            <pc:docMk/>
            <pc:sldMk cId="1674354054" sldId="855"/>
            <ac:spMk id="10" creationId="{E2C66338-D2AB-D248-A7F8-B8A2E3C760B6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07.199" v="30" actId="700"/>
        <pc:sldMkLst>
          <pc:docMk/>
          <pc:sldMk cId="4241653980" sldId="856"/>
        </pc:sldMkLst>
        <pc:spChg chg="mod ord">
          <ac:chgData name="Chi Kit Ken FONG" userId="233f042c-09e9-4a0c-9043-d675a582571a" providerId="ADAL" clId="{51D568CD-8799-834D-A2E0-4849620D8C72}" dt="2022-10-06T16:23:07.199" v="30" actId="700"/>
          <ac:spMkLst>
            <pc:docMk/>
            <pc:sldMk cId="4241653980" sldId="856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51D568CD-8799-834D-A2E0-4849620D8C72}" dt="2022-10-06T16:23:07.199" v="30" actId="700"/>
          <ac:spMkLst>
            <pc:docMk/>
            <pc:sldMk cId="4241653980" sldId="856"/>
            <ac:spMk id="6" creationId="{C2882155-6FD9-4868-BCA5-02C8C26E1C36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4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5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41653980" sldId="856"/>
            <ac:spMk id="26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4241653980" sldId="856"/>
            <ac:grpSpMk id="23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4253647708" sldId="857"/>
        </pc:sldMkLst>
      </pc:sldChg>
      <pc:sldChg chg="modSp add mod modClrScheme chgLayout">
        <pc:chgData name="Chi Kit Ken FONG" userId="233f042c-09e9-4a0c-9043-d675a582571a" providerId="ADAL" clId="{51D568CD-8799-834D-A2E0-4849620D8C72}" dt="2022-10-06T16:27:59.928" v="54" actId="700"/>
        <pc:sldMkLst>
          <pc:docMk/>
          <pc:sldMk cId="3845777430" sldId="858"/>
        </pc:sldMkLst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51D568CD-8799-834D-A2E0-4849620D8C72}" dt="2022-10-06T16:27:59.928" v="54" actId="700"/>
          <ac:spMkLst>
            <pc:docMk/>
            <pc:sldMk cId="3845777430" sldId="858"/>
            <ac:spMk id="6" creationId="{4F55A4A5-EC60-4DA3-86CE-818ECDB2E207}"/>
          </ac:spMkLst>
        </pc:spChg>
      </pc:sldChg>
      <pc:sldChg chg="delSp modSp add mod setBg delDesignElem chgLayout">
        <pc:chgData name="Chi Kit Ken FONG" userId="233f042c-09e9-4a0c-9043-d675a582571a" providerId="ADAL" clId="{51D568CD-8799-834D-A2E0-4849620D8C72}" dt="2022-10-06T16:23:16.959" v="32" actId="1076"/>
        <pc:sldMkLst>
          <pc:docMk/>
          <pc:sldMk cId="4285245291" sldId="859"/>
        </pc:sldMkLst>
        <pc:spChg chg="mod ord">
          <ac:chgData name="Chi Kit Ken FONG" userId="233f042c-09e9-4a0c-9043-d675a582571a" providerId="ADAL" clId="{51D568CD-8799-834D-A2E0-4849620D8C72}" dt="2022-10-06T16:23:16.959" v="32" actId="1076"/>
          <ac:spMkLst>
            <pc:docMk/>
            <pc:sldMk cId="4285245291" sldId="859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12.523" v="31" actId="700"/>
          <ac:spMkLst>
            <pc:docMk/>
            <pc:sldMk cId="4285245291" sldId="859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16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18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4285245291" sldId="859"/>
            <ac:spMk id="20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4285245291" sldId="859"/>
            <ac:grpSpMk id="12" creationId="{8C89EA62-F38E-4285-A105-C5E1BD360093}"/>
          </ac:grpSpMkLst>
        </pc:gr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373962191" sldId="86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2928210225" sldId="861"/>
        </pc:sldMkLst>
      </pc:sldChg>
      <pc:sldChg chg="modSp add mod">
        <pc:chgData name="Chi Kit Ken FONG" userId="233f042c-09e9-4a0c-9043-d675a582571a" providerId="ADAL" clId="{51D568CD-8799-834D-A2E0-4849620D8C72}" dt="2022-10-06T16:22:45.435" v="16" actId="27636"/>
        <pc:sldMkLst>
          <pc:docMk/>
          <pc:sldMk cId="2075248602" sldId="862"/>
        </pc:sldMkLst>
        <pc:spChg chg="mod">
          <ac:chgData name="Chi Kit Ken FONG" userId="233f042c-09e9-4a0c-9043-d675a582571a" providerId="ADAL" clId="{51D568CD-8799-834D-A2E0-4849620D8C72}" dt="2022-10-06T16:22:45.435" v="16" actId="27636"/>
          <ac:spMkLst>
            <pc:docMk/>
            <pc:sldMk cId="2075248602" sldId="862"/>
            <ac:spMk id="3" creationId="{A6E810B3-35A6-4370-83B8-CFFD422BCAF7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678225913" sldId="863"/>
        </pc:sldMkLst>
      </pc:sldChg>
      <pc:sldChg chg="modSp add mod">
        <pc:chgData name="Chi Kit Ken FONG" userId="233f042c-09e9-4a0c-9043-d675a582571a" providerId="ADAL" clId="{51D568CD-8799-834D-A2E0-4849620D8C72}" dt="2022-10-06T16:22:45.478" v="17" actId="27636"/>
        <pc:sldMkLst>
          <pc:docMk/>
          <pc:sldMk cId="1706331656" sldId="864"/>
        </pc:sldMkLst>
        <pc:spChg chg="mod">
          <ac:chgData name="Chi Kit Ken FONG" userId="233f042c-09e9-4a0c-9043-d675a582571a" providerId="ADAL" clId="{51D568CD-8799-834D-A2E0-4849620D8C72}" dt="2022-10-06T16:22:45.478" v="17" actId="27636"/>
          <ac:spMkLst>
            <pc:docMk/>
            <pc:sldMk cId="1706331656" sldId="864"/>
            <ac:spMk id="4" creationId="{33816B44-674B-4A58-8F3E-A9E8006CDF11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696796928" sldId="865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002471365" sldId="866"/>
        </pc:sldMkLst>
      </pc:sldChg>
      <pc:sldChg chg="delSp modSp add mod setBg delDesignElem chgLayout">
        <pc:chgData name="Chi Kit Ken FONG" userId="233f042c-09e9-4a0c-9043-d675a582571a" providerId="ADAL" clId="{51D568CD-8799-834D-A2E0-4849620D8C72}" dt="2022-10-06T16:23:28.333" v="33" actId="700"/>
        <pc:sldMkLst>
          <pc:docMk/>
          <pc:sldMk cId="3878358586" sldId="867"/>
        </pc:sldMkLst>
        <pc:spChg chg="mod ord">
          <ac:chgData name="Chi Kit Ken FONG" userId="233f042c-09e9-4a0c-9043-d675a582571a" providerId="ADAL" clId="{51D568CD-8799-834D-A2E0-4849620D8C72}" dt="2022-10-06T16:23:28.333" v="33" actId="700"/>
          <ac:spMkLst>
            <pc:docMk/>
            <pc:sldMk cId="3878358586" sldId="867"/>
            <ac:spMk id="2" creationId="{3F07F11A-0876-9340-AC7E-AED1DBCD8B2D}"/>
          </ac:spMkLst>
        </pc:spChg>
        <pc:spChg chg="mod ord">
          <ac:chgData name="Chi Kit Ken FONG" userId="233f042c-09e9-4a0c-9043-d675a582571a" providerId="ADAL" clId="{51D568CD-8799-834D-A2E0-4849620D8C72}" dt="2022-10-06T16:23:28.333" v="33" actId="700"/>
          <ac:spMkLst>
            <pc:docMk/>
            <pc:sldMk cId="3878358586" sldId="867"/>
            <ac:spMk id="4" creationId="{8077A572-B75E-DE4A-91F5-DF2A40FFAD51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0" creationId="{F6B7BFBD-C488-4B5B-ABE5-8256F3FFB04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2" creationId="{2BA7674F-A261-445A-AE3A-A0AA30620EC8}"/>
          </ac:spMkLst>
        </pc:spChg>
        <pc:spChg chg="del">
          <ac:chgData name="Chi Kit Ken FONG" userId="233f042c-09e9-4a0c-9043-d675a582571a" providerId="ADAL" clId="{51D568CD-8799-834D-A2E0-4849620D8C72}" dt="2022-10-06T16:22:45.022" v="7"/>
          <ac:spMkLst>
            <pc:docMk/>
            <pc:sldMk cId="3878358586" sldId="867"/>
            <ac:spMk id="24" creationId="{BA53A58C-A067-4B87-B48C-CB90C1FA0FEE}"/>
          </ac:spMkLst>
        </pc:spChg>
        <pc:grpChg chg="del">
          <ac:chgData name="Chi Kit Ken FONG" userId="233f042c-09e9-4a0c-9043-d675a582571a" providerId="ADAL" clId="{51D568CD-8799-834D-A2E0-4849620D8C72}" dt="2022-10-06T16:22:45.022" v="7"/>
          <ac:grpSpMkLst>
            <pc:docMk/>
            <pc:sldMk cId="3878358586" sldId="867"/>
            <ac:grpSpMk id="16" creationId="{8C89EA62-F38E-4285-A105-C5E1BD360093}"/>
          </ac:grpSpMkLst>
        </pc:grpChg>
      </pc:sldChg>
      <pc:sldChg chg="modSp add mod">
        <pc:chgData name="Chi Kit Ken FONG" userId="233f042c-09e9-4a0c-9043-d675a582571a" providerId="ADAL" clId="{51D568CD-8799-834D-A2E0-4849620D8C72}" dt="2022-10-06T16:22:45.510" v="19" actId="27636"/>
        <pc:sldMkLst>
          <pc:docMk/>
          <pc:sldMk cId="3589250458" sldId="868"/>
        </pc:sldMkLst>
        <pc:spChg chg="mod">
          <ac:chgData name="Chi Kit Ken FONG" userId="233f042c-09e9-4a0c-9043-d675a582571a" providerId="ADAL" clId="{51D568CD-8799-834D-A2E0-4849620D8C72}" dt="2022-10-06T16:22:45.510" v="19" actId="27636"/>
          <ac:spMkLst>
            <pc:docMk/>
            <pc:sldMk cId="3589250458" sldId="868"/>
            <ac:spMk id="3" creationId="{04435522-E9A9-424B-8C18-209952C110C3}"/>
          </ac:spMkLst>
        </pc:spChg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124312822" sldId="869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3868793616" sldId="870"/>
        </pc:sldMkLst>
      </pc:sldChg>
      <pc:sldChg chg="add">
        <pc:chgData name="Chi Kit Ken FONG" userId="233f042c-09e9-4a0c-9043-d675a582571a" providerId="ADAL" clId="{51D568CD-8799-834D-A2E0-4849620D8C72}" dt="2022-10-06T16:22:45.022" v="7"/>
        <pc:sldMkLst>
          <pc:docMk/>
          <pc:sldMk cId="875715742" sldId="871"/>
        </pc:sldMkLst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948171727" sldId="872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48171727" sldId="872"/>
            <ac:spMk id="2" creationId="{71336F83-D511-0E7A-D08B-E3A9F5AAA3BF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48171727" sldId="872"/>
            <ac:spMk id="712" creationId="{00000000-0000-0000-0000-000000000000}"/>
          </ac:spMkLst>
        </pc:spChg>
      </pc:sldChg>
      <pc:sldChg chg="addSp 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2964087854" sldId="873"/>
        </pc:sldMkLst>
        <pc:spChg chg="add 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64087854" sldId="873"/>
            <ac:spMk id="2" creationId="{CB1C448F-EB3C-E4E3-13AD-8D69941DC6D2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2964087854" sldId="873"/>
            <ac:spMk id="728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20.027" v="56" actId="700"/>
        <pc:sldMkLst>
          <pc:docMk/>
          <pc:sldMk cId="1417608453" sldId="874"/>
        </pc:sldMkLst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417608453" sldId="874"/>
            <ac:spMk id="3" creationId="{4EB95462-ABF6-4C7F-B483-F763320625B3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1417608453" sldId="874"/>
            <ac:spMk id="4" creationId="{1ED42367-4E8E-4CF7-BA29-010B8FE87D2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20.068" v="57" actId="27636"/>
        <pc:sldMkLst>
          <pc:docMk/>
          <pc:sldMk cId="4235157843" sldId="875"/>
        </pc:sldMkLst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51D568CD-8799-834D-A2E0-4849620D8C72}" dt="2022-10-06T16:28:20.068" v="57" actId="27636"/>
          <ac:spMkLst>
            <pc:docMk/>
            <pc:sldMk cId="4235157843" sldId="875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51D568CD-8799-834D-A2E0-4849620D8C72}" dt="2022-10-06T16:28:20.027" v="56" actId="700"/>
          <ac:spMkLst>
            <pc:docMk/>
            <pc:sldMk cId="4235157843" sldId="875"/>
            <ac:spMk id="8" creationId="{54556DFA-AF21-4DB6-A0FE-4E47DA1DD8F2}"/>
          </ac:spMkLst>
        </pc:spChg>
      </pc:sldChg>
      <pc:sldChg chg="addSp delSp 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794493676" sldId="876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2" creationId="{0967C819-9625-4280-8825-357CF07F09C5}"/>
          </ac:spMkLst>
        </pc:spChg>
        <pc:spChg chg="add del mod ord">
          <ac:chgData name="Chi Kit Ken FONG" userId="233f042c-09e9-4a0c-9043-d675a582571a" providerId="ADAL" clId="{51D568CD-8799-834D-A2E0-4849620D8C72}" dt="2022-10-06T16:25:17.715" v="49" actId="478"/>
          <ac:spMkLst>
            <pc:docMk/>
            <pc:sldMk cId="1794493676" sldId="876"/>
            <ac:spMk id="3" creationId="{CE8E83B8-C6A8-DF86-DEC7-FCD5D87B9E11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4" creationId="{B64D16E1-8365-4DF4-AA82-8A07A88BFB8D}"/>
          </ac:spMkLst>
        </pc:spChg>
        <pc:spChg chg="add 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94493676" sldId="876"/>
            <ac:spMk id="12" creationId="{55AD4A95-1CC2-370B-7AC0-A3294A6AB94D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783906049" sldId="877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2" creationId="{9FA6A497-8F11-4F27-A9D8-121AE1BB0B5E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3" creationId="{378A5CBB-E18E-4E90-8A77-4B405CBB9077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783906049" sldId="877"/>
            <ac:spMk id="4" creationId="{123B151E-904B-453E-9FDB-49F3EA661555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1410769676" sldId="878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1410769676" sldId="878"/>
            <ac:spMk id="8" creationId="{54556DFA-AF21-4DB6-A0FE-4E47DA1DD8F2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2357354428" sldId="879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2357354428" sldId="879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51D568CD-8799-834D-A2E0-4849620D8C72}" dt="2022-10-06T16:28:14.793" v="55" actId="700"/>
        <pc:sldMkLst>
          <pc:docMk/>
          <pc:sldMk cId="359057265" sldId="880"/>
        </pc:sldMkLst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51D568CD-8799-834D-A2E0-4849620D8C72}" dt="2022-10-06T16:28:14.793" v="55" actId="700"/>
          <ac:spMkLst>
            <pc:docMk/>
            <pc:sldMk cId="359057265" sldId="880"/>
            <ac:spMk id="4" creationId="{38AE9837-11EE-4FA8-AB28-F46F99AC8620}"/>
          </ac:spMkLst>
        </pc:spChg>
      </pc:sldChg>
      <pc:sldChg chg="modSp add mod ord chgLayout">
        <pc:chgData name="Chi Kit Ken FONG" userId="233f042c-09e9-4a0c-9043-d675a582571a" providerId="ADAL" clId="{51D568CD-8799-834D-A2E0-4849620D8C72}" dt="2022-10-06T16:27:17.717" v="53" actId="1076"/>
        <pc:sldMkLst>
          <pc:docMk/>
          <pc:sldMk cId="2038681912" sldId="881"/>
        </pc:sldMkLst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51D568CD-8799-834D-A2E0-4849620D8C72}" dt="2022-10-06T16:26:35.370" v="50" actId="700"/>
          <ac:spMkLst>
            <pc:docMk/>
            <pc:sldMk cId="2038681912" sldId="88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51D568CD-8799-834D-A2E0-4849620D8C72}" dt="2022-10-06T16:27:17.717" v="53" actId="1076"/>
          <ac:spMkLst>
            <pc:docMk/>
            <pc:sldMk cId="2038681912" sldId="881"/>
            <ac:spMk id="7" creationId="{8F99E5DB-BC77-CA4D-8AD2-50017A65F021}"/>
          </ac:spMkLst>
        </pc:spChg>
      </pc:sldChg>
      <pc:sldChg chg="addSp delSp add mod ord">
        <pc:chgData name="Chi Kit Ken FONG" userId="233f042c-09e9-4a0c-9043-d675a582571a" providerId="ADAL" clId="{51D568CD-8799-834D-A2E0-4849620D8C72}" dt="2022-10-06T16:30:57.146" v="63" actId="22"/>
        <pc:sldMkLst>
          <pc:docMk/>
          <pc:sldMk cId="1238276662" sldId="882"/>
        </pc:sldMkLst>
        <pc:spChg chg="add del">
          <ac:chgData name="Chi Kit Ken FONG" userId="233f042c-09e9-4a0c-9043-d675a582571a" providerId="ADAL" clId="{51D568CD-8799-834D-A2E0-4849620D8C72}" dt="2022-10-06T16:30:57.146" v="63" actId="22"/>
          <ac:spMkLst>
            <pc:docMk/>
            <pc:sldMk cId="1238276662" sldId="882"/>
            <ac:spMk id="4" creationId="{3A8A1B59-380E-4B1C-AE3D-4E76C0976CE6}"/>
          </ac:spMkLst>
        </pc:spChg>
      </pc:sldChg>
      <pc:sldChg chg="add del">
        <pc:chgData name="Chi Kit Ken FONG" userId="233f042c-09e9-4a0c-9043-d675a582571a" providerId="ADAL" clId="{51D568CD-8799-834D-A2E0-4849620D8C72}" dt="2022-10-06T16:30:22.535" v="59"/>
        <pc:sldMkLst>
          <pc:docMk/>
          <pc:sldMk cId="3036237585" sldId="882"/>
        </pc:sldMkLst>
      </pc:sldChg>
    </pc:docChg>
  </pc:docChgLst>
  <pc:docChgLst>
    <pc:chgData name="Chi Kit Ken FONG" userId="233f042c-09e9-4a0c-9043-d675a582571a" providerId="ADAL" clId="{48DD7940-CC9A-D04F-AE3A-057F8AC02A4C}"/>
    <pc:docChg chg="custSel modSld">
      <pc:chgData name="Chi Kit Ken FONG" userId="233f042c-09e9-4a0c-9043-d675a582571a" providerId="ADAL" clId="{48DD7940-CC9A-D04F-AE3A-057F8AC02A4C}" dt="2022-10-14T21:05:00.864" v="64" actId="14100"/>
      <pc:docMkLst>
        <pc:docMk/>
      </pc:docMkLst>
      <pc:sldChg chg="addSp delSp modSp mod modClrScheme chgLayout">
        <pc:chgData name="Chi Kit Ken FONG" userId="233f042c-09e9-4a0c-9043-d675a582571a" providerId="ADAL" clId="{48DD7940-CC9A-D04F-AE3A-057F8AC02A4C}" dt="2022-10-14T21:03:05.504" v="37" actId="478"/>
        <pc:sldMkLst>
          <pc:docMk/>
          <pc:sldMk cId="0" sldId="274"/>
        </pc:sldMkLst>
        <pc:spChg chg="add del mod ord">
          <ac:chgData name="Chi Kit Ken FONG" userId="233f042c-09e9-4a0c-9043-d675a582571a" providerId="ADAL" clId="{48DD7940-CC9A-D04F-AE3A-057F8AC02A4C}" dt="2022-10-14T21:03:05.504" v="37" actId="478"/>
          <ac:spMkLst>
            <pc:docMk/>
            <pc:sldMk cId="0" sldId="274"/>
            <ac:spMk id="4" creationId="{42E00EFB-61A0-BFB7-D472-3D53DA492AFF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274"/>
            <ac:spMk id="44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4.008" v="46" actId="27636"/>
        <pc:sldMkLst>
          <pc:docMk/>
          <pc:sldMk cId="0" sldId="275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5"/>
            <ac:spMk id="45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4.008" v="46" actId="27636"/>
          <ac:spMkLst>
            <pc:docMk/>
            <pc:sldMk cId="0" sldId="275"/>
            <ac:spMk id="452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77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7"/>
            <ac:spMk id="2" creationId="{B45285B7-D59E-0CB0-85E0-05C27D79F4E4}"/>
          </ac:spMkLst>
        </pc:spChg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7"/>
            <ac:spMk id="3" creationId="{2007410B-5E65-7D63-C853-191B432FA6EC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78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8"/>
            <ac:spMk id="3" creationId="{0D7A1DFF-7287-8292-46AD-E36BB8B6DC87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8"/>
            <ac:spMk id="47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79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9"/>
            <ac:spMk id="475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79"/>
            <ac:spMk id="47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0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0"/>
            <ac:spMk id="495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0"/>
            <ac:spMk id="49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1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1"/>
            <ac:spMk id="502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1"/>
            <ac:spMk id="503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2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2"/>
            <ac:spMk id="509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2"/>
            <ac:spMk id="510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283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3"/>
            <ac:spMk id="2" creationId="{F4CB6F8B-89BE-1B59-289F-451A9CCD6E49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283"/>
            <ac:spMk id="3" creationId="{3E465723-5949-49C0-954F-952990CB65EC}"/>
          </ac:spMkLst>
        </pc:spChg>
      </pc:sldChg>
      <pc:sldChg chg="addSp delSp modSp mod modClrScheme chgLayout">
        <pc:chgData name="Chi Kit Ken FONG" userId="233f042c-09e9-4a0c-9043-d675a582571a" providerId="ADAL" clId="{48DD7940-CC9A-D04F-AE3A-057F8AC02A4C}" dt="2022-10-14T21:04:09.586" v="50" actId="478"/>
        <pc:sldMkLst>
          <pc:docMk/>
          <pc:sldMk cId="0" sldId="284"/>
        </pc:sldMkLst>
        <pc:spChg chg="add del mod ord">
          <ac:chgData name="Chi Kit Ken FONG" userId="233f042c-09e9-4a0c-9043-d675a582571a" providerId="ADAL" clId="{48DD7940-CC9A-D04F-AE3A-057F8AC02A4C}" dt="2022-10-14T21:04:09.586" v="50" actId="478"/>
          <ac:spMkLst>
            <pc:docMk/>
            <pc:sldMk cId="0" sldId="284"/>
            <ac:spMk id="2" creationId="{96B4F3A7-2635-1C4D-C312-541FEEA7A112}"/>
          </ac:spMkLst>
        </pc:spChg>
        <pc:spChg chg="add del mod ord">
          <ac:chgData name="Chi Kit Ken FONG" userId="233f042c-09e9-4a0c-9043-d675a582571a" providerId="ADAL" clId="{48DD7940-CC9A-D04F-AE3A-057F8AC02A4C}" dt="2022-10-14T21:04:09.586" v="50" actId="478"/>
          <ac:spMkLst>
            <pc:docMk/>
            <pc:sldMk cId="0" sldId="284"/>
            <ac:spMk id="4" creationId="{738566D0-15F2-3CA6-52E1-B04E9E6F0C9F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22.565" v="39" actId="14100"/>
        <pc:sldMkLst>
          <pc:docMk/>
          <pc:sldMk cId="1085031352" sldId="288"/>
        </pc:sldMkLst>
        <pc:spChg chg="mod ord">
          <ac:chgData name="Chi Kit Ken FONG" userId="233f042c-09e9-4a0c-9043-d675a582571a" providerId="ADAL" clId="{48DD7940-CC9A-D04F-AE3A-057F8AC02A4C}" dt="2022-10-14T21:03:22.565" v="39" actId="14100"/>
          <ac:spMkLst>
            <pc:docMk/>
            <pc:sldMk cId="1085031352" sldId="288"/>
            <ac:spMk id="369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1085031352" sldId="288"/>
            <ac:spMk id="37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9.364" v="49" actId="14100"/>
        <pc:sldMkLst>
          <pc:docMk/>
          <pc:sldMk cId="2890168378" sldId="794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2890168378" sldId="794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8DD7940-CC9A-D04F-AE3A-057F8AC02A4C}" dt="2022-10-14T21:03:59.364" v="49" actId="14100"/>
          <ac:spMkLst>
            <pc:docMk/>
            <pc:sldMk cId="2890168378" sldId="794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2890168378" sldId="794"/>
            <ac:spMk id="4" creationId="{ABB607D3-8E3B-F84C-8FA5-85A11A87351A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48.870" v="33" actId="700"/>
        <pc:sldMkLst>
          <pc:docMk/>
          <pc:sldMk cId="692346650" sldId="828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692346650" sldId="828"/>
            <ac:spMk id="43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692346650" sldId="828"/>
            <ac:spMk id="432" creationId="{00000000-0000-0000-0000-000000000000}"/>
          </ac:spMkLst>
        </pc:spChg>
      </pc:sldChg>
      <pc:sldChg chg="modSp mod">
        <pc:chgData name="Chi Kit Ken FONG" userId="233f042c-09e9-4a0c-9043-d675a582571a" providerId="ADAL" clId="{48DD7940-CC9A-D04F-AE3A-057F8AC02A4C}" dt="2022-10-14T21:03:40.407" v="43" actId="20577"/>
        <pc:sldMkLst>
          <pc:docMk/>
          <pc:sldMk cId="2253890718" sldId="829"/>
        </pc:sldMkLst>
        <pc:spChg chg="mod">
          <ac:chgData name="Chi Kit Ken FONG" userId="233f042c-09e9-4a0c-9043-d675a582571a" providerId="ADAL" clId="{48DD7940-CC9A-D04F-AE3A-057F8AC02A4C}" dt="2022-10-14T21:03:40.407" v="43" actId="20577"/>
          <ac:spMkLst>
            <pc:docMk/>
            <pc:sldMk cId="2253890718" sldId="829"/>
            <ac:spMk id="6" creationId="{C2882155-6FD9-4868-BCA5-02C8C26E1C36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00.345" v="36" actId="14100"/>
        <pc:sldMkLst>
          <pc:docMk/>
          <pc:sldMk cId="3044394841" sldId="830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3044394841" sldId="830"/>
            <ac:spMk id="3" creationId="{0DF9D8C1-001D-4FAD-A7B3-E40971C796F3}"/>
          </ac:spMkLst>
        </pc:spChg>
        <pc:spChg chg="mod ord">
          <ac:chgData name="Chi Kit Ken FONG" userId="233f042c-09e9-4a0c-9043-d675a582571a" providerId="ADAL" clId="{48DD7940-CC9A-D04F-AE3A-057F8AC02A4C}" dt="2022-10-14T21:03:00.345" v="36" actId="14100"/>
          <ac:spMkLst>
            <pc:docMk/>
            <pc:sldMk cId="3044394841" sldId="830"/>
            <ac:spMk id="4" creationId="{7B75DAAC-EA5D-4805-AA79-21FCD0A70063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1522911408" sldId="831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1522911408" sldId="831"/>
            <ac:spMk id="2" creationId="{1541DA37-CB0D-41A3-850A-F4F8910F7030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1522911408" sldId="831"/>
            <ac:spMk id="3" creationId="{7EA4884A-A8AA-444A-909F-8B4511D5B971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1522911408" sldId="831"/>
            <ac:spMk id="4" creationId="{23403B06-5E1A-4BDC-93A5-328BF6410134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54.073" v="48" actId="27636"/>
        <pc:sldMkLst>
          <pc:docMk/>
          <pc:sldMk cId="3788624098" sldId="836"/>
        </pc:sldMkLst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3788624098" sldId="836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8DD7940-CC9A-D04F-AE3A-057F8AC02A4C}" dt="2022-10-14T21:03:54.073" v="48" actId="27636"/>
          <ac:spMkLst>
            <pc:docMk/>
            <pc:sldMk cId="3788624098" sldId="836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3788624098" sldId="836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48DD7940-CC9A-D04F-AE3A-057F8AC02A4C}" dt="2022-10-14T21:03:54.027" v="47" actId="27636"/>
          <ac:spMkLst>
            <pc:docMk/>
            <pc:sldMk cId="3788624098" sldId="836"/>
            <ac:spMk id="8" creationId="{54556DFA-AF21-4DB6-A0FE-4E47DA1DD8F2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48.963" v="34" actId="27636"/>
        <pc:sldMkLst>
          <pc:docMk/>
          <pc:sldMk cId="3338038999" sldId="837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3338038999" sldId="837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8DD7940-CC9A-D04F-AE3A-057F8AC02A4C}" dt="2022-10-14T21:02:48.963" v="34" actId="27636"/>
          <ac:spMkLst>
            <pc:docMk/>
            <pc:sldMk cId="3338038999" sldId="837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3338038999" sldId="837"/>
            <ac:spMk id="4" creationId="{D364732E-B407-48B7-B224-3581433F5B58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850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0"/>
            <ac:spMk id="232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0"/>
            <ac:spMk id="233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1644557097" sldId="851"/>
        </pc:sldMkLst>
        <pc:spChg chg="add 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1644557097" sldId="851"/>
            <ac:spMk id="2" creationId="{3EB55F10-30C7-F153-4952-83B0CD67BDB7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1644557097" sldId="851"/>
            <ac:spMk id="232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414768626" sldId="852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414768626" sldId="852"/>
            <ac:spMk id="2" creationId="{C7DDD4A0-AE94-4E29-BF1B-FADE34E3671C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414768626" sldId="852"/>
            <ac:spMk id="3" creationId="{9ABC444C-B17B-4452-979E-998DA57D2FD4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414768626" sldId="852"/>
            <ac:spMk id="4" creationId="{DE3C740C-133B-4EA5-AB9A-EF5CF304B973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853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3"/>
            <ac:spMk id="240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3"/>
            <ac:spMk id="241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855"/>
        </pc:sldMkLst>
        <pc:spChg chg="add 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5"/>
            <ac:spMk id="3" creationId="{BA70FF13-1523-68C5-F376-063B770D74DD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855"/>
            <ac:spMk id="253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784" v="61" actId="27636"/>
        <pc:sldMkLst>
          <pc:docMk/>
          <pc:sldMk cId="1753204406" sldId="878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1753204406" sldId="878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1753204406" sldId="878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56.784" v="61" actId="27636"/>
          <ac:spMkLst>
            <pc:docMk/>
            <pc:sldMk cId="1753204406" sldId="878"/>
            <ac:spMk id="6" creationId="{2C8CE993-A7B2-4410-BBFF-A1D4C57930C8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1753204406" sldId="878"/>
            <ac:spMk id="7" creationId="{E2E8383E-95C5-40E7-A3A3-6AEF495170AB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54.360" v="35" actId="14100"/>
        <pc:sldMkLst>
          <pc:docMk/>
          <pc:sldMk cId="0" sldId="896"/>
        </pc:sldMkLst>
        <pc:spChg chg="mod ord">
          <ac:chgData name="Chi Kit Ken FONG" userId="233f042c-09e9-4a0c-9043-d675a582571a" providerId="ADAL" clId="{48DD7940-CC9A-D04F-AE3A-057F8AC02A4C}" dt="2022-10-14T21:02:54.360" v="35" actId="14100"/>
          <ac:spMkLst>
            <pc:docMk/>
            <pc:sldMk cId="0" sldId="896"/>
            <ac:spMk id="369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6"/>
            <ac:spMk id="37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2:48.870" v="33" actId="700"/>
        <pc:sldMkLst>
          <pc:docMk/>
          <pc:sldMk cId="0" sldId="897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7"/>
            <ac:spMk id="43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7"/>
            <ac:spMk id="432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3:11.188" v="38" actId="14100"/>
        <pc:sldMkLst>
          <pc:docMk/>
          <pc:sldMk cId="0" sldId="898"/>
        </pc:sldMkLst>
        <pc:spChg chg="mod ord">
          <ac:chgData name="Chi Kit Ken FONG" userId="233f042c-09e9-4a0c-9043-d675a582571a" providerId="ADAL" clId="{48DD7940-CC9A-D04F-AE3A-057F8AC02A4C}" dt="2022-10-14T21:02:48.870" v="33" actId="700"/>
          <ac:spMkLst>
            <pc:docMk/>
            <pc:sldMk cId="0" sldId="898"/>
            <ac:spMk id="438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3:11.188" v="38" actId="14100"/>
          <ac:spMkLst>
            <pc:docMk/>
            <pc:sldMk cId="0" sldId="898"/>
            <ac:spMk id="439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3:53.920" v="44" actId="700"/>
        <pc:sldMkLst>
          <pc:docMk/>
          <pc:sldMk cId="0" sldId="899"/>
        </pc:sldMkLst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899"/>
            <ac:spMk id="4" creationId="{B1A50BD6-2672-DFD6-905A-CE08812EE4CA}"/>
          </ac:spMkLst>
        </pc:spChg>
        <pc:spChg chg="add mod ord">
          <ac:chgData name="Chi Kit Ken FONG" userId="233f042c-09e9-4a0c-9043-d675a582571a" providerId="ADAL" clId="{48DD7940-CC9A-D04F-AE3A-057F8AC02A4C}" dt="2022-10-14T21:03:53.920" v="44" actId="700"/>
          <ac:spMkLst>
            <pc:docMk/>
            <pc:sldMk cId="0" sldId="899"/>
            <ac:spMk id="5" creationId="{E4CEB859-DC67-0D37-F43D-743EC07077D5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1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1"/>
            <ac:spMk id="24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1"/>
            <ac:spMk id="247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2"/>
        </pc:sldMkLst>
        <pc:spChg chg="add 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2"/>
            <ac:spMk id="2" creationId="{CE8CC60D-7D8F-8BBB-239B-6F4BA48FF1B1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2"/>
            <ac:spMk id="26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3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3"/>
            <ac:spMk id="26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3"/>
            <ac:spMk id="267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4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4"/>
            <ac:spMk id="273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4"/>
            <ac:spMk id="274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238" v="51" actId="700"/>
        <pc:sldMkLst>
          <pc:docMk/>
          <pc:sldMk cId="0" sldId="905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5"/>
            <ac:spMk id="280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0" sldId="905"/>
            <ac:spMk id="281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33.311" v="52" actId="27636"/>
        <pc:sldMkLst>
          <pc:docMk/>
          <pc:sldMk cId="2779914684" sldId="906"/>
        </pc:sldMkLst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2779914684" sldId="906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33.238" v="51" actId="700"/>
          <ac:spMkLst>
            <pc:docMk/>
            <pc:sldMk cId="2779914684" sldId="906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33.311" v="52" actId="27636"/>
          <ac:spMkLst>
            <pc:docMk/>
            <pc:sldMk cId="2779914684" sldId="906"/>
            <ac:spMk id="6" creationId="{2C8CE993-A7B2-4410-BBFF-A1D4C57930C8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08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8"/>
            <ac:spMk id="287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8"/>
            <ac:spMk id="288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09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9"/>
            <ac:spMk id="294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09"/>
            <ac:spMk id="29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0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0"/>
            <ac:spMk id="301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0"/>
            <ac:spMk id="302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1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1"/>
            <ac:spMk id="308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1"/>
            <ac:spMk id="309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2"/>
        </pc:sldMkLst>
        <pc:spChg chg="add 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2"/>
            <ac:spMk id="2" creationId="{83315AB5-41B5-476B-E9D4-5D0D06D69C35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2"/>
            <ac:spMk id="31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3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3"/>
            <ac:spMk id="7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3"/>
            <ac:spMk id="325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4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4"/>
            <ac:spMk id="330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4"/>
            <ac:spMk id="331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5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5"/>
            <ac:spMk id="338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5"/>
            <ac:spMk id="339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6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6"/>
            <ac:spMk id="34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6"/>
            <ac:spMk id="347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3306183847" sldId="917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306183847" sldId="917"/>
            <ac:spMk id="346" creationId="{00000000-0000-0000-0000-000000000000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306183847" sldId="917"/>
            <ac:spMk id="347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8"/>
        </pc:sldMkLst>
        <pc:spChg chg="add 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8"/>
            <ac:spMk id="2" creationId="{45CD4933-8FFB-F063-BE4C-8707F337AC32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8"/>
            <ac:spMk id="355" creationId="{00000000-0000-0000-0000-000000000000}"/>
          </ac:spMkLst>
        </pc:spChg>
      </pc:sldChg>
      <pc:sldChg chg="addSp modSp mod modClrScheme chgLayout">
        <pc:chgData name="Chi Kit Ken FONG" userId="233f042c-09e9-4a0c-9043-d675a582571a" providerId="ADAL" clId="{48DD7940-CC9A-D04F-AE3A-057F8AC02A4C}" dt="2022-10-14T21:04:44.789" v="53" actId="700"/>
        <pc:sldMkLst>
          <pc:docMk/>
          <pc:sldMk cId="0" sldId="919"/>
        </pc:sldMkLst>
        <pc:spChg chg="add 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9"/>
            <ac:spMk id="2" creationId="{74FC1EC4-1AD1-ABB3-0746-59A2BC383F98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0" sldId="919"/>
            <ac:spMk id="364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4.883" v="55" actId="27636"/>
        <pc:sldMkLst>
          <pc:docMk/>
          <pc:sldMk cId="3442610920" sldId="920"/>
        </pc:sldMkLst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442610920" sldId="920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44.789" v="53" actId="700"/>
          <ac:spMkLst>
            <pc:docMk/>
            <pc:sldMk cId="3442610920" sldId="920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44.883" v="55" actId="27636"/>
          <ac:spMkLst>
            <pc:docMk/>
            <pc:sldMk cId="3442610920" sldId="920"/>
            <ac:spMk id="6" creationId="{2C8CE993-A7B2-4410-BBFF-A1D4C57930C8}"/>
          </ac:spMkLst>
        </pc:spChg>
        <pc:spChg chg="mod ord">
          <ac:chgData name="Chi Kit Ken FONG" userId="233f042c-09e9-4a0c-9043-d675a582571a" providerId="ADAL" clId="{48DD7940-CC9A-D04F-AE3A-057F8AC02A4C}" dt="2022-10-14T21:04:44.840" v="54" actId="27636"/>
          <ac:spMkLst>
            <pc:docMk/>
            <pc:sldMk cId="3442610920" sldId="920"/>
            <ac:spMk id="7" creationId="{E2E8383E-95C5-40E7-A3A3-6AEF495170AB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8.844" v="57" actId="27636"/>
        <pc:sldMkLst>
          <pc:docMk/>
          <pc:sldMk cId="967659258" sldId="922"/>
        </pc:sldMkLst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967659258" sldId="922"/>
            <ac:spMk id="4" creationId="{31F58095-9A68-4CB5-8CFF-2EFFB1AF82EC}"/>
          </ac:spMkLst>
        </pc:spChg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967659258" sldId="922"/>
            <ac:spMk id="5" creationId="{637EDFC5-2ADA-4218-B57C-99622DD7BE83}"/>
          </ac:spMkLst>
        </pc:spChg>
        <pc:spChg chg="mod ord">
          <ac:chgData name="Chi Kit Ken FONG" userId="233f042c-09e9-4a0c-9043-d675a582571a" providerId="ADAL" clId="{48DD7940-CC9A-D04F-AE3A-057F8AC02A4C}" dt="2022-10-14T21:04:48.844" v="57" actId="27636"/>
          <ac:spMkLst>
            <pc:docMk/>
            <pc:sldMk cId="967659258" sldId="922"/>
            <ac:spMk id="6" creationId="{6F8DE702-9EE8-43DF-9D38-7E48C71F43D6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49.002" v="58" actId="27636"/>
        <pc:sldMkLst>
          <pc:docMk/>
          <pc:sldMk cId="142558587" sldId="923"/>
        </pc:sldMkLst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142558587" sldId="923"/>
            <ac:spMk id="4" creationId="{FCF8EB25-83C9-4A5D-883B-26402FB3BE66}"/>
          </ac:spMkLst>
        </pc:spChg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142558587" sldId="923"/>
            <ac:spMk id="5" creationId="{1E8833D5-10B3-4B87-9567-571D79E1C993}"/>
          </ac:spMkLst>
        </pc:spChg>
        <pc:spChg chg="mod ord">
          <ac:chgData name="Chi Kit Ken FONG" userId="233f042c-09e9-4a0c-9043-d675a582571a" providerId="ADAL" clId="{48DD7940-CC9A-D04F-AE3A-057F8AC02A4C}" dt="2022-10-14T21:04:49.002" v="58" actId="27636"/>
          <ac:spMkLst>
            <pc:docMk/>
            <pc:sldMk cId="142558587" sldId="923"/>
            <ac:spMk id="6" creationId="{2C8CE993-A7B2-4410-BBFF-A1D4C57930C8}"/>
          </ac:spMkLst>
        </pc:spChg>
        <pc:spChg chg="mod ord">
          <ac:chgData name="Chi Kit Ken FONG" userId="233f042c-09e9-4a0c-9043-d675a582571a" providerId="ADAL" clId="{48DD7940-CC9A-D04F-AE3A-057F8AC02A4C}" dt="2022-10-14T21:04:48.798" v="56" actId="700"/>
          <ac:spMkLst>
            <pc:docMk/>
            <pc:sldMk cId="142558587" sldId="923"/>
            <ac:spMk id="7" creationId="{E2E8383E-95C5-40E7-A3A3-6AEF495170AB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5:00.864" v="64" actId="14100"/>
        <pc:sldMkLst>
          <pc:docMk/>
          <pc:sldMk cId="2157332228" sldId="925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157332228" sldId="925"/>
            <ac:spMk id="4" creationId="{FF96A564-1F2B-4B79-B3CB-C3B690EA1F8A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157332228" sldId="925"/>
            <ac:spMk id="5" creationId="{484607D5-0AF9-4EEA-B995-B8C2BB1E4FA4}"/>
          </ac:spMkLst>
        </pc:spChg>
        <pc:spChg chg="mod ord">
          <ac:chgData name="Chi Kit Ken FONG" userId="233f042c-09e9-4a0c-9043-d675a582571a" providerId="ADAL" clId="{48DD7940-CC9A-D04F-AE3A-057F8AC02A4C}" dt="2022-10-14T21:05:00.864" v="64" actId="14100"/>
          <ac:spMkLst>
            <pc:docMk/>
            <pc:sldMk cId="2157332228" sldId="925"/>
            <ac:spMk id="6" creationId="{6642CEEA-39AD-4B53-9824-3C3C0866D92D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656" v="59" actId="700"/>
        <pc:sldMkLst>
          <pc:docMk/>
          <pc:sldMk cId="402088145" sldId="926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402088145" sldId="926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402088145" sldId="926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402088145" sldId="926"/>
            <ac:spMk id="4" creationId="{3EB54DBC-D600-4413-8314-DEC4B00FF854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813" v="62" actId="27636"/>
        <pc:sldMkLst>
          <pc:docMk/>
          <pc:sldMk cId="3285231271" sldId="927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3285231271" sldId="927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48DD7940-CC9A-D04F-AE3A-057F8AC02A4C}" dt="2022-10-14T21:04:56.813" v="62" actId="27636"/>
          <ac:spMkLst>
            <pc:docMk/>
            <pc:sldMk cId="3285231271" sldId="927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3285231271" sldId="927"/>
            <ac:spMk id="4" creationId="{38AE9837-11EE-4FA8-AB28-F46F99AC8620}"/>
          </ac:spMkLst>
        </pc:spChg>
      </pc:sldChg>
      <pc:sldChg chg="modSp mod modClrScheme chgLayout">
        <pc:chgData name="Chi Kit Ken FONG" userId="233f042c-09e9-4a0c-9043-d675a582571a" providerId="ADAL" clId="{48DD7940-CC9A-D04F-AE3A-057F8AC02A4C}" dt="2022-10-14T21:04:56.840" v="63" actId="27636"/>
        <pc:sldMkLst>
          <pc:docMk/>
          <pc:sldMk cId="2973113534" sldId="928"/>
        </pc:sldMkLst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973113534" sldId="928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48DD7940-CC9A-D04F-AE3A-057F8AC02A4C}" dt="2022-10-14T21:04:56.840" v="63" actId="27636"/>
          <ac:spMkLst>
            <pc:docMk/>
            <pc:sldMk cId="2973113534" sldId="928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48DD7940-CC9A-D04F-AE3A-057F8AC02A4C}" dt="2022-10-14T21:04:56.656" v="59" actId="700"/>
          <ac:spMkLst>
            <pc:docMk/>
            <pc:sldMk cId="2973113534" sldId="928"/>
            <ac:spMk id="4" creationId="{E83A35B8-D8B8-485B-B3CD-4E292FA0CDCC}"/>
          </ac:spMkLst>
        </pc:spChg>
      </pc:sldChg>
      <pc:sldChg chg="modSp mod">
        <pc:chgData name="Chi Kit Ken FONG" userId="233f042c-09e9-4a0c-9043-d675a582571a" providerId="ADAL" clId="{48DD7940-CC9A-D04F-AE3A-057F8AC02A4C}" dt="2022-10-14T20:59:49.045" v="0" actId="114"/>
        <pc:sldMkLst>
          <pc:docMk/>
          <pc:sldMk cId="3775295760" sldId="929"/>
        </pc:sldMkLst>
        <pc:spChg chg="mod">
          <ac:chgData name="Chi Kit Ken FONG" userId="233f042c-09e9-4a0c-9043-d675a582571a" providerId="ADAL" clId="{48DD7940-CC9A-D04F-AE3A-057F8AC02A4C}" dt="2022-10-14T20:59:49.045" v="0" actId="114"/>
          <ac:spMkLst>
            <pc:docMk/>
            <pc:sldMk cId="3775295760" sldId="929"/>
            <ac:spMk id="88" creationId="{00000000-0000-0000-0000-000000000000}"/>
          </ac:spMkLst>
        </pc:spChg>
      </pc:sldChg>
    </pc:docChg>
  </pc:docChgLst>
  <pc:docChgLst>
    <pc:chgData name="Chi Kit Ken FONG" userId="233f042c-09e9-4a0c-9043-d675a582571a" providerId="ADAL" clId="{88CDF73B-00C2-8E4D-992B-26A60381A08A}"/>
    <pc:docChg chg="undo redo custSel addSld delSld modSld addSection delSection modSection">
      <pc:chgData name="Chi Kit Ken FONG" userId="233f042c-09e9-4a0c-9043-d675a582571a" providerId="ADAL" clId="{88CDF73B-00C2-8E4D-992B-26A60381A08A}" dt="2022-09-19T08:30:04.410" v="1149" actId="207"/>
      <pc:docMkLst>
        <pc:docMk/>
      </pc:docMkLst>
      <pc:sldChg chg="modSp mod">
        <pc:chgData name="Chi Kit Ken FONG" userId="233f042c-09e9-4a0c-9043-d675a582571a" providerId="ADAL" clId="{88CDF73B-00C2-8E4D-992B-26A60381A08A}" dt="2022-09-19T05:52:52.783" v="238" actId="14100"/>
        <pc:sldMkLst>
          <pc:docMk/>
          <pc:sldMk cId="0" sldId="256"/>
        </pc:sldMkLst>
        <pc:spChg chg="mod">
          <ac:chgData name="Chi Kit Ken FONG" userId="233f042c-09e9-4a0c-9043-d675a582571a" providerId="ADAL" clId="{88CDF73B-00C2-8E4D-992B-26A60381A08A}" dt="2022-09-19T05:52:52.783" v="238" actId="14100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13:41.104" v="303" actId="207"/>
        <pc:sldMkLst>
          <pc:docMk/>
          <pc:sldMk cId="1953238516" sldId="259"/>
        </pc:sldMkLst>
        <pc:spChg chg="add del mod ord">
          <ac:chgData name="Chi Kit Ken FONG" userId="233f042c-09e9-4a0c-9043-d675a582571a" providerId="ADAL" clId="{88CDF73B-00C2-8E4D-992B-26A60381A08A}" dt="2022-09-19T06:01:38.654" v="270" actId="478"/>
          <ac:spMkLst>
            <pc:docMk/>
            <pc:sldMk cId="1953238516" sldId="259"/>
            <ac:spMk id="2" creationId="{94C2CD1A-467D-77EC-3382-0252642109E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53238516" sldId="259"/>
            <ac:spMk id="29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41.104" v="303" actId="207"/>
          <ac:spMkLst>
            <pc:docMk/>
            <pc:sldMk cId="1953238516" sldId="259"/>
            <ac:spMk id="291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37.745" v="302" actId="207"/>
          <ac:spMkLst>
            <pc:docMk/>
            <pc:sldMk cId="1953238516" sldId="259"/>
            <ac:spMk id="292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03:58.362" v="282" actId="948"/>
        <pc:sldMkLst>
          <pc:docMk/>
          <pc:sldMk cId="895795151" sldId="260"/>
        </pc:sldMkLst>
        <pc:spChg chg="add del mod ord">
          <ac:chgData name="Chi Kit Ken FONG" userId="233f042c-09e9-4a0c-9043-d675a582571a" providerId="ADAL" clId="{88CDF73B-00C2-8E4D-992B-26A60381A08A}" dt="2022-09-19T06:03:37.197" v="281" actId="478"/>
          <ac:spMkLst>
            <pc:docMk/>
            <pc:sldMk cId="895795151" sldId="260"/>
            <ac:spMk id="2" creationId="{22A22F04-1C89-E681-8849-E982F055260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95795151" sldId="260"/>
            <ac:spMk id="29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03:58.362" v="282" actId="948"/>
          <ac:spMkLst>
            <pc:docMk/>
            <pc:sldMk cId="895795151" sldId="260"/>
            <ac:spMk id="299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264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8:21:58.646" v="1099" actId="208"/>
        <pc:sldMkLst>
          <pc:docMk/>
          <pc:sldMk cId="2215134919" sldId="266"/>
        </pc:sldMkLst>
        <pc:spChg chg="add mod ord">
          <ac:chgData name="Chi Kit Ken FONG" userId="233f042c-09e9-4a0c-9043-d675a582571a" providerId="ADAL" clId="{88CDF73B-00C2-8E4D-992B-26A60381A08A}" dt="2022-09-19T06:33:08.259" v="667" actId="20577"/>
          <ac:spMkLst>
            <pc:docMk/>
            <pc:sldMk cId="2215134919" sldId="266"/>
            <ac:spMk id="4" creationId="{63F86A09-46FA-BAC4-F8B9-9DE57358A604}"/>
          </ac:spMkLst>
        </pc:spChg>
        <pc:spChg chg="add del mod ord">
          <ac:chgData name="Chi Kit Ken FONG" userId="233f042c-09e9-4a0c-9043-d675a582571a" providerId="ADAL" clId="{88CDF73B-00C2-8E4D-992B-26A60381A08A}" dt="2022-09-19T06:33:18.112" v="668" actId="478"/>
          <ac:spMkLst>
            <pc:docMk/>
            <pc:sldMk cId="2215134919" sldId="266"/>
            <ac:spMk id="5" creationId="{209396BD-D0F8-F016-D836-80469D0F0D03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69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7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33:04.350" v="664" actId="21"/>
          <ac:spMkLst>
            <pc:docMk/>
            <pc:sldMk cId="2215134919" sldId="266"/>
            <ac:spMk id="388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6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8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81" creationId="{00000000-0000-0000-0000-000000000000}"/>
          </ac:cxnSpMkLst>
        </pc:cxnChg>
      </pc:sldChg>
      <pc:sldChg chg="modSp add mod setBg modClrScheme chgLayout">
        <pc:chgData name="Chi Kit Ken FONG" userId="233f042c-09e9-4a0c-9043-d675a582571a" providerId="ADAL" clId="{88CDF73B-00C2-8E4D-992B-26A60381A08A}" dt="2022-09-19T08:12:43.353" v="1053" actId="207"/>
        <pc:sldMkLst>
          <pc:docMk/>
          <pc:sldMk cId="3895727498" sldId="2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95727498" sldId="267"/>
            <ac:spMk id="394" creationId="{00000000-0000-0000-0000-000000000000}"/>
          </ac:spMkLst>
        </pc:spChg>
        <pc:spChg chg="mod ord">
          <ac:chgData name="Chi Kit Ken FONG" userId="233f042c-09e9-4a0c-9043-d675a582571a" providerId="ADAL" clId="{88CDF73B-00C2-8E4D-992B-26A60381A08A}" dt="2022-09-19T08:12:43.353" v="1053" actId="207"/>
          <ac:spMkLst>
            <pc:docMk/>
            <pc:sldMk cId="3895727498" sldId="267"/>
            <ac:spMk id="395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27206997" sldId="270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30:25.493" v="640" actId="478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88CDF73B-00C2-8E4D-992B-26A60381A08A}" dt="2022-09-19T06:30:25.493" v="640" actId="478"/>
          <ac:spMkLst>
            <pc:docMk/>
            <pc:sldMk cId="1597854159" sldId="274"/>
            <ac:spMk id="2" creationId="{457EB40A-FA62-2A59-9E66-9B4C923881E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597854159" sldId="274"/>
            <ac:spMk id="57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0:22.864" v="639" actId="478"/>
        <pc:sldMkLst>
          <pc:docMk/>
          <pc:sldMk cId="1946510886" sldId="275"/>
        </pc:sldMkLst>
        <pc:spChg chg="add del mod ord">
          <ac:chgData name="Chi Kit Ken FONG" userId="233f042c-09e9-4a0c-9043-d675a582571a" providerId="ADAL" clId="{88CDF73B-00C2-8E4D-992B-26A60381A08A}" dt="2022-09-19T06:30:22.864" v="639" actId="478"/>
          <ac:spMkLst>
            <pc:docMk/>
            <pc:sldMk cId="1946510886" sldId="275"/>
            <ac:spMk id="2" creationId="{BE272EB8-1B12-FD2D-5A03-C08710DEDED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6510886" sldId="275"/>
            <ac:spMk id="581" creationId="{00000000-0000-0000-0000-000000000000}"/>
          </ac:spMkLst>
        </pc:spChg>
      </pc:sldChg>
      <pc:sldChg chg="add del">
        <pc:chgData name="Chi Kit Ken FONG" userId="233f042c-09e9-4a0c-9043-d675a582571a" providerId="ADAL" clId="{88CDF73B-00C2-8E4D-992B-26A60381A08A}" dt="2022-09-19T06:52:49.311" v="963"/>
        <pc:sldMkLst>
          <pc:docMk/>
          <pc:sldMk cId="0" sldId="278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42:54.701" v="791" actId="1036"/>
        <pc:sldMkLst>
          <pc:docMk/>
          <pc:sldMk cId="856189291" sldId="280"/>
        </pc:sldMkLst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4" creationId="{F55AC066-3F0F-A034-21B7-D0C7B1FB971D}"/>
          </ac:spMkLst>
        </pc:spChg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5" creationId="{8E7CF794-321D-F4F3-568E-3A97EF9B44F3}"/>
          </ac:spMkLst>
        </pc:spChg>
        <pc:grpChg chg="mod">
          <ac:chgData name="Chi Kit Ken FONG" userId="233f042c-09e9-4a0c-9043-d675a582571a" providerId="ADAL" clId="{88CDF73B-00C2-8E4D-992B-26A60381A08A}" dt="2022-09-19T06:42:29.951" v="762" actId="1036"/>
          <ac:grpSpMkLst>
            <pc:docMk/>
            <pc:sldMk cId="856189291" sldId="280"/>
            <ac:grpSpMk id="3" creationId="{4168DF93-632B-41B1-92AC-752B85EC1867}"/>
          </ac:grpSpMkLst>
        </pc:grpChg>
        <pc:cxnChg chg="mod">
          <ac:chgData name="Chi Kit Ken FONG" userId="233f042c-09e9-4a0c-9043-d675a582571a" providerId="ADAL" clId="{88CDF73B-00C2-8E4D-992B-26A60381A08A}" dt="2022-09-19T06:42:34.513" v="772" actId="1035"/>
          <ac:cxnSpMkLst>
            <pc:docMk/>
            <pc:sldMk cId="856189291" sldId="280"/>
            <ac:cxnSpMk id="637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45.153" v="781" actId="1036"/>
          <ac:cxnSpMkLst>
            <pc:docMk/>
            <pc:sldMk cId="856189291" sldId="280"/>
            <ac:cxnSpMk id="64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54.701" v="791" actId="1036"/>
          <ac:cxnSpMkLst>
            <pc:docMk/>
            <pc:sldMk cId="856189291" sldId="280"/>
            <ac:cxnSpMk id="641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26:04.457" v="1122" actId="207"/>
        <pc:sldMkLst>
          <pc:docMk/>
          <pc:sldMk cId="2809784211" sldId="281"/>
        </pc:sldMkLst>
        <pc:spChg chg="add del mod ord">
          <ac:chgData name="Chi Kit Ken FONG" userId="233f042c-09e9-4a0c-9043-d675a582571a" providerId="ADAL" clId="{88CDF73B-00C2-8E4D-992B-26A60381A08A}" dt="2022-09-19T06:43:03.052" v="792" actId="478"/>
          <ac:spMkLst>
            <pc:docMk/>
            <pc:sldMk cId="2809784211" sldId="281"/>
            <ac:spMk id="3" creationId="{9B500B41-0061-6385-3AD8-CFDCFF35009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09784211" sldId="281"/>
            <ac:spMk id="64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04.457" v="1122" actId="207"/>
          <ac:spMkLst>
            <pc:docMk/>
            <pc:sldMk cId="2809784211" sldId="281"/>
            <ac:spMk id="649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6:12.105" v="1123" actId="207"/>
        <pc:sldMkLst>
          <pc:docMk/>
          <pc:sldMk cId="2666227012" sldId="282"/>
        </pc:sldMkLst>
        <pc:spChg chg="add del mod ord">
          <ac:chgData name="Chi Kit Ken FONG" userId="233f042c-09e9-4a0c-9043-d675a582571a" providerId="ADAL" clId="{88CDF73B-00C2-8E4D-992B-26A60381A08A}" dt="2022-09-19T06:43:25.703" v="793" actId="478"/>
          <ac:spMkLst>
            <pc:docMk/>
            <pc:sldMk cId="2666227012" sldId="282"/>
            <ac:spMk id="2" creationId="{4F883FB9-66E9-BEE2-D145-DA4D9F51E04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66227012" sldId="282"/>
            <ac:spMk id="6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12.105" v="1123" actId="207"/>
          <ac:spMkLst>
            <pc:docMk/>
            <pc:sldMk cId="2666227012" sldId="282"/>
            <ac:spMk id="670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6:20.499" v="869" actId="478"/>
        <pc:sldMkLst>
          <pc:docMk/>
          <pc:sldMk cId="3539652157" sldId="2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39652157" sldId="283"/>
            <ac:spMk id="2" creationId="{6985DF08-0009-42A0-8BBF-EB51A366AF6C}"/>
          </ac:spMkLst>
        </pc:spChg>
        <pc:spChg chg="add del mod ord">
          <ac:chgData name="Chi Kit Ken FONG" userId="233f042c-09e9-4a0c-9043-d675a582571a" providerId="ADAL" clId="{88CDF73B-00C2-8E4D-992B-26A60381A08A}" dt="2022-09-19T06:46:20.499" v="869" actId="478"/>
          <ac:spMkLst>
            <pc:docMk/>
            <pc:sldMk cId="3539652157" sldId="283"/>
            <ac:spMk id="3" creationId="{BA971998-EEBF-F27F-ED63-F61B38851967}"/>
          </ac:spMkLst>
        </pc:spChg>
      </pc:sldChg>
      <pc:sldChg chg="addSp modSp add mod modClrScheme chgLayout">
        <pc:chgData name="Chi Kit Ken FONG" userId="233f042c-09e9-4a0c-9043-d675a582571a" providerId="ADAL" clId="{88CDF73B-00C2-8E4D-992B-26A60381A08A}" dt="2022-09-19T06:47:17.152" v="882" actId="5793"/>
        <pc:sldMkLst>
          <pc:docMk/>
          <pc:sldMk cId="3681293235" sldId="284"/>
        </pc:sldMkLst>
        <pc:spChg chg="add mod ord">
          <ac:chgData name="Chi Kit Ken FONG" userId="233f042c-09e9-4a0c-9043-d675a582571a" providerId="ADAL" clId="{88CDF73B-00C2-8E4D-992B-26A60381A08A}" dt="2022-09-19T06:46:51.850" v="873" actId="20577"/>
          <ac:spMkLst>
            <pc:docMk/>
            <pc:sldMk cId="3681293235" sldId="284"/>
            <ac:spMk id="2" creationId="{6839C4CE-C159-0268-F580-7B93DE4BA4F1}"/>
          </ac:spMkLst>
        </pc:spChg>
        <pc:spChg chg="add mod ord">
          <ac:chgData name="Chi Kit Ken FONG" userId="233f042c-09e9-4a0c-9043-d675a582571a" providerId="ADAL" clId="{88CDF73B-00C2-8E4D-992B-26A60381A08A}" dt="2022-09-19T06:47:17.152" v="882" actId="5793"/>
          <ac:spMkLst>
            <pc:docMk/>
            <pc:sldMk cId="3681293235" sldId="284"/>
            <ac:spMk id="3" creationId="{C25BA8C4-7A73-D714-5A97-F62CA0717EEC}"/>
          </ac:spMkLst>
        </pc:spChg>
        <pc:spChg chg="mod">
          <ac:chgData name="Chi Kit Ken FONG" userId="233f042c-09e9-4a0c-9043-d675a582571a" providerId="ADAL" clId="{88CDF73B-00C2-8E4D-992B-26A60381A08A}" dt="2022-09-19T06:46:49.355" v="871" actId="21"/>
          <ac:spMkLst>
            <pc:docMk/>
            <pc:sldMk cId="3681293235" sldId="284"/>
            <ac:spMk id="4" creationId="{44EC280F-816D-4971-A0D3-1315DF9E9DC5}"/>
          </ac:spMkLst>
        </pc:spChg>
        <pc:spChg chg="mod">
          <ac:chgData name="Chi Kit Ken FONG" userId="233f042c-09e9-4a0c-9043-d675a582571a" providerId="ADAL" clId="{88CDF73B-00C2-8E4D-992B-26A60381A08A}" dt="2022-09-19T06:47:02.780" v="875" actId="21"/>
          <ac:spMkLst>
            <pc:docMk/>
            <pc:sldMk cId="3681293235" sldId="284"/>
            <ac:spMk id="683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2:15.923" v="604" actId="14100"/>
        <pc:sldMkLst>
          <pc:docMk/>
          <pc:sldMk cId="2693104624" sldId="289"/>
        </pc:sldMkLst>
        <pc:spChg chg="mod">
          <ac:chgData name="Chi Kit Ken FONG" userId="233f042c-09e9-4a0c-9043-d675a582571a" providerId="ADAL" clId="{88CDF73B-00C2-8E4D-992B-26A60381A08A}" dt="2022-09-19T06:21:29.683" v="597" actId="1076"/>
          <ac:spMkLst>
            <pc:docMk/>
            <pc:sldMk cId="2693104624" sldId="289"/>
            <ac:spMk id="2" creationId="{3A139DD2-6E02-4971-9342-E49ECA61B631}"/>
          </ac:spMkLst>
        </pc:spChg>
        <pc:spChg chg="add del mod ord">
          <ac:chgData name="Chi Kit Ken FONG" userId="233f042c-09e9-4a0c-9043-d675a582571a" providerId="ADAL" clId="{88CDF73B-00C2-8E4D-992B-26A60381A08A}" dt="2022-09-19T06:20:35.603" v="586" actId="478"/>
          <ac:spMkLst>
            <pc:docMk/>
            <pc:sldMk cId="2693104624" sldId="289"/>
            <ac:spMk id="4" creationId="{951EF278-AF58-6949-0E4C-91325BC40E21}"/>
          </ac:spMkLst>
        </pc:spChg>
        <pc:spChg chg="add del mod ord">
          <ac:chgData name="Chi Kit Ken FONG" userId="233f042c-09e9-4a0c-9043-d675a582571a" providerId="ADAL" clId="{88CDF73B-00C2-8E4D-992B-26A60381A08A}" dt="2022-09-19T06:20:39.109" v="587" actId="478"/>
          <ac:spMkLst>
            <pc:docMk/>
            <pc:sldMk cId="2693104624" sldId="289"/>
            <ac:spMk id="5" creationId="{BCEE060C-D691-FD86-08A2-937065B38B69}"/>
          </ac:spMkLst>
        </pc:spChg>
        <pc:spChg chg="mod">
          <ac:chgData name="Chi Kit Ken FONG" userId="233f042c-09e9-4a0c-9043-d675a582571a" providerId="ADAL" clId="{88CDF73B-00C2-8E4D-992B-26A60381A08A}" dt="2022-09-19T06:21:54.670" v="601" actId="1582"/>
          <ac:spMkLst>
            <pc:docMk/>
            <pc:sldMk cId="2693104624" sldId="289"/>
            <ac:spMk id="1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15.923" v="604" actId="14100"/>
          <ac:spMkLst>
            <pc:docMk/>
            <pc:sldMk cId="2693104624" sldId="289"/>
            <ac:spMk id="1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03.063" v="602" actId="1582"/>
          <ac:spMkLst>
            <pc:docMk/>
            <pc:sldMk cId="2693104624" sldId="289"/>
            <ac:spMk id="18" creationId="{00000000-0000-0000-0000-000000000000}"/>
          </ac:spMkLst>
        </pc:spChg>
        <pc:grpChg chg="mod">
          <ac:chgData name="Chi Kit Ken FONG" userId="233f042c-09e9-4a0c-9043-d675a582571a" providerId="ADAL" clId="{88CDF73B-00C2-8E4D-992B-26A60381A08A}" dt="2022-09-19T06:21:35.501" v="599" actId="14100"/>
          <ac:grpSpMkLst>
            <pc:docMk/>
            <pc:sldMk cId="2693104624" sldId="289"/>
            <ac:grpSpMk id="3" creationId="{99AB659A-F0D3-4871-AD85-BB30CDF62848}"/>
          </ac:grpSpMkLst>
        </pc:grpChg>
      </pc:sldChg>
      <pc:sldChg chg="addSp delSp modSp add del mod modClrScheme chgLayout">
        <pc:chgData name="Chi Kit Ken FONG" userId="233f042c-09e9-4a0c-9043-d675a582571a" providerId="ADAL" clId="{88CDF73B-00C2-8E4D-992B-26A60381A08A}" dt="2022-09-19T06:28:04.616" v="630" actId="478"/>
        <pc:sldMkLst>
          <pc:docMk/>
          <pc:sldMk cId="2835733636" sldId="291"/>
        </pc:sldMkLst>
        <pc:spChg chg="add del mod ord">
          <ac:chgData name="Chi Kit Ken FONG" userId="233f042c-09e9-4a0c-9043-d675a582571a" providerId="ADAL" clId="{88CDF73B-00C2-8E4D-992B-26A60381A08A}" dt="2022-09-19T06:28:04.616" v="630" actId="478"/>
          <ac:spMkLst>
            <pc:docMk/>
            <pc:sldMk cId="2835733636" sldId="291"/>
            <ac:spMk id="3" creationId="{16072EF9-4118-1EAF-CDC5-119BB18C68C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35733636" sldId="291"/>
            <ac:spMk id="39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0:30.607" v="1093" actId="208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88CDF73B-00C2-8E4D-992B-26A60381A08A}" dt="2022-09-19T06:28:48.885" v="635" actId="478"/>
          <ac:spMkLst>
            <pc:docMk/>
            <pc:sldMk cId="2064347899" sldId="292"/>
            <ac:spMk id="2" creationId="{2AF73DF7-2946-118D-78BB-13A2A2E6D78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64347899" sldId="292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3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8:38.047" v="1083" actId="14100"/>
        <pc:sldMkLst>
          <pc:docMk/>
          <pc:sldMk cId="2618185041" sldId="293"/>
        </pc:sldMkLst>
        <pc:spChg chg="add del mod ord">
          <ac:chgData name="Chi Kit Ken FONG" userId="233f042c-09e9-4a0c-9043-d675a582571a" providerId="ADAL" clId="{88CDF73B-00C2-8E4D-992B-26A60381A08A}" dt="2022-09-19T06:29:03.818" v="636" actId="478"/>
          <ac:spMkLst>
            <pc:docMk/>
            <pc:sldMk cId="2618185041" sldId="293"/>
            <ac:spMk id="2" creationId="{BE406AC5-D9D6-38D6-7CD8-4B70BD061D7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18185041" sldId="293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84" creationId="{00000000-0000-0000-0000-000000000000}"/>
          </ac:spMkLst>
        </pc:spChg>
        <pc:cxnChg chg="add mod">
          <ac:chgData name="Chi Kit Ken FONG" userId="233f042c-09e9-4a0c-9043-d675a582571a" providerId="ADAL" clId="{88CDF73B-00C2-8E4D-992B-26A60381A08A}" dt="2022-09-19T08:18:18.297" v="1081" actId="14100"/>
          <ac:cxnSpMkLst>
            <pc:docMk/>
            <pc:sldMk cId="2618185041" sldId="293"/>
            <ac:cxnSpMk id="4" creationId="{04B592B9-389D-72D8-5896-EA1C40FF7E29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8.047" v="1083" actId="14100"/>
          <ac:cxnSpMkLst>
            <pc:docMk/>
            <pc:sldMk cId="2618185041" sldId="293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15.790" v="1070" actId="14100"/>
          <ac:cxnSpMkLst>
            <pc:docMk/>
            <pc:sldMk cId="2618185041" sldId="293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2.456" v="1082" actId="208"/>
          <ac:cxnSpMkLst>
            <pc:docMk/>
            <pc:sldMk cId="2618185041" sldId="293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5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9:15.742" v="1085" actId="208"/>
        <pc:sldMkLst>
          <pc:docMk/>
          <pc:sldMk cId="957180613" sldId="294"/>
        </pc:sldMkLst>
        <pc:spChg chg="add del mod ord">
          <ac:chgData name="Chi Kit Ken FONG" userId="233f042c-09e9-4a0c-9043-d675a582571a" providerId="ADAL" clId="{88CDF73B-00C2-8E4D-992B-26A60381A08A}" dt="2022-09-19T06:29:09.680" v="637" actId="478"/>
          <ac:spMkLst>
            <pc:docMk/>
            <pc:sldMk cId="957180613" sldId="294"/>
            <ac:spMk id="2" creationId="{328C9E10-46E3-3D60-0C75-A1D82F57359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57180613" sldId="294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5" creationId="{00000000-0000-0000-0000-000000000000}"/>
          </ac:cxnSpMkLst>
        </pc:cxn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38418682" sldId="2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5388888" sldId="2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916101" sldId="6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144073891" sldId="6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38307664" sldId="63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33142109" sldId="64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4410043" sldId="64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73173387" sldId="64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72278999" sldId="64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60433761" sldId="646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14.983" v="246" actId="1076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88CDF73B-00C2-8E4D-992B-26A60381A08A}" dt="2022-09-19T05:13:54.810" v="139" actId="478"/>
          <ac:spMkLst>
            <pc:docMk/>
            <pc:sldMk cId="2235390299" sldId="657"/>
            <ac:spMk id="2" creationId="{F7F121BC-F7A7-77C2-819A-0344228467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235390299" sldId="657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06.626" v="144" actId="27636"/>
          <ac:spMkLst>
            <pc:docMk/>
            <pc:sldMk cId="2235390299" sldId="657"/>
            <ac:spMk id="11" creationId="{5AD311B7-1F93-4E95-BDE1-E364953D2944}"/>
          </ac:spMkLst>
        </pc:spChg>
        <pc:picChg chg="add del">
          <ac:chgData name="Chi Kit Ken FONG" userId="233f042c-09e9-4a0c-9043-d675a582571a" providerId="ADAL" clId="{88CDF73B-00C2-8E4D-992B-26A60381A08A}" dt="2022-09-19T05:55:06.040" v="242"/>
          <ac:picMkLst>
            <pc:docMk/>
            <pc:sldMk cId="2235390299" sldId="657"/>
            <ac:picMk id="4" creationId="{5D3C670A-3699-F4E5-405B-335153F77A0A}"/>
          </ac:picMkLst>
        </pc:picChg>
        <pc:picChg chg="add mod">
          <ac:chgData name="Chi Kit Ken FONG" userId="233f042c-09e9-4a0c-9043-d675a582571a" providerId="ADAL" clId="{88CDF73B-00C2-8E4D-992B-26A60381A08A}" dt="2022-09-19T05:55:14.983" v="246" actId="1076"/>
          <ac:picMkLst>
            <pc:docMk/>
            <pc:sldMk cId="2235390299" sldId="657"/>
            <ac:picMk id="5" creationId="{BF6454E4-4E57-B1FA-B334-AAB55EE836DB}"/>
          </ac:picMkLst>
        </pc:picChg>
        <pc:picChg chg="del mod modCrop">
          <ac:chgData name="Chi Kit Ken FONG" userId="233f042c-09e9-4a0c-9043-d675a582571a" providerId="ADAL" clId="{88CDF73B-00C2-8E4D-992B-26A60381A08A}" dt="2022-09-19T05:55:08.751" v="243" actId="478"/>
          <ac:picMkLst>
            <pc:docMk/>
            <pc:sldMk cId="2235390299" sldId="657"/>
            <ac:picMk id="6" creationId="{ED8AA076-95C6-4C16-8855-662C665E5CC5}"/>
          </ac:picMkLst>
        </pc:pic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87852109" sldId="660"/>
        </pc:sldMkLst>
      </pc:sldChg>
      <pc:sldChg chg="modSp add del mod modClrScheme chgLayout">
        <pc:chgData name="Chi Kit Ken FONG" userId="233f042c-09e9-4a0c-9043-d675a582571a" providerId="ADAL" clId="{88CDF73B-00C2-8E4D-992B-26A60381A08A}" dt="2022-09-19T05:13:47.100" v="138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88CDF73B-00C2-8E4D-992B-26A60381A08A}" dt="2022-09-19T03:13:03.504" v="52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76699674" sldId="67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27754239" sldId="67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72110257" sldId="67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846314959" sldId="67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09845784" sldId="67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816015" sldId="68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2329481" sldId="68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23205609" sldId="68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58123712" sldId="68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235721303" sldId="68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14781447" sldId="68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0185180" sldId="68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43847514" sldId="68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7355466" sldId="689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5:32.328" v="1026" actId="207"/>
        <pc:sldMkLst>
          <pc:docMk/>
          <pc:sldMk cId="421511711" sldId="69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3" creationId="{A5762C70-F54B-2F47-B7F2-B677601D63E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6" creationId="{6B9695CA-E400-B04B-8CCA-652D211E50E7}"/>
          </ac:spMkLst>
        </pc:spChg>
        <pc:spChg chg="mod ord">
          <ac:chgData name="Chi Kit Ken FONG" userId="233f042c-09e9-4a0c-9043-d675a582571a" providerId="ADAL" clId="{88CDF73B-00C2-8E4D-992B-26A60381A08A}" dt="2022-09-19T08:05:32.328" v="1026" actId="207"/>
          <ac:spMkLst>
            <pc:docMk/>
            <pc:sldMk cId="421511711" sldId="690"/>
            <ac:spMk id="7" creationId="{904D8D32-2D9C-C243-9D7F-5DFED1B535CA}"/>
          </ac:spMkLst>
        </pc:spChg>
        <pc:graphicFrameChg chg="mod ord">
          <ac:chgData name="Chi Kit Ken FONG" userId="233f042c-09e9-4a0c-9043-d675a582571a" providerId="ADAL" clId="{88CDF73B-00C2-8E4D-992B-26A60381A08A}" dt="2022-09-19T05:58:46.282" v="269" actId="1076"/>
          <ac:graphicFrameMkLst>
            <pc:docMk/>
            <pc:sldMk cId="421511711" sldId="690"/>
            <ac:graphicFrameMk id="11" creationId="{A779C609-94BB-E842-B156-57BDD1C0E5D6}"/>
          </ac:graphicFrameMkLst>
        </pc:graphicFrame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427434420" sldId="69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70985893" sldId="69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86581175" sldId="69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35518597" sldId="69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40274459" sldId="69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976503179" sldId="69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081957327" sldId="6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281630568" sldId="6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3480723" sldId="69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70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67469728" sldId="70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80781078" sldId="70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9133924" sldId="70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72378399" sldId="70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61945528" sldId="70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8708757" sldId="70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3480190" sldId="70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84897771" sldId="70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605441034" sldId="70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12019783" sldId="71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25322862" sldId="71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0718375" sldId="71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9271433" sldId="71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76176481" sldId="71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57029881" sldId="71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100844670" sldId="71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59042614" sldId="71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1592704" sldId="71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733422710" sldId="71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09639072" sldId="72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433711978" sldId="72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58709503" sldId="72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9615375" sldId="72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21221861" sldId="72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31431540" sldId="72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65547991" sldId="726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7:35.292" v="1030" actId="207"/>
        <pc:sldMkLst>
          <pc:docMk/>
          <pc:sldMk cId="772828178" sldId="72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07:35.292" v="1030" actId="207"/>
          <ac:spMkLst>
            <pc:docMk/>
            <pc:sldMk cId="772828178" sldId="727"/>
            <ac:spMk id="6" creationId="{E3CEFE96-291B-5345-8485-569F078369A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3:56.707" v="675" actId="1076"/>
        <pc:sldMkLst>
          <pc:docMk/>
          <pc:sldMk cId="1055314286" sldId="728"/>
        </pc:sldMkLst>
        <pc:spChg chg="add del mod ord">
          <ac:chgData name="Chi Kit Ken FONG" userId="233f042c-09e9-4a0c-9043-d675a582571a" providerId="ADAL" clId="{88CDF73B-00C2-8E4D-992B-26A60381A08A}" dt="2022-09-19T06:33:42.011" v="673" actId="478"/>
          <ac:spMkLst>
            <pc:docMk/>
            <pc:sldMk cId="1055314286" sldId="728"/>
            <ac:spMk id="2" creationId="{016CCC53-4296-2FD0-5B01-F1E0D970627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55314286" sldId="72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6:33:56.707" v="675" actId="1076"/>
          <ac:spMkLst>
            <pc:docMk/>
            <pc:sldMk cId="1055314286" sldId="728"/>
            <ac:spMk id="5" creationId="{FDBD0B14-8020-4BD8-944C-376F45E6B4B9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14640758" sldId="7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3787444" sldId="7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09993630" sldId="73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31907925" sldId="73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46890074" sldId="73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85297199" sldId="73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34566421" sldId="735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37.828" v="248"/>
        <pc:sldMkLst>
          <pc:docMk/>
          <pc:sldMk cId="1165839547" sldId="736"/>
        </pc:sldMkLst>
        <pc:spChg chg="add del mod ord">
          <ac:chgData name="Chi Kit Ken FONG" userId="233f042c-09e9-4a0c-9043-d675a582571a" providerId="ADAL" clId="{88CDF73B-00C2-8E4D-992B-26A60381A08A}" dt="2022-09-19T05:14:15.855" v="146" actId="478"/>
          <ac:spMkLst>
            <pc:docMk/>
            <pc:sldMk cId="1165839547" sldId="736"/>
            <ac:spMk id="2" creationId="{BB676F28-02BE-1598-61D1-91822589A91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165839547" sldId="736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24.005" v="149" actId="14100"/>
          <ac:spMkLst>
            <pc:docMk/>
            <pc:sldMk cId="1165839547" sldId="736"/>
            <ac:spMk id="11" creationId="{5AD311B7-1F93-4E95-BDE1-E364953D2944}"/>
          </ac:spMkLst>
        </pc:spChg>
        <pc:picChg chg="add del mod">
          <ac:chgData name="Chi Kit Ken FONG" userId="233f042c-09e9-4a0c-9043-d675a582571a" providerId="ADAL" clId="{88CDF73B-00C2-8E4D-992B-26A60381A08A}" dt="2022-09-19T05:55:37.130" v="247" actId="478"/>
          <ac:picMkLst>
            <pc:docMk/>
            <pc:sldMk cId="1165839547" sldId="736"/>
            <ac:picMk id="4" creationId="{585EEE28-9B2C-ED30-C427-458C991C976E}"/>
          </ac:picMkLst>
        </pc:picChg>
        <pc:picChg chg="add mod">
          <ac:chgData name="Chi Kit Ken FONG" userId="233f042c-09e9-4a0c-9043-d675a582571a" providerId="ADAL" clId="{88CDF73B-00C2-8E4D-992B-26A60381A08A}" dt="2022-09-19T05:55:37.828" v="248"/>
          <ac:picMkLst>
            <pc:docMk/>
            <pc:sldMk cId="1165839547" sldId="736"/>
            <ac:picMk id="5" creationId="{4633C5D9-0536-DAAC-C40E-06A815E2C697}"/>
          </ac:picMkLst>
        </pc:picChg>
        <pc:picChg chg="del mod">
          <ac:chgData name="Chi Kit Ken FONG" userId="233f042c-09e9-4a0c-9043-d675a582571a" providerId="ADAL" clId="{88CDF73B-00C2-8E4D-992B-26A60381A08A}" dt="2022-09-19T05:14:21.527" v="148" actId="21"/>
          <ac:picMkLst>
            <pc:docMk/>
            <pc:sldMk cId="1165839547" sldId="736"/>
            <ac:picMk id="6" creationId="{ED8AA076-95C6-4C16-8855-662C665E5CC5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34.020" v="91" actId="1076"/>
        <pc:sldMkLst>
          <pc:docMk/>
          <pc:sldMk cId="4241653980" sldId="737"/>
        </pc:sldMkLst>
        <pc:spChg chg="add del 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2" creationId="{4137462E-B085-268E-ED49-FEB218A1266B}"/>
          </ac:spMkLst>
        </pc:spChg>
        <pc:spChg chg="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88CDF73B-00C2-8E4D-992B-26A60381A08A}" dt="2022-09-19T03:13:34.020" v="91" actId="1076"/>
          <ac:spMkLst>
            <pc:docMk/>
            <pc:sldMk cId="4241653980" sldId="737"/>
            <ac:spMk id="6" creationId="{C2882155-6FD9-4868-BCA5-02C8C26E1C36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4241653980" sldId="737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4:20.277" v="1016" actId="207"/>
        <pc:sldMkLst>
          <pc:docMk/>
          <pc:sldMk cId="840993053" sldId="738"/>
        </pc:sldMkLst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2" creationId="{23C736F8-A9DA-434F-85C0-17B0D53FF3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40993053" sldId="73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5:14:48.761" v="154" actId="1076"/>
          <ac:spMkLst>
            <pc:docMk/>
            <pc:sldMk cId="840993053" sldId="73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4:20.277" v="1016" actId="207"/>
          <ac:spMkLst>
            <pc:docMk/>
            <pc:sldMk cId="840993053" sldId="738"/>
            <ac:spMk id="6" creationId="{4F55A4A5-EC60-4DA3-86CE-818ECDB2E207}"/>
          </ac:spMkLst>
        </pc:spChg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7" creationId="{5480FE8E-8B7B-4CD8-96BB-0A3992D95651}"/>
          </ac:spMkLst>
        </pc:spChg>
        <pc:grpChg chg="mod">
          <ac:chgData name="Chi Kit Ken FONG" userId="233f042c-09e9-4a0c-9043-d675a582571a" providerId="ADAL" clId="{88CDF73B-00C2-8E4D-992B-26A60381A08A}" dt="2022-09-19T05:56:08.143" v="251" actId="1076"/>
          <ac:grpSpMkLst>
            <pc:docMk/>
            <pc:sldMk cId="840993053" sldId="738"/>
            <ac:grpSpMk id="3" creationId="{A32D6B97-3AB1-4881-A4A0-F98014AA3A9F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5:40.676" v="1020" actId="207"/>
        <pc:sldMkLst>
          <pc:docMk/>
          <pc:sldMk cId="235199381" sldId="73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5:40.676" v="1020" actId="207"/>
          <ac:spMkLst>
            <pc:docMk/>
            <pc:sldMk cId="235199381" sldId="739"/>
            <ac:spMk id="6" creationId="{4F55A4A5-EC60-4DA3-86CE-818ECDB2E207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03.044" v="261" actId="478"/>
        <pc:sldMkLst>
          <pc:docMk/>
          <pc:sldMk cId="3920294457" sldId="740"/>
        </pc:sldMkLst>
        <pc:spChg chg="add del mod ord">
          <ac:chgData name="Chi Kit Ken FONG" userId="233f042c-09e9-4a0c-9043-d675a582571a" providerId="ADAL" clId="{88CDF73B-00C2-8E4D-992B-26A60381A08A}" dt="2022-09-19T05:57:16.432" v="256" actId="478"/>
          <ac:spMkLst>
            <pc:docMk/>
            <pc:sldMk cId="3920294457" sldId="740"/>
            <ac:spMk id="4" creationId="{5FB1DAEF-8831-0129-99E7-7471891D5831}"/>
          </ac:spMkLst>
        </pc:spChg>
        <pc:spChg chg="add del mod">
          <ac:chgData name="Chi Kit Ken FONG" userId="233f042c-09e9-4a0c-9043-d675a582571a" providerId="ADAL" clId="{88CDF73B-00C2-8E4D-992B-26A60381A08A}" dt="2022-09-19T05:58:02.110" v="260"/>
          <ac:spMkLst>
            <pc:docMk/>
            <pc:sldMk cId="3920294457" sldId="740"/>
            <ac:spMk id="5" creationId="{3D563C5B-D8D1-8993-4988-885BD2CD37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920294457" sldId="740"/>
            <ac:spMk id="567" creationId="{00000000-0000-0000-0000-000000000000}"/>
          </ac:spMkLst>
        </pc:spChg>
        <pc:spChg chg="add del">
          <ac:chgData name="Chi Kit Ken FONG" userId="233f042c-09e9-4a0c-9043-d675a582571a" providerId="ADAL" clId="{88CDF73B-00C2-8E4D-992B-26A60381A08A}" dt="2022-09-19T05:58:03.044" v="261" actId="478"/>
          <ac:spMkLst>
            <pc:docMk/>
            <pc:sldMk cId="3920294457" sldId="740"/>
            <ac:spMk id="56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7:23.977" v="257" actId="478"/>
        <pc:sldMkLst>
          <pc:docMk/>
          <pc:sldMk cId="3041663313" sldId="741"/>
        </pc:sldMkLst>
        <pc:spChg chg="add del mod ord">
          <ac:chgData name="Chi Kit Ken FONG" userId="233f042c-09e9-4a0c-9043-d675a582571a" providerId="ADAL" clId="{88CDF73B-00C2-8E4D-992B-26A60381A08A}" dt="2022-09-19T05:57:23.977" v="257" actId="478"/>
          <ac:spMkLst>
            <pc:docMk/>
            <pc:sldMk cId="3041663313" sldId="741"/>
            <ac:spMk id="2" creationId="{8641EB41-B12A-9657-DD08-05A59AF3122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41663313" sldId="741"/>
            <ac:spMk id="567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12.646" v="262" actId="478"/>
        <pc:sldMkLst>
          <pc:docMk/>
          <pc:sldMk cId="1757814285" sldId="742"/>
        </pc:sldMkLst>
        <pc:spChg chg="add del mod ord">
          <ac:chgData name="Chi Kit Ken FONG" userId="233f042c-09e9-4a0c-9043-d675a582571a" providerId="ADAL" clId="{88CDF73B-00C2-8E4D-992B-26A60381A08A}" dt="2022-09-19T05:58:12.646" v="262" actId="478"/>
          <ac:spMkLst>
            <pc:docMk/>
            <pc:sldMk cId="1757814285" sldId="742"/>
            <ac:spMk id="2" creationId="{FD9FDFE7-D15C-573D-6B0E-F91955DF50F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757814285" sldId="742"/>
            <ac:spMk id="567" creationId="{00000000-0000-0000-0000-00000000000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8:26.980" v="265" actId="1076"/>
        <pc:sldMkLst>
          <pc:docMk/>
          <pc:sldMk cId="981663617" sldId="743"/>
        </pc:sldMkLst>
        <pc:spChg chg="add del 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2" creationId="{8250D4AC-00A9-4F8D-6429-BC63FB3A289F}"/>
          </ac:spMkLst>
        </pc:spChg>
        <pc:spChg chg="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5:58:26.980" v="265" actId="1076"/>
          <ac:spMkLst>
            <pc:docMk/>
            <pc:sldMk cId="981663617" sldId="743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981663617" sldId="743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5:58:33.381" v="266" actId="14100"/>
        <pc:sldMkLst>
          <pc:docMk/>
          <pc:sldMk cId="1371135837" sldId="74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4" creationId="{733F1BE5-C402-48E3-834A-104A0F79645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5" creationId="{9F5E122D-181C-4B1F-9B38-734FF7AA242D}"/>
          </ac:spMkLst>
        </pc:spChg>
        <pc:spChg chg="mod ord">
          <ac:chgData name="Chi Kit Ken FONG" userId="233f042c-09e9-4a0c-9043-d675a582571a" providerId="ADAL" clId="{88CDF73B-00C2-8E4D-992B-26A60381A08A}" dt="2022-09-19T05:58:33.381" v="266" actId="14100"/>
          <ac:spMkLst>
            <pc:docMk/>
            <pc:sldMk cId="1371135837" sldId="744"/>
            <ac:spMk id="6" creationId="{5F2A979D-5FAC-430A-A51F-57254B05EDE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05:46.120" v="1027" actId="207"/>
        <pc:sldMkLst>
          <pc:docMk/>
          <pc:sldMk cId="1817925437" sldId="74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4" creationId="{FFA4E092-AE43-4DBC-8D7A-36B5FC3E99F6}"/>
          </ac:spMkLst>
        </pc:spChg>
        <pc:spChg chg="mod ord">
          <ac:chgData name="Chi Kit Ken FONG" userId="233f042c-09e9-4a0c-9043-d675a582571a" providerId="ADAL" clId="{88CDF73B-00C2-8E4D-992B-26A60381A08A}" dt="2022-09-19T08:05:46.120" v="1027" actId="207"/>
          <ac:spMkLst>
            <pc:docMk/>
            <pc:sldMk cId="1817925437" sldId="745"/>
            <ac:spMk id="5" creationId="{05A3C4FB-480D-4954-83C7-B9E44F8A83A3}"/>
          </ac:spMkLst>
        </pc:sp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2" creationId="{963C256C-B51D-401D-83FB-9CB0DC28FF05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3" creationId="{EFE50713-445F-472E-95C3-B01C9016FAE4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4" creationId="{5E2F943F-5886-4DD0-A1A9-C1391504ADAA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8:07:19.541" v="1028" actId="207"/>
        <pc:sldMkLst>
          <pc:docMk/>
          <pc:sldMk cId="3210431432" sldId="746"/>
        </pc:sldMkLst>
        <pc:spChg chg="mod">
          <ac:chgData name="Chi Kit Ken FONG" userId="233f042c-09e9-4a0c-9043-d675a582571a" providerId="ADAL" clId="{88CDF73B-00C2-8E4D-992B-26A60381A08A}" dt="2022-09-19T06:02:22.900" v="273" actId="14100"/>
          <ac:spMkLst>
            <pc:docMk/>
            <pc:sldMk cId="3210431432" sldId="746"/>
            <ac:spMk id="2" creationId="{A0831ECC-C498-495B-87A1-1DBA01B223C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4" creationId="{FFA4E092-AE43-4DBC-8D7A-36B5FC3E99F6}"/>
          </ac:spMkLst>
        </pc:spChg>
        <pc:spChg chg="mod">
          <ac:chgData name="Chi Kit Ken FONG" userId="233f042c-09e9-4a0c-9043-d675a582571a" providerId="ADAL" clId="{88CDF73B-00C2-8E4D-992B-26A60381A08A}" dt="2022-09-19T08:07:19.541" v="1028" actId="207"/>
          <ac:spMkLst>
            <pc:docMk/>
            <pc:sldMk cId="3210431432" sldId="746"/>
            <ac:spMk id="5" creationId="{23B2DFE2-09BC-4C36-90B5-E5C3E412F7B3}"/>
          </ac:spMkLst>
        </pc:spChg>
        <pc:spChg chg="add del mod ord">
          <ac:chgData name="Chi Kit Ken FONG" userId="233f042c-09e9-4a0c-9043-d675a582571a" providerId="ADAL" clId="{88CDF73B-00C2-8E4D-992B-26A60381A08A}" dt="2022-09-19T06:02:05.455" v="272" actId="478"/>
          <ac:spMkLst>
            <pc:docMk/>
            <pc:sldMk cId="3210431432" sldId="746"/>
            <ac:spMk id="7" creationId="{09B5E178-B5AC-85B1-A2D5-F1B0FF596AB3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02:42.365" v="280" actId="1035"/>
        <pc:sldMkLst>
          <pc:docMk/>
          <pc:sldMk cId="3364928741" sldId="747"/>
        </pc:sldMkLst>
        <pc:spChg chg="add del 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2" creationId="{C5DA937F-9082-E8C2-9FBC-F346CDA06783}"/>
          </ac:spMkLst>
        </pc:spChg>
        <pc:spChg chg="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6:02:42.365" v="280" actId="1035"/>
          <ac:spMkLst>
            <pc:docMk/>
            <pc:sldMk cId="3364928741" sldId="747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364928741" sldId="747"/>
            <ac:grpSpMk id="3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07:54.781" v="1033" actId="1076"/>
        <pc:sldMkLst>
          <pc:docMk/>
          <pc:sldMk cId="1820730002" sldId="74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6:14:46.797" v="307" actId="1076"/>
          <ac:spMkLst>
            <pc:docMk/>
            <pc:sldMk cId="1820730002" sldId="748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6:14:35.246" v="304" actId="14100"/>
          <ac:spMkLst>
            <pc:docMk/>
            <pc:sldMk cId="1820730002" sldId="748"/>
            <ac:spMk id="9" creationId="{C4C4DA01-A484-674C-8D3D-8E38055489E1}"/>
          </ac:spMkLst>
        </pc:spChg>
        <pc:spChg chg="mod">
          <ac:chgData name="Chi Kit Ken FONG" userId="233f042c-09e9-4a0c-9043-d675a582571a" providerId="ADAL" clId="{88CDF73B-00C2-8E4D-992B-26A60381A08A}" dt="2022-09-19T08:07:49.937" v="1032" actId="1076"/>
          <ac:spMkLst>
            <pc:docMk/>
            <pc:sldMk cId="1820730002" sldId="748"/>
            <ac:spMk id="10" creationId="{84509511-0EA5-5844-BB0C-EB701DDC04BE}"/>
          </ac:spMkLst>
        </pc:spChg>
        <pc:grpChg chg="mod">
          <ac:chgData name="Chi Kit Ken FONG" userId="233f042c-09e9-4a0c-9043-d675a582571a" providerId="ADAL" clId="{88CDF73B-00C2-8E4D-992B-26A60381A08A}" dt="2022-09-19T08:07:54.781" v="1033" actId="1076"/>
          <ac:grpSpMkLst>
            <pc:docMk/>
            <pc:sldMk cId="1820730002" sldId="748"/>
            <ac:grpSpMk id="3" creationId="{F388B7A9-D559-4608-A2F1-AFC109D93C04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0:08.346" v="1040" actId="207"/>
        <pc:sldMkLst>
          <pc:docMk/>
          <pc:sldMk cId="2092985050" sldId="74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0:08.346" v="1040" actId="207"/>
          <ac:spMkLst>
            <pc:docMk/>
            <pc:sldMk cId="2092985050" sldId="749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09:24.801" v="297" actId="14100"/>
          <ac:spMkLst>
            <pc:docMk/>
            <pc:sldMk cId="2092985050" sldId="749"/>
            <ac:spMk id="7" creationId="{D3DF87C1-F7DC-284C-A2E7-9659C24E5944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6:09.762" v="627" actId="1035"/>
        <pc:sldMkLst>
          <pc:docMk/>
          <pc:sldMk cId="2745938603" sldId="750"/>
        </pc:sldMkLst>
        <pc:spChg chg="add del mod ord">
          <ac:chgData name="Chi Kit Ken FONG" userId="233f042c-09e9-4a0c-9043-d675a582571a" providerId="ADAL" clId="{88CDF73B-00C2-8E4D-992B-26A60381A08A}" dt="2022-09-19T06:09:33.708" v="298" actId="478"/>
          <ac:spMkLst>
            <pc:docMk/>
            <pc:sldMk cId="2745938603" sldId="750"/>
            <ac:spMk id="2" creationId="{7CC69519-F4C6-8DF9-0508-2347B78A2826}"/>
          </ac:spMkLst>
        </pc:spChg>
        <pc:spChg chg="add del mod ord">
          <ac:chgData name="Chi Kit Ken FONG" userId="233f042c-09e9-4a0c-9043-d675a582571a" providerId="ADAL" clId="{88CDF73B-00C2-8E4D-992B-26A60381A08A}" dt="2022-09-19T06:09:35.768" v="299" actId="478"/>
          <ac:spMkLst>
            <pc:docMk/>
            <pc:sldMk cId="2745938603" sldId="750"/>
            <ac:spMk id="3" creationId="{6C48BB00-DEF2-8380-F09C-FD575318E89B}"/>
          </ac:spMkLst>
        </pc:spChg>
        <pc:spChg chg="mod">
          <ac:chgData name="Chi Kit Ken FONG" userId="233f042c-09e9-4a0c-9043-d675a582571a" providerId="ADAL" clId="{88CDF73B-00C2-8E4D-992B-26A60381A08A}" dt="2022-09-19T06:17:23.610" v="353" actId="948"/>
          <ac:spMkLst>
            <pc:docMk/>
            <pc:sldMk cId="2745938603" sldId="750"/>
            <ac:spMk id="343" creationId="{00000000-0000-0000-0000-000000000000}"/>
          </ac:spMkLst>
        </pc:sp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4" creationId="{5C8F7C10-DED2-B4A7-D6DF-BFBE0FAA5814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5" creationId="{858B495B-A56D-48F2-75B8-78A34B47F82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6" creationId="{0F948ACB-F724-91DF-5272-C09D15AC4893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7" creationId="{2D510F36-7DDA-F014-4EAB-8713EBABCD85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8" creationId="{DAE3AEB2-E838-3519-6671-D56E1FFC36D2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9" creationId="{85C114D2-AF4C-9F14-6F4D-A3B6805EFD4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0" creationId="{2AED7705-40FD-65EC-3739-E38F84AEAC4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1" creationId="{022C04F6-B092-5A0F-566E-D7C82A54397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2" creationId="{066EE8B6-7743-F468-1245-0386F78BC268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3" creationId="{B9C5F353-E6BE-330A-C20D-18068C064C6B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4" creationId="{33B90CF8-1119-9050-DC66-3A2CF01697F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5" creationId="{368C93F2-5822-E5D8-673C-C196479ED2B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6" creationId="{CFA414D8-E13B-5E60-8E1D-A72D10EF2BDB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7" creationId="{C79393AA-D9AB-7277-AB2F-BF3BC3B891F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8" creationId="{3F3D95A4-18C0-F2C7-BE46-24061E79B98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9" creationId="{64895DE3-CEB8-779F-0B91-F0761E0B3C6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0" creationId="{82951BEA-B13B-B064-61BD-CD3A950DFF1C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1" creationId="{76237E63-B6DA-C18A-D5AC-6514976E878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2" creationId="{4E22F300-2580-3961-BE45-BE6DFEECD56D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3" creationId="{BE7D87C2-000D-F41C-278D-077AB4A565B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4" creationId="{627CB7D9-FC72-A95B-BC0D-A13CD74D24C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5" creationId="{9242988C-4476-75CA-191F-A481F4788D8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6" creationId="{FDE94C72-C68B-DB58-A57E-5910CEE9359E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7" creationId="{18B09C4E-8101-A38D-2FD1-FAC3174AD01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8" creationId="{FB3712E8-D032-0AF1-758B-58DDBD5560C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9" creationId="{F75A224B-4507-49E9-4F12-3DE75DCBC0C5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0" creationId="{F4385CF0-2169-6391-B56C-C6BB90949DA6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1" creationId="{8375BC1A-EC5D-965B-8FBE-5918036811C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2" creationId="{C32AF660-F1BD-0E5B-11F6-FF08387ED53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3" creationId="{E145AE98-BE11-70BB-AEE6-ACB4AF92437F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4" creationId="{B409FF51-D04E-5B29-A0E9-AAC6D62C450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5" creationId="{0D1E351C-EED4-E795-4465-1A90BF2C2BF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6" creationId="{364A91C6-AD46-2AFC-20B6-EDF2802F5E87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8" creationId="{BEAC1AB5-357F-78F0-7EFF-3A52F7B7F02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9" creationId="{F1130FF7-753F-DD81-87B8-8C9991D656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0" creationId="{E0ED973A-D847-BC6C-EF55-ECCD0027DC0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1" creationId="{15A58711-0502-83F1-FDC2-2AB2AE6AE9DC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2" creationId="{4C02C5DD-888F-94CC-0EC8-15389A5527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3" creationId="{A080C5F3-6AF1-849E-29FF-421A20800826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4" creationId="{CB3BCDC6-71E8-C1ED-2D5C-E42545411FBB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5" creationId="{9A7C7C15-65AD-D6BC-CD6F-E2502C06187F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6" creationId="{869B1918-7885-F469-A54A-475DD3387CD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7" creationId="{16544021-3F01-0514-4682-490528C31315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8" creationId="{BF80350F-AA10-2722-E563-4758BDF35C9A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59" creationId="{6D68183D-9FEF-FF53-B850-D96A01486E8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0" creationId="{FA184B68-BC99-D33B-D48F-9CCAC09A6066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1" creationId="{B55B7E8C-F058-4AD1-4A9D-BE267E62E68C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2" creationId="{FF8AE744-9B9B-1B7C-DE11-66D4E854FC33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3" creationId="{E59AA949-07AA-46E8-23BB-4F1F9D452D7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0" creationId="{51344399-BA30-B65F-C41D-56E24F722C8B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1" creationId="{785DA7FD-D691-F852-5DB0-291347AEEEB0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2" creationId="{2FFE8379-26F3-C8FF-A4B7-2EA108F1A80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3" creationId="{27FE6E3D-AAB0-DD4D-5D08-14344A34752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4" creationId="{1C76F448-787C-B5F8-0473-0BC63A99B19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5" creationId="{526CFD61-DACC-C432-A0A1-A6CF85158A0C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6" creationId="{0983359C-F142-50FC-76F3-7F895AC62D0B}"/>
          </ac:cxnSpMkLst>
        </pc:cxnChg>
        <pc:cxnChg chg="add mod">
          <ac:chgData name="Chi Kit Ken FONG" userId="233f042c-09e9-4a0c-9043-d675a582571a" providerId="ADAL" clId="{88CDF73B-00C2-8E4D-992B-26A60381A08A}" dt="2022-09-19T06:24:49.110" v="620" actId="1582"/>
          <ac:cxnSpMkLst>
            <pc:docMk/>
            <pc:sldMk cId="2745938603" sldId="750"/>
            <ac:cxnSpMk id="327" creationId="{C8A4CE59-9262-F864-0F45-6AE3BF78FD99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8" creationId="{CE38E2F5-C054-1196-531C-C5F7C1CD06E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9" creationId="{6EC1E621-4201-4EAE-7E84-73D39211D0AD}"/>
          </ac:cxnSpMkLst>
        </pc:cxnChg>
        <pc:cxnChg chg="add mod">
          <ac:chgData name="Chi Kit Ken FONG" userId="233f042c-09e9-4a0c-9043-d675a582571a" providerId="ADAL" clId="{88CDF73B-00C2-8E4D-992B-26A60381A08A}" dt="2022-09-19T06:26:09.762" v="627" actId="1035"/>
          <ac:cxnSpMkLst>
            <pc:docMk/>
            <pc:sldMk cId="2745938603" sldId="750"/>
            <ac:cxnSpMk id="330" creationId="{92E99818-B253-1848-D962-2E902BB0647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1" creationId="{218B0DC3-3BEE-3030-5A68-84ACB87261C0}"/>
          </ac:cxnSpMkLst>
        </pc:cxnChg>
        <pc:cxnChg chg="add mod">
          <ac:chgData name="Chi Kit Ken FONG" userId="233f042c-09e9-4a0c-9043-d675a582571a" providerId="ADAL" clId="{88CDF73B-00C2-8E4D-992B-26A60381A08A}" dt="2022-09-19T06:26:03.762" v="625" actId="1035"/>
          <ac:cxnSpMkLst>
            <pc:docMk/>
            <pc:sldMk cId="2745938603" sldId="750"/>
            <ac:cxnSpMk id="332" creationId="{2DFE5DD3-02CA-65CB-D1F8-E445D637477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3" creationId="{4AD10FD0-3199-2723-7610-78D854434404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4" creationId="{46500474-C7D0-CE4B-3D58-499FAC5B09A2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5" creationId="{C4B1A8AE-C555-FDD8-1E62-A8727EA80A4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6" creationId="{A7DE9C1A-E934-BAA1-CC21-464DE62F23FD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5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6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7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8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9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0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1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2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3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4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5" creationId="{00000000-0000-0000-0000-000000000000}"/>
          </ac:cxnSpMkLst>
        </pc:cxnChg>
      </pc:sldChg>
      <pc:sldChg chg="modSp add mod modClrScheme chgLayout">
        <pc:chgData name="Chi Kit Ken FONG" userId="233f042c-09e9-4a0c-9043-d675a582571a" providerId="ADAL" clId="{88CDF73B-00C2-8E4D-992B-26A60381A08A}" dt="2022-09-19T08:11:10.538" v="1042" actId="207"/>
        <pc:sldMkLst>
          <pc:docMk/>
          <pc:sldMk cId="1976802354" sldId="75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1:10.538" v="1042" actId="207"/>
          <ac:spMkLst>
            <pc:docMk/>
            <pc:sldMk cId="1976802354" sldId="751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22:34.461" v="605" actId="1076"/>
          <ac:spMkLst>
            <pc:docMk/>
            <pc:sldMk cId="1976802354" sldId="751"/>
            <ac:spMk id="7" creationId="{D0A8F97F-12A9-854A-A2B2-9E85EB4815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1:38.738" v="1045" actId="207"/>
        <pc:sldMkLst>
          <pc:docMk/>
          <pc:sldMk cId="1943244692" sldId="75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2" creationId="{AD28E916-A29F-8542-B887-45B3C1B24A47}"/>
          </ac:spMkLst>
        </pc:spChg>
        <pc:spChg chg="mod ord">
          <ac:chgData name="Chi Kit Ken FONG" userId="233f042c-09e9-4a0c-9043-d675a582571a" providerId="ADAL" clId="{88CDF73B-00C2-8E4D-992B-26A60381A08A}" dt="2022-09-19T08:11:38.738" v="1045" actId="207"/>
          <ac:spMkLst>
            <pc:docMk/>
            <pc:sldMk cId="1943244692" sldId="752"/>
            <ac:spMk id="3" creationId="{80906F8C-61B3-4F41-9655-FDF535B2C4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4" creationId="{19391A82-9C49-AF4B-848F-78AC78ACD3F8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07.687" v="1049" actId="207"/>
        <pc:sldMkLst>
          <pc:docMk/>
          <pc:sldMk cId="864656833" sldId="75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8:12:07.687" v="1049" actId="207"/>
          <ac:spMkLst>
            <pc:docMk/>
            <pc:sldMk cId="864656833" sldId="753"/>
            <ac:spMk id="6" creationId="{216FF883-2232-4AF7-ABC3-FBCD6794880F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26.894" v="1052" actId="207"/>
        <pc:sldMkLst>
          <pc:docMk/>
          <pc:sldMk cId="558798012" sldId="75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12:26.894" v="1052" actId="207"/>
          <ac:spMkLst>
            <pc:docMk/>
            <pc:sldMk cId="558798012" sldId="754"/>
            <ac:spMk id="6" creationId="{E3CEFE96-291B-5345-8485-569F078369A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3.463" v="94" actId="700"/>
        <pc:sldMkLst>
          <pc:docMk/>
          <pc:sldMk cId="2553268518" sldId="755"/>
        </pc:sldMkLst>
        <pc:spChg chg="add del 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2" creationId="{39CE860F-0C4E-D98C-3D7A-3F2BBDCAD1E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7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9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71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553268518" sldId="755"/>
            <ac:grpSpMk id="63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4:45.593" v="1064" actId="1076"/>
        <pc:sldMkLst>
          <pc:docMk/>
          <pc:sldMk cId="1453287931" sldId="75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349" v="63" actId="27636"/>
          <ac:spMkLst>
            <pc:docMk/>
            <pc:sldMk cId="1453287931" sldId="756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4:45.593" v="1064" actId="1076"/>
          <ac:spMkLst>
            <pc:docMk/>
            <pc:sldMk cId="1453287931" sldId="756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8:13:38.539" v="1060" actId="1076"/>
          <ac:spMkLst>
            <pc:docMk/>
            <pc:sldMk cId="1453287931" sldId="756"/>
            <ac:spMk id="8" creationId="{DD5FD4F8-F067-C94B-891F-D02C80162EAB}"/>
          </ac:spMkLst>
        </pc:spChg>
        <pc:spChg chg="mod">
          <ac:chgData name="Chi Kit Ken FONG" userId="233f042c-09e9-4a0c-9043-d675a582571a" providerId="ADAL" clId="{88CDF73B-00C2-8E4D-992B-26A60381A08A}" dt="2022-09-19T06:23:30.911" v="610" actId="404"/>
          <ac:spMkLst>
            <pc:docMk/>
            <pc:sldMk cId="1453287931" sldId="756"/>
            <ac:spMk id="10" creationId="{84509511-0EA5-5844-BB0C-EB701DDC04BE}"/>
          </ac:spMkLst>
        </pc:spChg>
        <pc:spChg chg="mod">
          <ac:chgData name="Chi Kit Ken FONG" userId="233f042c-09e9-4a0c-9043-d675a582571a" providerId="ADAL" clId="{88CDF73B-00C2-8E4D-992B-26A60381A08A}" dt="2022-09-19T08:13:29.342" v="1059" actId="1076"/>
          <ac:spMkLst>
            <pc:docMk/>
            <pc:sldMk cId="1453287931" sldId="756"/>
            <ac:spMk id="30" creationId="{F9AF3B1C-0FAC-4715-9A58-5B38B78C1464}"/>
          </ac:spMkLst>
        </pc:spChg>
        <pc:grpChg chg="mod">
          <ac:chgData name="Chi Kit Ken FONG" userId="233f042c-09e9-4a0c-9043-d675a582571a" providerId="ADAL" clId="{88CDF73B-00C2-8E4D-992B-26A60381A08A}" dt="2022-09-19T06:24:01.067" v="615" actId="1076"/>
          <ac:grpSpMkLst>
            <pc:docMk/>
            <pc:sldMk cId="1453287931" sldId="756"/>
            <ac:grpSpMk id="3" creationId="{8EB7C497-7CED-47E0-B18B-6594151AD6C7}"/>
          </ac:grpSpMkLst>
        </pc:grpChg>
        <pc:grpChg chg="mod">
          <ac:chgData name="Chi Kit Ken FONG" userId="233f042c-09e9-4a0c-9043-d675a582571a" providerId="ADAL" clId="{88CDF73B-00C2-8E4D-992B-26A60381A08A}" dt="2022-09-19T08:13:25.288" v="1058" actId="1076"/>
          <ac:grpSpMkLst>
            <pc:docMk/>
            <pc:sldMk cId="1453287931" sldId="756"/>
            <ac:grpSpMk id="12" creationId="{740D1A9B-1ECE-4E34-981B-D0CE3479576F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7.145" v="95" actId="700"/>
        <pc:sldMkLst>
          <pc:docMk/>
          <pc:sldMk cId="1265484673" sldId="757"/>
        </pc:sldMkLst>
        <pc:spChg chg="add del 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2" creationId="{F6B083B1-9878-FB38-09FC-2BCE6FD4CEC8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1265484673" sldId="757"/>
            <ac:grpSpMk id="3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8:16:06.208" v="1065" actId="207"/>
        <pc:sldMkLst>
          <pc:docMk/>
          <pc:sldMk cId="2424558621" sldId="758"/>
        </pc:sldMkLst>
        <pc:spChg chg="mod">
          <ac:chgData name="Chi Kit Ken FONG" userId="233f042c-09e9-4a0c-9043-d675a582571a" providerId="ADAL" clId="{88CDF73B-00C2-8E4D-992B-26A60381A08A}" dt="2022-09-19T08:16:06.208" v="1065" actId="207"/>
          <ac:spMkLst>
            <pc:docMk/>
            <pc:sldMk cId="2424558621" sldId="758"/>
            <ac:spMk id="2" creationId="{80D69E33-DD6D-4A29-B239-97D58BFC0198}"/>
          </ac:spMkLst>
        </pc:spChg>
        <pc:spChg chg="add del mod ord">
          <ac:chgData name="Chi Kit Ken FONG" userId="233f042c-09e9-4a0c-9043-d675a582571a" providerId="ADAL" clId="{88CDF73B-00C2-8E4D-992B-26A60381A08A}" dt="2022-09-19T06:28:15.856" v="631" actId="478"/>
          <ac:spMkLst>
            <pc:docMk/>
            <pc:sldMk cId="2424558621" sldId="758"/>
            <ac:spMk id="4" creationId="{57A67C6C-477D-5494-CD8E-9FB16288BB1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424558621" sldId="758"/>
            <ac:spMk id="465" creationId="{00000000-0000-0000-0000-000000000000}"/>
          </ac:spMkLst>
        </pc:spChg>
      </pc:sldChg>
      <pc:sldChg chg="delSp modSp add mod modClrScheme delAnim chgLayout">
        <pc:chgData name="Chi Kit Ken FONG" userId="233f042c-09e9-4a0c-9043-d675a582571a" providerId="ADAL" clId="{88CDF73B-00C2-8E4D-992B-26A60381A08A}" dt="2022-09-19T08:19:33.796" v="1089" actId="1076"/>
        <pc:sldMkLst>
          <pc:docMk/>
          <pc:sldMk cId="3502521646" sldId="759"/>
        </pc:sldMkLst>
        <pc:spChg chg="mod ord">
          <ac:chgData name="Chi Kit Ken FONG" userId="233f042c-09e9-4a0c-9043-d675a582571a" providerId="ADAL" clId="{88CDF73B-00C2-8E4D-992B-26A60381A08A}" dt="2022-09-19T06:31:51.710" v="659" actId="20577"/>
          <ac:spMkLst>
            <pc:docMk/>
            <pc:sldMk cId="3502521646" sldId="759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02521646" sldId="759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403" v="66" actId="27636"/>
          <ac:spMkLst>
            <pc:docMk/>
            <pc:sldMk cId="3502521646" sldId="759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9:33.796" v="1089" actId="1076"/>
          <ac:spMkLst>
            <pc:docMk/>
            <pc:sldMk cId="3502521646" sldId="759"/>
            <ac:spMk id="7" creationId="{D2E602A9-F3DB-F14D-AC55-557E50B16C24}"/>
          </ac:spMkLst>
        </pc:spChg>
        <pc:spChg chg="mod topLvl">
          <ac:chgData name="Chi Kit Ken FONG" userId="233f042c-09e9-4a0c-9043-d675a582571a" providerId="ADAL" clId="{88CDF73B-00C2-8E4D-992B-26A60381A08A}" dt="2022-09-19T06:31:01.910" v="643" actId="14100"/>
          <ac:spMkLst>
            <pc:docMk/>
            <pc:sldMk cId="3502521646" sldId="759"/>
            <ac:spMk id="8" creationId="{DD5FD4F8-F067-C94B-891F-D02C80162EAB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9" creationId="{C4C4DA01-A484-674C-8D3D-8E38055489E1}"/>
          </ac:spMkLst>
        </pc:spChg>
        <pc:spChg chg="mod topLvl">
          <ac:chgData name="Chi Kit Ken FONG" userId="233f042c-09e9-4a0c-9043-d675a582571a" providerId="ADAL" clId="{88CDF73B-00C2-8E4D-992B-26A60381A08A}" dt="2022-09-19T06:31:19.569" v="646" actId="1076"/>
          <ac:spMkLst>
            <pc:docMk/>
            <pc:sldMk cId="3502521646" sldId="759"/>
            <ac:spMk id="16" creationId="{46179826-D86B-486E-80C4-50350031441C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17" creationId="{DDDC2F0E-47F3-44A1-A74C-03979093DE1E}"/>
          </ac:spMkLst>
        </pc:spChg>
        <pc:spChg chg="mod">
          <ac:chgData name="Chi Kit Ken FONG" userId="233f042c-09e9-4a0c-9043-d675a582571a" providerId="ADAL" clId="{88CDF73B-00C2-8E4D-992B-26A60381A08A}" dt="2022-09-19T06:32:10.905" v="662" actId="1076"/>
          <ac:spMkLst>
            <pc:docMk/>
            <pc:sldMk cId="3502521646" sldId="759"/>
            <ac:spMk id="29" creationId="{64A566CB-3283-49D2-A9D8-A96DC37B2A96}"/>
          </ac:spMkLst>
        </pc:spChg>
        <pc:spChg chg="mod topLvl">
          <ac:chgData name="Chi Kit Ken FONG" userId="233f042c-09e9-4a0c-9043-d675a582571a" providerId="ADAL" clId="{88CDF73B-00C2-8E4D-992B-26A60381A08A}" dt="2022-09-19T06:31:27.519" v="647" actId="1076"/>
          <ac:spMkLst>
            <pc:docMk/>
            <pc:sldMk cId="3502521646" sldId="759"/>
            <ac:spMk id="30" creationId="{F9AF3B1C-0FAC-4715-9A58-5B38B78C1464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31" creationId="{42296FDB-A064-4F83-9A95-4A4BE5A64543}"/>
          </ac:spMkLst>
        </pc:spChg>
        <pc:grpChg chg="del mod">
          <ac:chgData name="Chi Kit Ken FONG" userId="233f042c-09e9-4a0c-9043-d675a582571a" providerId="ADAL" clId="{88CDF73B-00C2-8E4D-992B-26A60381A08A}" dt="2022-09-19T06:30:47.959" v="642" actId="165"/>
          <ac:grpSpMkLst>
            <pc:docMk/>
            <pc:sldMk cId="3502521646" sldId="759"/>
            <ac:grpSpMk id="3" creationId="{9F99055F-DE2F-4790-8351-D03452B1F746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32:51.455" v="663" actId="1076"/>
        <pc:sldMkLst>
          <pc:docMk/>
          <pc:sldMk cId="101373172" sldId="760"/>
        </pc:sldMkLst>
        <pc:spChg chg="add del mod ord">
          <ac:chgData name="Chi Kit Ken FONG" userId="233f042c-09e9-4a0c-9043-d675a582571a" providerId="ADAL" clId="{88CDF73B-00C2-8E4D-992B-26A60381A08A}" dt="2022-09-19T06:30:20.255" v="638" actId="478"/>
          <ac:spMkLst>
            <pc:docMk/>
            <pc:sldMk cId="101373172" sldId="760"/>
            <ac:spMk id="2" creationId="{46FA8B43-DF45-AE2D-B4D2-82CD46ABB24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5" creationId="{FDBD0B14-8020-4BD8-944C-376F45E6B4B9}"/>
          </ac:spMkLst>
        </pc:sp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3" creationId="{01C122CB-4F90-4B47-801F-310B40E7B169}"/>
          </ac:picMkLst>
        </pc:pic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17" creationId="{D9DDC888-B567-477F-9DA1-9A5AF18FE79D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4:02.944" v="96" actId="700"/>
        <pc:sldMkLst>
          <pc:docMk/>
          <pc:sldMk cId="3593846871" sldId="761"/>
        </pc:sldMkLst>
        <pc:spChg chg="add del 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2" creationId="{EAC4F0C2-3FC0-28CB-98F2-20B8F417AEDA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3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4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5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593846871" sldId="761"/>
            <ac:grpSpMk id="22" creationId="{8C89EA62-F38E-4285-A105-C5E1BD360093}"/>
          </ac:grpSpMkLst>
        </pc:grpChg>
      </pc:sldChg>
      <pc:sldChg chg="addSp modSp add mod modClrScheme chgLayout">
        <pc:chgData name="Chi Kit Ken FONG" userId="233f042c-09e9-4a0c-9043-d675a582571a" providerId="ADAL" clId="{88CDF73B-00C2-8E4D-992B-26A60381A08A}" dt="2022-09-19T08:22:43.361" v="1102" actId="207"/>
        <pc:sldMkLst>
          <pc:docMk/>
          <pc:sldMk cId="2698853935" sldId="76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2" creationId="{5F61A9E9-A451-46C6-A741-5815548CF5F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3" creationId="{5EF4AFD9-DA0F-4B2F-B244-F9335C648D29}"/>
          </ac:spMkLst>
        </pc:spChg>
        <pc:spChg chg="mod ord">
          <ac:chgData name="Chi Kit Ken FONG" userId="233f042c-09e9-4a0c-9043-d675a582571a" providerId="ADAL" clId="{88CDF73B-00C2-8E4D-992B-26A60381A08A}" dt="2022-09-19T08:22:25.106" v="1100" actId="207"/>
          <ac:spMkLst>
            <pc:docMk/>
            <pc:sldMk cId="2698853935" sldId="762"/>
            <ac:spMk id="4" creationId="{B16AF2CF-5392-498E-BDE2-941790A1C262}"/>
          </ac:spMkLst>
        </pc:spChg>
        <pc:spChg chg="mod">
          <ac:chgData name="Chi Kit Ken FONG" userId="233f042c-09e9-4a0c-9043-d675a582571a" providerId="ADAL" clId="{88CDF73B-00C2-8E4D-992B-26A60381A08A}" dt="2022-09-19T08:22:36.897" v="1101" actId="207"/>
          <ac:spMkLst>
            <pc:docMk/>
            <pc:sldMk cId="2698853935" sldId="762"/>
            <ac:spMk id="5" creationId="{B1DAB8DF-7542-4B89-8CD2-7E9B30A3CBA7}"/>
          </ac:spMkLst>
        </pc:spChg>
        <pc:spChg chg="mod">
          <ac:chgData name="Chi Kit Ken FONG" userId="233f042c-09e9-4a0c-9043-d675a582571a" providerId="ADAL" clId="{88CDF73B-00C2-8E4D-992B-26A60381A08A}" dt="2022-09-19T08:22:43.361" v="1102" actId="207"/>
          <ac:spMkLst>
            <pc:docMk/>
            <pc:sldMk cId="2698853935" sldId="762"/>
            <ac:spMk id="6" creationId="{C22BD364-61FE-4F11-9570-02F2BF27D513}"/>
          </ac:spMkLst>
        </pc:spChg>
        <pc:grpChg chg="add mod">
          <ac:chgData name="Chi Kit Ken FONG" userId="233f042c-09e9-4a0c-9043-d675a582571a" providerId="ADAL" clId="{88CDF73B-00C2-8E4D-992B-26A60381A08A}" dt="2022-09-19T06:33:35.454" v="670" actId="1076"/>
          <ac:grpSpMkLst>
            <pc:docMk/>
            <pc:sldMk cId="2698853935" sldId="762"/>
            <ac:grpSpMk id="9" creationId="{66DB529D-D7CD-194E-C6FA-6B8F92434115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34:07.653" v="676" actId="1076"/>
        <pc:sldMkLst>
          <pc:docMk/>
          <pc:sldMk cId="3010990485" sldId="763"/>
        </pc:sldMkLst>
        <pc:spChg chg="add del 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2" creationId="{35186AF0-7A35-D415-18F8-6D7A0ACABE36}"/>
          </ac:spMkLst>
        </pc:spChg>
        <pc:spChg chg="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34:07.653" v="676" actId="1076"/>
          <ac:spMkLst>
            <pc:docMk/>
            <pc:sldMk cId="3010990485" sldId="763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010990485" sldId="763"/>
            <ac:grpSpMk id="1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23:17.851" v="1106" actId="207"/>
        <pc:sldMkLst>
          <pc:docMk/>
          <pc:sldMk cId="713492033" sldId="76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2" creationId="{A9AADDD9-7C17-4EC9-93CA-B30C433B75B1}"/>
          </ac:spMkLst>
        </pc:spChg>
        <pc:spChg chg="mod ord">
          <ac:chgData name="Chi Kit Ken FONG" userId="233f042c-09e9-4a0c-9043-d675a582571a" providerId="ADAL" clId="{88CDF73B-00C2-8E4D-992B-26A60381A08A}" dt="2022-09-19T08:23:17.851" v="1106" actId="207"/>
          <ac:spMkLst>
            <pc:docMk/>
            <pc:sldMk cId="713492033" sldId="764"/>
            <ac:spMk id="3" creationId="{095ACA1E-4F39-4ECA-9835-211E9C934C51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5" creationId="{7197F1F8-527F-463E-A474-D37897474F49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4:56.604" v="682" actId="1076"/>
        <pc:sldMkLst>
          <pc:docMk/>
          <pc:sldMk cId="3371600899" sldId="76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2" creationId="{54F6CA56-82E1-463B-8D55-25BFD26FAA58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5" creationId="{5B1FDB6D-EBBE-41E1-ABB4-09D1CD9BC45A}"/>
          </ac:spMkLst>
        </pc:spChg>
        <pc:spChg chg="mod ord">
          <ac:chgData name="Chi Kit Ken FONG" userId="233f042c-09e9-4a0c-9043-d675a582571a" providerId="ADAL" clId="{88CDF73B-00C2-8E4D-992B-26A60381A08A}" dt="2022-09-19T06:34:30.609" v="678" actId="14100"/>
          <ac:spMkLst>
            <pc:docMk/>
            <pc:sldMk cId="3371600899" sldId="765"/>
            <ac:spMk id="17" creationId="{1A156FD6-397C-4E6C-9838-489AE642D64B}"/>
          </ac:spMkLst>
        </pc:spChg>
        <pc:grpChg chg="mod">
          <ac:chgData name="Chi Kit Ken FONG" userId="233f042c-09e9-4a0c-9043-d675a582571a" providerId="ADAL" clId="{88CDF73B-00C2-8E4D-992B-26A60381A08A}" dt="2022-09-19T06:34:56.604" v="682" actId="1076"/>
          <ac:grpSpMkLst>
            <pc:docMk/>
            <pc:sldMk cId="3371600899" sldId="765"/>
            <ac:grpSpMk id="18" creationId="{B373482E-3177-4060-AD94-2A0BB6E4B4DC}"/>
          </ac:grpSpMkLst>
        </pc:grpChg>
        <pc:graphicFrameChg chg="mod ord">
          <ac:chgData name="Chi Kit Ken FONG" userId="233f042c-09e9-4a0c-9043-d675a582571a" providerId="ADAL" clId="{88CDF73B-00C2-8E4D-992B-26A60381A08A}" dt="2022-09-19T06:34:56.604" v="682" actId="1076"/>
          <ac:graphicFrameMkLst>
            <pc:docMk/>
            <pc:sldMk cId="3371600899" sldId="765"/>
            <ac:graphicFrameMk id="8" creationId="{F720CDC5-BC0B-4F05-A1FD-19845482E2BF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6:35:01.107" v="683" actId="478"/>
        <pc:sldMkLst>
          <pc:docMk/>
          <pc:sldMk cId="810229391" sldId="766"/>
        </pc:sldMkLst>
        <pc:spChg chg="add del mod ord">
          <ac:chgData name="Chi Kit Ken FONG" userId="233f042c-09e9-4a0c-9043-d675a582571a" providerId="ADAL" clId="{88CDF73B-00C2-8E4D-992B-26A60381A08A}" dt="2022-09-19T06:35:01.107" v="683" actId="478"/>
          <ac:spMkLst>
            <pc:docMk/>
            <pc:sldMk cId="810229391" sldId="766"/>
            <ac:spMk id="2" creationId="{C4C8943E-174C-9298-7B3B-46A4DB46BF7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10229391" sldId="766"/>
            <ac:spMk id="23" creationId="{0AEFE441-9946-3C4F-9D90-FF96F69822FB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5:30.367" v="688" actId="1076"/>
        <pc:sldMkLst>
          <pc:docMk/>
          <pc:sldMk cId="3514982531" sldId="7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2" creationId="{A2804238-0E62-47C2-BC5F-385F67AA11C8}"/>
          </ac:spMkLst>
        </pc:spChg>
        <pc:spChg chg="mod ord">
          <ac:chgData name="Chi Kit Ken FONG" userId="233f042c-09e9-4a0c-9043-d675a582571a" providerId="ADAL" clId="{88CDF73B-00C2-8E4D-992B-26A60381A08A}" dt="2022-09-19T06:35:21.283" v="686" actId="27636"/>
          <ac:spMkLst>
            <pc:docMk/>
            <pc:sldMk cId="3514982531" sldId="767"/>
            <ac:spMk id="3" creationId="{34693A19-B3A5-4C1C-B9DD-6F226272AB5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5" creationId="{79F9DDD0-82DA-4932-A173-279DC3012696}"/>
          </ac:spMkLst>
        </pc:spChg>
        <pc:picChg chg="mod">
          <ac:chgData name="Chi Kit Ken FONG" userId="233f042c-09e9-4a0c-9043-d675a582571a" providerId="ADAL" clId="{88CDF73B-00C2-8E4D-992B-26A60381A08A}" dt="2022-09-19T06:35:30.367" v="688" actId="1076"/>
          <ac:picMkLst>
            <pc:docMk/>
            <pc:sldMk cId="3514982531" sldId="767"/>
            <ac:picMk id="15" creationId="{FE9CADAE-6EAE-49C7-BB43-FFD99870BE40}"/>
          </ac:picMkLst>
        </pc:picChg>
      </pc:sldChg>
      <pc:sldChg chg="modSp add mod modClrScheme chgLayout">
        <pc:chgData name="Chi Kit Ken FONG" userId="233f042c-09e9-4a0c-9043-d675a582571a" providerId="ADAL" clId="{88CDF73B-00C2-8E4D-992B-26A60381A08A}" dt="2022-09-19T06:36:29.903" v="700" actId="403"/>
        <pc:sldMkLst>
          <pc:docMk/>
          <pc:sldMk cId="3081289926" sldId="76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6:35:56.750" v="692" actId="14100"/>
          <ac:spMkLst>
            <pc:docMk/>
            <pc:sldMk cId="3081289926" sldId="768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5" creationId="{C2BBFE2E-EB2A-4A3F-872F-6144E68BD021}"/>
          </ac:spMkLst>
        </pc:spChg>
        <pc:spChg chg="mod">
          <ac:chgData name="Chi Kit Ken FONG" userId="233f042c-09e9-4a0c-9043-d675a582571a" providerId="ADAL" clId="{88CDF73B-00C2-8E4D-992B-26A60381A08A}" dt="2022-09-19T06:36:29.903" v="700" actId="403"/>
          <ac:spMkLst>
            <pc:docMk/>
            <pc:sldMk cId="3081289926" sldId="768"/>
            <ac:spMk id="10" creationId="{13A78E25-0E60-4F87-AD6C-28C08ED27BCD}"/>
          </ac:spMkLst>
        </pc:spChg>
        <pc:spChg chg="mod">
          <ac:chgData name="Chi Kit Ken FONG" userId="233f042c-09e9-4a0c-9043-d675a582571a" providerId="ADAL" clId="{88CDF73B-00C2-8E4D-992B-26A60381A08A}" dt="2022-09-19T06:36:12.317" v="696" actId="404"/>
          <ac:spMkLst>
            <pc:docMk/>
            <pc:sldMk cId="3081289926" sldId="768"/>
            <ac:spMk id="12" creationId="{7FB2EAAB-C986-484A-806A-AB48C931D2EF}"/>
          </ac:spMkLst>
        </pc:spChg>
        <pc:spChg chg="mod">
          <ac:chgData name="Chi Kit Ken FONG" userId="233f042c-09e9-4a0c-9043-d675a582571a" providerId="ADAL" clId="{88CDF73B-00C2-8E4D-992B-26A60381A08A}" dt="2022-09-19T06:36:17.803" v="698" actId="404"/>
          <ac:spMkLst>
            <pc:docMk/>
            <pc:sldMk cId="3081289926" sldId="768"/>
            <ac:spMk id="13" creationId="{8B01B9EA-35BB-4B41-9342-1DFCB2857201}"/>
          </ac:spMkLst>
        </pc:spChg>
        <pc:spChg chg="mod">
          <ac:chgData name="Chi Kit Ken FONG" userId="233f042c-09e9-4a0c-9043-d675a582571a" providerId="ADAL" clId="{88CDF73B-00C2-8E4D-992B-26A60381A08A}" dt="2022-09-19T06:36:08.204" v="694" actId="404"/>
          <ac:spMkLst>
            <pc:docMk/>
            <pc:sldMk cId="3081289926" sldId="768"/>
            <ac:spMk id="15" creationId="{08C09659-EA32-4FD4-B8FB-9EF52F022CB5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005" v="737" actId="2696"/>
        <pc:sldMkLst>
          <pc:docMk/>
          <pc:sldMk cId="3780442011" sldId="76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679" v="73" actId="27636"/>
          <ac:spMkLst>
            <pc:docMk/>
            <pc:sldMk cId="3780442011" sldId="769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5" creationId="{C2BBFE2E-EB2A-4A3F-872F-6144E68BD021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699" v="738" actId="2696"/>
        <pc:sldMkLst>
          <pc:docMk/>
          <pc:sldMk cId="677046976" sldId="77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706" v="74" actId="27636"/>
          <ac:spMkLst>
            <pc:docMk/>
            <pc:sldMk cId="677046976" sldId="770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5" creationId="{C2BBFE2E-EB2A-4A3F-872F-6144E68BD021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04.156" v="1112" actId="207"/>
        <pc:sldMkLst>
          <pc:docMk/>
          <pc:sldMk cId="2941984883" sldId="77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3:48.162" v="1110" actId="207"/>
          <ac:spMkLst>
            <pc:docMk/>
            <pc:sldMk cId="2941984883" sldId="77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4:04.156" v="1112" actId="207"/>
          <ac:spMkLst>
            <pc:docMk/>
            <pc:sldMk cId="2941984883" sldId="771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40:56.350" v="748" actId="14100"/>
        <pc:sldMkLst>
          <pc:docMk/>
          <pc:sldMk cId="2908600481" sldId="772"/>
        </pc:sldMkLst>
        <pc:spChg chg="add del 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2" creationId="{FD96D8B0-8A7A-688A-2C97-CCE43FEF6F34}"/>
          </ac:spMkLst>
        </pc:spChg>
        <pc:spChg chg="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40:56.350" v="748" actId="14100"/>
          <ac:spMkLst>
            <pc:docMk/>
            <pc:sldMk cId="2908600481" sldId="772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29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1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3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908600481" sldId="772"/>
            <ac:grpSpMk id="25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41:13.553" v="752" actId="478"/>
        <pc:sldMkLst>
          <pc:docMk/>
          <pc:sldMk cId="3906731567" sldId="773"/>
        </pc:sldMkLst>
        <pc:spChg chg="add mod ord">
          <ac:chgData name="Chi Kit Ken FONG" userId="233f042c-09e9-4a0c-9043-d675a582571a" providerId="ADAL" clId="{88CDF73B-00C2-8E4D-992B-26A60381A08A}" dt="2022-09-19T06:41:08.457" v="751" actId="20577"/>
          <ac:spMkLst>
            <pc:docMk/>
            <pc:sldMk cId="3906731567" sldId="773"/>
            <ac:spMk id="3" creationId="{E9D3AAC9-45F3-39F7-471B-B40F08C909B8}"/>
          </ac:spMkLst>
        </pc:spChg>
        <pc:spChg chg="add del mod ord">
          <ac:chgData name="Chi Kit Ken FONG" userId="233f042c-09e9-4a0c-9043-d675a582571a" providerId="ADAL" clId="{88CDF73B-00C2-8E4D-992B-26A60381A08A}" dt="2022-09-19T06:41:13.553" v="752" actId="478"/>
          <ac:spMkLst>
            <pc:docMk/>
            <pc:sldMk cId="3906731567" sldId="773"/>
            <ac:spMk id="4" creationId="{8019D679-CC8A-943D-B4BB-634E4C9F9D89}"/>
          </ac:spMkLst>
        </pc:spChg>
        <pc:spChg chg="mod">
          <ac:chgData name="Chi Kit Ken FONG" userId="233f042c-09e9-4a0c-9043-d675a582571a" providerId="ADAL" clId="{88CDF73B-00C2-8E4D-992B-26A60381A08A}" dt="2022-09-19T06:41:05.976" v="749" actId="21"/>
          <ac:spMkLst>
            <pc:docMk/>
            <pc:sldMk cId="3906731567" sldId="773"/>
            <ac:spMk id="6" creationId="{EB03AFB1-7838-48A7-8DAD-86BBA48AAB83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26.812" v="1114" actId="207"/>
        <pc:sldMkLst>
          <pc:docMk/>
          <pc:sldMk cId="88756304" sldId="77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4" creationId="{167CF232-5F26-4DAC-898F-5D1E25700B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5" creationId="{FA7AF685-7DB7-48BE-9381-4EE883D14C31}"/>
          </ac:spMkLst>
        </pc:spChg>
        <pc:spChg chg="mod ord">
          <ac:chgData name="Chi Kit Ken FONG" userId="233f042c-09e9-4a0c-9043-d675a582571a" providerId="ADAL" clId="{88CDF73B-00C2-8E4D-992B-26A60381A08A}" dt="2022-09-19T08:24:26.812" v="1114" actId="207"/>
          <ac:spMkLst>
            <pc:docMk/>
            <pc:sldMk cId="88756304" sldId="774"/>
            <ac:spMk id="6" creationId="{F55543AB-E780-456B-8B9B-7998CD4392CC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5:52.354" v="1121" actId="207"/>
        <pc:sldMkLst>
          <pc:docMk/>
          <pc:sldMk cId="900601630" sldId="77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4" creationId="{CE285150-BE38-A149-914C-25D9A8790FE4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5" creationId="{D11857B6-8100-4449-B525-DB1BBED44F88}"/>
          </ac:spMkLst>
        </pc:spChg>
        <pc:spChg chg="mod ord">
          <ac:chgData name="Chi Kit Ken FONG" userId="233f042c-09e9-4a0c-9043-d675a582571a" providerId="ADAL" clId="{88CDF73B-00C2-8E4D-992B-26A60381A08A}" dt="2022-09-19T08:25:52.354" v="1121" actId="207"/>
          <ac:spMkLst>
            <pc:docMk/>
            <pc:sldMk cId="900601630" sldId="775"/>
            <ac:spMk id="6" creationId="{31764DAD-346B-E64F-9476-EFE9CDD09D1A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3:40.606" v="794" actId="478"/>
        <pc:sldMkLst>
          <pc:docMk/>
          <pc:sldMk cId="3265231756" sldId="776"/>
        </pc:sldMkLst>
        <pc:spChg chg="add del mod ord">
          <ac:chgData name="Chi Kit Ken FONG" userId="233f042c-09e9-4a0c-9043-d675a582571a" providerId="ADAL" clId="{88CDF73B-00C2-8E4D-992B-26A60381A08A}" dt="2022-09-19T06:43:40.606" v="794" actId="478"/>
          <ac:spMkLst>
            <pc:docMk/>
            <pc:sldMk cId="3265231756" sldId="776"/>
            <ac:spMk id="2" creationId="{EA1FA037-11F5-BDA9-BD08-9EC197B28E3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5" creationId="{FDBD0B14-8020-4BD8-944C-376F45E6B4B9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7:10.208" v="1132" actId="207"/>
        <pc:sldMkLst>
          <pc:docMk/>
          <pc:sldMk cId="3549609269" sldId="77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6:31.050" v="1128" actId="108"/>
          <ac:spMkLst>
            <pc:docMk/>
            <pc:sldMk cId="3549609269" sldId="777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7:10.208" v="1132" actId="207"/>
          <ac:spMkLst>
            <pc:docMk/>
            <pc:sldMk cId="3549609269" sldId="777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1:28.799" v="160" actId="1076"/>
        <pc:sldMkLst>
          <pc:docMk/>
          <pc:sldMk cId="2724691332" sldId="778"/>
        </pc:sldMkLst>
        <pc:spChg chg="add del 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2" creationId="{05F82D46-841C-AD89-59AC-4F18E8DC7E6B}"/>
          </ac:spMkLst>
        </pc:spChg>
        <pc:spChg chg="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5:51:28.799" v="160" actId="1076"/>
          <ac:spMkLst>
            <pc:docMk/>
            <pc:sldMk cId="2724691332" sldId="778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724691332" sldId="778"/>
            <ac:grpSpMk id="10" creationId="{8C89EA62-F38E-4285-A105-C5E1BD360093}"/>
          </ac:grpSpMkLst>
        </pc:grpChg>
      </pc:sldChg>
      <pc:sldChg chg="modSp add mod setBg modClrScheme chgLayout">
        <pc:chgData name="Chi Kit Ken FONG" userId="233f042c-09e9-4a0c-9043-d675a582571a" providerId="ADAL" clId="{88CDF73B-00C2-8E4D-992B-26A60381A08A}" dt="2022-09-19T08:27:51.757" v="1135" actId="207"/>
        <pc:sldMkLst>
          <pc:docMk/>
          <pc:sldMk cId="382730451" sldId="77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3" creationId="{79B8BBAB-3699-4F73-96BF-5BC43C41225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4" creationId="{7EFE83A4-7CCE-4311-9269-E37E9166627A}"/>
          </ac:spMkLst>
        </pc:spChg>
        <pc:spChg chg="mod ord">
          <ac:chgData name="Chi Kit Ken FONG" userId="233f042c-09e9-4a0c-9043-d675a582571a" providerId="ADAL" clId="{88CDF73B-00C2-8E4D-992B-26A60381A08A}" dt="2022-09-19T08:27:51.757" v="1135" actId="207"/>
          <ac:spMkLst>
            <pc:docMk/>
            <pc:sldMk cId="382730451" sldId="779"/>
            <ac:spMk id="5" creationId="{47697948-E0CD-4C7C-8897-014FC76C6FDC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0" creationId="{29B90E7F-DEF1-4245-9686-59131EBF9F84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1" creationId="{8E634C2E-2CE3-4655-B2BF-D2B91F0BEACD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8:24.027" v="1142" actId="207"/>
        <pc:sldMkLst>
          <pc:docMk/>
          <pc:sldMk cId="4273040510" sldId="78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8:10.215" v="1138" actId="207"/>
          <ac:spMkLst>
            <pc:docMk/>
            <pc:sldMk cId="4273040510" sldId="780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8:24.027" v="1142" actId="207"/>
          <ac:spMkLst>
            <pc:docMk/>
            <pc:sldMk cId="4273040510" sldId="780"/>
            <ac:spMk id="7" creationId="{8F99E5DB-BC77-CA4D-8AD2-50017A65F021}"/>
          </ac:spMkLst>
        </pc:spChg>
      </pc:sldChg>
      <pc:sldChg chg="addSp modSp add del mod modClrScheme chgLayout">
        <pc:chgData name="Chi Kit Ken FONG" userId="233f042c-09e9-4a0c-9043-d675a582571a" providerId="ADAL" clId="{88CDF73B-00C2-8E4D-992B-26A60381A08A}" dt="2022-09-19T03:14:21.762" v="102" actId="2696"/>
        <pc:sldMkLst>
          <pc:docMk/>
          <pc:sldMk cId="0" sldId="781"/>
        </pc:sldMkLst>
        <pc:spChg chg="add 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2" creationId="{45A1CA11-FA41-76C1-2C7F-26A0FB36C7F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48:18.120" v="885" actId="2696"/>
        <pc:sldMkLst>
          <pc:docMk/>
          <pc:sldMk cId="3487002010" sldId="78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88CDF73B-00C2-8E4D-992B-26A60381A08A}" dt="2022-09-19T06:47:32.994" v="884" actId="27636"/>
          <ac:spMkLst>
            <pc:docMk/>
            <pc:sldMk cId="3487002010" sldId="782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996638520" sldId="7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2" creationId="{ADA3B810-CCB5-42BF-B8D7-B8AFAC79C5A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3" creationId="{1447DDC6-1AAB-4E39-A24D-2139957391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4" creationId="{0EE08216-C21D-430A-932B-979576D0B4AD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2357354428" sldId="78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8:57.261" v="1143" actId="20577"/>
        <pc:sldMkLst>
          <pc:docMk/>
          <pc:sldMk cId="3602600368" sldId="78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88CDF73B-00C2-8E4D-992B-26A60381A08A}" dt="2022-09-19T08:28:57.261" v="1143" actId="20577"/>
          <ac:spMkLst>
            <pc:docMk/>
            <pc:sldMk cId="3602600368" sldId="785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30:04.410" v="1149" actId="207"/>
        <pc:sldMkLst>
          <pc:docMk/>
          <pc:sldMk cId="3374740093" sldId="78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88CDF73B-00C2-8E4D-992B-26A60381A08A}" dt="2022-09-19T08:30:04.410" v="1149" actId="207"/>
          <ac:spMkLst>
            <pc:docMk/>
            <pc:sldMk cId="3374740093" sldId="786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4" creationId="{E83A35B8-D8B8-485B-B3CD-4E292FA0CDCC}"/>
          </ac:spMkLst>
        </pc:spChg>
      </pc:sldChg>
      <pc:sldChg chg="modSp add mod">
        <pc:chgData name="Chi Kit Ken FONG" userId="233f042c-09e9-4a0c-9043-d675a582571a" providerId="ADAL" clId="{88CDF73B-00C2-8E4D-992B-26A60381A08A}" dt="2022-09-19T07:02:21.277" v="1009" actId="207"/>
        <pc:sldMkLst>
          <pc:docMk/>
          <pc:sldMk cId="2517432739" sldId="787"/>
        </pc:sldMkLst>
        <pc:spChg chg="mod">
          <ac:chgData name="Chi Kit Ken FONG" userId="233f042c-09e9-4a0c-9043-d675a582571a" providerId="ADAL" clId="{88CDF73B-00C2-8E4D-992B-26A60381A08A}" dt="2022-09-19T05:13:28.096" v="136" actId="20577"/>
          <ac:spMkLst>
            <pc:docMk/>
            <pc:sldMk cId="2517432739" sldId="787"/>
            <ac:spMk id="2" creationId="{A3C2C8AE-1F8C-4BC7-8C83-4F4BCED35FA3}"/>
          </ac:spMkLst>
        </pc:spChg>
        <pc:spChg chg="mod">
          <ac:chgData name="Chi Kit Ken FONG" userId="233f042c-09e9-4a0c-9043-d675a582571a" providerId="ADAL" clId="{88CDF73B-00C2-8E4D-992B-26A60381A08A}" dt="2022-09-19T07:02:21.277" v="1009" actId="207"/>
          <ac:spMkLst>
            <pc:docMk/>
            <pc:sldMk cId="2517432739" sldId="787"/>
            <ac:spMk id="5" creationId="{ECE5E47E-BD53-441E-8CF2-EFFC138B9AF7}"/>
          </ac:spMkLst>
        </pc:spChg>
        <pc:spChg chg="mod">
          <ac:chgData name="Chi Kit Ken FONG" userId="233f042c-09e9-4a0c-9043-d675a582571a" providerId="ADAL" clId="{88CDF73B-00C2-8E4D-992B-26A60381A08A}" dt="2022-09-19T07:01:27.615" v="1001" actId="207"/>
          <ac:spMkLst>
            <pc:docMk/>
            <pc:sldMk cId="2517432739" sldId="787"/>
            <ac:spMk id="8" creationId="{3E897E60-E04B-4977-8742-160429E37409}"/>
          </ac:spMkLst>
        </pc:spChg>
      </pc:sldChg>
      <pc:sldChg chg="addSp delSp modSp add mod">
        <pc:chgData name="Chi Kit Ken FONG" userId="233f042c-09e9-4a0c-9043-d675a582571a" providerId="ADAL" clId="{88CDF73B-00C2-8E4D-992B-26A60381A08A}" dt="2022-09-19T06:39:16.916" v="726" actId="478"/>
        <pc:sldMkLst>
          <pc:docMk/>
          <pc:sldMk cId="34164410" sldId="788"/>
        </pc:sldMkLst>
        <pc:spChg chg="mod">
          <ac:chgData name="Chi Kit Ken FONG" userId="233f042c-09e9-4a0c-9043-d675a582571a" providerId="ADAL" clId="{88CDF73B-00C2-8E4D-992B-26A60381A08A}" dt="2022-09-19T06:39:12.438" v="725" actId="113"/>
          <ac:spMkLst>
            <pc:docMk/>
            <pc:sldMk cId="34164410" sldId="788"/>
            <ac:spMk id="11" creationId="{0B922BF9-0447-47F4-AEB3-08F40FEE0ADA}"/>
          </ac:spMkLst>
        </pc:spChg>
        <pc:spChg chg="add del mod">
          <ac:chgData name="Chi Kit Ken FONG" userId="233f042c-09e9-4a0c-9043-d675a582571a" providerId="ADAL" clId="{88CDF73B-00C2-8E4D-992B-26A60381A08A}" dt="2022-09-19T06:39:16.916" v="726" actId="478"/>
          <ac:spMkLst>
            <pc:docMk/>
            <pc:sldMk cId="34164410" sldId="788"/>
            <ac:spMk id="16" creationId="{CC576A3A-D07D-DC1F-51D8-8A5D3D558346}"/>
          </ac:spMkLst>
        </pc:spChg>
      </pc:sldChg>
      <pc:sldChg chg="add del">
        <pc:chgData name="Chi Kit Ken FONG" userId="233f042c-09e9-4a0c-9043-d675a582571a" providerId="ADAL" clId="{88CDF73B-00C2-8E4D-992B-26A60381A08A}" dt="2022-09-19T06:39:54.600" v="736" actId="2696"/>
        <pc:sldMkLst>
          <pc:docMk/>
          <pc:sldMk cId="1651004284" sldId="789"/>
        </pc:sldMkLst>
      </pc:sldChg>
      <pc:sldChg chg="modSp add mod">
        <pc:chgData name="Chi Kit Ken FONG" userId="233f042c-09e9-4a0c-9043-d675a582571a" providerId="ADAL" clId="{88CDF73B-00C2-8E4D-992B-26A60381A08A}" dt="2022-09-19T06:39:47.433" v="735" actId="113"/>
        <pc:sldMkLst>
          <pc:docMk/>
          <pc:sldMk cId="1332545798" sldId="790"/>
        </pc:sldMkLst>
        <pc:spChg chg="mod">
          <ac:chgData name="Chi Kit Ken FONG" userId="233f042c-09e9-4a0c-9043-d675a582571a" providerId="ADAL" clId="{88CDF73B-00C2-8E4D-992B-26A60381A08A}" dt="2022-09-19T06:39:47.433" v="735" actId="113"/>
          <ac:spMkLst>
            <pc:docMk/>
            <pc:sldMk cId="1332545798" sldId="790"/>
            <ac:spMk id="14" creationId="{D72FDA6E-49F5-48A9-A945-422F3ABD4288}"/>
          </ac:spMkLst>
        </pc:spChg>
      </pc:sldChg>
      <pc:sldChg chg="add del">
        <pc:chgData name="Chi Kit Ken FONG" userId="233f042c-09e9-4a0c-9043-d675a582571a" providerId="ADAL" clId="{88CDF73B-00C2-8E4D-992B-26A60381A08A}" dt="2022-09-19T06:44:39.172" v="839" actId="2696"/>
        <pc:sldMkLst>
          <pc:docMk/>
          <pc:sldMk cId="2137292959" sldId="791"/>
        </pc:sldMkLst>
      </pc:sldChg>
      <pc:sldChg chg="add del">
        <pc:chgData name="Chi Kit Ken FONG" userId="233f042c-09e9-4a0c-9043-d675a582571a" providerId="ADAL" clId="{88CDF73B-00C2-8E4D-992B-26A60381A08A}" dt="2022-09-19T06:46:16.883" v="868" actId="2696"/>
        <pc:sldMkLst>
          <pc:docMk/>
          <pc:sldMk cId="3155317420" sldId="791"/>
        </pc:sldMkLst>
      </pc:sldChg>
      <pc:sldChg chg="new del">
        <pc:chgData name="Chi Kit Ken FONG" userId="233f042c-09e9-4a0c-9043-d675a582571a" providerId="ADAL" clId="{88CDF73B-00C2-8E4D-992B-26A60381A08A}" dt="2022-09-19T06:40:14.232" v="741" actId="2696"/>
        <pc:sldMkLst>
          <pc:docMk/>
          <pc:sldMk cId="3616606805" sldId="791"/>
        </pc:sldMkLst>
      </pc:sldChg>
      <pc:sldChg chg="add del">
        <pc:chgData name="Chi Kit Ken FONG" userId="233f042c-09e9-4a0c-9043-d675a582571a" providerId="ADAL" clId="{88CDF73B-00C2-8E4D-992B-26A60381A08A}" dt="2022-09-19T06:40:44.324" v="746" actId="2696"/>
        <pc:sldMkLst>
          <pc:docMk/>
          <pc:sldMk cId="566070554" sldId="792"/>
        </pc:sldMkLst>
      </pc:sldChg>
      <pc:sldMasterChg chg="delSldLayout">
        <pc:chgData name="Chi Kit Ken FONG" userId="233f042c-09e9-4a0c-9043-d675a582571a" providerId="ADAL" clId="{88CDF73B-00C2-8E4D-992B-26A60381A08A}" dt="2022-09-19T05:13:39.616" v="137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88CDF73B-00C2-8E4D-992B-26A60381A08A}" dt="2022-09-19T05:13:39.616" v="137" actId="18676"/>
          <pc:sldLayoutMkLst>
            <pc:docMk/>
            <pc:sldMasterMk cId="0" sldId="2147483658"/>
            <pc:sldLayoutMk cId="0" sldId="2147483657"/>
          </pc:sldLayoutMkLst>
        </pc:sldLayoutChg>
      </pc:sldMasterChg>
    </pc:docChg>
  </pc:docChgLst>
  <pc:docChgLst>
    <pc:chgData name="Chi Kit Ken FONG" userId="233f042c-09e9-4a0c-9043-d675a582571a" providerId="ADAL" clId="{49B68355-91B0-A042-903E-D4E1C0CEC7F9}"/>
    <pc:docChg chg="undo custSel addSld delSld modSld addSection delSection modSection">
      <pc:chgData name="Chi Kit Ken FONG" userId="233f042c-09e9-4a0c-9043-d675a582571a" providerId="ADAL" clId="{49B68355-91B0-A042-903E-D4E1C0CEC7F9}" dt="2022-09-28T05:09:01.486" v="305" actId="17846"/>
      <pc:docMkLst>
        <pc:docMk/>
      </pc:docMkLst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53238516" sldId="2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95795151" sldId="2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15134919" sldId="2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95727498" sldId="2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597854159" sldId="2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6510886" sldId="275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5:04:56.735" v="257" actId="20577"/>
        <pc:sldMkLst>
          <pc:docMk/>
          <pc:sldMk cId="0" sldId="277"/>
        </pc:sldMkLst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2" creationId="{1AD91CAB-8C8B-956A-A05D-115794DA74CD}"/>
          </ac:spMkLst>
        </pc:spChg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3" creationId="{61E6BFD5-1EE0-6BEE-6228-CB38FEB1024A}"/>
          </ac:spMkLst>
        </pc:spChg>
        <pc:spChg chg="mod">
          <ac:chgData name="Chi Kit Ken FONG" userId="233f042c-09e9-4a0c-9043-d675a582571a" providerId="ADAL" clId="{49B68355-91B0-A042-903E-D4E1C0CEC7F9}" dt="2022-09-28T05:04:56.735" v="257" actId="20577"/>
          <ac:spMkLst>
            <pc:docMk/>
            <pc:sldMk cId="0" sldId="277"/>
            <ac:spMk id="5" creationId="{ADB53612-352D-407B-ABEC-CB98FCB09C25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56189291" sldId="28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09784211" sldId="28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66227012" sldId="28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39652157" sldId="2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81293235" sldId="2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3104624" sldId="28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35733636" sldId="29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64347899" sldId="29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18185041" sldId="29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57180613" sldId="294"/>
        </pc:sldMkLst>
      </pc:sldChg>
      <pc:sldChg chg="modSp add mod">
        <pc:chgData name="Chi Kit Ken FONG" userId="233f042c-09e9-4a0c-9043-d675a582571a" providerId="ADAL" clId="{49B68355-91B0-A042-903E-D4E1C0CEC7F9}" dt="2022-09-28T03:46:31.866" v="96" actId="1076"/>
        <pc:sldMkLst>
          <pc:docMk/>
          <pc:sldMk cId="366937398" sldId="656"/>
        </pc:sldMkLst>
        <pc:spChg chg="mod">
          <ac:chgData name="Chi Kit Ken FONG" userId="233f042c-09e9-4a0c-9043-d675a582571a" providerId="ADAL" clId="{49B68355-91B0-A042-903E-D4E1C0CEC7F9}" dt="2022-09-28T03:46:27.023" v="95" actId="12"/>
          <ac:spMkLst>
            <pc:docMk/>
            <pc:sldMk cId="366937398" sldId="656"/>
            <ac:spMk id="3" creationId="{02D924C7-15D4-46E7-9651-15F9A8945025}"/>
          </ac:spMkLst>
        </pc:spChg>
        <pc:spChg chg="mod">
          <ac:chgData name="Chi Kit Ken FONG" userId="233f042c-09e9-4a0c-9043-d675a582571a" providerId="ADAL" clId="{49B68355-91B0-A042-903E-D4E1C0CEC7F9}" dt="2022-09-28T03:45:37.266" v="84" actId="20577"/>
          <ac:spMkLst>
            <pc:docMk/>
            <pc:sldMk cId="366937398" sldId="656"/>
            <ac:spMk id="15" creationId="{A5DC543E-A36F-42A8-9A3A-B87492F9CC97}"/>
          </ac:spMkLst>
        </pc:spChg>
        <pc:grpChg chg="mod">
          <ac:chgData name="Chi Kit Ken FONG" userId="233f042c-09e9-4a0c-9043-d675a582571a" providerId="ADAL" clId="{49B68355-91B0-A042-903E-D4E1C0CEC7F9}" dt="2022-09-28T03:46:31.866" v="96" actId="1076"/>
          <ac:grpSpMkLst>
            <pc:docMk/>
            <pc:sldMk cId="366937398" sldId="65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49B68355-91B0-A042-903E-D4E1C0CEC7F9}" dt="2022-09-28T03:46:31.866" v="96" actId="1076"/>
          <ac:picMkLst>
            <pc:docMk/>
            <pc:sldMk cId="366937398" sldId="656"/>
            <ac:picMk id="17" creationId="{706CF2C4-D87D-492C-9734-EEA3215BCC21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35390299" sldId="657"/>
        </pc:sldMkLst>
      </pc:sldChg>
      <pc:sldChg chg="modSp add del mod">
        <pc:chgData name="Chi Kit Ken FONG" userId="233f042c-09e9-4a0c-9043-d675a582571a" providerId="ADAL" clId="{49B68355-91B0-A042-903E-D4E1C0CEC7F9}" dt="2022-09-28T03:38:48.973" v="45" actId="2696"/>
        <pc:sldMkLst>
          <pc:docMk/>
          <pc:sldMk cId="69326609" sldId="667"/>
        </pc:sldMkLst>
        <pc:spChg chg="mod">
          <ac:chgData name="Chi Kit Ken FONG" userId="233f042c-09e9-4a0c-9043-d675a582571a" providerId="ADAL" clId="{49B68355-91B0-A042-903E-D4E1C0CEC7F9}" dt="2022-09-28T03:36:06.101" v="16" actId="27636"/>
          <ac:spMkLst>
            <pc:docMk/>
            <pc:sldMk cId="69326609" sldId="667"/>
            <ac:spMk id="3" creationId="{41779DB0-A119-481A-8018-C2221F881560}"/>
          </ac:spMkLst>
        </pc:spChg>
        <pc:spChg chg="mod">
          <ac:chgData name="Chi Kit Ken FONG" userId="233f042c-09e9-4a0c-9043-d675a582571a" providerId="ADAL" clId="{49B68355-91B0-A042-903E-D4E1C0CEC7F9}" dt="2022-09-28T03:36:06.088" v="15" actId="27636"/>
          <ac:spMkLst>
            <pc:docMk/>
            <pc:sldMk cId="69326609" sldId="667"/>
            <ac:spMk id="5" creationId="{ECE5E47E-BD53-441E-8CF2-EFFC138B9AF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1511711" sldId="690"/>
        </pc:sldMkLst>
      </pc:sldChg>
      <pc:sldChg chg="delSp modSp add mod setBg delDesignElem chgLayout">
        <pc:chgData name="Chi Kit Ken FONG" userId="233f042c-09e9-4a0c-9043-d675a582571a" providerId="ADAL" clId="{49B68355-91B0-A042-903E-D4E1C0CEC7F9}" dt="2022-09-28T03:36:59.364" v="38" actId="700"/>
        <pc:sldMkLst>
          <pc:docMk/>
          <pc:sldMk cId="2967517604" sldId="701"/>
        </pc:sldMkLst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6" creationId="{C2882155-6FD9-4868-BCA5-02C8C26E1C36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2967517604" sldId="701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48:49.652" v="108" actId="1076"/>
        <pc:sldMkLst>
          <pc:docMk/>
          <pc:sldMk cId="2720103548" sldId="703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720103548" sldId="70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8:08.175" v="103" actId="404"/>
          <ac:spMkLst>
            <pc:docMk/>
            <pc:sldMk cId="2720103548" sldId="70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8:41.365" v="106" actId="12"/>
          <ac:spMkLst>
            <pc:docMk/>
            <pc:sldMk cId="2720103548" sldId="703"/>
            <ac:spMk id="6" creationId="{4F55A4A5-EC60-4DA3-86CE-818ECDB2E207}"/>
          </ac:spMkLst>
        </pc:spChg>
        <pc:spChg chg="mod">
          <ac:chgData name="Chi Kit Ken FONG" userId="233f042c-09e9-4a0c-9043-d675a582571a" providerId="ADAL" clId="{49B68355-91B0-A042-903E-D4E1C0CEC7F9}" dt="2022-09-28T03:48:49.652" v="108" actId="1076"/>
          <ac:spMkLst>
            <pc:docMk/>
            <pc:sldMk cId="2720103548" sldId="703"/>
            <ac:spMk id="8" creationId="{5B7E301C-B868-4DF4-A9EA-E290E8293279}"/>
          </ac:spMkLst>
        </pc:spChg>
        <pc:picChg chg="mod">
          <ac:chgData name="Chi Kit Ken FONG" userId="233f042c-09e9-4a0c-9043-d675a582571a" providerId="ADAL" clId="{49B68355-91B0-A042-903E-D4E1C0CEC7F9}" dt="2022-09-28T03:48:46.602" v="107" actId="1076"/>
          <ac:picMkLst>
            <pc:docMk/>
            <pc:sldMk cId="2720103548" sldId="703"/>
            <ac:picMk id="3" creationId="{01C122CB-4F90-4B47-801F-310B40E7B16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7:07.439" v="279" actId="20577"/>
        <pc:sldMkLst>
          <pc:docMk/>
          <pc:sldMk cId="2346890074" sldId="704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49B68355-91B0-A042-903E-D4E1C0CEC7F9}" dt="2022-09-28T05:07:07.439" v="279" actId="20577"/>
          <ac:spMkLst>
            <pc:docMk/>
            <pc:sldMk cId="2346890074" sldId="704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4" creationId="{38AE9837-11EE-4FA8-AB28-F46F99AC862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49:57.273" v="115" actId="20577"/>
        <pc:sldMkLst>
          <pc:docMk/>
          <pc:sldMk cId="646272028" sldId="709"/>
        </pc:sldMkLst>
        <pc:spChg chg="mod ord">
          <ac:chgData name="Chi Kit Ken FONG" userId="233f042c-09e9-4a0c-9043-d675a582571a" providerId="ADAL" clId="{49B68355-91B0-A042-903E-D4E1C0CEC7F9}" dt="2022-09-28T03:37:20.012" v="39" actId="700"/>
          <ac:spMkLst>
            <pc:docMk/>
            <pc:sldMk cId="646272028" sldId="709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49:57.273" v="115" actId="20577"/>
          <ac:spMkLst>
            <pc:docMk/>
            <pc:sldMk cId="646272028" sldId="709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646272028" sldId="709"/>
            <ac:grpSpMk id="11" creationId="{8C89EA62-F38E-4285-A105-C5E1BD360093}"/>
          </ac:grpSpMkLst>
        </pc:gr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72828178" sldId="72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55314286" sldId="72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3595523550" sldId="729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7" creationId="{079E9837-7DA1-4BAA-A8DC-965A12EA6C0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165839547" sldId="73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41653980" sldId="73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40993053" sldId="73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199381" sldId="73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20294457" sldId="74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41663313" sldId="74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757814285" sldId="74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81663617" sldId="74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71135837" sldId="74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17925437" sldId="74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10431432" sldId="74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64928741" sldId="74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20730002" sldId="74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92985050" sldId="74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45938603" sldId="75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76802354" sldId="75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3244692" sldId="75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64656833" sldId="75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558798012" sldId="75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53268518" sldId="75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453287931" sldId="7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265484673" sldId="75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424558621" sldId="75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02521646" sldId="7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1373172" sldId="7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93846871" sldId="76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8853935" sldId="76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10990485" sldId="76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13492033" sldId="76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1600899" sldId="76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10229391" sldId="7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14982531" sldId="7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81289926" sldId="76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53:36.149" v="142" actId="1076"/>
        <pc:sldMkLst>
          <pc:docMk/>
          <pc:sldMk cId="3103246507" sldId="77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3:34.249" v="141" actId="14100"/>
          <ac:spMkLst>
            <pc:docMk/>
            <pc:sldMk cId="3103246507" sldId="770"/>
            <ac:spMk id="8" creationId="{9AD339FB-3526-B34F-9F15-895BA5B5567D}"/>
          </ac:spMkLst>
        </pc:spChg>
        <pc:picChg chg="mod">
          <ac:chgData name="Chi Kit Ken FONG" userId="233f042c-09e9-4a0c-9043-d675a582571a" providerId="ADAL" clId="{49B68355-91B0-A042-903E-D4E1C0CEC7F9}" dt="2022-09-28T03:53:36.149" v="142" actId="1076"/>
          <ac:picMkLst>
            <pc:docMk/>
            <pc:sldMk cId="3103246507" sldId="770"/>
            <ac:picMk id="6" creationId="{F8401DD0-50E6-6944-BE67-12E0E70C1A28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41984883" sldId="77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08600481" sldId="77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06731567" sldId="77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8756304" sldId="7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00601630" sldId="77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65231756" sldId="77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49609269" sldId="77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24691332" sldId="7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2730451" sldId="77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73040510" sldId="780"/>
        </pc:sldMkLst>
      </pc:sldChg>
      <pc:sldChg chg="modSp add mod modClrScheme chgLayout">
        <pc:chgData name="Chi Kit Ken FONG" userId="233f042c-09e9-4a0c-9043-d675a582571a" providerId="ADAL" clId="{49B68355-91B0-A042-903E-D4E1C0CEC7F9}" dt="2022-09-28T03:40:05.415" v="66" actId="1076"/>
        <pc:sldMkLst>
          <pc:docMk/>
          <pc:sldMk cId="2607682585" sldId="78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2" creationId="{37664F66-9357-4571-B32F-704648A244C0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3" creationId="{DA343B1D-4B93-40D6-A548-73BBA43B0294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4" creationId="{EA4B77AE-7CA8-400C-9C38-CDBBD8C32E00}"/>
          </ac:spMkLst>
        </pc:spChg>
        <pc:spChg chg="mod">
          <ac:chgData name="Chi Kit Ken FONG" userId="233f042c-09e9-4a0c-9043-d675a582571a" providerId="ADAL" clId="{49B68355-91B0-A042-903E-D4E1C0CEC7F9}" dt="2022-09-28T03:39:39.317" v="59" actId="404"/>
          <ac:spMkLst>
            <pc:docMk/>
            <pc:sldMk cId="2607682585" sldId="782"/>
            <ac:spMk id="8" creationId="{751F2E99-D0D8-4BD8-8AC6-3CA567B83150}"/>
          </ac:spMkLst>
        </pc:spChg>
        <pc:spChg chg="mod">
          <ac:chgData name="Chi Kit Ken FONG" userId="233f042c-09e9-4a0c-9043-d675a582571a" providerId="ADAL" clId="{49B68355-91B0-A042-903E-D4E1C0CEC7F9}" dt="2022-09-28T03:39:44.222" v="60" actId="404"/>
          <ac:spMkLst>
            <pc:docMk/>
            <pc:sldMk cId="2607682585" sldId="782"/>
            <ac:spMk id="10" creationId="{E853DFFC-1AA6-47F0-AD46-E79B17E616B2}"/>
          </ac:spMkLst>
        </pc:spChg>
        <pc:spChg chg="mod">
          <ac:chgData name="Chi Kit Ken FONG" userId="233f042c-09e9-4a0c-9043-d675a582571a" providerId="ADAL" clId="{49B68355-91B0-A042-903E-D4E1C0CEC7F9}" dt="2022-09-28T03:39:58.373" v="65" actId="404"/>
          <ac:spMkLst>
            <pc:docMk/>
            <pc:sldMk cId="2607682585" sldId="782"/>
            <ac:spMk id="11" creationId="{6E5070F8-00B5-4CAD-9630-C673BD76432F}"/>
          </ac:spMkLst>
        </pc:spChg>
        <pc:spChg chg="mod">
          <ac:chgData name="Chi Kit Ken FONG" userId="233f042c-09e9-4a0c-9043-d675a582571a" providerId="ADAL" clId="{49B68355-91B0-A042-903E-D4E1C0CEC7F9}" dt="2022-09-28T03:39:48.359" v="61" actId="404"/>
          <ac:spMkLst>
            <pc:docMk/>
            <pc:sldMk cId="2607682585" sldId="782"/>
            <ac:spMk id="13" creationId="{4873DCBF-D226-453B-B0E7-ED7C3A10B83A}"/>
          </ac:spMkLst>
        </pc:spChg>
        <pc:spChg chg="mod">
          <ac:chgData name="Chi Kit Ken FONG" userId="233f042c-09e9-4a0c-9043-d675a582571a" providerId="ADAL" clId="{49B68355-91B0-A042-903E-D4E1C0CEC7F9}" dt="2022-09-28T03:39:54.009" v="63" actId="404"/>
          <ac:spMkLst>
            <pc:docMk/>
            <pc:sldMk cId="2607682585" sldId="782"/>
            <ac:spMk id="14" creationId="{D2D20ACA-2732-4C8E-BADC-1D04E2F377B1}"/>
          </ac:spMkLst>
        </pc:spChg>
        <pc:spChg chg="mod">
          <ac:chgData name="Chi Kit Ken FONG" userId="233f042c-09e9-4a0c-9043-d675a582571a" providerId="ADAL" clId="{49B68355-91B0-A042-903E-D4E1C0CEC7F9}" dt="2022-09-28T03:40:05.415" v="66" actId="1076"/>
          <ac:spMkLst>
            <pc:docMk/>
            <pc:sldMk cId="2607682585" sldId="782"/>
            <ac:spMk id="23" creationId="{5F6EC36B-0773-4FEB-BBB1-83A7AE839B78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96638520" sldId="7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7354428" sldId="7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02600368" sldId="785"/>
        </pc:sldMkLst>
      </pc:sldChg>
      <pc:sldChg chg="modSp add del mod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4740093" sldId="786"/>
        </pc:sldMkLst>
        <pc:spChg chg="mod">
          <ac:chgData name="Chi Kit Ken FONG" userId="233f042c-09e9-4a0c-9043-d675a582571a" providerId="ADAL" clId="{49B68355-91B0-A042-903E-D4E1C0CEC7F9}" dt="2022-09-28T05:08:07.637" v="297" actId="20577"/>
          <ac:spMkLst>
            <pc:docMk/>
            <pc:sldMk cId="3374740093" sldId="786"/>
            <ac:spMk id="3" creationId="{2021E4EC-9AFC-4541-85F3-3FDE9200B19F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17432739" sldId="78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4164410" sldId="788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2:06.883" v="234" actId="1076"/>
        <pc:sldMkLst>
          <pc:docMk/>
          <pc:sldMk cId="702329529" sldId="78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6" creationId="{6CFC0D41-25AA-4716-A4D0-C81B20F77B2E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1" creationId="{7DDFAE38-E166-4699-8723-1F13FFD60E62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5" creationId="{C849189E-D43F-4021-91AF-DAC9282E2D68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7" creationId="{D9C831CE-9424-4245-B9F6-28AF594F798C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32545798" sldId="790"/>
        </pc:sldMkLst>
      </pc:sldChg>
      <pc:sldChg chg="new del">
        <pc:chgData name="Chi Kit Ken FONG" userId="233f042c-09e9-4a0c-9043-d675a582571a" providerId="ADAL" clId="{49B68355-91B0-A042-903E-D4E1C0CEC7F9}" dt="2022-09-28T03:36:47.264" v="37" actId="2696"/>
        <pc:sldMkLst>
          <pc:docMk/>
          <pc:sldMk cId="3017352202" sldId="791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5:13.983" v="261" actId="700"/>
        <pc:sldMkLst>
          <pc:docMk/>
          <pc:sldMk cId="3472093654" sldId="791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43:07.451" v="82" actId="207"/>
        <pc:sldMkLst>
          <pc:docMk/>
          <pc:sldMk cId="3158816433" sldId="79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158816433" sldId="792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49B68355-91B0-A042-903E-D4E1C0CEC7F9}" dt="2022-09-28T03:39:07.297" v="58" actId="20577"/>
          <ac:spMkLst>
            <pc:docMk/>
            <pc:sldMk cId="3158816433" sldId="792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49B68355-91B0-A042-903E-D4E1C0CEC7F9}" dt="2022-09-28T03:42:20.818" v="79" actId="207"/>
          <ac:spMkLst>
            <pc:docMk/>
            <pc:sldMk cId="3158816433" sldId="792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49B68355-91B0-A042-903E-D4E1C0CEC7F9}" dt="2022-09-28T03:43:07.451" v="82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31.895" v="249" actId="27636"/>
        <pc:sldMkLst>
          <pc:docMk/>
          <pc:sldMk cId="4067330660" sldId="79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5:03:17.185" v="241" actId="14100"/>
          <ac:spMkLst>
            <pc:docMk/>
            <pc:sldMk cId="4067330660" sldId="793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5:03:31.895" v="249" actId="27636"/>
          <ac:spMkLst>
            <pc:docMk/>
            <pc:sldMk cId="4067330660" sldId="793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53.447" v="144" actId="1076"/>
        <pc:sldMkLst>
          <pc:docMk/>
          <pc:sldMk cId="2890168378" sldId="794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3:50.196" v="143" actId="14100"/>
          <ac:spMkLst>
            <pc:docMk/>
            <pc:sldMk cId="2890168378" sldId="794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4" creationId="{ABB607D3-8E3B-F84C-8FA5-85A11A87351A}"/>
          </ac:spMkLst>
        </pc:spChg>
        <pc:grpChg chg="mod">
          <ac:chgData name="Chi Kit Ken FONG" userId="233f042c-09e9-4a0c-9043-d675a582571a" providerId="ADAL" clId="{49B68355-91B0-A042-903E-D4E1C0CEC7F9}" dt="2022-09-28T03:53:53.447" v="144" actId="1076"/>
          <ac:grpSpMkLst>
            <pc:docMk/>
            <pc:sldMk cId="2890168378" sldId="794"/>
            <ac:grpSpMk id="10" creationId="{EE96035A-6B3E-D845-B1E3-1C38FB697678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648299166" sldId="795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4" creationId="{ABB607D3-8E3B-F84C-8FA5-85A11A87351A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2026301465" sldId="796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8" creationId="{F4139D2F-A8B9-4D0F-A73A-0241DE335CDE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1:06.767" v="69" actId="478"/>
        <pc:sldMkLst>
          <pc:docMk/>
          <pc:sldMk cId="1074183771" sldId="797"/>
        </pc:sldMkLst>
        <pc:spChg chg="add del mod ord">
          <ac:chgData name="Chi Kit Ken FONG" userId="233f042c-09e9-4a0c-9043-d675a582571a" providerId="ADAL" clId="{49B68355-91B0-A042-903E-D4E1C0CEC7F9}" dt="2022-09-28T03:41:06.767" v="69" actId="478"/>
          <ac:spMkLst>
            <pc:docMk/>
            <pc:sldMk cId="1074183771" sldId="797"/>
            <ac:spMk id="2" creationId="{029D0CE1-A87E-21B1-C995-C2F19CBCA927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1074183771" sldId="797"/>
            <ac:spMk id="21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4:53.245" v="152" actId="14100"/>
        <pc:sldMkLst>
          <pc:docMk/>
          <pc:sldMk cId="1398505274" sldId="79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54:46.145" v="151" actId="14100"/>
          <ac:spMkLst>
            <pc:docMk/>
            <pc:sldMk cId="1398505274" sldId="798"/>
            <ac:spMk id="12" creationId="{AF032A10-7420-47B2-B60F-867D8453940D}"/>
          </ac:spMkLst>
        </pc:spChg>
        <pc:picChg chg="mod">
          <ac:chgData name="Chi Kit Ken FONG" userId="233f042c-09e9-4a0c-9043-d675a582571a" providerId="ADAL" clId="{49B68355-91B0-A042-903E-D4E1C0CEC7F9}" dt="2022-09-28T03:54:53.245" v="152" actId="14100"/>
          <ac:picMkLst>
            <pc:docMk/>
            <pc:sldMk cId="1398505274" sldId="798"/>
            <ac:picMk id="8" creationId="{E37967E6-33C9-475D-AB06-7D07DFF85DB7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18.644" v="154" actId="1076"/>
        <pc:sldMkLst>
          <pc:docMk/>
          <pc:sldMk cId="1799863458" sldId="79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2" creationId="{29EEB0C0-0850-4A7E-875C-1250686D266F}"/>
          </ac:spMkLst>
        </pc:spChg>
        <pc:spChg chg="mod ord">
          <ac:chgData name="Chi Kit Ken FONG" userId="233f042c-09e9-4a0c-9043-d675a582571a" providerId="ADAL" clId="{49B68355-91B0-A042-903E-D4E1C0CEC7F9}" dt="2022-09-28T03:55:12.394" v="153" actId="14100"/>
          <ac:spMkLst>
            <pc:docMk/>
            <pc:sldMk cId="1799863458" sldId="799"/>
            <ac:spMk id="3" creationId="{C6596DFC-38E7-469D-92F8-BDCC58BAEACE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4" creationId="{75D52EF8-EDCB-4D8D-A3CE-CC16E962A9DD}"/>
          </ac:spMkLst>
        </pc:spChg>
        <pc:picChg chg="mod">
          <ac:chgData name="Chi Kit Ken FONG" userId="233f042c-09e9-4a0c-9043-d675a582571a" providerId="ADAL" clId="{49B68355-91B0-A042-903E-D4E1C0CEC7F9}" dt="2022-09-28T03:55:18.644" v="154" actId="1076"/>
          <ac:picMkLst>
            <pc:docMk/>
            <pc:sldMk cId="1799863458" sldId="799"/>
            <ac:picMk id="8" creationId="{46CBFDD5-9102-40CD-998F-C4037DE26E8F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41.104" v="158" actId="1076"/>
        <pc:sldMkLst>
          <pc:docMk/>
          <pc:sldMk cId="3965860184" sldId="80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2" creationId="{06407134-53DE-4E4E-B8D2-3149AE3DB186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3" creationId="{DFF0795E-4838-431B-A0D1-99789BC63D9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4" creationId="{FB7B6580-937D-4654-8B39-C1D521619C05}"/>
          </ac:spMkLst>
        </pc:s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4" creationId="{9EB94F14-EBD8-47CB-9B5D-E88630993046}"/>
          </ac:grpSpMkLst>
        </pc:gr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5" creationId="{6571145A-E988-4554-8D78-9F5B809525FB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02.429" v="215" actId="1076"/>
        <pc:sldMkLst>
          <pc:docMk/>
          <pc:sldMk cId="0" sldId="801"/>
        </pc:sldMkLst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2" creationId="{F6F21FDF-38A6-B912-5B6C-DEC7CB62D336}"/>
          </ac:spMkLst>
        </pc:spChg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3" creationId="{9E97DBCF-4D03-D39B-AA23-757FDF87EE0D}"/>
          </ac:spMkLst>
        </pc:spChg>
        <pc:spChg chg="mod">
          <ac:chgData name="Chi Kit Ken FONG" userId="233f042c-09e9-4a0c-9043-d675a582571a" providerId="ADAL" clId="{49B68355-91B0-A042-903E-D4E1C0CEC7F9}" dt="2022-09-28T04:59:02.429" v="215" actId="1076"/>
          <ac:spMkLst>
            <pc:docMk/>
            <pc:sldMk cId="0" sldId="801"/>
            <ac:spMk id="309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59:15.280" v="216" actId="1076"/>
        <pc:sldMkLst>
          <pc:docMk/>
          <pc:sldMk cId="369759335" sldId="80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2" creationId="{A35609E1-21AF-49F7-A6DC-DCA80841616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3" creationId="{799C55BC-02F6-470A-BBA8-EC539EFDBA6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4" creationId="{A376FFAC-205F-47F2-B71A-31C20BE9CA2C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5" creationId="{4CC124F1-BF6B-4935-960B-D6F2995E6BEF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6" creationId="{F73815B1-BD9F-44C9-B847-250424CB9EF6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7" creationId="{8961375E-76E0-4011-AF5C-2F7538FD370E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55.633" v="233" actId="1076"/>
        <pc:sldMkLst>
          <pc:docMk/>
          <pc:sldMk cId="3458305783" sldId="80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7" creationId="{3DCD78AC-E973-4C9E-934B-1D64B3BD9639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8" creationId="{3F6607E6-8DC4-4623-983C-F6F9FB421EE4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10" creationId="{8BAF4658-0490-4E3E-B0D0-8A0A809FFF80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2:29.187" v="238" actId="1035"/>
        <pc:sldMkLst>
          <pc:docMk/>
          <pc:sldMk cId="173687099" sldId="80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2" creationId="{D2B524AF-3B23-4734-BDBF-2E9C1085831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3" creationId="{A4C9576B-639C-494C-9134-864B470AECB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4" creationId="{B1FD3A74-9418-4538-95C6-BB39FC43C9FC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5" creationId="{617FA711-6C0E-F948-BE47-28FB726999ED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6" creationId="{A3E8F39F-7621-43B1-9639-A19D9BAA5E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733" v="165" actId="27636"/>
        <pc:sldMkLst>
          <pc:docMk/>
          <pc:sldMk cId="2317588853" sldId="80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2" creationId="{E65BFE04-757B-4E34-B7DD-3E6CCCF86F79}"/>
          </ac:spMkLst>
        </pc:spChg>
        <pc:spChg chg="mod ord">
          <ac:chgData name="Chi Kit Ken FONG" userId="233f042c-09e9-4a0c-9043-d675a582571a" providerId="ADAL" clId="{49B68355-91B0-A042-903E-D4E1C0CEC7F9}" dt="2022-09-28T03:56:33.733" v="165" actId="27636"/>
          <ac:spMkLst>
            <pc:docMk/>
            <pc:sldMk cId="2317588853" sldId="805"/>
            <ac:spMk id="3" creationId="{248EE028-A92E-4EF4-9C32-1864A9E7463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4" creationId="{24844FC5-85B4-44BF-98A7-F26B075F178F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2:53.432" v="239" actId="478"/>
        <pc:sldMkLst>
          <pc:docMk/>
          <pc:sldMk cId="3926314512" sldId="807"/>
        </pc:sldMkLst>
        <pc:spChg chg="add del mod ord">
          <ac:chgData name="Chi Kit Ken FONG" userId="233f042c-09e9-4a0c-9043-d675a582571a" providerId="ADAL" clId="{49B68355-91B0-A042-903E-D4E1C0CEC7F9}" dt="2022-09-28T05:02:53.432" v="239" actId="478"/>
          <ac:spMkLst>
            <pc:docMk/>
            <pc:sldMk cId="3926314512" sldId="807"/>
            <ac:spMk id="2" creationId="{230F639F-E85A-4030-A8A6-BC435D9B2DD2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9:07.396" v="196" actId="1076"/>
        <pc:sldMkLst>
          <pc:docMk/>
          <pc:sldMk cId="2982679186" sldId="80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2" creationId="{C4CEFB2C-C748-C743-8611-562A13712902}"/>
          </ac:spMkLst>
        </pc:spChg>
        <pc:spChg chg="mod ord">
          <ac:chgData name="Chi Kit Ken FONG" userId="233f042c-09e9-4a0c-9043-d675a582571a" providerId="ADAL" clId="{49B68355-91B0-A042-903E-D4E1C0CEC7F9}" dt="2022-09-28T03:59:03.751" v="195" actId="27636"/>
          <ac:spMkLst>
            <pc:docMk/>
            <pc:sldMk cId="2982679186" sldId="808"/>
            <ac:spMk id="3" creationId="{CA93A3C5-1636-0642-8890-73737210F13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4" creationId="{88B7A379-D35C-CE42-B7A0-039BC5EE501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5" creationId="{CF6F00FF-430F-1D48-A0D7-2AA7F95239B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6" creationId="{C5D6FAA6-57EE-41C7-B4F4-8948FDE9C47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2.452" v="120" actId="14100"/>
        <pc:sldMkLst>
          <pc:docMk/>
          <pc:sldMk cId="3719497196" sldId="81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2" creationId="{C9A2AC64-D2AB-43BD-92CF-87F0733BEF4E}"/>
          </ac:spMkLst>
        </pc:spChg>
        <pc:spChg chg="mod ord">
          <ac:chgData name="Chi Kit Ken FONG" userId="233f042c-09e9-4a0c-9043-d675a582571a" providerId="ADAL" clId="{49B68355-91B0-A042-903E-D4E1C0CEC7F9}" dt="2022-09-28T03:51:02.452" v="120" actId="14100"/>
          <ac:spMkLst>
            <pc:docMk/>
            <pc:sldMk cId="3719497196" sldId="812"/>
            <ac:spMk id="3" creationId="{847D2C4F-B74E-462A-9F9B-75DDC0AF0695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4" creationId="{30C6739B-F90E-40C9-9293-7D7C0CF66D5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6.855" v="121" actId="1076"/>
        <pc:sldMkLst>
          <pc:docMk/>
          <pc:sldMk cId="384430653" sldId="814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" creationId="{B1587E90-7F35-47F3-9FB9-4777FF511B22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4" creationId="{91091821-F828-48A5-AF3E-D94ADE578A61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3" creationId="{33007C80-0846-4BC1-8E90-898D80D3F087}"/>
          </ac:spMkLst>
        </pc:spChg>
        <pc:picChg chg="mod">
          <ac:chgData name="Chi Kit Ken FONG" userId="233f042c-09e9-4a0c-9043-d675a582571a" providerId="ADAL" clId="{49B68355-91B0-A042-903E-D4E1C0CEC7F9}" dt="2022-09-28T03:51:06.855" v="121" actId="1076"/>
          <ac:picMkLst>
            <pc:docMk/>
            <pc:sldMk cId="384430653" sldId="814"/>
            <ac:picMk id="5" creationId="{0B2C5E36-EF13-4102-8C38-3ABF4AD28AF4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18.497" v="111" actId="166"/>
        <pc:sldMkLst>
          <pc:docMk/>
          <pc:sldMk cId="1267966454" sldId="815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18.497" v="111" actId="166"/>
          <ac:spMkLst>
            <pc:docMk/>
            <pc:sldMk cId="1267966454" sldId="815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395800653" sldId="81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4" creationId="{361DD68B-33E1-474B-9E3E-E220E55E6F6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5" creationId="{3AA65B3D-3836-4D89-A678-202C029DD5B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6" creationId="{A5D241CB-143D-46E3-BE1C-A75715CEBDC9}"/>
          </ac:spMkLst>
        </pc:spChg>
      </pc:sldChg>
      <pc:sldChg chg="add del">
        <pc:chgData name="Chi Kit Ken FONG" userId="233f042c-09e9-4a0c-9043-d675a582571a" providerId="ADAL" clId="{49B68355-91B0-A042-903E-D4E1C0CEC7F9}" dt="2022-09-28T03:36:41.658" v="36" actId="2696"/>
        <pc:sldMkLst>
          <pc:docMk/>
          <pc:sldMk cId="1674354054" sldId="818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3:47:14.260" v="99" actId="478"/>
        <pc:sldMkLst>
          <pc:docMk/>
          <pc:sldMk cId="618113455" sldId="819"/>
        </pc:sldMkLst>
        <pc:spChg chg="add del mod ord">
          <ac:chgData name="Chi Kit Ken FONG" userId="233f042c-09e9-4a0c-9043-d675a582571a" providerId="ADAL" clId="{49B68355-91B0-A042-903E-D4E1C0CEC7F9}" dt="2022-09-28T03:47:14.260" v="99" actId="478"/>
          <ac:spMkLst>
            <pc:docMk/>
            <pc:sldMk cId="618113455" sldId="819"/>
            <ac:spMk id="2" creationId="{3563EE06-CD22-DC3F-124D-3B7D2EB2BE32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618113455" sldId="819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49B68355-91B0-A042-903E-D4E1C0CEC7F9}" dt="2022-09-28T03:47:09.355" v="97" actId="14100"/>
          <ac:spMkLst>
            <pc:docMk/>
            <pc:sldMk cId="618113455" sldId="819"/>
            <ac:spMk id="11" creationId="{5AD311B7-1F93-4E95-BDE1-E364953D2944}"/>
          </ac:spMkLst>
        </pc:spChg>
        <pc:picChg chg="mod">
          <ac:chgData name="Chi Kit Ken FONG" userId="233f042c-09e9-4a0c-9043-d675a582571a" providerId="ADAL" clId="{49B68355-91B0-A042-903E-D4E1C0CEC7F9}" dt="2022-09-28T03:47:12.309" v="98" actId="1076"/>
          <ac:picMkLst>
            <pc:docMk/>
            <pc:sldMk cId="618113455" sldId="819"/>
            <ac:picMk id="5" creationId="{115F7740-B702-4E7C-90AD-D1442D51C84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37.402" v="112" actId="14100"/>
        <pc:sldMkLst>
          <pc:docMk/>
          <pc:sldMk cId="282308800" sldId="820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37.402" v="112" actId="14100"/>
          <ac:spMkLst>
            <pc:docMk/>
            <pc:sldMk cId="282308800" sldId="820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0:39.652" v="119" actId="14100"/>
        <pc:sldMkLst>
          <pc:docMk/>
          <pc:sldMk cId="3770527771" sldId="821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4" creationId="{765ED384-ADCE-41BF-9EC7-4DBA32E1355F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5" creationId="{820B3FC6-69E4-466B-B0A9-84C8BD4032F4}"/>
          </ac:spMkLst>
        </pc:spChg>
        <pc:spChg chg="mod ord">
          <ac:chgData name="Chi Kit Ken FONG" userId="233f042c-09e9-4a0c-9043-d675a582571a" providerId="ADAL" clId="{49B68355-91B0-A042-903E-D4E1C0CEC7F9}" dt="2022-09-28T03:50:26.393" v="117" actId="27636"/>
          <ac:spMkLst>
            <pc:docMk/>
            <pc:sldMk cId="3770527771" sldId="821"/>
            <ac:spMk id="6" creationId="{B4BB0659-6BBB-4918-B1C7-1FCA4FCEDB9A}"/>
          </ac:spMkLst>
        </pc:spChg>
        <pc:picChg chg="mod">
          <ac:chgData name="Chi Kit Ken FONG" userId="233f042c-09e9-4a0c-9043-d675a582571a" providerId="ADAL" clId="{49B68355-91B0-A042-903E-D4E1C0CEC7F9}" dt="2022-09-28T03:50:39.652" v="119" actId="14100"/>
          <ac:picMkLst>
            <pc:docMk/>
            <pc:sldMk cId="3770527771" sldId="821"/>
            <ac:picMk id="10" creationId="{7F3CB9D4-FAD8-4F7F-9816-62AD619A36A8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1:30.301" v="122" actId="14100"/>
        <pc:sldMkLst>
          <pc:docMk/>
          <pc:sldMk cId="3135281733" sldId="82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1:30.301" v="122" actId="14100"/>
          <ac:spMkLst>
            <pc:docMk/>
            <pc:sldMk cId="3135281733" sldId="82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37:24.959" v="41" actId="700"/>
        <pc:sldMkLst>
          <pc:docMk/>
          <pc:sldMk cId="1037187471" sldId="823"/>
        </pc:sldMkLst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1037187471" sldId="823"/>
            <ac:grpSpMk id="1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3:51:58.052" v="125" actId="478"/>
        <pc:sldMkLst>
          <pc:docMk/>
          <pc:sldMk cId="1237589086" sldId="824"/>
        </pc:sldMkLst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2" creationId="{964F2C78-501C-AD10-591B-F3A150BE5AF1}"/>
          </ac:spMkLst>
        </pc:spChg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4" creationId="{198551A8-1054-8111-2C14-6474711D577C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42.552" v="136" actId="1038"/>
        <pc:sldMkLst>
          <pc:docMk/>
          <pc:sldMk cId="1076323846" sldId="825"/>
        </pc:sldMkLst>
        <pc:spChg chg="add del mod ord">
          <ac:chgData name="Chi Kit Ken FONG" userId="233f042c-09e9-4a0c-9043-d675a582571a" providerId="ADAL" clId="{49B68355-91B0-A042-903E-D4E1C0CEC7F9}" dt="2022-09-28T03:52:02.517" v="126" actId="478"/>
          <ac:spMkLst>
            <pc:docMk/>
            <pc:sldMk cId="1076323846" sldId="825"/>
            <ac:spMk id="2" creationId="{604ABE46-78AB-2D19-0A44-D784715ABC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76323846" sldId="825"/>
            <ac:spMk id="261" creationId="{00000000-0000-0000-0000-000000000000}"/>
          </ac:spMkLst>
        </pc:spChg>
        <pc:spChg chg="mod">
          <ac:chgData name="Chi Kit Ken FONG" userId="233f042c-09e9-4a0c-9043-d675a582571a" providerId="ADAL" clId="{49B68355-91B0-A042-903E-D4E1C0CEC7F9}" dt="2022-09-28T03:52:42.552" v="136" actId="1038"/>
          <ac:spMkLst>
            <pc:docMk/>
            <pc:sldMk cId="1076323846" sldId="825"/>
            <ac:spMk id="266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06.751" v="127" actId="478"/>
        <pc:sldMkLst>
          <pc:docMk/>
          <pc:sldMk cId="97590215" sldId="826"/>
        </pc:sldMkLst>
        <pc:spChg chg="add del mod ord">
          <ac:chgData name="Chi Kit Ken FONG" userId="233f042c-09e9-4a0c-9043-d675a582571a" providerId="ADAL" clId="{49B68355-91B0-A042-903E-D4E1C0CEC7F9}" dt="2022-09-28T03:52:06.751" v="127" actId="478"/>
          <ac:spMkLst>
            <pc:docMk/>
            <pc:sldMk cId="97590215" sldId="826"/>
            <ac:spMk id="2" creationId="{62F0BB13-7A4C-2AD8-0BA3-165FC8E2B669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97590215" sldId="826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06.397" v="138" actId="1076"/>
        <pc:sldMkLst>
          <pc:docMk/>
          <pc:sldMk cId="2161538090" sldId="827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2" creationId="{4E1BA555-42CA-4A49-B34F-3F01F0576951}"/>
          </ac:spMkLst>
        </pc:spChg>
        <pc:spChg chg="mod ord">
          <ac:chgData name="Chi Kit Ken FONG" userId="233f042c-09e9-4a0c-9043-d675a582571a" providerId="ADAL" clId="{49B68355-91B0-A042-903E-D4E1C0CEC7F9}" dt="2022-09-28T03:52:53.098" v="137" actId="14100"/>
          <ac:spMkLst>
            <pc:docMk/>
            <pc:sldMk cId="2161538090" sldId="827"/>
            <ac:spMk id="3" creationId="{5002841E-F0B7-46DA-AA82-64CE894A3332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4" creationId="{FC69A5B6-F2A4-4DB1-AAC9-1D612B47C50E}"/>
          </ac:spMkLst>
        </pc:spChg>
        <pc:spChg chg="mod">
          <ac:chgData name="Chi Kit Ken FONG" userId="233f042c-09e9-4a0c-9043-d675a582571a" providerId="ADAL" clId="{49B68355-91B0-A042-903E-D4E1C0CEC7F9}" dt="2022-09-28T03:53:06.397" v="138" actId="1076"/>
          <ac:spMkLst>
            <pc:docMk/>
            <pc:sldMk cId="2161538090" sldId="827"/>
            <ac:spMk id="5" creationId="{B66BD396-5EC0-4D89-BEA1-98625C5176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15.047" v="140" actId="1076"/>
        <pc:sldMkLst>
          <pc:docMk/>
          <pc:sldMk cId="202140954" sldId="82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2" creationId="{52DFA138-9948-426F-A9B5-2890427DD7FB}"/>
          </ac:spMkLst>
        </pc:spChg>
        <pc:spChg chg="mod ord">
          <ac:chgData name="Chi Kit Ken FONG" userId="233f042c-09e9-4a0c-9043-d675a582571a" providerId="ADAL" clId="{49B68355-91B0-A042-903E-D4E1C0CEC7F9}" dt="2022-09-28T03:53:12.046" v="139" actId="14100"/>
          <ac:spMkLst>
            <pc:docMk/>
            <pc:sldMk cId="202140954" sldId="828"/>
            <ac:spMk id="3" creationId="{D7AD3BA4-5301-4FD1-8EE5-2929A077705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4" creationId="{F0D3E944-D9A3-4A39-8DE0-EE834F2F4C93}"/>
          </ac:spMkLst>
        </pc:spChg>
        <pc:spChg chg="mod">
          <ac:chgData name="Chi Kit Ken FONG" userId="233f042c-09e9-4a0c-9043-d675a582571a" providerId="ADAL" clId="{49B68355-91B0-A042-903E-D4E1C0CEC7F9}" dt="2022-09-28T03:53:15.047" v="140" actId="1076"/>
          <ac:spMkLst>
            <pc:docMk/>
            <pc:sldMk cId="202140954" sldId="828"/>
            <ac:spMk id="5" creationId="{3FE74C04-B478-4E7F-A238-A6568AE31B7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3391085116" sldId="82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5" creationId="{2C1E6D99-C8A2-C74E-844F-10CDD07C31C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384229857" sldId="83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5" creationId="{2C1E6D99-C8A2-C74E-844F-10CDD07C31C7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5:45.795" v="159" actId="478"/>
        <pc:sldMkLst>
          <pc:docMk/>
          <pc:sldMk cId="2839082293" sldId="831"/>
        </pc:sldMkLst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2" creationId="{D5D6D3CC-41C3-E3C7-C717-8604BEA5C613}"/>
          </ac:spMkLst>
        </pc:spChg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3" creationId="{B6C364B5-1ECA-F2ED-06B2-D27B2048112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04.353" v="160" actId="14100"/>
        <pc:sldMkLst>
          <pc:docMk/>
          <pc:sldMk cId="1067977672" sldId="832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6:04.353" v="160" actId="14100"/>
          <ac:spMkLst>
            <pc:docMk/>
            <pc:sldMk cId="1067977672" sldId="83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56:17.558" v="162" actId="20577"/>
        <pc:sldMkLst>
          <pc:docMk/>
          <pc:sldMk cId="944391888" sldId="833"/>
        </pc:sldMkLst>
        <pc:spChg chg="mod ord">
          <ac:chgData name="Chi Kit Ken FONG" userId="233f042c-09e9-4a0c-9043-d675a582571a" providerId="ADAL" clId="{49B68355-91B0-A042-903E-D4E1C0CEC7F9}" dt="2022-09-28T03:37:30.853" v="42" actId="700"/>
          <ac:spMkLst>
            <pc:docMk/>
            <pc:sldMk cId="944391888" sldId="83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56:17.558" v="162" actId="20577"/>
          <ac:spMkLst>
            <pc:docMk/>
            <pc:sldMk cId="944391888" sldId="83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7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9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21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944391888" sldId="833"/>
            <ac:grpSpMk id="13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26.546" v="218" actId="1076"/>
        <pc:sldMkLst>
          <pc:docMk/>
          <pc:sldMk cId="515789121" sldId="83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2" creationId="{FE6F9BAF-9D05-D145-A571-5E5641DE2464}"/>
          </ac:spMkLst>
        </pc:spChg>
        <pc:spChg chg="add del mod ord">
          <ac:chgData name="Chi Kit Ken FONG" userId="233f042c-09e9-4a0c-9043-d675a582571a" providerId="ADAL" clId="{49B68355-91B0-A042-903E-D4E1C0CEC7F9}" dt="2022-09-28T04:59:22.948" v="217" actId="478"/>
          <ac:spMkLst>
            <pc:docMk/>
            <pc:sldMk cId="515789121" sldId="834"/>
            <ac:spMk id="3" creationId="{6903E49B-BBA7-9410-D108-63703C83A48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4" creationId="{569A5F6B-31F0-8549-90BD-DA81E5E25314}"/>
          </ac:spMkLst>
        </pc:sp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7" creationId="{D92A8DC2-46A6-BB43-8F35-1C6EFB080B1C}"/>
          </ac:picMkLst>
        </pc:pic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10" creationId="{4FBBC37B-85F8-7641-8BBA-612521A56BD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4:59:37.621" v="220" actId="27636"/>
        <pc:sldMkLst>
          <pc:docMk/>
          <pc:sldMk cId="3675736107" sldId="83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4:59:37.621" v="220" actId="27636"/>
          <ac:spMkLst>
            <pc:docMk/>
            <pc:sldMk cId="3675736107" sldId="835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0:20.532" v="226" actId="1076"/>
        <pc:sldMkLst>
          <pc:docMk/>
          <pc:sldMk cId="2435545688" sldId="83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5:00:20.532" v="226" actId="1076"/>
          <ac:spMkLst>
            <pc:docMk/>
            <pc:sldMk cId="2435545688" sldId="836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2374943632" sldId="83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2" creationId="{11A02DF3-3564-45BC-BC6B-001A94659E9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3" creationId="{36637FD5-7915-4A23-9C2E-7EEA9FE623F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4" creationId="{718D0263-09E3-4775-9BBE-103D570D36A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393378152" sldId="83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2" creationId="{2FDD3C06-CFFB-45AF-A744-84BDE4BBF8F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3" creationId="{342C74E6-EFDB-489B-8FDA-2475407171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4" creationId="{2FFD74D4-6E53-4393-8B17-792206FF9F62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03.242" v="227" actId="20577"/>
        <pc:sldMkLst>
          <pc:docMk/>
          <pc:sldMk cId="4034728749" sldId="839"/>
        </pc:sldMkLst>
        <pc:spChg chg="mod ord">
          <ac:chgData name="Chi Kit Ken FONG" userId="233f042c-09e9-4a0c-9043-d675a582571a" providerId="ADAL" clId="{49B68355-91B0-A042-903E-D4E1C0CEC7F9}" dt="2022-09-28T05:01:03.242" v="227" actId="20577"/>
          <ac:spMkLst>
            <pc:docMk/>
            <pc:sldMk cId="4034728749" sldId="839"/>
            <ac:spMk id="2" creationId="{F714D7E9-C881-469C-9CD8-5DFC7C413D9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3" creationId="{D3DA9F03-3AF3-4BA7-9A1F-16F1FF252E8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4" creationId="{DF426BAC-246D-4601-B06C-4A2112B2EFA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516491018" sldId="840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2" creationId="{C218F587-8F17-4F8B-BEE1-6CC3A49D5BE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3" creationId="{137F57E0-BAA0-491A-8123-71FAE2196B0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4" creationId="{A8AB511C-4419-48B4-867B-FAC39EA2CF55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1:13.114" v="228" actId="478"/>
        <pc:sldMkLst>
          <pc:docMk/>
          <pc:sldMk cId="3768850776" sldId="841"/>
        </pc:sldMkLst>
        <pc:spChg chg="add del mod ord">
          <ac:chgData name="Chi Kit Ken FONG" userId="233f042c-09e9-4a0c-9043-d675a582571a" providerId="ADAL" clId="{49B68355-91B0-A042-903E-D4E1C0CEC7F9}" dt="2022-09-28T05:01:13.114" v="228" actId="478"/>
          <ac:spMkLst>
            <pc:docMk/>
            <pc:sldMk cId="3768850776" sldId="841"/>
            <ac:spMk id="2" creationId="{304F87CE-9990-C450-80E5-AA41B9B17C9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768850776" sldId="841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39.783" v="232" actId="1076"/>
        <pc:sldMkLst>
          <pc:docMk/>
          <pc:sldMk cId="1633683548" sldId="84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2" creationId="{D0EBB36C-A94E-4C8D-9FF1-E946739ACA24}"/>
          </ac:spMkLst>
        </pc:spChg>
        <pc:spChg chg="mod ord">
          <ac:chgData name="Chi Kit Ken FONG" userId="233f042c-09e9-4a0c-9043-d675a582571a" providerId="ADAL" clId="{49B68355-91B0-A042-903E-D4E1C0CEC7F9}" dt="2022-09-28T05:01:23.593" v="229" actId="14100"/>
          <ac:spMkLst>
            <pc:docMk/>
            <pc:sldMk cId="1633683548" sldId="842"/>
            <ac:spMk id="3" creationId="{85FEC789-739A-4490-8789-1396B58D1A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4" creationId="{79AF49F2-B8D1-446D-941D-CA309AF06E93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5" creationId="{8E8AAD74-9ADD-412E-BA72-9984E4293BAA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6" creationId="{DC7EF513-72A9-304E-A23D-08CE83B90E08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2:11.534" v="235" actId="1076"/>
        <pc:sldMkLst>
          <pc:docMk/>
          <pc:sldMk cId="316805805" sldId="84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2" creationId="{2102C079-C5C9-440F-AFDC-290C17EF326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3" creationId="{9AFCB35A-57C1-451C-A2A6-E01198C3E08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4" creationId="{EB98B00D-B6F7-4984-AFEC-BF8518AED3F3}"/>
          </ac:spMkLst>
        </pc:spChg>
        <pc:picChg chg="mod">
          <ac:chgData name="Chi Kit Ken FONG" userId="233f042c-09e9-4a0c-9043-d675a582571a" providerId="ADAL" clId="{49B68355-91B0-A042-903E-D4E1C0CEC7F9}" dt="2022-09-28T05:02:11.534" v="235" actId="1076"/>
          <ac:picMkLst>
            <pc:docMk/>
            <pc:sldMk cId="316805805" sldId="843"/>
            <ac:picMk id="6" creationId="{C67766A0-5F5F-4F7B-8FA1-E983E56405B5}"/>
          </ac:picMkLst>
        </pc:picChg>
      </pc:sldChg>
      <pc:sldChg chg="addSp delSp modSp add mod modClrScheme chgLayout">
        <pc:chgData name="Chi Kit Ken FONG" userId="233f042c-09e9-4a0c-9043-d675a582571a" providerId="ADAL" clId="{49B68355-91B0-A042-903E-D4E1C0CEC7F9}" dt="2022-09-28T05:03:01.952" v="240" actId="478"/>
        <pc:sldMkLst>
          <pc:docMk/>
          <pc:sldMk cId="1628946908" sldId="844"/>
        </pc:sldMkLst>
        <pc:spChg chg="add del mod ord">
          <ac:chgData name="Chi Kit Ken FONG" userId="233f042c-09e9-4a0c-9043-d675a582571a" providerId="ADAL" clId="{49B68355-91B0-A042-903E-D4E1C0CEC7F9}" dt="2022-09-28T05:03:01.952" v="240" actId="478"/>
          <ac:spMkLst>
            <pc:docMk/>
            <pc:sldMk cId="1628946908" sldId="844"/>
            <ac:spMk id="2" creationId="{5549F247-17A8-030C-ECA7-0F2566FA473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4.133" v="250" actId="1076"/>
        <pc:sldMkLst>
          <pc:docMk/>
          <pc:sldMk cId="3362836460" sldId="84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4.133" v="250" actId="1076"/>
          <ac:spMkLst>
            <pc:docMk/>
            <pc:sldMk cId="3362836460" sldId="845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9.192" v="251" actId="1076"/>
        <pc:sldMkLst>
          <pc:docMk/>
          <pc:sldMk cId="2046692209" sldId="84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9.192" v="251" actId="1076"/>
          <ac:spMkLst>
            <pc:docMk/>
            <pc:sldMk cId="2046692209" sldId="846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1:03.232" v="213" actId="1076"/>
        <pc:sldMkLst>
          <pc:docMk/>
          <pc:sldMk cId="2918531290" sldId="84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4:01:01.581" v="212" actId="14100"/>
          <ac:spMkLst>
            <pc:docMk/>
            <pc:sldMk cId="2918531290" sldId="847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4" creationId="{DC30CF5A-A87F-49CE-A6E4-43F6C9A031F9}"/>
          </ac:spMkLst>
        </pc:spChg>
        <pc:picChg chg="mod">
          <ac:chgData name="Chi Kit Ken FONG" userId="233f042c-09e9-4a0c-9043-d675a582571a" providerId="ADAL" clId="{49B68355-91B0-A042-903E-D4E1C0CEC7F9}" dt="2022-09-28T04:01:03.232" v="213" actId="1076"/>
          <ac:picMkLst>
            <pc:docMk/>
            <pc:sldMk cId="2918531290" sldId="847"/>
            <ac:picMk id="9" creationId="{B1E432E2-C73F-214E-A67A-379784872D7E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4:07.634" v="252" actId="1076"/>
        <pc:sldMkLst>
          <pc:docMk/>
          <pc:sldMk cId="2737421081" sldId="84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2" creationId="{65B2FF7D-547E-401F-AB85-3F2E47D0FF7E}"/>
          </ac:spMkLst>
        </pc:spChg>
        <pc:spChg chg="mod ord">
          <ac:chgData name="Chi Kit Ken FONG" userId="233f042c-09e9-4a0c-9043-d675a582571a" providerId="ADAL" clId="{49B68355-91B0-A042-903E-D4E1C0CEC7F9}" dt="2022-09-28T04:00:54.584" v="211" actId="14100"/>
          <ac:spMkLst>
            <pc:docMk/>
            <pc:sldMk cId="2737421081" sldId="848"/>
            <ac:spMk id="3" creationId="{9323442B-DED5-4E47-BF0A-F781FA6B1EB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4" creationId="{30518257-4304-4C18-A1E3-33C472A00D07}"/>
          </ac:spMkLst>
        </pc:spChg>
        <pc:picChg chg="mod">
          <ac:chgData name="Chi Kit Ken FONG" userId="233f042c-09e9-4a0c-9043-d675a582571a" providerId="ADAL" clId="{49B68355-91B0-A042-903E-D4E1C0CEC7F9}" dt="2022-09-28T05:04:07.634" v="252" actId="1076"/>
          <ac:picMkLst>
            <pc:docMk/>
            <pc:sldMk cId="2737421081" sldId="848"/>
            <ac:picMk id="10" creationId="{9EC11464-40E6-437C-85E5-CBF971A89DF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8:52.108" v="193" actId="27636"/>
        <pc:sldMkLst>
          <pc:docMk/>
          <pc:sldMk cId="2067788052" sldId="84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8:52.024" v="192" actId="404"/>
          <ac:spMkLst>
            <pc:docMk/>
            <pc:sldMk cId="2067788052" sldId="849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8:52.108" v="193" actId="27636"/>
          <ac:spMkLst>
            <pc:docMk/>
            <pc:sldMk cId="2067788052" sldId="849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0:08.858" v="210" actId="27636"/>
        <pc:sldMkLst>
          <pc:docMk/>
          <pc:sldMk cId="950286422" sldId="850"/>
        </pc:sldMkLst>
        <pc:spChg chg="mod ord">
          <ac:chgData name="Chi Kit Ken FONG" userId="233f042c-09e9-4a0c-9043-d675a582571a" providerId="ADAL" clId="{49B68355-91B0-A042-903E-D4E1C0CEC7F9}" dt="2022-09-28T03:59:59.453" v="206" actId="108"/>
          <ac:spMkLst>
            <pc:docMk/>
            <pc:sldMk cId="950286422" sldId="850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4:00:08.858" v="210" actId="27636"/>
          <ac:spMkLst>
            <pc:docMk/>
            <pc:sldMk cId="950286422" sldId="850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4:00:03.454" v="208" actId="27636"/>
          <ac:spMkLst>
            <pc:docMk/>
            <pc:sldMk cId="950286422" sldId="850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950286422" sldId="850"/>
            <ac:spMk id="5" creationId="{AA808253-2EE3-DF40-8899-F7072FDEF8C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0:25.967" v="67" actId="700"/>
        <pc:sldMkLst>
          <pc:docMk/>
          <pc:sldMk cId="1985136415" sldId="851"/>
        </pc:sldMkLst>
        <pc:spChg chg="add del 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3" creationId="{F8D45E89-3468-C9B1-AE19-969346905552}"/>
          </ac:spMkLst>
        </pc:spChg>
        <pc:spChg chg="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88" creationId="{00000000-0000-0000-0000-000000000000}"/>
          </ac:spMkLst>
        </pc:spChg>
      </pc:sldChg>
      <pc:sldChg chg="add">
        <pc:chgData name="Chi Kit Ken FONG" userId="233f042c-09e9-4a0c-9043-d675a582571a" providerId="ADAL" clId="{49B68355-91B0-A042-903E-D4E1C0CEC7F9}" dt="2022-09-28T03:38:38.676" v="44"/>
        <pc:sldMkLst>
          <pc:docMk/>
          <pc:sldMk cId="3571671544" sldId="852"/>
        </pc:sldMkLst>
      </pc:sldChg>
      <pc:sldChg chg="modSp add del mod modClrScheme chgLayout">
        <pc:chgData name="Chi Kit Ken FONG" userId="233f042c-09e9-4a0c-9043-d675a582571a" providerId="ADAL" clId="{49B68355-91B0-A042-903E-D4E1C0CEC7F9}" dt="2022-09-28T05:08:46.489" v="303" actId="2696"/>
        <pc:sldMkLst>
          <pc:docMk/>
          <pc:sldMk cId="561007397" sldId="853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49B68355-91B0-A042-903E-D4E1C0CEC7F9}" dt="2022-09-28T05:07:19.886" v="289" actId="20577"/>
          <ac:spMkLst>
            <pc:docMk/>
            <pc:sldMk cId="561007397" sldId="85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4" creationId="{E83A35B8-D8B8-485B-B3CD-4E292FA0CDCC}"/>
          </ac:spMkLst>
        </pc:spChg>
      </pc:sldChg>
      <pc:sldChg chg="add">
        <pc:chgData name="Chi Kit Ken FONG" userId="233f042c-09e9-4a0c-9043-d675a582571a" providerId="ADAL" clId="{49B68355-91B0-A042-903E-D4E1C0CEC7F9}" dt="2022-09-28T05:08:43.944" v="302"/>
        <pc:sldMkLst>
          <pc:docMk/>
          <pc:sldMk cId="3412317119" sldId="854"/>
        </pc:sldMkLst>
      </pc:sldChg>
      <pc:sldMasterChg chg="addSldLayout delSldLayout">
        <pc:chgData name="Chi Kit Ken FONG" userId="233f042c-09e9-4a0c-9043-d675a582571a" providerId="ADAL" clId="{49B68355-91B0-A042-903E-D4E1C0CEC7F9}" dt="2022-09-28T05:08:56.406" v="304" actId="18676"/>
        <pc:sldMasterMkLst>
          <pc:docMk/>
          <pc:sldMasterMk cId="0" sldId="2147483658"/>
        </pc:sldMasterMkLst>
        <pc:sldLayoutChg chg="add del">
          <pc:chgData name="Chi Kit Ken FONG" userId="233f042c-09e9-4a0c-9043-d675a582571a" providerId="ADAL" clId="{49B68355-91B0-A042-903E-D4E1C0CEC7F9}" dt="2022-09-28T05:08:56.406" v="304" actId="18676"/>
          <pc:sldLayoutMkLst>
            <pc:docMk/>
            <pc:sldMasterMk cId="0" sldId="2147483658"/>
            <pc:sldLayoutMk cId="203270740" sldId="2147483663"/>
          </pc:sldLayoutMkLst>
        </pc:sldLayoutChg>
        <pc:sldLayoutChg chg="del">
          <pc:chgData name="Chi Kit Ken FONG" userId="233f042c-09e9-4a0c-9043-d675a582571a" providerId="ADAL" clId="{49B68355-91B0-A042-903E-D4E1C0CEC7F9}" dt="2022-09-28T03:36:41.658" v="36" actId="2696"/>
          <pc:sldLayoutMkLst>
            <pc:docMk/>
            <pc:sldMasterMk cId="0" sldId="2147483658"/>
            <pc:sldLayoutMk cId="2353334488" sldId="2147483664"/>
          </pc:sldLayoutMkLst>
        </pc:sldLayoutChg>
      </pc:sldMasterChg>
    </pc:docChg>
  </pc:docChgLst>
  <pc:docChgLst>
    <pc:chgData name="Chi Kit Ken FONG" userId="233f042c-09e9-4a0c-9043-d675a582571a" providerId="ADAL" clId="{4F10448B-0F16-9641-A555-4750A19531DA}"/>
    <pc:docChg chg="undo redo custSel addSld delSld modSld sldOrd delSection modSection">
      <pc:chgData name="Chi Kit Ken FONG" userId="233f042c-09e9-4a0c-9043-d675a582571a" providerId="ADAL" clId="{4F10448B-0F16-9641-A555-4750A19531DA}" dt="2022-10-08T09:16:34.232" v="412" actId="2696"/>
      <pc:docMkLst>
        <pc:docMk/>
      </pc:docMkLst>
      <pc:sldChg chg="addSp delSp modSp mod modClrScheme chgLayout">
        <pc:chgData name="Chi Kit Ken FONG" userId="233f042c-09e9-4a0c-9043-d675a582571a" providerId="ADAL" clId="{4F10448B-0F16-9641-A555-4750A19531DA}" dt="2022-10-08T08:43:16.254" v="354" actId="1076"/>
        <pc:sldMkLst>
          <pc:docMk/>
          <pc:sldMk cId="2676954138" sldId="257"/>
        </pc:sldMkLst>
        <pc:spChg chg="mod">
          <ac:chgData name="Chi Kit Ken FONG" userId="233f042c-09e9-4a0c-9043-d675a582571a" providerId="ADAL" clId="{4F10448B-0F16-9641-A555-4750A19531DA}" dt="2022-10-08T08:43:16.254" v="354" actId="1076"/>
          <ac:spMkLst>
            <pc:docMk/>
            <pc:sldMk cId="2676954138" sldId="257"/>
            <ac:spMk id="2" creationId="{7F9598FE-C10B-2D4E-98DC-4A1494EE1416}"/>
          </ac:spMkLst>
        </pc:spChg>
        <pc:spChg chg="add del mod ord">
          <ac:chgData name="Chi Kit Ken FONG" userId="233f042c-09e9-4a0c-9043-d675a582571a" providerId="ADAL" clId="{4F10448B-0F16-9641-A555-4750A19531DA}" dt="2022-10-07T12:50:51.381" v="99" actId="478"/>
          <ac:spMkLst>
            <pc:docMk/>
            <pc:sldMk cId="2676954138" sldId="257"/>
            <ac:spMk id="3" creationId="{CF764143-08D0-B5BE-072A-8F09498641F8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676954138" sldId="257"/>
            <ac:spMk id="21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1:09.842" v="102" actId="478"/>
        <pc:sldMkLst>
          <pc:docMk/>
          <pc:sldMk cId="2268826655" sldId="258"/>
        </pc:sldMkLst>
        <pc:spChg chg="add del mod ord">
          <ac:chgData name="Chi Kit Ken FONG" userId="233f042c-09e9-4a0c-9043-d675a582571a" providerId="ADAL" clId="{4F10448B-0F16-9641-A555-4750A19531DA}" dt="2022-10-07T12:51:09.842" v="102" actId="478"/>
          <ac:spMkLst>
            <pc:docMk/>
            <pc:sldMk cId="2268826655" sldId="258"/>
            <ac:spMk id="2" creationId="{EF546356-A59C-7C55-F153-DC31EFE7A691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268826655" sldId="258"/>
            <ac:spMk id="240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59:50.334" v="358" actId="207"/>
        <pc:sldMkLst>
          <pc:docMk/>
          <pc:sldMk cId="2782480376" sldId="260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82480376" sldId="260"/>
            <ac:spMk id="292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8:59:50.334" v="358" actId="207"/>
          <ac:spMkLst>
            <pc:docMk/>
            <pc:sldMk cId="2782480376" sldId="260"/>
            <ac:spMk id="293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2:32.522" v="116" actId="1037"/>
        <pc:sldMkLst>
          <pc:docMk/>
          <pc:sldMk cId="2871516436" sldId="262"/>
        </pc:sldMkLst>
        <pc:spChg chg="add del mod ord">
          <ac:chgData name="Chi Kit Ken FONG" userId="233f042c-09e9-4a0c-9043-d675a582571a" providerId="ADAL" clId="{4F10448B-0F16-9641-A555-4750A19531DA}" dt="2022-10-07T12:52:23.308" v="105" actId="478"/>
          <ac:spMkLst>
            <pc:docMk/>
            <pc:sldMk cId="2871516436" sldId="262"/>
            <ac:spMk id="2" creationId="{669254D4-6B47-8A5D-BA49-144064547D17}"/>
          </ac:spMkLst>
        </pc:spChg>
        <pc:spChg chg="add del mod ord">
          <ac:chgData name="Chi Kit Ken FONG" userId="233f042c-09e9-4a0c-9043-d675a582571a" providerId="ADAL" clId="{4F10448B-0F16-9641-A555-4750A19531DA}" dt="2022-10-07T12:52:24.919" v="106" actId="478"/>
          <ac:spMkLst>
            <pc:docMk/>
            <pc:sldMk cId="2871516436" sldId="262"/>
            <ac:spMk id="3" creationId="{B5D13C13-CD95-D457-2E50-BB33254D57D3}"/>
          </ac:spMkLst>
        </pc:spChg>
        <pc:grpChg chg="mod">
          <ac:chgData name="Chi Kit Ken FONG" userId="233f042c-09e9-4a0c-9043-d675a582571a" providerId="ADAL" clId="{4F10448B-0F16-9641-A555-4750A19531DA}" dt="2022-10-07T12:52:32.522" v="116" actId="1037"/>
          <ac:grpSpMkLst>
            <pc:docMk/>
            <pc:sldMk cId="2871516436" sldId="262"/>
            <ac:grpSpMk id="12" creationId="{3C25F226-24AD-4ED8-87C5-50E9DB79B108}"/>
          </ac:grpSpMkLst>
        </pc:grpChg>
      </pc:sldChg>
      <pc:sldChg chg="modSp mod modClrScheme chgLayout">
        <pc:chgData name="Chi Kit Ken FONG" userId="233f042c-09e9-4a0c-9043-d675a582571a" providerId="ADAL" clId="{4F10448B-0F16-9641-A555-4750A19531DA}" dt="2022-10-08T08:59:27.137" v="355" actId="207"/>
        <pc:sldMkLst>
          <pc:docMk/>
          <pc:sldMk cId="1071988788" sldId="263"/>
        </pc:sldMkLst>
        <pc:spChg chg="mod ord">
          <ac:chgData name="Chi Kit Ken FONG" userId="233f042c-09e9-4a0c-9043-d675a582571a" providerId="ADAL" clId="{4F10448B-0F16-9641-A555-4750A19531DA}" dt="2022-10-08T08:59:27.137" v="355" actId="207"/>
          <ac:spMkLst>
            <pc:docMk/>
            <pc:sldMk cId="1071988788" sldId="263"/>
            <ac:spMk id="340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071988788" sldId="263"/>
            <ac:spMk id="343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8:05:51.037" v="339" actId="404"/>
        <pc:sldMkLst>
          <pc:docMk/>
          <pc:sldMk cId="1397699142" sldId="265"/>
        </pc:sldMkLst>
        <pc:spChg chg="add del mod ord">
          <ac:chgData name="Chi Kit Ken FONG" userId="233f042c-09e9-4a0c-9043-d675a582571a" providerId="ADAL" clId="{4F10448B-0F16-9641-A555-4750A19531DA}" dt="2022-10-07T12:52:43.822" v="117" actId="478"/>
          <ac:spMkLst>
            <pc:docMk/>
            <pc:sldMk cId="1397699142" sldId="265"/>
            <ac:spMk id="2" creationId="{9A8872FB-76B2-FB0D-7A95-9431FB3E5882}"/>
          </ac:spMkLst>
        </pc:spChg>
        <pc:spChg chg="add del mod ord">
          <ac:chgData name="Chi Kit Ken FONG" userId="233f042c-09e9-4a0c-9043-d675a582571a" providerId="ADAL" clId="{4F10448B-0F16-9641-A555-4750A19531DA}" dt="2022-10-07T12:52:44.519" v="118" actId="478"/>
          <ac:spMkLst>
            <pc:docMk/>
            <pc:sldMk cId="1397699142" sldId="265"/>
            <ac:spMk id="3" creationId="{1DBF7350-5100-DB31-240D-C2AAF83781A3}"/>
          </ac:spMkLst>
        </pc:spChg>
        <pc:spChg chg="mod">
          <ac:chgData name="Chi Kit Ken FONG" userId="233f042c-09e9-4a0c-9043-d675a582571a" providerId="ADAL" clId="{4F10448B-0F16-9641-A555-4750A19531DA}" dt="2022-10-08T08:05:51.037" v="339" actId="404"/>
          <ac:spMkLst>
            <pc:docMk/>
            <pc:sldMk cId="1397699142" sldId="265"/>
            <ac:spMk id="47" creationId="{EA427DBA-9C40-40E2-BC77-424A1189E4D2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3:52.271" v="126" actId="478"/>
        <pc:sldMkLst>
          <pc:docMk/>
          <pc:sldMk cId="1702840850" sldId="269"/>
        </pc:sldMkLst>
        <pc:spChg chg="add del mod ord">
          <ac:chgData name="Chi Kit Ken FONG" userId="233f042c-09e9-4a0c-9043-d675a582571a" providerId="ADAL" clId="{4F10448B-0F16-9641-A555-4750A19531DA}" dt="2022-10-07T12:53:52.271" v="126" actId="478"/>
          <ac:spMkLst>
            <pc:docMk/>
            <pc:sldMk cId="1702840850" sldId="269"/>
            <ac:spMk id="2" creationId="{A2369C1E-824E-71F8-9F32-09FC2411B8B2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1702840850" sldId="269"/>
            <ac:spMk id="40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4:23.595" v="128" actId="478"/>
        <pc:sldMkLst>
          <pc:docMk/>
          <pc:sldMk cId="927206997" sldId="270"/>
        </pc:sldMkLst>
        <pc:spChg chg="add del mod ord">
          <ac:chgData name="Chi Kit Ken FONG" userId="233f042c-09e9-4a0c-9043-d675a582571a" providerId="ADAL" clId="{4F10448B-0F16-9641-A555-4750A19531DA}" dt="2022-10-07T12:54:23.595" v="128" actId="478"/>
          <ac:spMkLst>
            <pc:docMk/>
            <pc:sldMk cId="927206997" sldId="270"/>
            <ac:spMk id="2" creationId="{863B81F5-6D7C-CC48-F741-7AF4F22A480E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927206997" sldId="270"/>
            <ac:spMk id="41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7:49.312" v="382" actId="207"/>
        <pc:sldMkLst>
          <pc:docMk/>
          <pc:sldMk cId="2747873998" sldId="271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2747873998" sldId="271"/>
            <ac:spMk id="440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9:07:49.312" v="382" actId="207"/>
          <ac:spMkLst>
            <pc:docMk/>
            <pc:sldMk cId="2747873998" sldId="271"/>
            <ac:spMk id="441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9:08:23.213" v="388" actId="207"/>
        <pc:sldMkLst>
          <pc:docMk/>
          <pc:sldMk cId="1086419127" sldId="272"/>
        </pc:sldMkLst>
        <pc:spChg chg="add del mod ord">
          <ac:chgData name="Chi Kit Ken FONG" userId="233f042c-09e9-4a0c-9043-d675a582571a" providerId="ADAL" clId="{4F10448B-0F16-9641-A555-4750A19531DA}" dt="2022-10-07T12:55:02.426" v="130" actId="478"/>
          <ac:spMkLst>
            <pc:docMk/>
            <pc:sldMk cId="1086419127" sldId="272"/>
            <ac:spMk id="2" creationId="{CE9B54DB-BAD3-9E1E-F000-BACA0807EB7F}"/>
          </ac:spMkLst>
        </pc:spChg>
        <pc:spChg chg="add del mod ord">
          <ac:chgData name="Chi Kit Ken FONG" userId="233f042c-09e9-4a0c-9043-d675a582571a" providerId="ADAL" clId="{4F10448B-0F16-9641-A555-4750A19531DA}" dt="2022-10-07T12:55:05.271" v="131" actId="478"/>
          <ac:spMkLst>
            <pc:docMk/>
            <pc:sldMk cId="1086419127" sldId="272"/>
            <ac:spMk id="3" creationId="{8BFBB8AD-C163-7D12-11DF-3527688D19CF}"/>
          </ac:spMkLst>
        </pc:spChg>
        <pc:spChg chg="mod">
          <ac:chgData name="Chi Kit Ken FONG" userId="233f042c-09e9-4a0c-9043-d675a582571a" providerId="ADAL" clId="{4F10448B-0F16-9641-A555-4750A19531DA}" dt="2022-10-08T09:08:23.213" v="388" actId="207"/>
          <ac:spMkLst>
            <pc:docMk/>
            <pc:sldMk cId="1086419127" sldId="272"/>
            <ac:spMk id="46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5:35.672" v="136"/>
        <pc:sldMkLst>
          <pc:docMk/>
          <pc:sldMk cId="2054075578" sldId="273"/>
        </pc:sldMkLst>
        <pc:spChg chg="add del mod ord">
          <ac:chgData name="Chi Kit Ken FONG" userId="233f042c-09e9-4a0c-9043-d675a582571a" providerId="ADAL" clId="{4F10448B-0F16-9641-A555-4750A19531DA}" dt="2022-10-07T12:55:31.022" v="132" actId="478"/>
          <ac:spMkLst>
            <pc:docMk/>
            <pc:sldMk cId="2054075578" sldId="273"/>
            <ac:spMk id="2" creationId="{B38B649F-68E0-679D-5A32-A3C110C2CC31}"/>
          </ac:spMkLst>
        </pc:spChg>
        <pc:spChg chg="add del mod ord">
          <ac:chgData name="Chi Kit Ken FONG" userId="233f042c-09e9-4a0c-9043-d675a582571a" providerId="ADAL" clId="{4F10448B-0F16-9641-A555-4750A19531DA}" dt="2022-10-07T12:55:31.972" v="133" actId="478"/>
          <ac:spMkLst>
            <pc:docMk/>
            <pc:sldMk cId="2054075578" sldId="273"/>
            <ac:spMk id="3" creationId="{AA83659B-0A40-2BE5-AC76-8BF9DE64CD6D}"/>
          </ac:spMkLst>
        </pc:spChg>
        <pc:spChg chg="add del mod">
          <ac:chgData name="Chi Kit Ken FONG" userId="233f042c-09e9-4a0c-9043-d675a582571a" providerId="ADAL" clId="{4F10448B-0F16-9641-A555-4750A19531DA}" dt="2022-10-07T12:55:35.672" v="136"/>
          <ac:spMkLst>
            <pc:docMk/>
            <pc:sldMk cId="2054075578" sldId="273"/>
            <ac:spMk id="5" creationId="{8947ED40-7010-6852-406A-70B5D93E292A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9:05.761" v="389" actId="207"/>
        <pc:sldMkLst>
          <pc:docMk/>
          <pc:sldMk cId="4281131718" sldId="276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81131718" sldId="276"/>
            <ac:spMk id="522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8T09:09:05.761" v="389" actId="207"/>
          <ac:spMkLst>
            <pc:docMk/>
            <pc:sldMk cId="4281131718" sldId="276"/>
            <ac:spMk id="523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4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5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6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2:56:18.291" v="153" actId="1035"/>
          <ac:spMkLst>
            <pc:docMk/>
            <pc:sldMk cId="4281131718" sldId="276"/>
            <ac:spMk id="527" creationId="{00000000-0000-0000-0000-000000000000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0" sldId="277"/>
        </pc:sldMkLst>
      </pc:sldChg>
      <pc:sldChg chg="addSp delSp modSp mod modClrScheme chgLayout">
        <pc:chgData name="Chi Kit Ken FONG" userId="233f042c-09e9-4a0c-9043-d675a582571a" providerId="ADAL" clId="{4F10448B-0F16-9641-A555-4750A19531DA}" dt="2022-10-07T12:57:06.688" v="180" actId="478"/>
        <pc:sldMkLst>
          <pc:docMk/>
          <pc:sldMk cId="2343761805" sldId="286"/>
        </pc:sldMkLst>
        <pc:spChg chg="add del mod ord">
          <ac:chgData name="Chi Kit Ken FONG" userId="233f042c-09e9-4a0c-9043-d675a582571a" providerId="ADAL" clId="{4F10448B-0F16-9641-A555-4750A19531DA}" dt="2022-10-07T12:57:06.688" v="180" actId="478"/>
          <ac:spMkLst>
            <pc:docMk/>
            <pc:sldMk cId="2343761805" sldId="286"/>
            <ac:spMk id="2" creationId="{8F4D8CB0-6889-C1B2-4996-E4B26451DBC5}"/>
          </ac:spMkLst>
        </pc:spChg>
        <pc:spChg chg="mod ord">
          <ac:chgData name="Chi Kit Ken FONG" userId="233f042c-09e9-4a0c-9043-d675a582571a" providerId="ADAL" clId="{4F10448B-0F16-9641-A555-4750A19531DA}" dt="2022-10-07T12:56:39.182" v="160" actId="108"/>
          <ac:spMkLst>
            <pc:docMk/>
            <pc:sldMk cId="2343761805" sldId="286"/>
            <ac:spMk id="58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8:21.782" v="196" actId="108"/>
        <pc:sldMkLst>
          <pc:docMk/>
          <pc:sldMk cId="914087607" sldId="295"/>
        </pc:sldMkLst>
        <pc:spChg chg="add del mod ord">
          <ac:chgData name="Chi Kit Ken FONG" userId="233f042c-09e9-4a0c-9043-d675a582571a" providerId="ADAL" clId="{4F10448B-0F16-9641-A555-4750A19531DA}" dt="2022-10-07T12:58:04.342" v="195" actId="478"/>
          <ac:spMkLst>
            <pc:docMk/>
            <pc:sldMk cId="914087607" sldId="295"/>
            <ac:spMk id="2" creationId="{68ECF6EF-5291-58C3-4D72-BF5E8D0D360B}"/>
          </ac:spMkLst>
        </pc:spChg>
        <pc:spChg chg="mod ord">
          <ac:chgData name="Chi Kit Ken FONG" userId="233f042c-09e9-4a0c-9043-d675a582571a" providerId="ADAL" clId="{4F10448B-0F16-9641-A555-4750A19531DA}" dt="2022-10-07T12:58:21.782" v="196" actId="108"/>
          <ac:spMkLst>
            <pc:docMk/>
            <pc:sldMk cId="914087607" sldId="295"/>
            <ac:spMk id="67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9:48.802" v="212" actId="33524"/>
        <pc:sldMkLst>
          <pc:docMk/>
          <pc:sldMk cId="2101565179" sldId="296"/>
        </pc:sldMkLst>
        <pc:spChg chg="add del mod ord">
          <ac:chgData name="Chi Kit Ken FONG" userId="233f042c-09e9-4a0c-9043-d675a582571a" providerId="ADAL" clId="{4F10448B-0F16-9641-A555-4750A19531DA}" dt="2022-10-07T12:59:10.273" v="210" actId="478"/>
          <ac:spMkLst>
            <pc:docMk/>
            <pc:sldMk cId="2101565179" sldId="296"/>
            <ac:spMk id="2" creationId="{13AC050D-5908-AEA2-FB95-0712D7921FB5}"/>
          </ac:spMkLst>
        </pc:spChg>
        <pc:spChg chg="mod">
          <ac:chgData name="Chi Kit Ken FONG" userId="233f042c-09e9-4a0c-9043-d675a582571a" providerId="ADAL" clId="{4F10448B-0F16-9641-A555-4750A19531DA}" dt="2022-10-07T12:59:48.802" v="212" actId="33524"/>
          <ac:spMkLst>
            <pc:docMk/>
            <pc:sldMk cId="2101565179" sldId="296"/>
            <ac:spMk id="6" creationId="{8095596D-1476-4785-9A2B-9B78FFC3ACD6}"/>
          </ac:spMkLst>
        </pc:spChg>
        <pc:spChg chg="mod ord">
          <ac:chgData name="Chi Kit Ken FONG" userId="233f042c-09e9-4a0c-9043-d675a582571a" providerId="ADAL" clId="{4F10448B-0F16-9641-A555-4750A19531DA}" dt="2022-10-07T12:59:08.176" v="209" actId="108"/>
          <ac:spMkLst>
            <pc:docMk/>
            <pc:sldMk cId="2101565179" sldId="296"/>
            <ac:spMk id="68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3:00:33.720" v="215" actId="33524"/>
        <pc:sldMkLst>
          <pc:docMk/>
          <pc:sldMk cId="783336305" sldId="297"/>
        </pc:sldMkLst>
        <pc:spChg chg="add del mod ord">
          <ac:chgData name="Chi Kit Ken FONG" userId="233f042c-09e9-4a0c-9043-d675a582571a" providerId="ADAL" clId="{4F10448B-0F16-9641-A555-4750A19531DA}" dt="2022-10-07T13:00:13.486" v="214" actId="478"/>
          <ac:spMkLst>
            <pc:docMk/>
            <pc:sldMk cId="783336305" sldId="297"/>
            <ac:spMk id="2" creationId="{12F9B441-E484-8DD7-88E4-2C858EFE0122}"/>
          </ac:spMkLst>
        </pc:spChg>
        <pc:spChg chg="mod">
          <ac:chgData name="Chi Kit Ken FONG" userId="233f042c-09e9-4a0c-9043-d675a582571a" providerId="ADAL" clId="{4F10448B-0F16-9641-A555-4750A19531DA}" dt="2022-10-07T13:00:33.720" v="215" actId="33524"/>
          <ac:spMkLst>
            <pc:docMk/>
            <pc:sldMk cId="783336305" sldId="297"/>
            <ac:spMk id="9" creationId="{B464121C-AC75-6845-A153-C8AD77EE9E3D}"/>
          </ac:spMkLst>
        </pc:spChg>
        <pc:spChg chg="mod ord">
          <ac:chgData name="Chi Kit Ken FONG" userId="233f042c-09e9-4a0c-9043-d675a582571a" providerId="ADAL" clId="{4F10448B-0F16-9641-A555-4750A19531DA}" dt="2022-10-07T12:58:26.351" v="198" actId="108"/>
          <ac:spMkLst>
            <pc:docMk/>
            <pc:sldMk cId="783336305" sldId="297"/>
            <ac:spMk id="688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3:01:16.646" v="219" actId="207"/>
        <pc:sldMkLst>
          <pc:docMk/>
          <pc:sldMk cId="968862079" sldId="298"/>
        </pc:sldMkLst>
        <pc:spChg chg="add del mod ord">
          <ac:chgData name="Chi Kit Ken FONG" userId="233f042c-09e9-4a0c-9043-d675a582571a" providerId="ADAL" clId="{4F10448B-0F16-9641-A555-4750A19531DA}" dt="2022-10-07T13:00:41.229" v="216" actId="478"/>
          <ac:spMkLst>
            <pc:docMk/>
            <pc:sldMk cId="968862079" sldId="298"/>
            <ac:spMk id="2" creationId="{951CD7B6-185B-34C4-160A-42D8C85A87DF}"/>
          </ac:spMkLst>
        </pc:spChg>
        <pc:spChg chg="mod ord">
          <ac:chgData name="Chi Kit Ken FONG" userId="233f042c-09e9-4a0c-9043-d675a582571a" providerId="ADAL" clId="{4F10448B-0F16-9641-A555-4750A19531DA}" dt="2022-10-07T12:58:29.041" v="200" actId="27636"/>
          <ac:spMkLst>
            <pc:docMk/>
            <pc:sldMk cId="968862079" sldId="298"/>
            <ac:spMk id="696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3:01:16.646" v="219" actId="207"/>
          <ac:spMkLst>
            <pc:docMk/>
            <pc:sldMk cId="968862079" sldId="298"/>
            <ac:spMk id="699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8T09:12:03.700" v="406" actId="20577"/>
        <pc:sldMkLst>
          <pc:docMk/>
          <pc:sldMk cId="2483626894" sldId="299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483626894" sldId="299"/>
            <ac:spMk id="2" creationId="{9436C28A-9B58-5535-A928-3849B49FE8DB}"/>
          </ac:spMkLst>
        </pc:spChg>
        <pc:spChg chg="add del mod ord">
          <ac:chgData name="Chi Kit Ken FONG" userId="233f042c-09e9-4a0c-9043-d675a582571a" providerId="ADAL" clId="{4F10448B-0F16-9641-A555-4750A19531DA}" dt="2022-10-07T13:01:20.845" v="220" actId="478"/>
          <ac:spMkLst>
            <pc:docMk/>
            <pc:sldMk cId="2483626894" sldId="299"/>
            <ac:spMk id="3" creationId="{3D55D2C9-EBBA-DA03-9AA9-0552700D76C6}"/>
          </ac:spMkLst>
        </pc:spChg>
        <pc:spChg chg="mod ord">
          <ac:chgData name="Chi Kit Ken FONG" userId="233f042c-09e9-4a0c-9043-d675a582571a" providerId="ADAL" clId="{4F10448B-0F16-9641-A555-4750A19531DA}" dt="2022-10-07T12:58:31.281" v="201" actId="108"/>
          <ac:spMkLst>
            <pc:docMk/>
            <pc:sldMk cId="2483626894" sldId="299"/>
            <ac:spMk id="704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8T09:12:03.700" v="406" actId="20577"/>
          <ac:spMkLst>
            <pc:docMk/>
            <pc:sldMk cId="2483626894" sldId="299"/>
            <ac:spMk id="705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1:41.178" v="222" actId="478"/>
        <pc:sldMkLst>
          <pc:docMk/>
          <pc:sldMk cId="3408704903" sldId="300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408704903" sldId="300"/>
            <ac:spMk id="3" creationId="{AC2D7BDB-6465-FB6D-62FD-D54811F13EB1}"/>
          </ac:spMkLst>
        </pc:spChg>
        <pc:spChg chg="add del mod ord">
          <ac:chgData name="Chi Kit Ken FONG" userId="233f042c-09e9-4a0c-9043-d675a582571a" providerId="ADAL" clId="{4F10448B-0F16-9641-A555-4750A19531DA}" dt="2022-10-07T13:01:41.178" v="222" actId="478"/>
          <ac:spMkLst>
            <pc:docMk/>
            <pc:sldMk cId="3408704903" sldId="300"/>
            <ac:spMk id="4" creationId="{C0D856C8-5515-D90F-2198-8D5E5D85A1CA}"/>
          </ac:spMkLst>
        </pc:spChg>
        <pc:spChg chg="mod ord">
          <ac:chgData name="Chi Kit Ken FONG" userId="233f042c-09e9-4a0c-9043-d675a582571a" providerId="ADAL" clId="{4F10448B-0F16-9641-A555-4750A19531DA}" dt="2022-10-07T13:01:36.719" v="221" actId="14100"/>
          <ac:spMkLst>
            <pc:docMk/>
            <pc:sldMk cId="3408704903" sldId="300"/>
            <ac:spMk id="71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03.325" v="230" actId="478"/>
        <pc:sldMkLst>
          <pc:docMk/>
          <pc:sldMk cId="3004484105" sldId="301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004484105" sldId="301"/>
            <ac:spMk id="2" creationId="{3EBDCBCB-49E4-239E-18CC-C078C3A6AA80}"/>
          </ac:spMkLst>
        </pc:spChg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3004484105" sldId="301"/>
            <ac:spMk id="3" creationId="{BA70B928-ACCF-F86D-E464-168C3F9907DA}"/>
          </ac:spMkLst>
        </pc:spChg>
        <pc:spChg chg="add del mod ord">
          <ac:chgData name="Chi Kit Ken FONG" userId="233f042c-09e9-4a0c-9043-d675a582571a" providerId="ADAL" clId="{4F10448B-0F16-9641-A555-4750A19531DA}" dt="2022-10-07T13:02:03.325" v="230" actId="478"/>
          <ac:spMkLst>
            <pc:docMk/>
            <pc:sldMk cId="3004484105" sldId="301"/>
            <ac:spMk id="4" creationId="{32F56BF0-4F8C-3D41-175A-AE91AD7FA436}"/>
          </ac:spMkLst>
        </pc:spChg>
        <pc:spChg chg="add del mod ord">
          <ac:chgData name="Chi Kit Ken FONG" userId="233f042c-09e9-4a0c-9043-d675a582571a" providerId="ADAL" clId="{4F10448B-0F16-9641-A555-4750A19531DA}" dt="2022-10-07T13:01:58.226" v="227" actId="478"/>
          <ac:spMkLst>
            <pc:docMk/>
            <pc:sldMk cId="3004484105" sldId="301"/>
            <ac:spMk id="5" creationId="{63E2F115-62A5-9846-7DBA-2AB055AE4A7B}"/>
          </ac:spMkLst>
        </pc:spChg>
        <pc:spChg chg="add del">
          <ac:chgData name="Chi Kit Ken FONG" userId="233f042c-09e9-4a0c-9043-d675a582571a" providerId="ADAL" clId="{4F10448B-0F16-9641-A555-4750A19531DA}" dt="2022-10-07T13:02:00.275" v="229" actId="478"/>
          <ac:spMkLst>
            <pc:docMk/>
            <pc:sldMk cId="3004484105" sldId="301"/>
            <ac:spMk id="72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31.013" v="236" actId="33524"/>
        <pc:sldMkLst>
          <pc:docMk/>
          <pc:sldMk cId="1268856795" sldId="302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1268856795" sldId="302"/>
            <ac:spMk id="2" creationId="{B16E25CB-4003-44F8-E1F9-1CDA9BEED79E}"/>
          </ac:spMkLst>
        </pc:spChg>
        <pc:spChg chg="add del mod ord">
          <ac:chgData name="Chi Kit Ken FONG" userId="233f042c-09e9-4a0c-9043-d675a582571a" providerId="ADAL" clId="{4F10448B-0F16-9641-A555-4750A19531DA}" dt="2022-10-07T13:02:11.438" v="231" actId="478"/>
          <ac:spMkLst>
            <pc:docMk/>
            <pc:sldMk cId="1268856795" sldId="302"/>
            <ac:spMk id="3" creationId="{A1D25DEF-B509-EF7B-7AF2-D31E3EA83A67}"/>
          </ac:spMkLst>
        </pc:spChg>
        <pc:spChg chg="mod ord">
          <ac:chgData name="Chi Kit Ken FONG" userId="233f042c-09e9-4a0c-9043-d675a582571a" providerId="ADAL" clId="{4F10448B-0F16-9641-A555-4750A19531DA}" dt="2022-10-07T12:58:38.772" v="206" actId="108"/>
          <ac:spMkLst>
            <pc:docMk/>
            <pc:sldMk cId="1268856795" sldId="302"/>
            <ac:spMk id="728" creationId="{00000000-0000-0000-0000-000000000000}"/>
          </ac:spMkLst>
        </pc:spChg>
        <pc:spChg chg="mod">
          <ac:chgData name="Chi Kit Ken FONG" userId="233f042c-09e9-4a0c-9043-d675a582571a" providerId="ADAL" clId="{4F10448B-0F16-9641-A555-4750A19531DA}" dt="2022-10-07T13:02:31.013" v="236" actId="33524"/>
          <ac:spMkLst>
            <pc:docMk/>
            <pc:sldMk cId="1268856795" sldId="302"/>
            <ac:spMk id="730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3:20.955" v="245" actId="207"/>
        <pc:sldMkLst>
          <pc:docMk/>
          <pc:sldMk cId="2748472299" sldId="304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748472299" sldId="304"/>
            <ac:spMk id="3" creationId="{5530DCF4-4533-AB07-E048-CC2A669C8057}"/>
          </ac:spMkLst>
        </pc:spChg>
        <pc:spChg chg="add del mod ord">
          <ac:chgData name="Chi Kit Ken FONG" userId="233f042c-09e9-4a0c-9043-d675a582571a" providerId="ADAL" clId="{4F10448B-0F16-9641-A555-4750A19531DA}" dt="2022-10-07T13:03:04.773" v="242" actId="478"/>
          <ac:spMkLst>
            <pc:docMk/>
            <pc:sldMk cId="2748472299" sldId="304"/>
            <ac:spMk id="4" creationId="{05CFD7C6-E2BE-8056-C35C-C29FC993A1BC}"/>
          </ac:spMkLst>
        </pc:spChg>
        <pc:spChg chg="mod">
          <ac:chgData name="Chi Kit Ken FONG" userId="233f042c-09e9-4a0c-9043-d675a582571a" providerId="ADAL" clId="{4F10448B-0F16-9641-A555-4750A19531DA}" dt="2022-10-07T13:03:20.955" v="245" actId="207"/>
          <ac:spMkLst>
            <pc:docMk/>
            <pc:sldMk cId="2748472299" sldId="304"/>
            <ac:spMk id="745" creationId="{00000000-0000-0000-0000-000000000000}"/>
          </ac:spMkLst>
        </pc:spChg>
        <pc:spChg chg="mod ord">
          <ac:chgData name="Chi Kit Ken FONG" userId="233f042c-09e9-4a0c-9043-d675a582571a" providerId="ADAL" clId="{4F10448B-0F16-9641-A555-4750A19531DA}" dt="2022-10-07T12:58:42.523" v="208" actId="108"/>
          <ac:spMkLst>
            <pc:docMk/>
            <pc:sldMk cId="2748472299" sldId="304"/>
            <ac:spMk id="74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1:49.486" v="104" actId="478"/>
        <pc:sldMkLst>
          <pc:docMk/>
          <pc:sldMk cId="1589236786" sldId="308"/>
        </pc:sldMkLst>
        <pc:spChg chg="add del mod ord">
          <ac:chgData name="Chi Kit Ken FONG" userId="233f042c-09e9-4a0c-9043-d675a582571a" providerId="ADAL" clId="{4F10448B-0F16-9641-A555-4750A19531DA}" dt="2022-10-07T12:51:49.486" v="104" actId="478"/>
          <ac:spMkLst>
            <pc:docMk/>
            <pc:sldMk cId="1589236786" sldId="308"/>
            <ac:spMk id="2" creationId="{26B0C8C6-BC29-2300-0791-C5184E6FC2D7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589236786" sldId="308"/>
            <ac:spMk id="24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09.479" v="181" actId="478"/>
        <pc:sldMkLst>
          <pc:docMk/>
          <pc:sldMk cId="3028957134" sldId="309"/>
        </pc:sldMkLst>
        <pc:spChg chg="add del mod ord">
          <ac:chgData name="Chi Kit Ken FONG" userId="233f042c-09e9-4a0c-9043-d675a582571a" providerId="ADAL" clId="{4F10448B-0F16-9641-A555-4750A19531DA}" dt="2022-10-07T12:57:09.479" v="181" actId="478"/>
          <ac:spMkLst>
            <pc:docMk/>
            <pc:sldMk cId="3028957134" sldId="309"/>
            <ac:spMk id="2" creationId="{28C4D0D6-F984-DAAE-A263-35EF1C3605E7}"/>
          </ac:spMkLst>
        </pc:spChg>
        <pc:spChg chg="mod ord">
          <ac:chgData name="Chi Kit Ken FONG" userId="233f042c-09e9-4a0c-9043-d675a582571a" providerId="ADAL" clId="{4F10448B-0F16-9641-A555-4750A19531DA}" dt="2022-10-07T12:56:41.370" v="162" actId="108"/>
          <ac:spMkLst>
            <pc:docMk/>
            <pc:sldMk cId="3028957134" sldId="309"/>
            <ac:spMk id="539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25.975" v="186" actId="478"/>
        <pc:sldMkLst>
          <pc:docMk/>
          <pc:sldMk cId="2882263654" sldId="310"/>
        </pc:sldMkLst>
        <pc:spChg chg="add del mod ord">
          <ac:chgData name="Chi Kit Ken FONG" userId="233f042c-09e9-4a0c-9043-d675a582571a" providerId="ADAL" clId="{4F10448B-0F16-9641-A555-4750A19531DA}" dt="2022-10-07T12:57:25.975" v="186" actId="478"/>
          <ac:spMkLst>
            <pc:docMk/>
            <pc:sldMk cId="2882263654" sldId="310"/>
            <ac:spMk id="2" creationId="{438420D7-5438-500D-6218-96B48B73FC9D}"/>
          </ac:spMkLst>
        </pc:spChg>
        <pc:spChg chg="mod ord">
          <ac:chgData name="Chi Kit Ken FONG" userId="233f042c-09e9-4a0c-9043-d675a582571a" providerId="ADAL" clId="{4F10448B-0F16-9641-A555-4750A19531DA}" dt="2022-10-07T12:56:43.489" v="165" actId="108"/>
          <ac:spMkLst>
            <pc:docMk/>
            <pc:sldMk cId="2882263654" sldId="310"/>
            <ac:spMk id="545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28.024" v="187" actId="478"/>
        <pc:sldMkLst>
          <pc:docMk/>
          <pc:sldMk cId="3491250179" sldId="311"/>
        </pc:sldMkLst>
        <pc:spChg chg="add del mod ord">
          <ac:chgData name="Chi Kit Ken FONG" userId="233f042c-09e9-4a0c-9043-d675a582571a" providerId="ADAL" clId="{4F10448B-0F16-9641-A555-4750A19531DA}" dt="2022-10-07T12:57:28.024" v="187" actId="478"/>
          <ac:spMkLst>
            <pc:docMk/>
            <pc:sldMk cId="3491250179" sldId="311"/>
            <ac:spMk id="2" creationId="{5E43A437-AC69-406C-D611-FB17898E590B}"/>
          </ac:spMkLst>
        </pc:spChg>
        <pc:spChg chg="mod ord">
          <ac:chgData name="Chi Kit Ken FONG" userId="233f042c-09e9-4a0c-9043-d675a582571a" providerId="ADAL" clId="{4F10448B-0F16-9641-A555-4750A19531DA}" dt="2022-10-07T12:56:46.641" v="167" actId="108"/>
          <ac:spMkLst>
            <pc:docMk/>
            <pc:sldMk cId="3491250179" sldId="311"/>
            <ac:spMk id="550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0.374" v="188" actId="478"/>
        <pc:sldMkLst>
          <pc:docMk/>
          <pc:sldMk cId="3952983636" sldId="312"/>
        </pc:sldMkLst>
        <pc:spChg chg="add del mod ord">
          <ac:chgData name="Chi Kit Ken FONG" userId="233f042c-09e9-4a0c-9043-d675a582571a" providerId="ADAL" clId="{4F10448B-0F16-9641-A555-4750A19531DA}" dt="2022-10-07T12:57:30.374" v="188" actId="478"/>
          <ac:spMkLst>
            <pc:docMk/>
            <pc:sldMk cId="3952983636" sldId="312"/>
            <ac:spMk id="2" creationId="{5B776155-4E99-DBCD-AB9A-4F3D3B1C0879}"/>
          </ac:spMkLst>
        </pc:spChg>
        <pc:spChg chg="mod ord">
          <ac:chgData name="Chi Kit Ken FONG" userId="233f042c-09e9-4a0c-9043-d675a582571a" providerId="ADAL" clId="{4F10448B-0F16-9641-A555-4750A19531DA}" dt="2022-10-07T12:56:48.981" v="169" actId="108"/>
          <ac:spMkLst>
            <pc:docMk/>
            <pc:sldMk cId="3952983636" sldId="312"/>
            <ac:spMk id="556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7.525" v="189" actId="478"/>
        <pc:sldMkLst>
          <pc:docMk/>
          <pc:sldMk cId="1024989637" sldId="313"/>
        </pc:sldMkLst>
        <pc:spChg chg="add del mod ord">
          <ac:chgData name="Chi Kit Ken FONG" userId="233f042c-09e9-4a0c-9043-d675a582571a" providerId="ADAL" clId="{4F10448B-0F16-9641-A555-4750A19531DA}" dt="2022-10-07T12:57:37.525" v="189" actId="478"/>
          <ac:spMkLst>
            <pc:docMk/>
            <pc:sldMk cId="1024989637" sldId="313"/>
            <ac:spMk id="2" creationId="{0DD32F47-F058-ACEC-3AB4-AE368EE0B369}"/>
          </ac:spMkLst>
        </pc:spChg>
        <pc:spChg chg="mod ord">
          <ac:chgData name="Chi Kit Ken FONG" userId="233f042c-09e9-4a0c-9043-d675a582571a" providerId="ADAL" clId="{4F10448B-0F16-9641-A555-4750A19531DA}" dt="2022-10-07T12:56:51.480" v="171" actId="108"/>
          <ac:spMkLst>
            <pc:docMk/>
            <pc:sldMk cId="1024989637" sldId="313"/>
            <ac:spMk id="562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39.495" v="190" actId="478"/>
        <pc:sldMkLst>
          <pc:docMk/>
          <pc:sldMk cId="717812659" sldId="314"/>
        </pc:sldMkLst>
        <pc:spChg chg="add del mod ord">
          <ac:chgData name="Chi Kit Ken FONG" userId="233f042c-09e9-4a0c-9043-d675a582571a" providerId="ADAL" clId="{4F10448B-0F16-9641-A555-4750A19531DA}" dt="2022-10-07T12:57:39.495" v="190" actId="478"/>
          <ac:spMkLst>
            <pc:docMk/>
            <pc:sldMk cId="717812659" sldId="314"/>
            <ac:spMk id="2" creationId="{8A97966F-7122-E8AA-AC78-83A0D273B5A6}"/>
          </ac:spMkLst>
        </pc:spChg>
        <pc:spChg chg="mod ord">
          <ac:chgData name="Chi Kit Ken FONG" userId="233f042c-09e9-4a0c-9043-d675a582571a" providerId="ADAL" clId="{4F10448B-0F16-9641-A555-4750A19531DA}" dt="2022-10-07T12:56:54.285" v="174" actId="108"/>
          <ac:spMkLst>
            <pc:docMk/>
            <pc:sldMk cId="717812659" sldId="314"/>
            <ac:spMk id="568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43.075" v="191" actId="478"/>
        <pc:sldMkLst>
          <pc:docMk/>
          <pc:sldMk cId="3335049182" sldId="315"/>
        </pc:sldMkLst>
        <pc:spChg chg="add del mod ord">
          <ac:chgData name="Chi Kit Ken FONG" userId="233f042c-09e9-4a0c-9043-d675a582571a" providerId="ADAL" clId="{4F10448B-0F16-9641-A555-4750A19531DA}" dt="2022-10-07T12:57:43.075" v="191" actId="478"/>
          <ac:spMkLst>
            <pc:docMk/>
            <pc:sldMk cId="3335049182" sldId="315"/>
            <ac:spMk id="2" creationId="{07D953BF-DE1D-9A14-043F-89A00370512B}"/>
          </ac:spMkLst>
        </pc:spChg>
        <pc:spChg chg="mod ord">
          <ac:chgData name="Chi Kit Ken FONG" userId="233f042c-09e9-4a0c-9043-d675a582571a" providerId="ADAL" clId="{4F10448B-0F16-9641-A555-4750A19531DA}" dt="2022-10-07T12:56:57.125" v="177" actId="108"/>
          <ac:spMkLst>
            <pc:docMk/>
            <pc:sldMk cId="3335049182" sldId="315"/>
            <ac:spMk id="574" creationId="{00000000-0000-0000-0000-000000000000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7:45.624" v="192" actId="478"/>
        <pc:sldMkLst>
          <pc:docMk/>
          <pc:sldMk cId="3772033601" sldId="316"/>
        </pc:sldMkLst>
        <pc:spChg chg="add del mod ord">
          <ac:chgData name="Chi Kit Ken FONG" userId="233f042c-09e9-4a0c-9043-d675a582571a" providerId="ADAL" clId="{4F10448B-0F16-9641-A555-4750A19531DA}" dt="2022-10-07T12:57:45.624" v="192" actId="478"/>
          <ac:spMkLst>
            <pc:docMk/>
            <pc:sldMk cId="3772033601" sldId="316"/>
            <ac:spMk id="2" creationId="{B7E337FD-BE68-B3DB-C6DB-2F3C45B23995}"/>
          </ac:spMkLst>
        </pc:spChg>
        <pc:spChg chg="mod ord">
          <ac:chgData name="Chi Kit Ken FONG" userId="233f042c-09e9-4a0c-9043-d675a582571a" providerId="ADAL" clId="{4F10448B-0F16-9641-A555-4750A19531DA}" dt="2022-10-07T12:56:59.525" v="179" actId="108"/>
          <ac:spMkLst>
            <pc:docMk/>
            <pc:sldMk cId="3772033601" sldId="316"/>
            <ac:spMk id="586" creationId="{00000000-0000-0000-0000-000000000000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67517604" sldId="701"/>
        </pc:sldMkLst>
      </pc:sldChg>
      <pc:sldChg chg="modSp mod modClrScheme chgLayout">
        <pc:chgData name="Chi Kit Ken FONG" userId="233f042c-09e9-4a0c-9043-d675a582571a" providerId="ADAL" clId="{4F10448B-0F16-9641-A555-4750A19531DA}" dt="2022-10-07T11:28:37.453" v="81" actId="14100"/>
        <pc:sldMkLst>
          <pc:docMk/>
          <pc:sldMk cId="840993053" sldId="702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840993053" sldId="702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1:28:26.084" v="77" actId="1076"/>
          <ac:spMkLst>
            <pc:docMk/>
            <pc:sldMk cId="840993053" sldId="702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1:28:33.251" v="79" actId="27636"/>
          <ac:spMkLst>
            <pc:docMk/>
            <pc:sldMk cId="840993053" sldId="702"/>
            <ac:spMk id="6" creationId="{4F55A4A5-EC60-4DA3-86CE-818ECDB2E207}"/>
          </ac:spMkLst>
        </pc:spChg>
        <pc:spChg chg="mod">
          <ac:chgData name="Chi Kit Ken FONG" userId="233f042c-09e9-4a0c-9043-d675a582571a" providerId="ADAL" clId="{4F10448B-0F16-9641-A555-4750A19531DA}" dt="2022-10-07T11:28:37.453" v="81" actId="14100"/>
          <ac:spMkLst>
            <pc:docMk/>
            <pc:sldMk cId="840993053" sldId="702"/>
            <ac:spMk id="7" creationId="{5480FE8E-8B7B-4CD8-96BB-0A3992D95651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720103548" sldId="70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46890074" sldId="70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646272028" sldId="70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595523550" sldId="729"/>
        </pc:sldMkLst>
      </pc:sldChg>
      <pc:sldChg chg="del">
        <pc:chgData name="Chi Kit Ken FONG" userId="233f042c-09e9-4a0c-9043-d675a582571a" providerId="ADAL" clId="{4F10448B-0F16-9641-A555-4750A19531DA}" dt="2022-10-08T09:16:34.232" v="412" actId="2696"/>
        <pc:sldMkLst>
          <pc:docMk/>
          <pc:sldMk cId="3374740093" sldId="74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03246507" sldId="77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607682585" sldId="782"/>
        </pc:sldMkLst>
      </pc:sldChg>
      <pc:sldChg chg="modSp mod ord chgLayout">
        <pc:chgData name="Chi Kit Ken FONG" userId="233f042c-09e9-4a0c-9043-d675a582571a" providerId="ADAL" clId="{4F10448B-0F16-9641-A555-4750A19531DA}" dt="2022-10-07T11:09:33.753" v="51" actId="1076"/>
        <pc:sldMkLst>
          <pc:docMk/>
          <pc:sldMk cId="358997894" sldId="786"/>
        </pc:sldMkLst>
        <pc:spChg chg="mod ord">
          <ac:chgData name="Chi Kit Ken FONG" userId="233f042c-09e9-4a0c-9043-d675a582571a" providerId="ADAL" clId="{4F10448B-0F16-9641-A555-4750A19531DA}" dt="2022-10-07T11:09:07.787" v="45" actId="700"/>
          <ac:spMkLst>
            <pc:docMk/>
            <pc:sldMk cId="358997894" sldId="78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F10448B-0F16-9641-A555-4750A19531DA}" dt="2022-10-07T11:09:22.953" v="48" actId="14100"/>
          <ac:spMkLst>
            <pc:docMk/>
            <pc:sldMk cId="358997894" sldId="78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F10448B-0F16-9641-A555-4750A19531DA}" dt="2022-10-07T11:09:07.787" v="45" actId="700"/>
          <ac:spMkLst>
            <pc:docMk/>
            <pc:sldMk cId="358997894" sldId="786"/>
            <ac:spMk id="4" creationId="{DC30CF5A-A87F-49CE-A6E4-43F6C9A031F9}"/>
          </ac:spMkLst>
        </pc:spChg>
        <pc:picChg chg="mod">
          <ac:chgData name="Chi Kit Ken FONG" userId="233f042c-09e9-4a0c-9043-d675a582571a" providerId="ADAL" clId="{4F10448B-0F16-9641-A555-4750A19531DA}" dt="2022-10-07T11:09:33.753" v="51" actId="1076"/>
          <ac:picMkLst>
            <pc:docMk/>
            <pc:sldMk cId="358997894" sldId="786"/>
            <ac:picMk id="6" creationId="{D9828661-64BA-F940-9FFE-E0EC2B69709E}"/>
          </ac:picMkLst>
        </pc:pic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702329529" sldId="78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472093654" sldId="79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58816433" sldId="79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4067330660" sldId="79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90168378" sldId="79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648299166" sldId="79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26301465" sldId="79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74183771" sldId="79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398505274" sldId="79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799863458" sldId="79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65860184" sldId="80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0" sldId="80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9759335" sldId="80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458305783" sldId="80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73687099" sldId="80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17588853" sldId="80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26314512" sldId="807"/>
        </pc:sldMkLst>
      </pc:sldChg>
      <pc:sldChg chg="modSp del mod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82679186" sldId="808"/>
        </pc:sldMkLst>
        <pc:spChg chg="mod">
          <ac:chgData name="Chi Kit Ken FONG" userId="233f042c-09e9-4a0c-9043-d675a582571a" providerId="ADAL" clId="{4F10448B-0F16-9641-A555-4750A19531DA}" dt="2022-10-07T11:07:25.120" v="12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modSp mod">
        <pc:chgData name="Chi Kit Ken FONG" userId="233f042c-09e9-4a0c-9043-d675a582571a" providerId="ADAL" clId="{4F10448B-0F16-9641-A555-4750A19531DA}" dt="2022-10-07T12:55:48.129" v="139" actId="207"/>
        <pc:sldMkLst>
          <pc:docMk/>
          <pc:sldMk cId="1690743792" sldId="810"/>
        </pc:sldMkLst>
        <pc:spChg chg="mod">
          <ac:chgData name="Chi Kit Ken FONG" userId="233f042c-09e9-4a0c-9043-d675a582571a" providerId="ADAL" clId="{4F10448B-0F16-9641-A555-4750A19531DA}" dt="2022-10-07T12:55:48.129" v="139" actId="207"/>
          <ac:spMkLst>
            <pc:docMk/>
            <pc:sldMk cId="1690743792" sldId="810"/>
            <ac:spMk id="3" creationId="{B49C6622-0716-E44A-AF74-01584272C4DA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19497196" sldId="812"/>
        </pc:sldMkLst>
      </pc:sldChg>
      <pc:sldChg chg="modSp mod modClrScheme chgLayout">
        <pc:chgData name="Chi Kit Ken FONG" userId="233f042c-09e9-4a0c-9043-d675a582571a" providerId="ADAL" clId="{4F10448B-0F16-9641-A555-4750A19531DA}" dt="2022-10-08T09:01:04.389" v="363" actId="207"/>
        <pc:sldMkLst>
          <pc:docMk/>
          <pc:sldMk cId="2711487986" sldId="813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11487986" sldId="813"/>
            <ac:spMk id="2" creationId="{8D7D5937-974A-4D82-8B14-F741111B70B6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711487986" sldId="813"/>
            <ac:spMk id="3" creationId="{8C0B335F-028D-4804-867B-5011F81D1EDE}"/>
          </ac:spMkLst>
        </pc:spChg>
        <pc:spChg chg="mod ord">
          <ac:chgData name="Chi Kit Ken FONG" userId="233f042c-09e9-4a0c-9043-d675a582571a" providerId="ADAL" clId="{4F10448B-0F16-9641-A555-4750A19531DA}" dt="2022-10-08T09:01:04.389" v="363" actId="207"/>
          <ac:spMkLst>
            <pc:docMk/>
            <pc:sldMk cId="2711487986" sldId="813"/>
            <ac:spMk id="4" creationId="{33816B44-674B-4A58-8F3E-A9E8006CDF11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84430653" sldId="81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267966454" sldId="81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95800653" sldId="816"/>
        </pc:sldMkLst>
      </pc:sldChg>
      <pc:sldChg chg="del">
        <pc:chgData name="Chi Kit Ken FONG" userId="233f042c-09e9-4a0c-9043-d675a582571a" providerId="ADAL" clId="{4F10448B-0F16-9641-A555-4750A19531DA}" dt="2022-10-07T11:09:02" v="44" actId="2696"/>
        <pc:sldMkLst>
          <pc:docMk/>
          <pc:sldMk cId="1137283838" sldId="81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618113455" sldId="81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2308800" sldId="82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70527771" sldId="82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35281733" sldId="82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37187471" sldId="82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237589086" sldId="82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76323846" sldId="82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97590215" sldId="82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161538090" sldId="82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2140954" sldId="82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391085116" sldId="82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84229857" sldId="83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839082293" sldId="83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067977672" sldId="83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944391888" sldId="83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515789121" sldId="83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675736107" sldId="83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435545688" sldId="83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374943632" sldId="83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393378152" sldId="83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4034728749" sldId="839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516491018" sldId="840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768850776" sldId="84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633683548" sldId="842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16805805" sldId="843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628946908" sldId="844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362836460" sldId="845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46692209" sldId="846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918531290" sldId="847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737421081" sldId="848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2067788052" sldId="849"/>
        </pc:sldMkLst>
      </pc:sldChg>
      <pc:sldChg chg="modSp del mod">
        <pc:chgData name="Chi Kit Ken FONG" userId="233f042c-09e9-4a0c-9043-d675a582571a" providerId="ADAL" clId="{4F10448B-0F16-9641-A555-4750A19531DA}" dt="2022-10-07T12:48:50.827" v="82" actId="18676"/>
        <pc:sldMkLst>
          <pc:docMk/>
          <pc:sldMk cId="950286422" sldId="850"/>
        </pc:sldMkLst>
        <pc:spChg chg="mod">
          <ac:chgData name="Chi Kit Ken FONG" userId="233f042c-09e9-4a0c-9043-d675a582571a" providerId="ADAL" clId="{4F10448B-0F16-9641-A555-4750A19531DA}" dt="2022-10-07T11:07:25.260" v="13" actId="27636"/>
          <ac:spMkLst>
            <pc:docMk/>
            <pc:sldMk cId="950286422" sldId="850"/>
            <ac:spMk id="4" creationId="{C3F0C8ED-CF94-664B-8527-DF602ADDBEA4}"/>
          </ac:spMkLst>
        </pc:spChg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1985136415" sldId="851"/>
        </pc:sldMkLst>
      </pc:sldChg>
      <pc:sldChg chg="del">
        <pc:chgData name="Chi Kit Ken FONG" userId="233f042c-09e9-4a0c-9043-d675a582571a" providerId="ADAL" clId="{4F10448B-0F16-9641-A555-4750A19531DA}" dt="2022-10-07T12:48:50.827" v="82" actId="18676"/>
        <pc:sldMkLst>
          <pc:docMk/>
          <pc:sldMk cId="3571671544" sldId="852"/>
        </pc:sldMkLst>
      </pc:sldChg>
      <pc:sldChg chg="modSp add del mod">
        <pc:chgData name="Chi Kit Ken FONG" userId="233f042c-09e9-4a0c-9043-d675a582571a" providerId="ADAL" clId="{4F10448B-0F16-9641-A555-4750A19531DA}" dt="2022-10-08T07:35:58.484" v="330" actId="20577"/>
        <pc:sldMkLst>
          <pc:docMk/>
          <pc:sldMk cId="3412317119" sldId="854"/>
        </pc:sldMkLst>
        <pc:spChg chg="mod">
          <ac:chgData name="Chi Kit Ken FONG" userId="233f042c-09e9-4a0c-9043-d675a582571a" providerId="ADAL" clId="{4F10448B-0F16-9641-A555-4750A19531DA}" dt="2022-10-08T07:35:58.484" v="330" actId="20577"/>
          <ac:spMkLst>
            <pc:docMk/>
            <pc:sldMk cId="3412317119" sldId="854"/>
            <ac:spMk id="3" creationId="{2021E4EC-9AFC-4541-85F3-3FDE9200B19F}"/>
          </ac:spMkLst>
        </pc:spChg>
      </pc:sldChg>
      <pc:sldChg chg="del">
        <pc:chgData name="Chi Kit Ken FONG" userId="233f042c-09e9-4a0c-9043-d675a582571a" providerId="ADAL" clId="{4F10448B-0F16-9641-A555-4750A19531DA}" dt="2022-10-07T11:09:50.689" v="52" actId="2696"/>
        <pc:sldMkLst>
          <pc:docMk/>
          <pc:sldMk cId="1674354054" sldId="855"/>
        </pc:sldMkLst>
      </pc:sldChg>
      <pc:sldChg chg="modSp mod">
        <pc:chgData name="Chi Kit Ken FONG" userId="233f042c-09e9-4a0c-9043-d675a582571a" providerId="ADAL" clId="{4F10448B-0F16-9641-A555-4750A19531DA}" dt="2022-10-07T11:10:27.659" v="66" actId="20577"/>
        <pc:sldMkLst>
          <pc:docMk/>
          <pc:sldMk cId="4241653980" sldId="856"/>
        </pc:sldMkLst>
        <pc:spChg chg="mod">
          <ac:chgData name="Chi Kit Ken FONG" userId="233f042c-09e9-4a0c-9043-d675a582571a" providerId="ADAL" clId="{4F10448B-0F16-9641-A555-4750A19531DA}" dt="2022-10-07T11:10:27.659" v="66" actId="20577"/>
          <ac:spMkLst>
            <pc:docMk/>
            <pc:sldMk cId="4241653980" sldId="856"/>
            <ac:spMk id="6" creationId="{C2882155-6FD9-4868-BCA5-02C8C26E1C36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41:12.135" v="340" actId="207"/>
        <pc:sldMkLst>
          <pc:docMk/>
          <pc:sldMk cId="4253647708" sldId="857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4253647708" sldId="857"/>
            <ac:spMk id="2" creationId="{343CE417-D0F5-4831-81B9-C3D0C0CF0A09}"/>
          </ac:spMkLst>
        </pc:spChg>
        <pc:spChg chg="mod ord">
          <ac:chgData name="Chi Kit Ken FONG" userId="233f042c-09e9-4a0c-9043-d675a582571a" providerId="ADAL" clId="{4F10448B-0F16-9641-A555-4750A19531DA}" dt="2022-10-08T08:41:12.135" v="340" actId="207"/>
          <ac:spMkLst>
            <pc:docMk/>
            <pc:sldMk cId="4253647708" sldId="857"/>
            <ac:spMk id="3" creationId="{80E9B84E-8E99-40D4-9701-C605E2E8B53C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4253647708" sldId="857"/>
            <ac:spMk id="4" creationId="{CAC76F22-0089-41B2-B65A-E3A81D921721}"/>
          </ac:spMkLst>
        </pc:spChg>
      </pc:sldChg>
      <pc:sldChg chg="modSp mod chgLayout">
        <pc:chgData name="Chi Kit Ken FONG" userId="233f042c-09e9-4a0c-9043-d675a582571a" providerId="ADAL" clId="{4F10448B-0F16-9641-A555-4750A19531DA}" dt="2022-10-07T11:28:09.849" v="76" actId="1036"/>
        <pc:sldMkLst>
          <pc:docMk/>
          <pc:sldMk cId="3845777430" sldId="858"/>
        </pc:sldMkLst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1:26:31.842" v="67" actId="700"/>
          <ac:spMkLst>
            <pc:docMk/>
            <pc:sldMk cId="3845777430" sldId="858"/>
            <ac:spMk id="6" creationId="{4F55A4A5-EC60-4DA3-86CE-818ECDB2E207}"/>
          </ac:spMkLst>
        </pc:spChg>
        <pc:spChg chg="mod">
          <ac:chgData name="Chi Kit Ken FONG" userId="233f042c-09e9-4a0c-9043-d675a582571a" providerId="ADAL" clId="{4F10448B-0F16-9641-A555-4750A19531DA}" dt="2022-10-07T11:28:09.849" v="76" actId="1036"/>
          <ac:spMkLst>
            <pc:docMk/>
            <pc:sldMk cId="3845777430" sldId="858"/>
            <ac:spMk id="9" creationId="{949C7A24-94BE-AC42-BE6F-E579BA20D6CF}"/>
          </ac:spMkLst>
        </pc:spChg>
        <pc:grpChg chg="mod">
          <ac:chgData name="Chi Kit Ken FONG" userId="233f042c-09e9-4a0c-9043-d675a582571a" providerId="ADAL" clId="{4F10448B-0F16-9641-A555-4750A19531DA}" dt="2022-10-07T11:28:00.440" v="72" actId="14100"/>
          <ac:grpSpMkLst>
            <pc:docMk/>
            <pc:sldMk cId="3845777430" sldId="858"/>
            <ac:grpSpMk id="7" creationId="{2A35D5D2-D96C-4AAD-95AB-D8499E233776}"/>
          </ac:grpSpMkLst>
        </pc:grpChg>
        <pc:picChg chg="mod">
          <ac:chgData name="Chi Kit Ken FONG" userId="233f042c-09e9-4a0c-9043-d675a582571a" providerId="ADAL" clId="{4F10448B-0F16-9641-A555-4750A19531DA}" dt="2022-10-07T11:28:03.648" v="74" actId="1076"/>
          <ac:picMkLst>
            <pc:docMk/>
            <pc:sldMk cId="3845777430" sldId="858"/>
            <ac:picMk id="8" creationId="{78693B20-9BB1-4379-83C2-0C701474EEE0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8T08:41:49.266" v="344" actId="207"/>
        <pc:sldMkLst>
          <pc:docMk/>
          <pc:sldMk cId="3373962191" sldId="860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373962191" sldId="860"/>
            <ac:spMk id="2" creationId="{8608C3CA-6D58-46DF-9864-7F30DA660AA3}"/>
          </ac:spMkLst>
        </pc:spChg>
        <pc:spChg chg="mod ord">
          <ac:chgData name="Chi Kit Ken FONG" userId="233f042c-09e9-4a0c-9043-d675a582571a" providerId="ADAL" clId="{4F10448B-0F16-9641-A555-4750A19531DA}" dt="2022-10-08T08:41:49.266" v="344" actId="207"/>
          <ac:spMkLst>
            <pc:docMk/>
            <pc:sldMk cId="3373962191" sldId="860"/>
            <ac:spMk id="3" creationId="{C2E52865-2966-4BAB-93B4-CE9D9C504ACD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8:42:33.020" v="351" actId="207"/>
        <pc:sldMkLst>
          <pc:docMk/>
          <pc:sldMk cId="2928210225" sldId="861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928210225" sldId="861"/>
            <ac:spMk id="2" creationId="{2FC587A8-76DE-44D1-8581-9806F14399E2}"/>
          </ac:spMkLst>
        </pc:spChg>
        <pc:spChg chg="mod ord">
          <ac:chgData name="Chi Kit Ken FONG" userId="233f042c-09e9-4a0c-9043-d675a582571a" providerId="ADAL" clId="{4F10448B-0F16-9641-A555-4750A19531DA}" dt="2022-10-08T08:42:33.020" v="351" actId="207"/>
          <ac:spMkLst>
            <pc:docMk/>
            <pc:sldMk cId="2928210225" sldId="861"/>
            <ac:spMk id="3" creationId="{882C82DF-6907-429D-9E08-3865671F926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928210225" sldId="861"/>
            <ac:spMk id="4" creationId="{46FB3001-531C-4889-A754-20162D8528FD}"/>
          </ac:spMkLst>
        </pc:spChg>
        <pc:spChg chg="mod">
          <ac:chgData name="Chi Kit Ken FONG" userId="233f042c-09e9-4a0c-9043-d675a582571a" providerId="ADAL" clId="{4F10448B-0F16-9641-A555-4750A19531DA}" dt="2022-10-08T08:02:58.678" v="335" actId="404"/>
          <ac:spMkLst>
            <pc:docMk/>
            <pc:sldMk cId="2928210225" sldId="861"/>
            <ac:spMk id="7" creationId="{C1C41571-E4A9-44CD-BF25-698944F26023}"/>
          </ac:spMkLst>
        </pc:spChg>
        <pc:picChg chg="mod">
          <ac:chgData name="Chi Kit Ken FONG" userId="233f042c-09e9-4a0c-9043-d675a582571a" providerId="ADAL" clId="{4F10448B-0F16-9641-A555-4750A19531DA}" dt="2022-10-08T08:41:56.400" v="345" actId="1076"/>
          <ac:picMkLst>
            <pc:docMk/>
            <pc:sldMk cId="2928210225" sldId="861"/>
            <ac:picMk id="17" creationId="{D932AF0C-7903-4DEB-9CB3-E0D7591F38FD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7T12:51:02.989" v="101" actId="27636"/>
        <pc:sldMkLst>
          <pc:docMk/>
          <pc:sldMk cId="2075248602" sldId="862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075248602" sldId="862"/>
            <ac:spMk id="2" creationId="{5F4CD119-5B75-4E7F-864E-E6D53742973B}"/>
          </ac:spMkLst>
        </pc:spChg>
        <pc:spChg chg="mod ord">
          <ac:chgData name="Chi Kit Ken FONG" userId="233f042c-09e9-4a0c-9043-d675a582571a" providerId="ADAL" clId="{4F10448B-0F16-9641-A555-4750A19531DA}" dt="2022-10-07T12:51:02.989" v="101" actId="27636"/>
          <ac:spMkLst>
            <pc:docMk/>
            <pc:sldMk cId="2075248602" sldId="862"/>
            <ac:spMk id="3" creationId="{A6E810B3-35A6-4370-83B8-CFFD422BCAF7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2075248602" sldId="862"/>
            <ac:spMk id="4" creationId="{BBD7C79A-DB62-4A5E-B25B-21B139350197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7T12:51:43.730" v="103" actId="14100"/>
        <pc:sldMkLst>
          <pc:docMk/>
          <pc:sldMk cId="678225913" sldId="863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678225913" sldId="863"/>
            <ac:spMk id="2" creationId="{AD737C34-183C-46CB-8632-0A80417CA7E0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678225913" sldId="863"/>
            <ac:spMk id="3" creationId="{821A009D-36C3-4E6A-943C-01906A878F26}"/>
          </ac:spMkLst>
        </pc:spChg>
        <pc:picChg chg="mod">
          <ac:chgData name="Chi Kit Ken FONG" userId="233f042c-09e9-4a0c-9043-d675a582571a" providerId="ADAL" clId="{4F10448B-0F16-9641-A555-4750A19531DA}" dt="2022-10-07T12:51:43.730" v="103" actId="14100"/>
          <ac:picMkLst>
            <pc:docMk/>
            <pc:sldMk cId="678225913" sldId="863"/>
            <ac:picMk id="9" creationId="{277A4738-F243-41D6-8A89-EF10D66D9F32}"/>
          </ac:picMkLst>
        </pc:picChg>
      </pc:sldChg>
      <pc:sldChg chg="modSp mod modClrScheme chgLayout">
        <pc:chgData name="Chi Kit Ken FONG" userId="233f042c-09e9-4a0c-9043-d675a582571a" providerId="ADAL" clId="{4F10448B-0F16-9641-A555-4750A19531DA}" dt="2022-10-08T09:00:38.005" v="361" actId="207"/>
        <pc:sldMkLst>
          <pc:docMk/>
          <pc:sldMk cId="1706331656" sldId="864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706331656" sldId="864"/>
            <ac:spMk id="2" creationId="{8D7D5937-974A-4D82-8B14-F741111B70B6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706331656" sldId="864"/>
            <ac:spMk id="3" creationId="{8C0B335F-028D-4804-867B-5011F81D1EDE}"/>
          </ac:spMkLst>
        </pc:spChg>
        <pc:spChg chg="mod ord">
          <ac:chgData name="Chi Kit Ken FONG" userId="233f042c-09e9-4a0c-9043-d675a582571a" providerId="ADAL" clId="{4F10448B-0F16-9641-A555-4750A19531DA}" dt="2022-10-08T09:00:38.005" v="361" actId="207"/>
          <ac:spMkLst>
            <pc:docMk/>
            <pc:sldMk cId="1706331656" sldId="864"/>
            <ac:spMk id="4" creationId="{33816B44-674B-4A58-8F3E-A9E8006CDF11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7T12:49:14.048" v="83" actId="700"/>
        <pc:sldMkLst>
          <pc:docMk/>
          <pc:sldMk cId="3696796928" sldId="865"/>
        </pc:sldMkLst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3696796928" sldId="865"/>
            <ac:spMk id="6" creationId="{4F55A4A5-EC60-4DA3-86CE-818ECDB2E207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8T09:01:49.670" v="371" actId="20577"/>
        <pc:sldMkLst>
          <pc:docMk/>
          <pc:sldMk cId="1002471365" sldId="866"/>
        </pc:sldMkLst>
        <pc:spChg chg="add del mod ord">
          <ac:chgData name="Chi Kit Ken FONG" userId="233f042c-09e9-4a0c-9043-d675a582571a" providerId="ADAL" clId="{4F10448B-0F16-9641-A555-4750A19531DA}" dt="2022-10-07T12:53:16.945" v="122" actId="478"/>
          <ac:spMkLst>
            <pc:docMk/>
            <pc:sldMk cId="1002471365" sldId="866"/>
            <ac:spMk id="2" creationId="{B38CCE05-1D48-6F40-B832-C7F2F6291A39}"/>
          </ac:spMkLst>
        </pc:spChg>
        <pc:spChg chg="add del mod ord">
          <ac:chgData name="Chi Kit Ken FONG" userId="233f042c-09e9-4a0c-9043-d675a582571a" providerId="ADAL" clId="{4F10448B-0F16-9641-A555-4750A19531DA}" dt="2022-10-07T12:53:16.945" v="122" actId="478"/>
          <ac:spMkLst>
            <pc:docMk/>
            <pc:sldMk cId="1002471365" sldId="866"/>
            <ac:spMk id="3" creationId="{6E85BB56-9071-6241-29F6-FE15AC7EADD5}"/>
          </ac:spMkLst>
        </pc:spChg>
        <pc:spChg chg="mod ord">
          <ac:chgData name="Chi Kit Ken FONG" userId="233f042c-09e9-4a0c-9043-d675a582571a" providerId="ADAL" clId="{4F10448B-0F16-9641-A555-4750A19531DA}" dt="2022-10-07T12:49:14.048" v="83" actId="700"/>
          <ac:spMkLst>
            <pc:docMk/>
            <pc:sldMk cId="1002471365" sldId="866"/>
            <ac:spMk id="4" creationId="{23B3AB67-F984-4894-934C-8AB26C2DFA0C}"/>
          </ac:spMkLst>
        </pc:spChg>
        <pc:spChg chg="mod">
          <ac:chgData name="Chi Kit Ken FONG" userId="233f042c-09e9-4a0c-9043-d675a582571a" providerId="ADAL" clId="{4F10448B-0F16-9641-A555-4750A19531DA}" dt="2022-10-08T09:01:49.670" v="371" actId="20577"/>
          <ac:spMkLst>
            <pc:docMk/>
            <pc:sldMk cId="1002471365" sldId="866"/>
            <ac:spMk id="25" creationId="{87FD754E-B46D-0947-B812-6EDC3E763855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4:04.044" v="376" actId="207"/>
        <pc:sldMkLst>
          <pc:docMk/>
          <pc:sldMk cId="3589250458" sldId="868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589250458" sldId="868"/>
            <ac:spMk id="2" creationId="{5A512FD4-B2F4-4B41-940A-BC6C89713EB0}"/>
          </ac:spMkLst>
        </pc:spChg>
        <pc:spChg chg="mod ord">
          <ac:chgData name="Chi Kit Ken FONG" userId="233f042c-09e9-4a0c-9043-d675a582571a" providerId="ADAL" clId="{4F10448B-0F16-9641-A555-4750A19531DA}" dt="2022-10-08T09:04:04.044" v="376" actId="207"/>
          <ac:spMkLst>
            <pc:docMk/>
            <pc:sldMk cId="3589250458" sldId="868"/>
            <ac:spMk id="3" creationId="{04435522-E9A9-424B-8C18-209952C110C3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589250458" sldId="868"/>
            <ac:spMk id="4" creationId="{E3EA74B0-9EDF-43B7-A33D-56CEFE54D73F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3:45.581" v="125" actId="478"/>
        <pc:sldMkLst>
          <pc:docMk/>
          <pc:sldMk cId="124312822" sldId="869"/>
        </pc:sldMkLst>
        <pc:spChg chg="add del mod ord">
          <ac:chgData name="Chi Kit Ken FONG" userId="233f042c-09e9-4a0c-9043-d675a582571a" providerId="ADAL" clId="{4F10448B-0F16-9641-A555-4750A19531DA}" dt="2022-10-07T12:53:45.581" v="125" actId="478"/>
          <ac:spMkLst>
            <pc:docMk/>
            <pc:sldMk cId="124312822" sldId="869"/>
            <ac:spMk id="3" creationId="{DEEB8F08-8D72-18C9-400F-25DBF2C49D46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124312822" sldId="869"/>
            <ac:spMk id="416" creationId="{00000000-0000-0000-0000-000000000000}"/>
          </ac:spMkLst>
        </pc:spChg>
      </pc:sldChg>
      <pc:sldChg chg="modSp mod modClrScheme chgLayout">
        <pc:chgData name="Chi Kit Ken FONG" userId="233f042c-09e9-4a0c-9043-d675a582571a" providerId="ADAL" clId="{4F10448B-0F16-9641-A555-4750A19531DA}" dt="2022-10-08T09:06:31.963" v="378" actId="404"/>
        <pc:sldMkLst>
          <pc:docMk/>
          <pc:sldMk cId="3868793616" sldId="870"/>
        </pc:sldMkLst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868793616" sldId="870"/>
            <ac:spMk id="2" creationId="{2FC587A8-76DE-44D1-8581-9806F14399E2}"/>
          </ac:spMkLst>
        </pc:spChg>
        <pc:spChg chg="mod ord">
          <ac:chgData name="Chi Kit Ken FONG" userId="233f042c-09e9-4a0c-9043-d675a582571a" providerId="ADAL" clId="{4F10448B-0F16-9641-A555-4750A19531DA}" dt="2022-10-07T12:54:06.517" v="127" actId="14100"/>
          <ac:spMkLst>
            <pc:docMk/>
            <pc:sldMk cId="3868793616" sldId="870"/>
            <ac:spMk id="3" creationId="{882C82DF-6907-429D-9E08-3865671F9260}"/>
          </ac:spMkLst>
        </pc:spChg>
        <pc:spChg chg="mod ord">
          <ac:chgData name="Chi Kit Ken FONG" userId="233f042c-09e9-4a0c-9043-d675a582571a" providerId="ADAL" clId="{4F10448B-0F16-9641-A555-4750A19531DA}" dt="2022-10-07T12:53:33.149" v="123" actId="700"/>
          <ac:spMkLst>
            <pc:docMk/>
            <pc:sldMk cId="3868793616" sldId="870"/>
            <ac:spMk id="4" creationId="{46FB3001-531C-4889-A754-20162D8528FD}"/>
          </ac:spMkLst>
        </pc:spChg>
        <pc:spChg chg="mod">
          <ac:chgData name="Chi Kit Ken FONG" userId="233f042c-09e9-4a0c-9043-d675a582571a" providerId="ADAL" clId="{4F10448B-0F16-9641-A555-4750A19531DA}" dt="2022-10-08T09:06:31.963" v="378" actId="404"/>
          <ac:spMkLst>
            <pc:docMk/>
            <pc:sldMk cId="3868793616" sldId="870"/>
            <ac:spMk id="10" creationId="{3FC7632A-22F2-4C60-9337-E8A8146959CF}"/>
          </ac:spMkLst>
        </pc:spChg>
      </pc:sldChg>
      <pc:sldChg chg="addSp delSp modSp mod modClrScheme chgLayout">
        <pc:chgData name="Chi Kit Ken FONG" userId="233f042c-09e9-4a0c-9043-d675a582571a" providerId="ADAL" clId="{4F10448B-0F16-9641-A555-4750A19531DA}" dt="2022-10-07T12:56:30.471" v="157" actId="108"/>
        <pc:sldMkLst>
          <pc:docMk/>
          <pc:sldMk cId="875715742" sldId="871"/>
        </pc:sldMkLst>
        <pc:spChg chg="add del mod ord">
          <ac:chgData name="Chi Kit Ken FONG" userId="233f042c-09e9-4a0c-9043-d675a582571a" providerId="ADAL" clId="{4F10448B-0F16-9641-A555-4750A19531DA}" dt="2022-10-07T12:56:21.441" v="154" actId="478"/>
          <ac:spMkLst>
            <pc:docMk/>
            <pc:sldMk cId="875715742" sldId="871"/>
            <ac:spMk id="2" creationId="{17902B4D-48EC-2447-948C-14836DD8A2A3}"/>
          </ac:spMkLst>
        </pc:spChg>
        <pc:spChg chg="mod ord">
          <ac:chgData name="Chi Kit Ken FONG" userId="233f042c-09e9-4a0c-9043-d675a582571a" providerId="ADAL" clId="{4F10448B-0F16-9641-A555-4750A19531DA}" dt="2022-10-07T12:56:30.471" v="157" actId="108"/>
          <ac:spMkLst>
            <pc:docMk/>
            <pc:sldMk cId="875715742" sldId="871"/>
            <ac:spMk id="53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1:51.145" v="224" actId="478"/>
        <pc:sldMkLst>
          <pc:docMk/>
          <pc:sldMk cId="2948171727" sldId="872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948171727" sldId="872"/>
            <ac:spMk id="2" creationId="{71336F83-D511-0E7A-D08B-E3A9F5AAA3BF}"/>
          </ac:spMkLst>
        </pc:spChg>
        <pc:spChg chg="add del mod ord">
          <ac:chgData name="Chi Kit Ken FONG" userId="233f042c-09e9-4a0c-9043-d675a582571a" providerId="ADAL" clId="{4F10448B-0F16-9641-A555-4750A19531DA}" dt="2022-10-07T13:01:51.145" v="224" actId="478"/>
          <ac:spMkLst>
            <pc:docMk/>
            <pc:sldMk cId="2948171727" sldId="872"/>
            <ac:spMk id="3" creationId="{EF6D813C-F27C-AE47-4814-BE537B1B16BF}"/>
          </ac:spMkLst>
        </pc:spChg>
        <pc:spChg chg="mod ord">
          <ac:chgData name="Chi Kit Ken FONG" userId="233f042c-09e9-4a0c-9043-d675a582571a" providerId="ADAL" clId="{4F10448B-0F16-9641-A555-4750A19531DA}" dt="2022-10-07T13:01:48.582" v="223" actId="14100"/>
          <ac:spMkLst>
            <pc:docMk/>
            <pc:sldMk cId="2948171727" sldId="872"/>
            <ac:spMk id="712" creationId="{00000000-0000-0000-0000-000000000000}"/>
          </ac:spMkLst>
        </pc:spChg>
      </pc:sldChg>
      <pc:sldChg chg="addSp delSp modSp mod chgLayout">
        <pc:chgData name="Chi Kit Ken FONG" userId="233f042c-09e9-4a0c-9043-d675a582571a" providerId="ADAL" clId="{4F10448B-0F16-9641-A555-4750A19531DA}" dt="2022-10-07T13:02:58.924" v="241" actId="255"/>
        <pc:sldMkLst>
          <pc:docMk/>
          <pc:sldMk cId="2964087854" sldId="873"/>
        </pc:sldMkLst>
        <pc:spChg chg="del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2964087854" sldId="873"/>
            <ac:spMk id="2" creationId="{CB1C448F-EB3C-E4E3-13AD-8D69941DC6D2}"/>
          </ac:spMkLst>
        </pc:spChg>
        <pc:spChg chg="add del mod ord">
          <ac:chgData name="Chi Kit Ken FONG" userId="233f042c-09e9-4a0c-9043-d675a582571a" providerId="ADAL" clId="{4F10448B-0F16-9641-A555-4750A19531DA}" dt="2022-10-07T13:02:44.273" v="237" actId="478"/>
          <ac:spMkLst>
            <pc:docMk/>
            <pc:sldMk cId="2964087854" sldId="873"/>
            <ac:spMk id="3" creationId="{2CC1EC7C-3B44-1713-4118-43309965EF19}"/>
          </ac:spMkLst>
        </pc:spChg>
        <pc:spChg chg="mod">
          <ac:chgData name="Chi Kit Ken FONG" userId="233f042c-09e9-4a0c-9043-d675a582571a" providerId="ADAL" clId="{4F10448B-0F16-9641-A555-4750A19531DA}" dt="2022-10-07T13:02:58.924" v="241" actId="255"/>
          <ac:spMkLst>
            <pc:docMk/>
            <pc:sldMk cId="2964087854" sldId="873"/>
            <ac:spMk id="9" creationId="{4C4E7D05-0CE5-7A4C-A5E2-A4B4930BB0C1}"/>
          </ac:spMkLst>
        </pc:spChg>
        <pc:spChg chg="mod ord">
          <ac:chgData name="Chi Kit Ken FONG" userId="233f042c-09e9-4a0c-9043-d675a582571a" providerId="ADAL" clId="{4F10448B-0F16-9641-A555-4750A19531DA}" dt="2022-10-07T12:58:41.172" v="207" actId="108"/>
          <ac:spMkLst>
            <pc:docMk/>
            <pc:sldMk cId="2964087854" sldId="873"/>
            <ac:spMk id="728" creationId="{00000000-0000-0000-0000-000000000000}"/>
          </ac:spMkLst>
        </pc:spChg>
      </pc:sldChg>
      <pc:sldChg chg="modSp mod chgLayout">
        <pc:chgData name="Chi Kit Ken FONG" userId="233f042c-09e9-4a0c-9043-d675a582571a" providerId="ADAL" clId="{4F10448B-0F16-9641-A555-4750A19531DA}" dt="2022-10-08T09:13:57.773" v="411" actId="207"/>
        <pc:sldMkLst>
          <pc:docMk/>
          <pc:sldMk cId="1417608453" sldId="874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1417608453" sldId="874"/>
            <ac:spMk id="3" creationId="{4EB95462-ABF6-4C7F-B483-F763320625B3}"/>
          </ac:spMkLst>
        </pc:spChg>
        <pc:spChg chg="mod ord">
          <ac:chgData name="Chi Kit Ken FONG" userId="233f042c-09e9-4a0c-9043-d675a582571a" providerId="ADAL" clId="{4F10448B-0F16-9641-A555-4750A19531DA}" dt="2022-10-08T09:13:57.773" v="411" actId="207"/>
          <ac:spMkLst>
            <pc:docMk/>
            <pc:sldMk cId="1417608453" sldId="874"/>
            <ac:spMk id="4" creationId="{1ED42367-4E8E-4CF7-BA29-010B8FE87D24}"/>
          </ac:spMkLst>
        </pc:spChg>
      </pc:sldChg>
      <pc:sldChg chg="modSp mod chgLayout">
        <pc:chgData name="Chi Kit Ken FONG" userId="233f042c-09e9-4a0c-9043-d675a582571a" providerId="ADAL" clId="{4F10448B-0F16-9641-A555-4750A19531DA}" dt="2022-10-07T13:04:25.347" v="260" actId="12"/>
        <pc:sldMkLst>
          <pc:docMk/>
          <pc:sldMk cId="4235157843" sldId="875"/>
        </pc:sldMkLst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35157843" sldId="875"/>
            <ac:spMk id="2" creationId="{A82E875D-FB54-44C6-8E7D-F51A06C2280A}"/>
          </ac:spMkLst>
        </pc:spChg>
        <pc:spChg chg="mod ord">
          <ac:chgData name="Chi Kit Ken FONG" userId="233f042c-09e9-4a0c-9043-d675a582571a" providerId="ADAL" clId="{4F10448B-0F16-9641-A555-4750A19531DA}" dt="2022-10-07T13:03:33.770" v="246" actId="14100"/>
          <ac:spMkLst>
            <pc:docMk/>
            <pc:sldMk cId="4235157843" sldId="875"/>
            <ac:spMk id="3" creationId="{49038724-FAC5-4A6D-9D61-780192D11994}"/>
          </ac:spMkLst>
        </pc:spChg>
        <pc:spChg chg="mod ord">
          <ac:chgData name="Chi Kit Ken FONG" userId="233f042c-09e9-4a0c-9043-d675a582571a" providerId="ADAL" clId="{4F10448B-0F16-9641-A555-4750A19531DA}" dt="2022-10-07T12:56:02.205" v="140" actId="700"/>
          <ac:spMkLst>
            <pc:docMk/>
            <pc:sldMk cId="4235157843" sldId="875"/>
            <ac:spMk id="4" creationId="{D364732E-B407-48B7-B224-3581433F5B58}"/>
          </ac:spMkLst>
        </pc:spChg>
        <pc:spChg chg="mod ord">
          <ac:chgData name="Chi Kit Ken FONG" userId="233f042c-09e9-4a0c-9043-d675a582571a" providerId="ADAL" clId="{4F10448B-0F16-9641-A555-4750A19531DA}" dt="2022-10-07T13:04:25.347" v="260" actId="12"/>
          <ac:spMkLst>
            <pc:docMk/>
            <pc:sldMk cId="4235157843" sldId="875"/>
            <ac:spMk id="8" creationId="{54556DFA-AF21-4DB6-A0FE-4E47DA1DD8F2}"/>
          </ac:spMkLst>
        </pc:spChg>
      </pc:sldChg>
      <pc:sldChg chg="delSp modSp mod">
        <pc:chgData name="Chi Kit Ken FONG" userId="233f042c-09e9-4a0c-9043-d675a582571a" providerId="ADAL" clId="{4F10448B-0F16-9641-A555-4750A19531DA}" dt="2022-10-07T13:04:51.872" v="262" actId="208"/>
        <pc:sldMkLst>
          <pc:docMk/>
          <pc:sldMk cId="1794493676" sldId="876"/>
        </pc:sldMkLst>
        <pc:spChg chg="del">
          <ac:chgData name="Chi Kit Ken FONG" userId="233f042c-09e9-4a0c-9043-d675a582571a" providerId="ADAL" clId="{4F10448B-0F16-9641-A555-4750A19531DA}" dt="2022-10-07T13:04:40.925" v="261" actId="478"/>
          <ac:spMkLst>
            <pc:docMk/>
            <pc:sldMk cId="1794493676" sldId="876"/>
            <ac:spMk id="12" creationId="{55AD4A95-1CC2-370B-7AC0-A3294A6AB94D}"/>
          </ac:spMkLst>
        </pc:spChg>
        <pc:cxnChg chg="mod">
          <ac:chgData name="Chi Kit Ken FONG" userId="233f042c-09e9-4a0c-9043-d675a582571a" providerId="ADAL" clId="{4F10448B-0F16-9641-A555-4750A19531DA}" dt="2022-10-07T13:04:51.872" v="262" actId="208"/>
          <ac:cxnSpMkLst>
            <pc:docMk/>
            <pc:sldMk cId="1794493676" sldId="876"/>
            <ac:cxnSpMk id="10" creationId="{DE083593-F590-4043-B1E2-12402AF913DF}"/>
          </ac:cxnSpMkLst>
        </pc:cxnChg>
        <pc:cxnChg chg="mod">
          <ac:chgData name="Chi Kit Ken FONG" userId="233f042c-09e9-4a0c-9043-d675a582571a" providerId="ADAL" clId="{4F10448B-0F16-9641-A555-4750A19531DA}" dt="2022-10-07T13:04:51.872" v="262" actId="208"/>
          <ac:cxnSpMkLst>
            <pc:docMk/>
            <pc:sldMk cId="1794493676" sldId="876"/>
            <ac:cxnSpMk id="11" creationId="{82B35091-EC37-4153-8DE7-D953E5A6F965}"/>
          </ac:cxnSpMkLst>
        </pc:cxnChg>
      </pc:sldChg>
      <pc:sldChg chg="del">
        <pc:chgData name="Chi Kit Ken FONG" userId="233f042c-09e9-4a0c-9043-d675a582571a" providerId="ADAL" clId="{4F10448B-0F16-9641-A555-4750A19531DA}" dt="2022-10-08T08:01:16.324" v="334" actId="2696"/>
        <pc:sldMkLst>
          <pc:docMk/>
          <pc:sldMk cId="1410769676" sldId="878"/>
        </pc:sldMkLst>
      </pc:sldChg>
      <pc:sldChg chg="modSp mod">
        <pc:chgData name="Chi Kit Ken FONG" userId="233f042c-09e9-4a0c-9043-d675a582571a" providerId="ADAL" clId="{4F10448B-0F16-9641-A555-4750A19531DA}" dt="2022-10-08T06:33:13.135" v="306" actId="20577"/>
        <pc:sldMkLst>
          <pc:docMk/>
          <pc:sldMk cId="359057265" sldId="880"/>
        </pc:sldMkLst>
        <pc:spChg chg="mod">
          <ac:chgData name="Chi Kit Ken FONG" userId="233f042c-09e9-4a0c-9043-d675a582571a" providerId="ADAL" clId="{4F10448B-0F16-9641-A555-4750A19531DA}" dt="2022-10-08T06:33:13.135" v="306" actId="20577"/>
          <ac:spMkLst>
            <pc:docMk/>
            <pc:sldMk cId="359057265" sldId="880"/>
            <ac:spMk id="3" creationId="{A835EE56-447E-4475-BC42-9090BC643A02}"/>
          </ac:spMkLst>
        </pc:spChg>
      </pc:sldChg>
      <pc:sldChg chg="del">
        <pc:chgData name="Chi Kit Ken FONG" userId="233f042c-09e9-4a0c-9043-d675a582571a" providerId="ADAL" clId="{4F10448B-0F16-9641-A555-4750A19531DA}" dt="2022-10-07T11:09:00.910" v="43" actId="2696"/>
        <pc:sldMkLst>
          <pc:docMk/>
          <pc:sldMk cId="2038681912" sldId="881"/>
        </pc:sldMkLst>
      </pc:sldChg>
      <pc:sldChg chg="modSp mod">
        <pc:chgData name="Chi Kit Ken FONG" userId="233f042c-09e9-4a0c-9043-d675a582571a" providerId="ADAL" clId="{4F10448B-0F16-9641-A555-4750A19531DA}" dt="2022-10-07T11:06:50.818" v="9" actId="20577"/>
        <pc:sldMkLst>
          <pc:docMk/>
          <pc:sldMk cId="1238276662" sldId="882"/>
        </pc:sldMkLst>
        <pc:spChg chg="mod">
          <ac:chgData name="Chi Kit Ken FONG" userId="233f042c-09e9-4a0c-9043-d675a582571a" providerId="ADAL" clId="{4F10448B-0F16-9641-A555-4750A19531DA}" dt="2022-10-07T11:06:50.818" v="9" actId="20577"/>
          <ac:spMkLst>
            <pc:docMk/>
            <pc:sldMk cId="1238276662" sldId="882"/>
            <ac:spMk id="88" creationId="{00000000-0000-0000-0000-000000000000}"/>
          </ac:spMkLst>
        </pc:spChg>
      </pc:sldChg>
      <pc:sldChg chg="modSp add mod ord">
        <pc:chgData name="Chi Kit Ken FONG" userId="233f042c-09e9-4a0c-9043-d675a582571a" providerId="ADAL" clId="{4F10448B-0F16-9641-A555-4750A19531DA}" dt="2022-10-08T07:36:13.973" v="333" actId="108"/>
        <pc:sldMkLst>
          <pc:docMk/>
          <pc:sldMk cId="3245404269" sldId="883"/>
        </pc:sldMkLst>
        <pc:spChg chg="mod">
          <ac:chgData name="Chi Kit Ken FONG" userId="233f042c-09e9-4a0c-9043-d675a582571a" providerId="ADAL" clId="{4F10448B-0F16-9641-A555-4750A19531DA}" dt="2022-10-07T11:07:46.010" v="39" actId="20577"/>
          <ac:spMkLst>
            <pc:docMk/>
            <pc:sldMk cId="3245404269" sldId="883"/>
            <ac:spMk id="2" creationId="{8018AC5D-64FE-DD4A-81F3-FF547551987B}"/>
          </ac:spMkLst>
        </pc:spChg>
        <pc:spChg chg="mod">
          <ac:chgData name="Chi Kit Ken FONG" userId="233f042c-09e9-4a0c-9043-d675a582571a" providerId="ADAL" clId="{4F10448B-0F16-9641-A555-4750A19531DA}" dt="2022-10-08T07:36:13.973" v="333" actId="108"/>
          <ac:spMkLst>
            <pc:docMk/>
            <pc:sldMk cId="3245404269" sldId="883"/>
            <ac:spMk id="3" creationId="{2A03558B-2126-E64A-9BC7-64530FAFF5B8}"/>
          </ac:spMkLst>
        </pc:spChg>
        <pc:spChg chg="mod">
          <ac:chgData name="Chi Kit Ken FONG" userId="233f042c-09e9-4a0c-9043-d675a582571a" providerId="ADAL" clId="{4F10448B-0F16-9641-A555-4750A19531DA}" dt="2022-10-08T07:35:57.107" v="328" actId="1076"/>
          <ac:spMkLst>
            <pc:docMk/>
            <pc:sldMk cId="3245404269" sldId="883"/>
            <ac:spMk id="4" creationId="{C3F0C8ED-CF94-664B-8527-DF602ADDBEA4}"/>
          </ac:spMkLst>
        </pc:spChg>
      </pc:sldChg>
      <pc:sldChg chg="modSp add mod">
        <pc:chgData name="Chi Kit Ken FONG" userId="233f042c-09e9-4a0c-9043-d675a582571a" providerId="ADAL" clId="{4F10448B-0F16-9641-A555-4750A19531DA}" dt="2022-10-07T13:06:03.609" v="294" actId="207"/>
        <pc:sldMkLst>
          <pc:docMk/>
          <pc:sldMk cId="4076889036" sldId="884"/>
        </pc:sldMkLst>
        <pc:spChg chg="mod">
          <ac:chgData name="Chi Kit Ken FONG" userId="233f042c-09e9-4a0c-9043-d675a582571a" providerId="ADAL" clId="{4F10448B-0F16-9641-A555-4750A19531DA}" dt="2022-10-07T13:05:54.213" v="289" actId="255"/>
          <ac:spMkLst>
            <pc:docMk/>
            <pc:sldMk cId="4076889036" sldId="884"/>
            <ac:spMk id="3" creationId="{49038724-FAC5-4A6D-9D61-780192D11994}"/>
          </ac:spMkLst>
        </pc:spChg>
        <pc:spChg chg="mod">
          <ac:chgData name="Chi Kit Ken FONG" userId="233f042c-09e9-4a0c-9043-d675a582571a" providerId="ADAL" clId="{4F10448B-0F16-9641-A555-4750A19531DA}" dt="2022-10-07T13:06:03.609" v="294" actId="207"/>
          <ac:spMkLst>
            <pc:docMk/>
            <pc:sldMk cId="4076889036" sldId="884"/>
            <ac:spMk id="8" creationId="{54556DFA-AF21-4DB6-A0FE-4E47DA1DD8F2}"/>
          </ac:spMkLst>
        </pc:spChg>
      </pc:sldChg>
      <pc:sldMasterChg chg="delSldLayout">
        <pc:chgData name="Chi Kit Ken FONG" userId="233f042c-09e9-4a0c-9043-d675a582571a" providerId="ADAL" clId="{4F10448B-0F16-9641-A555-4750A19531DA}" dt="2022-10-07T12:48:50.827" v="82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4F10448B-0F16-9641-A555-4750A19531DA}" dt="2022-10-07T12:48:50.827" v="82" actId="18676"/>
          <pc:sldLayoutMkLst>
            <pc:docMk/>
            <pc:sldMasterMk cId="0" sldId="2147483658"/>
            <pc:sldLayoutMk cId="0" sldId="2147483654"/>
          </pc:sldLayoutMkLst>
        </pc:sldLayoutChg>
      </pc:sldMasterChg>
    </pc:docChg>
  </pc:docChgLst>
  <pc:docChgLst>
    <pc:chgData name="Chi Kit Ken FONG" userId="233f042c-09e9-4a0c-9043-d675a582571a" providerId="ADAL" clId="{9B7CA18F-FCC6-F541-BF61-D80FCBDB8D0F}"/>
    <pc:docChg chg="custSel addSld delSld modSld modMainMaster">
      <pc:chgData name="Chi Kit Ken FONG" userId="233f042c-09e9-4a0c-9043-d675a582571a" providerId="ADAL" clId="{9B7CA18F-FCC6-F541-BF61-D80FCBDB8D0F}" dt="2022-08-24T10:40:00.212" v="247" actId="2696"/>
      <pc:docMkLst>
        <pc:docMk/>
      </pc:docMkLst>
      <pc:sldChg chg="modTransition">
        <pc:chgData name="Chi Kit Ken FONG" userId="233f042c-09e9-4a0c-9043-d675a582571a" providerId="ADAL" clId="{9B7CA18F-FCC6-F541-BF61-D80FCBDB8D0F}" dt="2022-08-24T10:39:39.064" v="241"/>
        <pc:sldMkLst>
          <pc:docMk/>
          <pc:sldMk cId="0" sldId="25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0" sldId="27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69426589" sldId="297"/>
        </pc:sldMkLst>
      </pc:sldChg>
      <pc:sldChg chg="modTransition">
        <pc:chgData name="Chi Kit Ken FONG" userId="233f042c-09e9-4a0c-9043-d675a582571a" providerId="ADAL" clId="{9B7CA18F-FCC6-F541-BF61-D80FCBDB8D0F}" dt="2022-08-24T10:39:45.980" v="244"/>
        <pc:sldMkLst>
          <pc:docMk/>
          <pc:sldMk cId="2728730480" sldId="298"/>
        </pc:sldMkLst>
      </pc:sldChg>
      <pc:sldChg chg="addSp delSp modSp mod modTransition chgLayout">
        <pc:chgData name="Chi Kit Ken FONG" userId="233f042c-09e9-4a0c-9043-d675a582571a" providerId="ADAL" clId="{9B7CA18F-FCC6-F541-BF61-D80FCBDB8D0F}" dt="2022-08-24T10:39:58.085" v="246"/>
        <pc:sldMkLst>
          <pc:docMk/>
          <pc:sldMk cId="2857194981" sldId="300"/>
        </pc:sldMkLst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2" creationId="{0E950440-05DF-461F-BC10-772E60C6C2BB}"/>
          </ac:spMkLst>
        </pc:spChg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4" creationId="{2E5EB131-E712-4B08-877E-E5DFB0F25477}"/>
          </ac:spMkLst>
        </pc:spChg>
        <pc:spChg chg="add mod ord">
          <ac:chgData name="Chi Kit Ken FONG" userId="233f042c-09e9-4a0c-9043-d675a582571a" providerId="ADAL" clId="{9B7CA18F-FCC6-F541-BF61-D80FCBDB8D0F}" dt="2022-08-24T06:08:26.002" v="18" actId="20577"/>
          <ac:spMkLst>
            <pc:docMk/>
            <pc:sldMk cId="2857194981" sldId="300"/>
            <ac:spMk id="7" creationId="{7161D737-AF9D-18E5-1F13-A1910B324D3E}"/>
          </ac:spMkLst>
        </pc:spChg>
        <pc:picChg chg="add mod">
          <ac:chgData name="Chi Kit Ken FONG" userId="233f042c-09e9-4a0c-9043-d675a582571a" providerId="ADAL" clId="{9B7CA18F-FCC6-F541-BF61-D80FCBDB8D0F}" dt="2022-08-24T06:08:29.228" v="19" actId="1076"/>
          <ac:picMkLst>
            <pc:docMk/>
            <pc:sldMk cId="2857194981" sldId="300"/>
            <ac:picMk id="3" creationId="{84B3002C-259D-85CC-3C25-6BB032C48CD7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5" creationId="{94FB0BA3-0C26-4894-94A4-5CD41313069B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6" creationId="{74FA1F08-2BCB-4AEB-9365-92B2F31F06F2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16115207" sldId="30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56858345" sldId="30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1713189" sldId="304"/>
        </pc:sldMkLst>
      </pc:sldChg>
      <pc:sldChg chg="modTransition">
        <pc:chgData name="Chi Kit Ken FONG" userId="233f042c-09e9-4a0c-9043-d675a582571a" providerId="ADAL" clId="{9B7CA18F-FCC6-F541-BF61-D80FCBDB8D0F}" dt="2022-08-24T10:39:44.030" v="243"/>
        <pc:sldMkLst>
          <pc:docMk/>
          <pc:sldMk cId="2031286248" sldId="30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591162460" sldId="30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19564000" sldId="30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3414768" sldId="309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30317354" sldId="310"/>
        </pc:sldMkLst>
        <pc:picChg chg="mod">
          <ac:chgData name="Chi Kit Ken FONG" userId="233f042c-09e9-4a0c-9043-d675a582571a" providerId="ADAL" clId="{9B7CA18F-FCC6-F541-BF61-D80FCBDB8D0F}" dt="2022-08-24T06:37:32.641" v="178" actId="1076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">
        <pc:chgData name="Chi Kit Ken FONG" userId="233f042c-09e9-4a0c-9043-d675a582571a" providerId="ADAL" clId="{9B7CA18F-FCC6-F541-BF61-D80FCBDB8D0F}" dt="2022-08-24T06:37:19.073" v="175" actId="2696"/>
        <pc:sldMkLst>
          <pc:docMk/>
          <pc:sldMk cId="3820990735" sldId="311"/>
        </pc:sldMkLst>
      </pc:sldChg>
      <pc:sldChg chg="addSp delSp modSp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1527264497" sldId="312"/>
        </pc:sldMkLst>
        <pc:spChg chg="mod">
          <ac:chgData name="Chi Kit Ken FONG" userId="233f042c-09e9-4a0c-9043-d675a582571a" providerId="ADAL" clId="{9B7CA18F-FCC6-F541-BF61-D80FCBDB8D0F}" dt="2022-08-24T06:36:10.880" v="121" actId="20577"/>
          <ac:spMkLst>
            <pc:docMk/>
            <pc:sldMk cId="1527264497" sldId="312"/>
            <ac:spMk id="2" creationId="{3EB66F9F-A77B-4149-ABAD-5D56E2194888}"/>
          </ac:spMkLst>
        </pc:spChg>
        <pc:spChg chg="add mod">
          <ac:chgData name="Chi Kit Ken FONG" userId="233f042c-09e9-4a0c-9043-d675a582571a" providerId="ADAL" clId="{9B7CA18F-FCC6-F541-BF61-D80FCBDB8D0F}" dt="2022-08-24T06:36:34.529" v="140" actId="113"/>
          <ac:spMkLst>
            <pc:docMk/>
            <pc:sldMk cId="1527264497" sldId="312"/>
            <ac:spMk id="5" creationId="{C7888FFD-CEC5-9996-9722-EE26204FDF34}"/>
          </ac:spMkLst>
        </pc:spChg>
        <pc:spChg chg="add mod">
          <ac:chgData name="Chi Kit Ken FONG" userId="233f042c-09e9-4a0c-9043-d675a582571a" providerId="ADAL" clId="{9B7CA18F-FCC6-F541-BF61-D80FCBDB8D0F}" dt="2022-08-24T06:36:53.041" v="174" actId="20577"/>
          <ac:spMkLst>
            <pc:docMk/>
            <pc:sldMk cId="1527264497" sldId="312"/>
            <ac:spMk id="7" creationId="{2D16B77B-ACF8-7CD2-7DCB-FE78416199CF}"/>
          </ac:spMkLst>
        </pc:spChg>
        <pc:picChg chg="add mod">
          <ac:chgData name="Chi Kit Ken FONG" userId="233f042c-09e9-4a0c-9043-d675a582571a" providerId="ADAL" clId="{9B7CA18F-FCC6-F541-BF61-D80FCBDB8D0F}" dt="2022-08-24T06:36:28.073" v="138" actId="1076"/>
          <ac:picMkLst>
            <pc:docMk/>
            <pc:sldMk cId="1527264497" sldId="312"/>
            <ac:picMk id="3" creationId="{E4DAE9B4-CA0C-C95C-9427-188BA68BF71E}"/>
          </ac:picMkLst>
        </pc:picChg>
        <pc:picChg chg="del">
          <ac:chgData name="Chi Kit Ken FONG" userId="233f042c-09e9-4a0c-9043-d675a582571a" providerId="ADAL" clId="{9B7CA18F-FCC6-F541-BF61-D80FCBDB8D0F}" dt="2022-08-24T06:35:21.114" v="60" actId="478"/>
          <ac:picMkLst>
            <pc:docMk/>
            <pc:sldMk cId="1527264497" sldId="312"/>
            <ac:picMk id="6" creationId="{5825B05B-8EC0-4191-A020-07419A00AF8E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992399788" sldId="31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88703702" sldId="31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86057744" sldId="31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2871028" sldId="31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56038528" sldId="31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863088223" sldId="318"/>
        </pc:sldMkLst>
      </pc:sldChg>
      <pc:sldChg chg="delSp del mod">
        <pc:chgData name="Chi Kit Ken FONG" userId="233f042c-09e9-4a0c-9043-d675a582571a" providerId="ADAL" clId="{9B7CA18F-FCC6-F541-BF61-D80FCBDB8D0F}" dt="2022-08-24T06:29:45.317" v="22" actId="2696"/>
        <pc:sldMkLst>
          <pc:docMk/>
          <pc:sldMk cId="4158056336" sldId="319"/>
        </pc:sldMkLst>
        <pc:picChg chg="del">
          <ac:chgData name="Chi Kit Ken FONG" userId="233f042c-09e9-4a0c-9043-d675a582571a" providerId="ADAL" clId="{9B7CA18F-FCC6-F541-BF61-D80FCBDB8D0F}" dt="2022-08-24T06:05:01.137" v="0" actId="21"/>
          <ac:picMkLst>
            <pc:docMk/>
            <pc:sldMk cId="4158056336" sldId="319"/>
            <ac:picMk id="5" creationId="{77311C4B-D5BA-4D17-ABBE-2253CFC2CCF1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41.813" v="242"/>
        <pc:sldMkLst>
          <pc:docMk/>
          <pc:sldMk cId="495243358" sldId="32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47253820" sldId="321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35122597" sldId="322"/>
        </pc:sldMkLst>
        <pc:spChg chg="mod">
          <ac:chgData name="Chi Kit Ken FONG" userId="233f042c-09e9-4a0c-9043-d675a582571a" providerId="ADAL" clId="{9B7CA18F-FCC6-F541-BF61-D80FCBDB8D0F}" dt="2022-08-24T06:09:42.137" v="21"/>
          <ac:spMkLst>
            <pc:docMk/>
            <pc:sldMk cId="3735122597" sldId="322"/>
            <ac:spMk id="2" creationId="{D42BF07F-A7E0-4DEA-B500-E91C2C442644}"/>
          </ac:spMkLst>
        </pc:spChg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91295268" sldId="323"/>
        </pc:sldMkLst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14319723" sldId="324"/>
        </pc:sldMkLst>
        <pc:spChg chg="mod">
          <ac:chgData name="Chi Kit Ken FONG" userId="233f042c-09e9-4a0c-9043-d675a582571a" providerId="ADAL" clId="{9B7CA18F-FCC6-F541-BF61-D80FCBDB8D0F}" dt="2022-08-24T06:30:30.504" v="24"/>
          <ac:spMkLst>
            <pc:docMk/>
            <pc:sldMk cId="2914319723" sldId="324"/>
            <ac:spMk id="2" creationId="{D01B6F75-CA64-19D3-FCF8-BE807B4CDD96}"/>
          </ac:spMkLst>
        </pc:spChg>
        <pc:spChg chg="del">
          <ac:chgData name="Chi Kit Ken FONG" userId="233f042c-09e9-4a0c-9043-d675a582571a" providerId="ADAL" clId="{9B7CA18F-FCC6-F541-BF61-D80FCBDB8D0F}" dt="2022-08-24T06:31:11.473" v="27" actId="478"/>
          <ac:spMkLst>
            <pc:docMk/>
            <pc:sldMk cId="2914319723" sldId="324"/>
            <ac:spMk id="3" creationId="{737AE3BC-D49B-F7F5-9DDC-EEAB6AF3A67C}"/>
          </ac:spMkLst>
        </pc:spChg>
        <pc:spChg chg="add del mod">
          <ac:chgData name="Chi Kit Ken FONG" userId="233f042c-09e9-4a0c-9043-d675a582571a" providerId="ADAL" clId="{9B7CA18F-FCC6-F541-BF61-D80FCBDB8D0F}" dt="2022-08-24T06:33:57.783" v="59"/>
          <ac:spMkLst>
            <pc:docMk/>
            <pc:sldMk cId="2914319723" sldId="324"/>
            <ac:spMk id="7" creationId="{44AF8D9E-876E-EEC0-A391-1F1AE681DD62}"/>
          </ac:spMkLst>
        </pc:spChg>
        <pc:picChg chg="add del mod">
          <ac:chgData name="Chi Kit Ken FONG" userId="233f042c-09e9-4a0c-9043-d675a582571a" providerId="ADAL" clId="{9B7CA18F-FCC6-F541-BF61-D80FCBDB8D0F}" dt="2022-08-24T06:33:49.509" v="51" actId="478"/>
          <ac:picMkLst>
            <pc:docMk/>
            <pc:sldMk cId="2914319723" sldId="324"/>
            <ac:picMk id="5" creationId="{F3FD6ED8-644E-DA87-3D17-602AC757EC03}"/>
          </ac:picMkLst>
        </pc:picChg>
        <pc:picChg chg="add del">
          <ac:chgData name="Chi Kit Ken FONG" userId="233f042c-09e9-4a0c-9043-d675a582571a" providerId="ADAL" clId="{9B7CA18F-FCC6-F541-BF61-D80FCBDB8D0F}" dt="2022-08-24T06:32:37.932" v="49"/>
          <ac:picMkLst>
            <pc:docMk/>
            <pc:sldMk cId="2914319723" sldId="324"/>
            <ac:picMk id="6" creationId="{053A0CFA-2FCF-B0A9-7A80-E1F74BFAD5D2}"/>
          </ac:picMkLst>
        </pc:picChg>
        <pc:picChg chg="add mod">
          <ac:chgData name="Chi Kit Ken FONG" userId="233f042c-09e9-4a0c-9043-d675a582571a" providerId="ADAL" clId="{9B7CA18F-FCC6-F541-BF61-D80FCBDB8D0F}" dt="2022-08-24T06:33:56.944" v="57" actId="1076"/>
          <ac:picMkLst>
            <pc:docMk/>
            <pc:sldMk cId="2914319723" sldId="324"/>
            <ac:picMk id="9" creationId="{91604437-21F4-CB69-5940-D70E9AE25D38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6887359" sldId="325"/>
        </pc:sldMkLst>
        <pc:spChg chg="mod">
          <ac:chgData name="Chi Kit Ken FONG" userId="233f042c-09e9-4a0c-9043-d675a582571a" providerId="ADAL" clId="{9B7CA18F-FCC6-F541-BF61-D80FCBDB8D0F}" dt="2022-08-24T06:32:07.824" v="43" actId="20577"/>
          <ac:spMkLst>
            <pc:docMk/>
            <pc:sldMk cId="3296887359" sldId="325"/>
            <ac:spMk id="2" creationId="{7C9F0A81-E5CB-61E1-9F04-5A6ABEDA9F53}"/>
          </ac:spMkLst>
        </pc:spChg>
        <pc:spChg chg="del">
          <ac:chgData name="Chi Kit Ken FONG" userId="233f042c-09e9-4a0c-9043-d675a582571a" providerId="ADAL" clId="{9B7CA18F-FCC6-F541-BF61-D80FCBDB8D0F}" dt="2022-08-24T06:32:13.428" v="45" actId="478"/>
          <ac:spMkLst>
            <pc:docMk/>
            <pc:sldMk cId="3296887359" sldId="325"/>
            <ac:spMk id="3" creationId="{D27B8FAE-5EA0-3DAE-3C9B-BED93CD806D3}"/>
          </ac:spMkLst>
        </pc:spChg>
        <pc:picChg chg="add mod">
          <ac:chgData name="Chi Kit Ken FONG" userId="233f042c-09e9-4a0c-9043-d675a582571a" providerId="ADAL" clId="{9B7CA18F-FCC6-F541-BF61-D80FCBDB8D0F}" dt="2022-08-24T06:32:20.298" v="47" actId="1076"/>
          <ac:picMkLst>
            <pc:docMk/>
            <pc:sldMk cId="3296887359" sldId="325"/>
            <ac:picMk id="5" creationId="{430C4731-C39D-2FE1-55CA-6AD2BA6DD6F4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174344668" sldId="326"/>
        </pc:sldMkLst>
        <pc:spChg chg="mod">
          <ac:chgData name="Chi Kit Ken FONG" userId="233f042c-09e9-4a0c-9043-d675a582571a" providerId="ADAL" clId="{9B7CA18F-FCC6-F541-BF61-D80FCBDB8D0F}" dt="2022-08-24T06:46:25.142" v="217" actId="20577"/>
          <ac:spMkLst>
            <pc:docMk/>
            <pc:sldMk cId="3174344668" sldId="326"/>
            <ac:spMk id="2" creationId="{0B6C2DA6-4D54-1838-F7FB-468A4E22779C}"/>
          </ac:spMkLst>
        </pc:spChg>
        <pc:spChg chg="del">
          <ac:chgData name="Chi Kit Ken FONG" userId="233f042c-09e9-4a0c-9043-d675a582571a" providerId="ADAL" clId="{9B7CA18F-FCC6-F541-BF61-D80FCBDB8D0F}" dt="2022-08-24T06:46:06.043" v="180" actId="478"/>
          <ac:spMkLst>
            <pc:docMk/>
            <pc:sldMk cId="3174344668" sldId="326"/>
            <ac:spMk id="3" creationId="{2B82D94A-19F1-C7D2-D8F1-43664D55D5CC}"/>
          </ac:spMkLst>
        </pc:spChg>
        <pc:picChg chg="add mod">
          <ac:chgData name="Chi Kit Ken FONG" userId="233f042c-09e9-4a0c-9043-d675a582571a" providerId="ADAL" clId="{9B7CA18F-FCC6-F541-BF61-D80FCBDB8D0F}" dt="2022-08-24T06:46:27.645" v="218" actId="1076"/>
          <ac:picMkLst>
            <pc:docMk/>
            <pc:sldMk cId="3174344668" sldId="326"/>
            <ac:picMk id="5" creationId="{293427EF-C615-B5F6-91ED-160A5F981125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288113930" sldId="327"/>
        </pc:sldMkLst>
      </pc:sldChg>
      <pc:sldChg chg="addSp delSp modSp new mod modClrScheme chgLayout">
        <pc:chgData name="Chi Kit Ken FONG" userId="233f042c-09e9-4a0c-9043-d675a582571a" providerId="ADAL" clId="{9B7CA18F-FCC6-F541-BF61-D80FCBDB8D0F}" dt="2022-08-24T06:55:31.186" v="231" actId="1076"/>
        <pc:sldMkLst>
          <pc:docMk/>
          <pc:sldMk cId="3798230421" sldId="327"/>
        </pc:sldMkLst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2" creationId="{EA1EBB5B-E6AF-261D-6B5E-B3C3F1834D7A}"/>
          </ac:spMkLst>
        </pc:spChg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3" creationId="{0232C96D-AC68-D0DD-9578-DEDEE289766E}"/>
          </ac:spMkLst>
        </pc:spChg>
        <pc:spChg chg="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4" creationId="{3336AAC2-5F0F-4743-E14F-DE1577D1DB36}"/>
          </ac:spMkLst>
        </pc:spChg>
        <pc:spChg chg="add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5" creationId="{A04506F1-8557-8986-B97E-9A4D73692061}"/>
          </ac:spMkLst>
        </pc:spChg>
        <pc:spChg chg="add del mod ord">
          <ac:chgData name="Chi Kit Ken FONG" userId="233f042c-09e9-4a0c-9043-d675a582571a" providerId="ADAL" clId="{9B7CA18F-FCC6-F541-BF61-D80FCBDB8D0F}" dt="2022-08-24T06:54:55" v="221" actId="478"/>
          <ac:spMkLst>
            <pc:docMk/>
            <pc:sldMk cId="3798230421" sldId="327"/>
            <ac:spMk id="6" creationId="{5B61A6B5-22A3-70CC-0D31-5A0D6CAD68A9}"/>
          </ac:spMkLst>
        </pc:spChg>
        <pc:picChg chg="add mod">
          <ac:chgData name="Chi Kit Ken FONG" userId="233f042c-09e9-4a0c-9043-d675a582571a" providerId="ADAL" clId="{9B7CA18F-FCC6-F541-BF61-D80FCBDB8D0F}" dt="2022-08-24T06:55:31.186" v="231" actId="1076"/>
          <ac:picMkLst>
            <pc:docMk/>
            <pc:sldMk cId="3798230421" sldId="327"/>
            <ac:picMk id="1026" creationId="{12890FE1-CDFA-6639-EBB8-ED8D14904234}"/>
          </ac:picMkLst>
        </pc:picChg>
        <pc:picChg chg="add del mod">
          <ac:chgData name="Chi Kit Ken FONG" userId="233f042c-09e9-4a0c-9043-d675a582571a" providerId="ADAL" clId="{9B7CA18F-FCC6-F541-BF61-D80FCBDB8D0F}" dt="2022-08-24T06:54:59.108" v="224"/>
          <ac:picMkLst>
            <pc:docMk/>
            <pc:sldMk cId="3798230421" sldId="327"/>
            <ac:picMk id="1028" creationId="{637BFE04-6374-E8F9-E53E-36BB0E190FA9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97983673" sldId="32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5378485" sldId="32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14782738" sldId="33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759988300" sldId="33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260960328" sldId="33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00333567" sldId="33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58103082" sldId="45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979748368" sldId="45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23186920" sldId="47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99625939" sldId="47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494983488" sldId="47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733551126" sldId="476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2517194525" sldId="478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256787725" sldId="47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5899055" sldId="48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73311429" sldId="48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68197200" sldId="482"/>
        </pc:sldMkLst>
      </pc:sldChg>
      <pc:sldChg chg="new del modTransition">
        <pc:chgData name="Chi Kit Ken FONG" userId="233f042c-09e9-4a0c-9043-d675a582571a" providerId="ADAL" clId="{9B7CA18F-FCC6-F541-BF61-D80FCBDB8D0F}" dt="2022-08-24T10:40:00.212" v="247" actId="2696"/>
        <pc:sldMkLst>
          <pc:docMk/>
          <pc:sldMk cId="3902972471" sldId="483"/>
        </pc:sldMkLst>
      </pc:sldChg>
      <pc:sldMasterChg chg="modTransition modSldLayout">
        <pc:chgData name="Chi Kit Ken FONG" userId="233f042c-09e9-4a0c-9043-d675a582571a" providerId="ADAL" clId="{9B7CA18F-FCC6-F541-BF61-D80FCBDB8D0F}" dt="2022-08-24T10:39:34.322" v="239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8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9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1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3626314318" sldId="2147483659"/>
          </pc:sldLayoutMkLst>
        </pc:sldLayoutChg>
      </pc:sldMasterChg>
    </pc:docChg>
  </pc:docChgLst>
  <pc:docChgLst>
    <pc:chgData name="Chi Kit Ken FONG" userId="233f042c-09e9-4a0c-9043-d675a582571a" providerId="ADAL" clId="{242CB8CA-E9AA-A949-AAD7-38467487A4A2}"/>
    <pc:docChg chg="modSld">
      <pc:chgData name="Chi Kit Ken FONG" userId="233f042c-09e9-4a0c-9043-d675a582571a" providerId="ADAL" clId="{242CB8CA-E9AA-A949-AAD7-38467487A4A2}" dt="2022-09-26T00:53:35.425" v="9" actId="20577"/>
      <pc:docMkLst>
        <pc:docMk/>
      </pc:docMkLst>
      <pc:sldChg chg="modSp mod">
        <pc:chgData name="Chi Kit Ken FONG" userId="233f042c-09e9-4a0c-9043-d675a582571a" providerId="ADAL" clId="{242CB8CA-E9AA-A949-AAD7-38467487A4A2}" dt="2022-09-26T00:53:35.425" v="9" actId="20577"/>
        <pc:sldMkLst>
          <pc:docMk/>
          <pc:sldMk cId="3602600368" sldId="785"/>
        </pc:sldMkLst>
        <pc:spChg chg="mod">
          <ac:chgData name="Chi Kit Ken FONG" userId="233f042c-09e9-4a0c-9043-d675a582571a" providerId="ADAL" clId="{242CB8CA-E9AA-A949-AAD7-38467487A4A2}" dt="2022-09-26T00:53:35.425" v="9" actId="20577"/>
          <ac:spMkLst>
            <pc:docMk/>
            <pc:sldMk cId="3602600368" sldId="785"/>
            <ac:spMk id="3" creationId="{A835EE56-447E-4475-BC42-9090BC643A02}"/>
          </ac:spMkLst>
        </pc:spChg>
      </pc:sldChg>
    </pc:docChg>
  </pc:docChgLst>
  <pc:docChgLst>
    <pc:chgData name="Chi Kit Ken FONG" userId="233f042c-09e9-4a0c-9043-d675a582571a" providerId="ADAL" clId="{49DAE980-2CE5-F649-87F8-4641A4A3A843}"/>
    <pc:docChg chg="undo custSel modSld">
      <pc:chgData name="Chi Kit Ken FONG" userId="233f042c-09e9-4a0c-9043-d675a582571a" providerId="ADAL" clId="{49DAE980-2CE5-F649-87F8-4641A4A3A843}" dt="2022-09-29T01:07:36.877" v="245" actId="404"/>
      <pc:docMkLst>
        <pc:docMk/>
      </pc:docMkLst>
      <pc:sldChg chg="modSp mod">
        <pc:chgData name="Chi Kit Ken FONG" userId="233f042c-09e9-4a0c-9043-d675a582571a" providerId="ADAL" clId="{49DAE980-2CE5-F649-87F8-4641A4A3A843}" dt="2022-09-29T00:50:43.387" v="12" actId="20577"/>
        <pc:sldMkLst>
          <pc:docMk/>
          <pc:sldMk cId="2967517604" sldId="701"/>
        </pc:sldMkLst>
        <pc:spChg chg="mod">
          <ac:chgData name="Chi Kit Ken FONG" userId="233f042c-09e9-4a0c-9043-d675a582571a" providerId="ADAL" clId="{49DAE980-2CE5-F649-87F8-4641A4A3A843}" dt="2022-09-29T00:50:43.387" v="12" actId="20577"/>
          <ac:spMkLst>
            <pc:docMk/>
            <pc:sldMk cId="2967517604" sldId="701"/>
            <ac:spMk id="6" creationId="{C2882155-6FD9-4868-BCA5-02C8C26E1C36}"/>
          </ac:spMkLst>
        </pc:spChg>
      </pc:sldChg>
      <pc:sldChg chg="modSp mod">
        <pc:chgData name="Chi Kit Ken FONG" userId="233f042c-09e9-4a0c-9043-d675a582571a" providerId="ADAL" clId="{49DAE980-2CE5-F649-87F8-4641A4A3A843}" dt="2022-09-29T00:54:09.518" v="46" actId="108"/>
        <pc:sldMkLst>
          <pc:docMk/>
          <pc:sldMk cId="3103246507" sldId="770"/>
        </pc:sldMkLst>
        <pc:spChg chg="mod">
          <ac:chgData name="Chi Kit Ken FONG" userId="233f042c-09e9-4a0c-9043-d675a582571a" providerId="ADAL" clId="{49DAE980-2CE5-F649-87F8-4641A4A3A843}" dt="2022-09-29T00:54:09.518" v="46" actId="108"/>
          <ac:spMkLst>
            <pc:docMk/>
            <pc:sldMk cId="3103246507" sldId="770"/>
            <ac:spMk id="8" creationId="{9AD339FB-3526-B34F-9F15-895BA5B5567D}"/>
          </ac:spMkLst>
        </pc:spChg>
      </pc:sldChg>
      <pc:sldChg chg="modSp mod">
        <pc:chgData name="Chi Kit Ken FONG" userId="233f042c-09e9-4a0c-9043-d675a582571a" providerId="ADAL" clId="{49DAE980-2CE5-F649-87F8-4641A4A3A843}" dt="2022-09-29T01:01:30.718" v="150" actId="108"/>
        <pc:sldMkLst>
          <pc:docMk/>
          <pc:sldMk cId="702329529" sldId="789"/>
        </pc:sldMkLst>
        <pc:spChg chg="mod">
          <ac:chgData name="Chi Kit Ken FONG" userId="233f042c-09e9-4a0c-9043-d675a582571a" providerId="ADAL" clId="{49DAE980-2CE5-F649-87F8-4641A4A3A843}" dt="2022-09-29T01:01:30.718" v="150" actId="108"/>
          <ac:spMkLst>
            <pc:docMk/>
            <pc:sldMk cId="702329529" sldId="789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0:50:09.121" v="3" actId="207"/>
        <pc:sldMkLst>
          <pc:docMk/>
          <pc:sldMk cId="3158816433" sldId="792"/>
        </pc:sldMkLst>
        <pc:spChg chg="mod">
          <ac:chgData name="Chi Kit Ken FONG" userId="233f042c-09e9-4a0c-9043-d675a582571a" providerId="ADAL" clId="{49DAE980-2CE5-F649-87F8-4641A4A3A843}" dt="2022-09-29T00:50:09.121" v="3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mod">
        <pc:chgData name="Chi Kit Ken FONG" userId="233f042c-09e9-4a0c-9043-d675a582571a" providerId="ADAL" clId="{49DAE980-2CE5-F649-87F8-4641A4A3A843}" dt="2022-09-29T01:03:46.377" v="194" actId="108"/>
        <pc:sldMkLst>
          <pc:docMk/>
          <pc:sldMk cId="4067330660" sldId="793"/>
        </pc:sldMkLst>
        <pc:spChg chg="mod">
          <ac:chgData name="Chi Kit Ken FONG" userId="233f042c-09e9-4a0c-9043-d675a582571a" providerId="ADAL" clId="{49DAE980-2CE5-F649-87F8-4641A4A3A843}" dt="2022-09-29T01:03:46.377" v="194" actId="108"/>
          <ac:spMkLst>
            <pc:docMk/>
            <pc:sldMk cId="4067330660" sldId="793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0:55:12.521" v="69" actId="108"/>
        <pc:sldMkLst>
          <pc:docMk/>
          <pc:sldMk cId="2890168378" sldId="794"/>
        </pc:sldMkLst>
        <pc:spChg chg="mod">
          <ac:chgData name="Chi Kit Ken FONG" userId="233f042c-09e9-4a0c-9043-d675a582571a" providerId="ADAL" clId="{49DAE980-2CE5-F649-87F8-4641A4A3A843}" dt="2022-09-29T00:55:12.521" v="69" actId="108"/>
          <ac:spMkLst>
            <pc:docMk/>
            <pc:sldMk cId="2890168378" sldId="794"/>
            <ac:spMk id="3" creationId="{E8717C6B-8776-B049-9C5B-DC9EF721CBD7}"/>
          </ac:spMkLst>
        </pc:spChg>
      </pc:sldChg>
      <pc:sldChg chg="modSp">
        <pc:chgData name="Chi Kit Ken FONG" userId="233f042c-09e9-4a0c-9043-d675a582571a" providerId="ADAL" clId="{49DAE980-2CE5-F649-87F8-4641A4A3A843}" dt="2022-09-29T00:55:28.212" v="70" actId="108"/>
        <pc:sldMkLst>
          <pc:docMk/>
          <pc:sldMk cId="1398505274" sldId="798"/>
        </pc:sldMkLst>
        <pc:spChg chg="mod">
          <ac:chgData name="Chi Kit Ken FONG" userId="233f042c-09e9-4a0c-9043-d675a582571a" providerId="ADAL" clId="{49DAE980-2CE5-F649-87F8-4641A4A3A843}" dt="2022-09-29T00:55:28.212" v="70" actId="108"/>
          <ac:spMkLst>
            <pc:docMk/>
            <pc:sldMk cId="1398505274" sldId="798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5:44.512" v="73" actId="108"/>
        <pc:sldMkLst>
          <pc:docMk/>
          <pc:sldMk cId="1799863458" sldId="799"/>
        </pc:sldMkLst>
        <pc:spChg chg="mod">
          <ac:chgData name="Chi Kit Ken FONG" userId="233f042c-09e9-4a0c-9043-d675a582571a" providerId="ADAL" clId="{49DAE980-2CE5-F649-87F8-4641A4A3A843}" dt="2022-09-29T00:55:44.512" v="73" actId="108"/>
          <ac:spMkLst>
            <pc:docMk/>
            <pc:sldMk cId="1799863458" sldId="799"/>
            <ac:spMk id="3" creationId="{C6596DFC-38E7-469D-92F8-BDCC58BAEACE}"/>
          </ac:spMkLst>
        </pc:spChg>
      </pc:sldChg>
      <pc:sldChg chg="modSp">
        <pc:chgData name="Chi Kit Ken FONG" userId="233f042c-09e9-4a0c-9043-d675a582571a" providerId="ADAL" clId="{49DAE980-2CE5-F649-87F8-4641A4A3A843}" dt="2022-09-29T00:56:02.517" v="76" actId="108"/>
        <pc:sldMkLst>
          <pc:docMk/>
          <pc:sldMk cId="3965860184" sldId="800"/>
        </pc:sldMkLst>
        <pc:spChg chg="mod">
          <ac:chgData name="Chi Kit Ken FONG" userId="233f042c-09e9-4a0c-9043-d675a582571a" providerId="ADAL" clId="{49DAE980-2CE5-F649-87F8-4641A4A3A843}" dt="2022-09-29T00:56:02.517" v="76" actId="108"/>
          <ac:spMkLst>
            <pc:docMk/>
            <pc:sldMk cId="3965860184" sldId="800"/>
            <ac:spMk id="3" creationId="{DFF0795E-4838-431B-A0D1-99789BC63D98}"/>
          </ac:spMkLst>
        </pc:spChg>
      </pc:sldChg>
      <pc:sldChg chg="modSp mod">
        <pc:chgData name="Chi Kit Ken FONG" userId="233f042c-09e9-4a0c-9043-d675a582571a" providerId="ADAL" clId="{49DAE980-2CE5-F649-87F8-4641A4A3A843}" dt="2022-09-29T00:57:10.216" v="92" actId="20577"/>
        <pc:sldMkLst>
          <pc:docMk/>
          <pc:sldMk cId="369759335" sldId="802"/>
        </pc:sldMkLst>
        <pc:spChg chg="mod">
          <ac:chgData name="Chi Kit Ken FONG" userId="233f042c-09e9-4a0c-9043-d675a582571a" providerId="ADAL" clId="{49DAE980-2CE5-F649-87F8-4641A4A3A843}" dt="2022-09-29T00:57:10.216" v="92" actId="20577"/>
          <ac:spMkLst>
            <pc:docMk/>
            <pc:sldMk cId="369759335" sldId="802"/>
            <ac:spMk id="4" creationId="{A376FFAC-205F-47F2-B71A-31C20BE9CA2C}"/>
          </ac:spMkLst>
        </pc:spChg>
      </pc:sldChg>
      <pc:sldChg chg="modSp mod">
        <pc:chgData name="Chi Kit Ken FONG" userId="233f042c-09e9-4a0c-9043-d675a582571a" providerId="ADAL" clId="{49DAE980-2CE5-F649-87F8-4641A4A3A843}" dt="2022-09-29T01:01:17.430" v="143" actId="108"/>
        <pc:sldMkLst>
          <pc:docMk/>
          <pc:sldMk cId="3458305783" sldId="803"/>
        </pc:sldMkLst>
        <pc:spChg chg="mod">
          <ac:chgData name="Chi Kit Ken FONG" userId="233f042c-09e9-4a0c-9043-d675a582571a" providerId="ADAL" clId="{49DAE980-2CE5-F649-87F8-4641A4A3A843}" dt="2022-09-29T01:01:17.430" v="143" actId="108"/>
          <ac:spMkLst>
            <pc:docMk/>
            <pc:sldMk cId="3458305783" sldId="803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1:02:23.565" v="168" actId="108"/>
        <pc:sldMkLst>
          <pc:docMk/>
          <pc:sldMk cId="173687099" sldId="804"/>
        </pc:sldMkLst>
        <pc:spChg chg="mod">
          <ac:chgData name="Chi Kit Ken FONG" userId="233f042c-09e9-4a0c-9043-d675a582571a" providerId="ADAL" clId="{49DAE980-2CE5-F649-87F8-4641A4A3A843}" dt="2022-09-29T01:02:23.565" v="168" actId="108"/>
          <ac:spMkLst>
            <pc:docMk/>
            <pc:sldMk cId="173687099" sldId="804"/>
            <ac:spMk id="3" creationId="{A4C9576B-639C-494C-9134-864B470AECBC}"/>
          </ac:spMkLst>
        </pc:spChg>
      </pc:sldChg>
      <pc:sldChg chg="modSp mod">
        <pc:chgData name="Chi Kit Ken FONG" userId="233f042c-09e9-4a0c-9043-d675a582571a" providerId="ADAL" clId="{49DAE980-2CE5-F649-87F8-4641A4A3A843}" dt="2022-09-29T01:03:03.413" v="178" actId="108"/>
        <pc:sldMkLst>
          <pc:docMk/>
          <pc:sldMk cId="2317588853" sldId="805"/>
        </pc:sldMkLst>
        <pc:spChg chg="mod">
          <ac:chgData name="Chi Kit Ken FONG" userId="233f042c-09e9-4a0c-9043-d675a582571a" providerId="ADAL" clId="{49DAE980-2CE5-F649-87F8-4641A4A3A843}" dt="2022-09-29T01:03:03.413" v="178" actId="108"/>
          <ac:spMkLst>
            <pc:docMk/>
            <pc:sldMk cId="2317588853" sldId="805"/>
            <ac:spMk id="3" creationId="{248EE028-A92E-4EF4-9C32-1864A9E74633}"/>
          </ac:spMkLst>
        </pc:spChg>
      </pc:sldChg>
      <pc:sldChg chg="modSp mod">
        <pc:chgData name="Chi Kit Ken FONG" userId="233f042c-09e9-4a0c-9043-d675a582571a" providerId="ADAL" clId="{49DAE980-2CE5-F649-87F8-4641A4A3A843}" dt="2022-09-29T01:07:00.716" v="235" actId="207"/>
        <pc:sldMkLst>
          <pc:docMk/>
          <pc:sldMk cId="2982679186" sldId="808"/>
        </pc:sldMkLst>
        <pc:spChg chg="mod">
          <ac:chgData name="Chi Kit Ken FONG" userId="233f042c-09e9-4a0c-9043-d675a582571a" providerId="ADAL" clId="{49DAE980-2CE5-F649-87F8-4641A4A3A843}" dt="2022-09-29T01:07:00.716" v="235" actId="207"/>
          <ac:spMkLst>
            <pc:docMk/>
            <pc:sldMk cId="2982679186" sldId="808"/>
            <ac:spMk id="3" creationId="{CA93A3C5-1636-0642-8890-73737210F13A}"/>
          </ac:spMkLst>
        </pc:spChg>
      </pc:sldChg>
      <pc:sldChg chg="modSp">
        <pc:chgData name="Chi Kit Ken FONG" userId="233f042c-09e9-4a0c-9043-d675a582571a" providerId="ADAL" clId="{49DAE980-2CE5-F649-87F8-4641A4A3A843}" dt="2022-09-29T00:52:20.060" v="23" actId="207"/>
        <pc:sldMkLst>
          <pc:docMk/>
          <pc:sldMk cId="3719497196" sldId="812"/>
        </pc:sldMkLst>
        <pc:spChg chg="mod">
          <ac:chgData name="Chi Kit Ken FONG" userId="233f042c-09e9-4a0c-9043-d675a582571a" providerId="ADAL" clId="{49DAE980-2CE5-F649-87F8-4641A4A3A843}" dt="2022-09-29T00:52:20.060" v="23" actId="207"/>
          <ac:spMkLst>
            <pc:docMk/>
            <pc:sldMk cId="3719497196" sldId="812"/>
            <ac:spMk id="3" creationId="{847D2C4F-B74E-462A-9F9B-75DDC0AF0695}"/>
          </ac:spMkLst>
        </pc:spChg>
      </pc:sldChg>
      <pc:sldChg chg="modSp mod">
        <pc:chgData name="Chi Kit Ken FONG" userId="233f042c-09e9-4a0c-9043-d675a582571a" providerId="ADAL" clId="{49DAE980-2CE5-F649-87F8-4641A4A3A843}" dt="2022-09-29T00:52:27.062" v="24" actId="207"/>
        <pc:sldMkLst>
          <pc:docMk/>
          <pc:sldMk cId="384430653" sldId="814"/>
        </pc:sldMkLst>
        <pc:spChg chg="mod">
          <ac:chgData name="Chi Kit Ken FONG" userId="233f042c-09e9-4a0c-9043-d675a582571a" providerId="ADAL" clId="{49DAE980-2CE5-F649-87F8-4641A4A3A843}" dt="2022-09-29T00:52:27.062" v="24" actId="207"/>
          <ac:spMkLst>
            <pc:docMk/>
            <pc:sldMk cId="384430653" sldId="814"/>
            <ac:spMk id="23" creationId="{33007C80-0846-4BC1-8E90-898D80D3F087}"/>
          </ac:spMkLst>
        </pc:spChg>
      </pc:sldChg>
      <pc:sldChg chg="modSp">
        <pc:chgData name="Chi Kit Ken FONG" userId="233f042c-09e9-4a0c-9043-d675a582571a" providerId="ADAL" clId="{49DAE980-2CE5-F649-87F8-4641A4A3A843}" dt="2022-09-29T00:50:54.248" v="13" actId="207"/>
        <pc:sldMkLst>
          <pc:docMk/>
          <pc:sldMk cId="1267966454" sldId="815"/>
        </pc:sldMkLst>
        <pc:spChg chg="mod">
          <ac:chgData name="Chi Kit Ken FONG" userId="233f042c-09e9-4a0c-9043-d675a582571a" providerId="ADAL" clId="{49DAE980-2CE5-F649-87F8-4641A4A3A843}" dt="2022-09-29T00:50:54.248" v="13" actId="207"/>
          <ac:spMkLst>
            <pc:docMk/>
            <pc:sldMk cId="1267966454" sldId="815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6:48.411" v="88" actId="108"/>
        <pc:sldMkLst>
          <pc:docMk/>
          <pc:sldMk cId="395800653" sldId="816"/>
        </pc:sldMkLst>
        <pc:spChg chg="mod">
          <ac:chgData name="Chi Kit Ken FONG" userId="233f042c-09e9-4a0c-9043-d675a582571a" providerId="ADAL" clId="{49DAE980-2CE5-F649-87F8-4641A4A3A843}" dt="2022-09-29T00:56:48.411" v="88" actId="108"/>
          <ac:spMkLst>
            <pc:docMk/>
            <pc:sldMk cId="395800653" sldId="816"/>
            <ac:spMk id="6" creationId="{A5D241CB-143D-46E3-BE1C-A75715CEBDC9}"/>
          </ac:spMkLst>
        </pc:spChg>
      </pc:sldChg>
      <pc:sldChg chg="modSp mod">
        <pc:chgData name="Chi Kit Ken FONG" userId="233f042c-09e9-4a0c-9043-d675a582571a" providerId="ADAL" clId="{49DAE980-2CE5-F649-87F8-4641A4A3A843}" dt="2022-09-29T00:50:23.116" v="5" actId="207"/>
        <pc:sldMkLst>
          <pc:docMk/>
          <pc:sldMk cId="618113455" sldId="819"/>
        </pc:sldMkLst>
        <pc:spChg chg="mod">
          <ac:chgData name="Chi Kit Ken FONG" userId="233f042c-09e9-4a0c-9043-d675a582571a" providerId="ADAL" clId="{49DAE980-2CE5-F649-87F8-4641A4A3A843}" dt="2022-09-29T00:50:23.116" v="5" actId="207"/>
          <ac:spMkLst>
            <pc:docMk/>
            <pc:sldMk cId="618113455" sldId="819"/>
            <ac:spMk id="11" creationId="{5AD311B7-1F93-4E95-BDE1-E364953D2944}"/>
          </ac:spMkLst>
        </pc:spChg>
      </pc:sldChg>
      <pc:sldChg chg="modSp">
        <pc:chgData name="Chi Kit Ken FONG" userId="233f042c-09e9-4a0c-9043-d675a582571a" providerId="ADAL" clId="{49DAE980-2CE5-F649-87F8-4641A4A3A843}" dt="2022-09-29T00:51:10.491" v="14" actId="207"/>
        <pc:sldMkLst>
          <pc:docMk/>
          <pc:sldMk cId="282308800" sldId="820"/>
        </pc:sldMkLst>
        <pc:spChg chg="mod">
          <ac:chgData name="Chi Kit Ken FONG" userId="233f042c-09e9-4a0c-9043-d675a582571a" providerId="ADAL" clId="{49DAE980-2CE5-F649-87F8-4641A4A3A843}" dt="2022-09-29T00:51:10.491" v="14" actId="207"/>
          <ac:spMkLst>
            <pc:docMk/>
            <pc:sldMk cId="282308800" sldId="820"/>
            <ac:spMk id="12" creationId="{AF032A10-7420-47B2-B60F-867D8453940D}"/>
          </ac:spMkLst>
        </pc:spChg>
      </pc:sldChg>
      <pc:sldChg chg="modSp mod">
        <pc:chgData name="Chi Kit Ken FONG" userId="233f042c-09e9-4a0c-9043-d675a582571a" providerId="ADAL" clId="{49DAE980-2CE5-F649-87F8-4641A4A3A843}" dt="2022-09-29T00:52:42.768" v="26" actId="207"/>
        <pc:sldMkLst>
          <pc:docMk/>
          <pc:sldMk cId="3135281733" sldId="822"/>
        </pc:sldMkLst>
        <pc:spChg chg="mod">
          <ac:chgData name="Chi Kit Ken FONG" userId="233f042c-09e9-4a0c-9043-d675a582571a" providerId="ADAL" clId="{49DAE980-2CE5-F649-87F8-4641A4A3A843}" dt="2022-09-29T00:52:42.768" v="26" actId="207"/>
          <ac:spMkLst>
            <pc:docMk/>
            <pc:sldMk cId="3135281733" sldId="822"/>
            <ac:spMk id="3" creationId="{2A03558B-2126-E64A-9BC7-64530FAFF5B8}"/>
          </ac:spMkLst>
        </pc:spChg>
      </pc:sldChg>
      <pc:sldChg chg="modSp mod">
        <pc:chgData name="Chi Kit Ken FONG" userId="233f042c-09e9-4a0c-9043-d675a582571a" providerId="ADAL" clId="{49DAE980-2CE5-F649-87F8-4641A4A3A843}" dt="2022-09-29T00:53:14.267" v="29" actId="207"/>
        <pc:sldMkLst>
          <pc:docMk/>
          <pc:sldMk cId="2161538090" sldId="827"/>
        </pc:sldMkLst>
        <pc:spChg chg="mod">
          <ac:chgData name="Chi Kit Ken FONG" userId="233f042c-09e9-4a0c-9043-d675a582571a" providerId="ADAL" clId="{49DAE980-2CE5-F649-87F8-4641A4A3A843}" dt="2022-09-29T00:53:14.267" v="29" actId="207"/>
          <ac:spMkLst>
            <pc:docMk/>
            <pc:sldMk cId="2161538090" sldId="827"/>
            <ac:spMk id="3" creationId="{5002841E-F0B7-46DA-AA82-64CE894A3332}"/>
          </ac:spMkLst>
        </pc:spChg>
      </pc:sldChg>
      <pc:sldChg chg="modSp mod">
        <pc:chgData name="Chi Kit Ken FONG" userId="233f042c-09e9-4a0c-9043-d675a582571a" providerId="ADAL" clId="{49DAE980-2CE5-F649-87F8-4641A4A3A843}" dt="2022-09-29T00:53:40.816" v="36" actId="207"/>
        <pc:sldMkLst>
          <pc:docMk/>
          <pc:sldMk cId="202140954" sldId="828"/>
        </pc:sldMkLst>
        <pc:spChg chg="mod">
          <ac:chgData name="Chi Kit Ken FONG" userId="233f042c-09e9-4a0c-9043-d675a582571a" providerId="ADAL" clId="{49DAE980-2CE5-F649-87F8-4641A4A3A843}" dt="2022-09-29T00:53:40.816" v="36" actId="207"/>
          <ac:spMkLst>
            <pc:docMk/>
            <pc:sldMk cId="202140954" sldId="828"/>
            <ac:spMk id="3" creationId="{D7AD3BA4-5301-4FD1-8EE5-2929A077705F}"/>
          </ac:spMkLst>
        </pc:spChg>
      </pc:sldChg>
      <pc:sldChg chg="modSp mod">
        <pc:chgData name="Chi Kit Ken FONG" userId="233f042c-09e9-4a0c-9043-d675a582571a" providerId="ADAL" clId="{49DAE980-2CE5-F649-87F8-4641A4A3A843}" dt="2022-09-29T00:54:29.578" v="52" actId="108"/>
        <pc:sldMkLst>
          <pc:docMk/>
          <pc:sldMk cId="3391085116" sldId="829"/>
        </pc:sldMkLst>
        <pc:spChg chg="mod">
          <ac:chgData name="Chi Kit Ken FONG" userId="233f042c-09e9-4a0c-9043-d675a582571a" providerId="ADAL" clId="{49DAE980-2CE5-F649-87F8-4641A4A3A843}" dt="2022-09-29T00:54:29.578" v="52" actId="108"/>
          <ac:spMkLst>
            <pc:docMk/>
            <pc:sldMk cId="3391085116" sldId="829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4:54.715" v="60" actId="108"/>
        <pc:sldMkLst>
          <pc:docMk/>
          <pc:sldMk cId="2384229857" sldId="830"/>
        </pc:sldMkLst>
        <pc:spChg chg="mod">
          <ac:chgData name="Chi Kit Ken FONG" userId="233f042c-09e9-4a0c-9043-d675a582571a" providerId="ADAL" clId="{49DAE980-2CE5-F649-87F8-4641A4A3A843}" dt="2022-09-29T00:54:54.715" v="60" actId="108"/>
          <ac:spMkLst>
            <pc:docMk/>
            <pc:sldMk cId="2384229857" sldId="830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6:21.340" v="82" actId="108"/>
        <pc:sldMkLst>
          <pc:docMk/>
          <pc:sldMk cId="1067977672" sldId="832"/>
        </pc:sldMkLst>
        <pc:spChg chg="mod">
          <ac:chgData name="Chi Kit Ken FONG" userId="233f042c-09e9-4a0c-9043-d675a582571a" providerId="ADAL" clId="{49DAE980-2CE5-F649-87F8-4641A4A3A843}" dt="2022-09-29T00:56:21.340" v="82" actId="108"/>
          <ac:spMkLst>
            <pc:docMk/>
            <pc:sldMk cId="1067977672" sldId="832"/>
            <ac:spMk id="3" creationId="{2A03558B-2126-E64A-9BC7-64530FAFF5B8}"/>
          </ac:spMkLst>
        </pc:spChg>
      </pc:sldChg>
      <pc:sldChg chg="modSp">
        <pc:chgData name="Chi Kit Ken FONG" userId="233f042c-09e9-4a0c-9043-d675a582571a" providerId="ADAL" clId="{49DAE980-2CE5-F649-87F8-4641A4A3A843}" dt="2022-09-29T00:58:12.218" v="101" actId="108"/>
        <pc:sldMkLst>
          <pc:docMk/>
          <pc:sldMk cId="3675736107" sldId="835"/>
        </pc:sldMkLst>
        <pc:spChg chg="mod">
          <ac:chgData name="Chi Kit Ken FONG" userId="233f042c-09e9-4a0c-9043-d675a582571a" providerId="ADAL" clId="{49DAE980-2CE5-F649-87F8-4641A4A3A843}" dt="2022-09-29T00:58:12.218" v="101" actId="108"/>
          <ac:spMkLst>
            <pc:docMk/>
            <pc:sldMk cId="3675736107" sldId="835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8:50.663" v="108" actId="108"/>
        <pc:sldMkLst>
          <pc:docMk/>
          <pc:sldMk cId="2435545688" sldId="836"/>
        </pc:sldMkLst>
        <pc:spChg chg="mod">
          <ac:chgData name="Chi Kit Ken FONG" userId="233f042c-09e9-4a0c-9043-d675a582571a" providerId="ADAL" clId="{49DAE980-2CE5-F649-87F8-4641A4A3A843}" dt="2022-09-29T00:58:50.663" v="108" actId="108"/>
          <ac:spMkLst>
            <pc:docMk/>
            <pc:sldMk cId="2435545688" sldId="836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9:22.665" v="117" actId="108"/>
        <pc:sldMkLst>
          <pc:docMk/>
          <pc:sldMk cId="2374943632" sldId="837"/>
        </pc:sldMkLst>
        <pc:spChg chg="mod">
          <ac:chgData name="Chi Kit Ken FONG" userId="233f042c-09e9-4a0c-9043-d675a582571a" providerId="ADAL" clId="{49DAE980-2CE5-F649-87F8-4641A4A3A843}" dt="2022-09-29T00:59:22.665" v="117" actId="108"/>
          <ac:spMkLst>
            <pc:docMk/>
            <pc:sldMk cId="2374943632" sldId="837"/>
            <ac:spMk id="4" creationId="{718D0263-09E3-4775-9BBE-103D570D36A5}"/>
          </ac:spMkLst>
        </pc:spChg>
      </pc:sldChg>
      <pc:sldChg chg="modSp mod">
        <pc:chgData name="Chi Kit Ken FONG" userId="233f042c-09e9-4a0c-9043-d675a582571a" providerId="ADAL" clId="{49DAE980-2CE5-F649-87F8-4641A4A3A843}" dt="2022-09-29T00:59:50.710" v="122" actId="108"/>
        <pc:sldMkLst>
          <pc:docMk/>
          <pc:sldMk cId="1393378152" sldId="838"/>
        </pc:sldMkLst>
        <pc:spChg chg="mod">
          <ac:chgData name="Chi Kit Ken FONG" userId="233f042c-09e9-4a0c-9043-d675a582571a" providerId="ADAL" clId="{49DAE980-2CE5-F649-87F8-4641A4A3A843}" dt="2022-09-29T00:59:50.710" v="122" actId="108"/>
          <ac:spMkLst>
            <pc:docMk/>
            <pc:sldMk cId="1393378152" sldId="838"/>
            <ac:spMk id="3" creationId="{342C74E6-EFDB-489B-8FDA-247540717183}"/>
          </ac:spMkLst>
        </pc:spChg>
      </pc:sldChg>
      <pc:sldChg chg="modSp mod">
        <pc:chgData name="Chi Kit Ken FONG" userId="233f042c-09e9-4a0c-9043-d675a582571a" providerId="ADAL" clId="{49DAE980-2CE5-F649-87F8-4641A4A3A843}" dt="2022-09-29T01:00:04.020" v="126" actId="108"/>
        <pc:sldMkLst>
          <pc:docMk/>
          <pc:sldMk cId="4034728749" sldId="839"/>
        </pc:sldMkLst>
        <pc:spChg chg="mod">
          <ac:chgData name="Chi Kit Ken FONG" userId="233f042c-09e9-4a0c-9043-d675a582571a" providerId="ADAL" clId="{49DAE980-2CE5-F649-87F8-4641A4A3A843}" dt="2022-09-29T01:00:04.020" v="126" actId="108"/>
          <ac:spMkLst>
            <pc:docMk/>
            <pc:sldMk cId="4034728749" sldId="839"/>
            <ac:spMk id="3" creationId="{D3DA9F03-3AF3-4BA7-9A1F-16F1FF252E8E}"/>
          </ac:spMkLst>
        </pc:spChg>
      </pc:sldChg>
      <pc:sldChg chg="modSp mod">
        <pc:chgData name="Chi Kit Ken FONG" userId="233f042c-09e9-4a0c-9043-d675a582571a" providerId="ADAL" clId="{49DAE980-2CE5-F649-87F8-4641A4A3A843}" dt="2022-09-29T01:00:33.014" v="135" actId="108"/>
        <pc:sldMkLst>
          <pc:docMk/>
          <pc:sldMk cId="1516491018" sldId="840"/>
        </pc:sldMkLst>
        <pc:spChg chg="mod">
          <ac:chgData name="Chi Kit Ken FONG" userId="233f042c-09e9-4a0c-9043-d675a582571a" providerId="ADAL" clId="{49DAE980-2CE5-F649-87F8-4641A4A3A843}" dt="2022-09-29T01:00:33.014" v="135" actId="108"/>
          <ac:spMkLst>
            <pc:docMk/>
            <pc:sldMk cId="1516491018" sldId="840"/>
            <ac:spMk id="3" creationId="{137F57E0-BAA0-491A-8123-71FAE2196B04}"/>
          </ac:spMkLst>
        </pc:spChg>
      </pc:sldChg>
      <pc:sldChg chg="modSp mod">
        <pc:chgData name="Chi Kit Ken FONG" userId="233f042c-09e9-4a0c-9043-d675a582571a" providerId="ADAL" clId="{49DAE980-2CE5-F649-87F8-4641A4A3A843}" dt="2022-09-29T01:00:59.866" v="139" actId="108"/>
        <pc:sldMkLst>
          <pc:docMk/>
          <pc:sldMk cId="1633683548" sldId="842"/>
        </pc:sldMkLst>
        <pc:spChg chg="mod">
          <ac:chgData name="Chi Kit Ken FONG" userId="233f042c-09e9-4a0c-9043-d675a582571a" providerId="ADAL" clId="{49DAE980-2CE5-F649-87F8-4641A4A3A843}" dt="2022-09-29T01:00:59.866" v="139" actId="108"/>
          <ac:spMkLst>
            <pc:docMk/>
            <pc:sldMk cId="1633683548" sldId="842"/>
            <ac:spMk id="3" creationId="{85FEC789-739A-4490-8789-1396B58D1A83}"/>
          </ac:spMkLst>
        </pc:spChg>
      </pc:sldChg>
      <pc:sldChg chg="modSp mod">
        <pc:chgData name="Chi Kit Ken FONG" userId="233f042c-09e9-4a0c-9043-d675a582571a" providerId="ADAL" clId="{49DAE980-2CE5-F649-87F8-4641A4A3A843}" dt="2022-09-29T01:01:50.863" v="155" actId="108"/>
        <pc:sldMkLst>
          <pc:docMk/>
          <pc:sldMk cId="316805805" sldId="843"/>
        </pc:sldMkLst>
        <pc:spChg chg="mod">
          <ac:chgData name="Chi Kit Ken FONG" userId="233f042c-09e9-4a0c-9043-d675a582571a" providerId="ADAL" clId="{49DAE980-2CE5-F649-87F8-4641A4A3A843}" dt="2022-09-29T01:01:50.863" v="155" actId="108"/>
          <ac:spMkLst>
            <pc:docMk/>
            <pc:sldMk cId="316805805" sldId="843"/>
            <ac:spMk id="3" creationId="{9AFCB35A-57C1-451C-A2A6-E01198C3E087}"/>
          </ac:spMkLst>
        </pc:spChg>
      </pc:sldChg>
      <pc:sldChg chg="modSp mod">
        <pc:chgData name="Chi Kit Ken FONG" userId="233f042c-09e9-4a0c-9043-d675a582571a" providerId="ADAL" clId="{49DAE980-2CE5-F649-87F8-4641A4A3A843}" dt="2022-09-29T01:04:04.368" v="197" actId="108"/>
        <pc:sldMkLst>
          <pc:docMk/>
          <pc:sldMk cId="3362836460" sldId="845"/>
        </pc:sldMkLst>
        <pc:spChg chg="mod">
          <ac:chgData name="Chi Kit Ken FONG" userId="233f042c-09e9-4a0c-9043-d675a582571a" providerId="ADAL" clId="{49DAE980-2CE5-F649-87F8-4641A4A3A843}" dt="2022-09-29T01:04:04.368" v="197" actId="108"/>
          <ac:spMkLst>
            <pc:docMk/>
            <pc:sldMk cId="3362836460" sldId="845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4:09.714" v="199" actId="108"/>
        <pc:sldMkLst>
          <pc:docMk/>
          <pc:sldMk cId="2046692209" sldId="846"/>
        </pc:sldMkLst>
        <pc:spChg chg="mod">
          <ac:chgData name="Chi Kit Ken FONG" userId="233f042c-09e9-4a0c-9043-d675a582571a" providerId="ADAL" clId="{49DAE980-2CE5-F649-87F8-4641A4A3A843}" dt="2022-09-29T01:04:09.714" v="199" actId="108"/>
          <ac:spMkLst>
            <pc:docMk/>
            <pc:sldMk cId="2046692209" sldId="846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28.968" v="211" actId="108"/>
        <pc:sldMkLst>
          <pc:docMk/>
          <pc:sldMk cId="2918531290" sldId="847"/>
        </pc:sldMkLst>
        <pc:spChg chg="mod">
          <ac:chgData name="Chi Kit Ken FONG" userId="233f042c-09e9-4a0c-9043-d675a582571a" providerId="ADAL" clId="{49DAE980-2CE5-F649-87F8-4641A4A3A843}" dt="2022-09-29T01:05:28.968" v="211" actId="108"/>
          <ac:spMkLst>
            <pc:docMk/>
            <pc:sldMk cId="2918531290" sldId="847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46.016" v="216" actId="108"/>
        <pc:sldMkLst>
          <pc:docMk/>
          <pc:sldMk cId="2737421081" sldId="848"/>
        </pc:sldMkLst>
        <pc:spChg chg="mod">
          <ac:chgData name="Chi Kit Ken FONG" userId="233f042c-09e9-4a0c-9043-d675a582571a" providerId="ADAL" clId="{49DAE980-2CE5-F649-87F8-4641A4A3A843}" dt="2022-09-29T01:05:46.016" v="216" actId="108"/>
          <ac:spMkLst>
            <pc:docMk/>
            <pc:sldMk cId="2737421081" sldId="848"/>
            <ac:spMk id="3" creationId="{9323442B-DED5-4E47-BF0A-F781FA6B1EB5}"/>
          </ac:spMkLst>
        </pc:spChg>
      </pc:sldChg>
      <pc:sldChg chg="modSp mod">
        <pc:chgData name="Chi Kit Ken FONG" userId="233f042c-09e9-4a0c-9043-d675a582571a" providerId="ADAL" clId="{49DAE980-2CE5-F649-87F8-4641A4A3A843}" dt="2022-09-29T01:06:06.077" v="227" actId="108"/>
        <pc:sldMkLst>
          <pc:docMk/>
          <pc:sldMk cId="2067788052" sldId="849"/>
        </pc:sldMkLst>
        <pc:spChg chg="mod">
          <ac:chgData name="Chi Kit Ken FONG" userId="233f042c-09e9-4a0c-9043-d675a582571a" providerId="ADAL" clId="{49DAE980-2CE5-F649-87F8-4641A4A3A843}" dt="2022-09-29T01:06:06.077" v="227" actId="108"/>
          <ac:spMkLst>
            <pc:docMk/>
            <pc:sldMk cId="2067788052" sldId="849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1:07:36.877" v="245" actId="404"/>
        <pc:sldMkLst>
          <pc:docMk/>
          <pc:sldMk cId="950286422" sldId="850"/>
        </pc:sldMkLst>
        <pc:spChg chg="mod">
          <ac:chgData name="Chi Kit Ken FONG" userId="233f042c-09e9-4a0c-9043-d675a582571a" providerId="ADAL" clId="{49DAE980-2CE5-F649-87F8-4641A4A3A843}" dt="2022-09-29T01:07:36.877" v="245" actId="404"/>
          <ac:spMkLst>
            <pc:docMk/>
            <pc:sldMk cId="950286422" sldId="850"/>
            <ac:spMk id="3" creationId="{2A03558B-2126-E64A-9BC7-64530FAFF5B8}"/>
          </ac:spMkLst>
        </pc:spChg>
      </pc:sldChg>
    </pc:docChg>
  </pc:docChgLst>
  <pc:docChgLst>
    <pc:chgData name="FONG Chi Kit Ken" userId="233f042c-09e9-4a0c-9043-d675a582571a" providerId="ADAL" clId="{7408E57C-ED58-494C-B99C-6EE7E0CFB381}"/>
    <pc:docChg chg="undo custSel modSld">
      <pc:chgData name="FONG Chi Kit Ken" userId="233f042c-09e9-4a0c-9043-d675a582571a" providerId="ADAL" clId="{7408E57C-ED58-494C-B99C-6EE7E0CFB381}" dt="2023-03-01T04:53:17.169" v="32" actId="20577"/>
      <pc:docMkLst>
        <pc:docMk/>
      </pc:docMkLst>
      <pc:sldChg chg="modSp mod">
        <pc:chgData name="FONG Chi Kit Ken" userId="233f042c-09e9-4a0c-9043-d675a582571a" providerId="ADAL" clId="{7408E57C-ED58-494C-B99C-6EE7E0CFB381}" dt="2023-03-01T04:53:17.169" v="32" actId="20577"/>
        <pc:sldMkLst>
          <pc:docMk/>
          <pc:sldMk cId="3412317119" sldId="854"/>
        </pc:sldMkLst>
        <pc:spChg chg="mod">
          <ac:chgData name="FONG Chi Kit Ken" userId="233f042c-09e9-4a0c-9043-d675a582571a" providerId="ADAL" clId="{7408E57C-ED58-494C-B99C-6EE7E0CFB381}" dt="2023-03-01T04:53:17.169" v="32" actId="20577"/>
          <ac:spMkLst>
            <pc:docMk/>
            <pc:sldMk cId="3412317119" sldId="854"/>
            <ac:spMk id="3" creationId="{2021E4EC-9AFC-4541-85F3-3FDE9200B19F}"/>
          </ac:spMkLst>
        </pc:spChg>
      </pc:sldChg>
      <pc:sldChg chg="modSp mod">
        <pc:chgData name="FONG Chi Kit Ken" userId="233f042c-09e9-4a0c-9043-d675a582571a" providerId="ADAL" clId="{7408E57C-ED58-494C-B99C-6EE7E0CFB381}" dt="2023-03-01T04:52:34.425" v="23" actId="20577"/>
        <pc:sldMkLst>
          <pc:docMk/>
          <pc:sldMk cId="3285231271" sldId="927"/>
        </pc:sldMkLst>
        <pc:spChg chg="mod">
          <ac:chgData name="FONG Chi Kit Ken" userId="233f042c-09e9-4a0c-9043-d675a582571a" providerId="ADAL" clId="{7408E57C-ED58-494C-B99C-6EE7E0CFB381}" dt="2023-03-01T04:52:34.425" v="23" actId="20577"/>
          <ac:spMkLst>
            <pc:docMk/>
            <pc:sldMk cId="3285231271" sldId="927"/>
            <ac:spMk id="3" creationId="{A835EE56-447E-4475-BC42-9090BC643A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3007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9529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884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7953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784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820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4059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024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7017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6145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9567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877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0425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039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407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9660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98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3374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7475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40" name="Shape 34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287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6077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5894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82863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29" name="Shape 429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72972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29" name="Shape 429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42473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36" name="Shape 43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62495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43" name="Shape 44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8584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58392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29097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9561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6921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66" name="Shape 46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4065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73" name="Shape 47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68518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493" name="Shape 49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2489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00" name="Shape 50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44646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07" name="Shape 507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96374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514" name="Shape 51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59354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endParaRPr lang="en-US"/>
          </a:p>
        </p:txBody>
      </p:sp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4628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23516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30058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66432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96480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24927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16605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10577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1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9097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15127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630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4201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11851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45702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39234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62196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0983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8933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6846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80221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6847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15513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type="body" idx="1"/>
          </p:nvPr>
        </p:nvSpPr>
        <p:spPr>
          <a:xfrm>
            <a:off x="656663" y="4214048"/>
            <a:ext cx="5253301" cy="3992256"/>
          </a:xfrm>
          <a:prstGeom prst="rect">
            <a:avLst/>
          </a:prstGeom>
          <a:noFill/>
          <a:ln>
            <a:noFill/>
          </a:ln>
        </p:spPr>
        <p:txBody>
          <a:bodyPr lIns="88225" tIns="88225" rIns="88225" bIns="882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665163"/>
            <a:ext cx="4437062" cy="3327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48793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90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8850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93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84839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97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10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052375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453685" y="2533163"/>
            <a:ext cx="54135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2" name="Google Shape;12;p2"/>
          <p:cNvSpPr/>
          <p:nvPr/>
        </p:nvSpPr>
        <p:spPr>
          <a:xfrm>
            <a:off x="4994896" y="2533163"/>
            <a:ext cx="54135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54135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4" name="Google Shape;14;p2"/>
          <p:cNvSpPr/>
          <p:nvPr/>
        </p:nvSpPr>
        <p:spPr>
          <a:xfrm>
            <a:off x="541069" y="2533163"/>
            <a:ext cx="3912525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6858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514350" y="2457278"/>
            <a:ext cx="582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2285778" y="3992850"/>
            <a:ext cx="22857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0" name="Google Shape;20;p3"/>
          <p:cNvSpPr/>
          <p:nvPr/>
        </p:nvSpPr>
        <p:spPr>
          <a:xfrm>
            <a:off x="4572203" y="3992850"/>
            <a:ext cx="22857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22857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94" y="4830281"/>
            <a:ext cx="6858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690156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 hasCustomPrompt="1"/>
          </p:nvPr>
        </p:nvSpPr>
        <p:spPr>
          <a:xfrm>
            <a:off x="670275" y="1373588"/>
            <a:ext cx="5690156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57175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 sz="1400">
                <a:solidFill>
                  <a:schemeClr val="dk1"/>
                </a:solidFill>
              </a:defRPr>
            </a:lvl1pPr>
            <a:lvl2pPr marL="68580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○"/>
              <a:defRPr sz="1400">
                <a:solidFill>
                  <a:schemeClr val="dk1"/>
                </a:solidFill>
              </a:defRPr>
            </a:lvl2pPr>
            <a:lvl3pPr marL="1028700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■"/>
              <a:defRPr sz="1400">
                <a:solidFill>
                  <a:schemeClr val="dk1"/>
                </a:solidFill>
              </a:defRPr>
            </a:lvl3pPr>
            <a:lvl4pPr marL="1371600" lvl="3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●"/>
              <a:defRPr sz="1400">
                <a:solidFill>
                  <a:schemeClr val="dk1"/>
                </a:solidFill>
              </a:defRPr>
            </a:lvl4pPr>
            <a:lvl5pPr marL="1714500" lvl="4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Char char="○"/>
              <a:defRPr sz="1400">
                <a:solidFill>
                  <a:schemeClr val="dk1"/>
                </a:solidFill>
              </a:defRPr>
            </a:lvl5pPr>
            <a:lvl6pPr marL="20574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24003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27432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30861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/>
              <a:t>Text1</a:t>
            </a:r>
          </a:p>
          <a:p>
            <a:pPr lvl="1"/>
            <a:r>
              <a:rPr lang="en-US"/>
              <a:t>Text1</a:t>
            </a:r>
          </a:p>
          <a:p>
            <a:pPr lvl="2"/>
            <a:r>
              <a:rPr lang="en-US"/>
              <a:t>Text1</a:t>
            </a:r>
          </a:p>
          <a:p>
            <a:pPr lvl="3"/>
            <a:r>
              <a:rPr lang="en-US"/>
              <a:t>Text1</a:t>
            </a:r>
          </a:p>
          <a:p>
            <a:pPr lvl="4"/>
            <a:r>
              <a:rPr lang="en-US"/>
              <a:t>Text1</a:t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5" name="Google Shape;35;p5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5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0" name="Google Shape;50;p7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2" name="Google Shape;52;p7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70275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2539803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4409330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7" name="Google Shape;67;p9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8" name="Google Shape;68;p9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9" name="Google Shape;69;p9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670275" y="4649963"/>
            <a:ext cx="484695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171450"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05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4" name="Google Shape;74;p10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6" name="Google Shape;76;p10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149D3-4F5B-7947-A10E-9333CCA428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1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976021"/>
            <a:ext cx="5407296" cy="2139553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3162246"/>
            <a:ext cx="5407296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4840039"/>
            <a:ext cx="912605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D49F96-6BD7-2D4A-B272-6BD89D5D84BA}" type="datetime1">
              <a:rPr lang="en-HK" smtClean="0"/>
              <a:t>16/10/2023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4840039"/>
            <a:ext cx="3950650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14239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14350"/>
            <a:ext cx="5400675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1755173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2478906"/>
            <a:ext cx="2501879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1762316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2478906"/>
            <a:ext cx="2501880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F9B8-8A8E-824D-A14C-1F2CF870754B}" type="datetime1">
              <a:rPr lang="en-HK" smtClean="0"/>
              <a:t>16/10/2023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98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714500"/>
            <a:ext cx="250188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1714500"/>
            <a:ext cx="250188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A5DA-4A25-744C-BD79-539A45CD504A}" type="datetime1">
              <a:rPr lang="en-HK" smtClean="0"/>
              <a:t>16/10/2023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2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655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5465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4904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9421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120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679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86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4070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572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1519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5789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3125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839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4865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2959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77197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963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6749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96771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720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5768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381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2991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60390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8754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27973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97421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5224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487561" y="459797"/>
            <a:ext cx="5877563" cy="968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10790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24636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566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07657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68967"/>
            <a:ext cx="5877563" cy="9597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98753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F20D-0402-9542-AF79-D23D3F0C73BD}" type="datetime1">
              <a:rPr lang="en-HK" smtClean="0"/>
              <a:t>16/10/2023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2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484695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5" r:id="rId5"/>
    <p:sldLayoutId id="2147483656" r:id="rId6"/>
    <p:sldLayoutId id="2147483659" r:id="rId7"/>
    <p:sldLayoutId id="2147483660" r:id="rId8"/>
    <p:sldLayoutId id="2147483661" r:id="rId9"/>
    <p:sldLayoutId id="2147483662" r:id="rId10"/>
    <p:sldLayoutId id="2147483665" r:id="rId11"/>
    <p:sldLayoutId id="2147483666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  <p:sldLayoutId id="2147483689" r:id="rId34"/>
    <p:sldLayoutId id="2147483690" r:id="rId35"/>
    <p:sldLayoutId id="2147483691" r:id="rId36"/>
    <p:sldLayoutId id="2147483692" r:id="rId37"/>
    <p:sldLayoutId id="2147483693" r:id="rId38"/>
    <p:sldLayoutId id="2147483694" r:id="rId39"/>
    <p:sldLayoutId id="2147483695" r:id="rId40"/>
    <p:sldLayoutId id="2147483696" r:id="rId41"/>
    <p:sldLayoutId id="2147483697" r:id="rId42"/>
    <p:sldLayoutId id="2147483698" r:id="rId43"/>
    <p:sldLayoutId id="2147483699" r:id="rId4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2/library/stdtypes.html#string-method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4inf.com/code/mbox-short.txt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en.marquard@uct.ac.za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en.marquard@uct.ac.za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0B3FC6-69E4-466B-B0A9-84C8BD403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Lecture 5: Python Functions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BB0659-6BBB-4918-B1C7-1FCA4FCED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01383"/>
            <a:ext cx="5690156" cy="3552300"/>
          </a:xfrm>
        </p:spPr>
        <p:txBody>
          <a:bodyPr/>
          <a:lstStyle/>
          <a:p>
            <a:r>
              <a:rPr lang="en-HK"/>
              <a:t>A function is a named </a:t>
            </a:r>
            <a:r>
              <a:rPr lang="en-HK">
                <a:solidFill>
                  <a:srgbClr val="1F85C6"/>
                </a:solidFill>
              </a:rPr>
              <a:t>sequence of statements </a:t>
            </a:r>
            <a:r>
              <a:rPr lang="en-HK"/>
              <a:t>that performs a computation</a:t>
            </a:r>
          </a:p>
          <a:p>
            <a:pPr lvl="1"/>
            <a:r>
              <a:rPr lang="en-HK"/>
              <a:t>with </a:t>
            </a:r>
            <a:r>
              <a:rPr lang="en-HK">
                <a:solidFill>
                  <a:srgbClr val="1F85C6"/>
                </a:solidFill>
              </a:rPr>
              <a:t>arguments</a:t>
            </a:r>
            <a:r>
              <a:rPr lang="en-HK"/>
              <a:t> (</a:t>
            </a:r>
            <a:r>
              <a:rPr lang="en-HK">
                <a:solidFill>
                  <a:srgbClr val="F20052"/>
                </a:solidFill>
              </a:rPr>
              <a:t>values</a:t>
            </a:r>
            <a:r>
              <a:rPr lang="en-HK"/>
              <a:t>) passed to </a:t>
            </a:r>
            <a:r>
              <a:rPr lang="en-HK">
                <a:solidFill>
                  <a:srgbClr val="1F85C6"/>
                </a:solidFill>
              </a:rPr>
              <a:t>parameters</a:t>
            </a:r>
            <a:r>
              <a:rPr lang="en-HK"/>
              <a:t> (</a:t>
            </a:r>
            <a:r>
              <a:rPr lang="en-HK">
                <a:solidFill>
                  <a:srgbClr val="F20052"/>
                </a:solidFill>
              </a:rPr>
              <a:t>variables</a:t>
            </a:r>
            <a:r>
              <a:rPr lang="en-HK"/>
              <a:t>)</a:t>
            </a:r>
            <a:endParaRPr lang="en-US"/>
          </a:p>
          <a:p>
            <a:r>
              <a:rPr lang="en-US"/>
              <a:t>There are </a:t>
            </a:r>
            <a:r>
              <a:rPr lang="en-US">
                <a:solidFill>
                  <a:srgbClr val="1F85C6"/>
                </a:solidFill>
              </a:rPr>
              <a:t>two kinds of functions </a:t>
            </a:r>
            <a:r>
              <a:rPr lang="en-US"/>
              <a:t>in Python.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Built-in functions</a:t>
            </a:r>
            <a:r>
              <a:rPr lang="en-US"/>
              <a:t>: functions that are provided as part of Python - print(), input(), type(), float(), int(), max(), min(), </a:t>
            </a:r>
            <a:r>
              <a:rPr lang="en-US" err="1"/>
              <a:t>len</a:t>
            </a:r>
            <a:r>
              <a:rPr lang="en-US"/>
              <a:t>(), ...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User-defined Functions</a:t>
            </a:r>
            <a:r>
              <a:rPr lang="en-US"/>
              <a:t>: functions that we define ourselves and then use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ED384-ADCE-41BF-9EC7-4DBA32E135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1</a:t>
            </a:fld>
            <a:endParaRPr lang="en-US" altLang="zh-CN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74C561E-2F7C-4C08-8240-DA093F0CA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88" y="3363935"/>
            <a:ext cx="4212468" cy="164649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770527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Review of Lecture 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769912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What’s function?</a:t>
            </a:r>
          </a:p>
          <a:p>
            <a:pPr lvl="1"/>
            <a:r>
              <a:rPr lang="en-US"/>
              <a:t>to </a:t>
            </a:r>
            <a:r>
              <a:rPr lang="en-US">
                <a:solidFill>
                  <a:srgbClr val="1F85C6"/>
                </a:solidFill>
              </a:rPr>
              <a:t>store and reuse codes</a:t>
            </a:r>
          </a:p>
          <a:p>
            <a:pPr lvl="1"/>
            <a:r>
              <a:rPr lang="en-US"/>
              <a:t>define, header, name, arguments, body, return, call, parameters</a:t>
            </a:r>
          </a:p>
          <a:p>
            <a:r>
              <a:rPr lang="en-US">
                <a:solidFill>
                  <a:srgbClr val="1F85C6"/>
                </a:solidFill>
              </a:rPr>
              <a:t>Built-in functions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Import module before using </a:t>
            </a:r>
            <a:r>
              <a:rPr lang="en-US"/>
              <a:t>its functions / variables</a:t>
            </a:r>
          </a:p>
          <a:p>
            <a:pPr lvl="1"/>
            <a:r>
              <a:rPr lang="en-US"/>
              <a:t>Usage of </a:t>
            </a:r>
            <a:r>
              <a:rPr lang="en-US" err="1">
                <a:solidFill>
                  <a:srgbClr val="1F85C6"/>
                </a:solidFill>
              </a:rPr>
              <a:t>dir</a:t>
            </a:r>
            <a:r>
              <a:rPr lang="en-US">
                <a:solidFill>
                  <a:srgbClr val="1F85C6"/>
                </a:solidFill>
              </a:rPr>
              <a:t>()</a:t>
            </a:r>
            <a:r>
              <a:rPr lang="en-US"/>
              <a:t> and </a:t>
            </a:r>
            <a:r>
              <a:rPr lang="en-US">
                <a:solidFill>
                  <a:srgbClr val="1F85C6"/>
                </a:solidFill>
              </a:rPr>
              <a:t>help()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Passing arguments</a:t>
            </a:r>
          </a:p>
          <a:p>
            <a:r>
              <a:rPr lang="en-US">
                <a:solidFill>
                  <a:srgbClr val="1F85C6"/>
                </a:solidFill>
              </a:rPr>
              <a:t>Debugging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Save before run</a:t>
            </a:r>
            <a:r>
              <a:rPr lang="en-US"/>
              <a:t>, </a:t>
            </a:r>
            <a:r>
              <a:rPr lang="en-US">
                <a:solidFill>
                  <a:srgbClr val="1F85C6"/>
                </a:solidFill>
              </a:rPr>
              <a:t>define before use</a:t>
            </a:r>
          </a:p>
          <a:p>
            <a:pPr lvl="1"/>
            <a:r>
              <a:rPr lang="en-US"/>
              <a:t>Use </a:t>
            </a:r>
            <a:r>
              <a:rPr lang="en-US">
                <a:solidFill>
                  <a:srgbClr val="1F85C6"/>
                </a:solidFill>
              </a:rPr>
              <a:t>print() </a:t>
            </a:r>
            <a:r>
              <a:rPr lang="en-US"/>
              <a:t>to checking whether a code is executed during debugging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2</a:t>
            </a:fld>
            <a:endParaRPr lang="en-US" altLang="zh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0C8ED-CF94-664B-8527-DF602ADDBEA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101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>
                <a:solidFill>
                  <a:srgbClr val="1F85C6"/>
                </a:solidFill>
              </a:rPr>
              <a:t>User-defined functions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Define and use </a:t>
            </a:r>
            <a:r>
              <a:rPr lang="en-US" sz="1200"/>
              <a:t>- </a:t>
            </a:r>
            <a:r>
              <a:rPr lang="en-US" sz="1200">
                <a:solidFill>
                  <a:srgbClr val="1F85C6"/>
                </a:solidFill>
              </a:rPr>
              <a:t>def</a:t>
            </a:r>
            <a:r>
              <a:rPr lang="en-US" sz="1200"/>
              <a:t> and </a:t>
            </a:r>
            <a:r>
              <a:rPr lang="en-US" sz="1200">
                <a:solidFill>
                  <a:srgbClr val="1F85C6"/>
                </a:solidFill>
              </a:rPr>
              <a:t>call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Local variables </a:t>
            </a:r>
            <a:r>
              <a:rPr lang="en-US" sz="1200"/>
              <a:t>defined in a function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Flow of execution </a:t>
            </a:r>
            <a:r>
              <a:rPr lang="en-US" sz="1200"/>
              <a:t>– detour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Arguments</a:t>
            </a:r>
            <a:r>
              <a:rPr lang="en-US" sz="1200"/>
              <a:t>, </a:t>
            </a:r>
            <a:r>
              <a:rPr lang="en-US" sz="1200">
                <a:solidFill>
                  <a:srgbClr val="1F85C6"/>
                </a:solidFill>
              </a:rPr>
              <a:t>parameters</a:t>
            </a:r>
            <a:r>
              <a:rPr lang="en-US" sz="1200"/>
              <a:t>, </a:t>
            </a:r>
            <a:r>
              <a:rPr lang="en-US" sz="1200">
                <a:solidFill>
                  <a:srgbClr val="1F85C6"/>
                </a:solidFill>
              </a:rPr>
              <a:t>return</a:t>
            </a:r>
            <a:r>
              <a:rPr lang="en-US" sz="1200"/>
              <a:t> values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Multiple parameters / arguments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Void</a:t>
            </a:r>
            <a:r>
              <a:rPr lang="en-US" sz="1200"/>
              <a:t> functions and  </a:t>
            </a:r>
            <a:r>
              <a:rPr lang="en-US" sz="1200">
                <a:solidFill>
                  <a:srgbClr val="1F85C6"/>
                </a:solidFill>
              </a:rPr>
              <a:t>fruitful</a:t>
            </a:r>
            <a:r>
              <a:rPr lang="en-US" sz="1200"/>
              <a:t> functions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Why/How to </a:t>
            </a:r>
            <a:r>
              <a:rPr lang="en-US" sz="1200">
                <a:solidFill>
                  <a:srgbClr val="1F85C6"/>
                </a:solidFill>
              </a:rPr>
              <a:t>organize functions</a:t>
            </a:r>
          </a:p>
          <a:p>
            <a:pPr marL="1028700" lvl="2" indent="-285750">
              <a:lnSpc>
                <a:spcPct val="120000"/>
              </a:lnSpc>
            </a:pPr>
            <a:r>
              <a:rPr lang="en-US" sz="1200">
                <a:solidFill>
                  <a:srgbClr val="1F85C6"/>
                </a:solidFill>
              </a:rPr>
              <a:t>Break into logical chunks</a:t>
            </a:r>
          </a:p>
          <a:p>
            <a:pPr marL="1028700" lvl="2" indent="-285750">
              <a:lnSpc>
                <a:spcPct val="120000"/>
              </a:lnSpc>
            </a:pPr>
            <a:r>
              <a:rPr lang="en-US" sz="1200">
                <a:solidFill>
                  <a:srgbClr val="1F85C6"/>
                </a:solidFill>
              </a:rPr>
              <a:t>Reusable</a:t>
            </a:r>
            <a:r>
              <a:rPr lang="en-US" sz="1200"/>
              <a:t>, and </a:t>
            </a:r>
            <a:r>
              <a:rPr lang="en-US" sz="1200">
                <a:solidFill>
                  <a:srgbClr val="1F85C6"/>
                </a:solidFill>
              </a:rPr>
              <a:t>easy to maintain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>
                <a:solidFill>
                  <a:srgbClr val="1F85C6"/>
                </a:solidFill>
              </a:rPr>
              <a:t>Positioned arguments </a:t>
            </a:r>
            <a:r>
              <a:rPr lang="en-US" sz="1200"/>
              <a:t>and </a:t>
            </a:r>
            <a:r>
              <a:rPr lang="en-US" sz="1200">
                <a:solidFill>
                  <a:srgbClr val="1F85C6"/>
                </a:solidFill>
              </a:rPr>
              <a:t>keyword arguments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Functions are </a:t>
            </a:r>
            <a:r>
              <a:rPr lang="en-US" sz="1200">
                <a:solidFill>
                  <a:srgbClr val="1F85C6"/>
                </a:solidFill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3174457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C3CA-6D58-46DF-9864-7F30DA66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Lecture 6: Loop - Repeat the same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52865-2966-4BAB-93B4-CE9D9C504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Computers are often used to </a:t>
            </a:r>
            <a:r>
              <a:rPr lang="en-US">
                <a:solidFill>
                  <a:srgbClr val="1F85C6"/>
                </a:solidFill>
              </a:rPr>
              <a:t>automate repetitive tasks</a:t>
            </a:r>
            <a:r>
              <a:rPr lang="en-US"/>
              <a:t>. </a:t>
            </a:r>
          </a:p>
          <a:p>
            <a:r>
              <a:rPr lang="en-US">
                <a:solidFill>
                  <a:srgbClr val="1F85C6"/>
                </a:solidFill>
              </a:rPr>
              <a:t>Repeating identical </a:t>
            </a:r>
            <a:r>
              <a:rPr lang="en-US"/>
              <a:t>or </a:t>
            </a:r>
            <a:r>
              <a:rPr lang="en-US">
                <a:solidFill>
                  <a:srgbClr val="1F85C6"/>
                </a:solidFill>
              </a:rPr>
              <a:t>similar</a:t>
            </a:r>
            <a:r>
              <a:rPr lang="en-US"/>
              <a:t> </a:t>
            </a:r>
            <a:r>
              <a:rPr lang="en-US">
                <a:solidFill>
                  <a:srgbClr val="1F85C6"/>
                </a:solidFill>
              </a:rPr>
              <a:t>tasks</a:t>
            </a:r>
            <a:r>
              <a:rPr lang="en-US"/>
              <a:t> without making errors is something that computers do well and people do poorly. </a:t>
            </a:r>
          </a:p>
          <a:p>
            <a:r>
              <a:rPr lang="en-US"/>
              <a:t>Python provides several language features to make it easier.</a:t>
            </a:r>
          </a:p>
          <a:p>
            <a:pPr lvl="1">
              <a:buSzPct val="150000"/>
            </a:pPr>
            <a:r>
              <a:rPr lang="en-US">
                <a:solidFill>
                  <a:srgbClr val="1F85C6"/>
                </a:solidFill>
              </a:rPr>
              <a:t>while loop </a:t>
            </a:r>
            <a:r>
              <a:rPr lang="en-US"/>
              <a:t>(</a:t>
            </a:r>
            <a:r>
              <a:rPr lang="en-US">
                <a:solidFill>
                  <a:srgbClr val="1F85C6"/>
                </a:solidFill>
              </a:rPr>
              <a:t>indefinite loop</a:t>
            </a:r>
            <a:r>
              <a:rPr lang="en-US"/>
              <a:t>) and </a:t>
            </a:r>
            <a:r>
              <a:rPr lang="en-US">
                <a:solidFill>
                  <a:srgbClr val="1F85C6"/>
                </a:solidFill>
              </a:rPr>
              <a:t>for loop </a:t>
            </a:r>
            <a:r>
              <a:rPr lang="en-US"/>
              <a:t>(</a:t>
            </a:r>
            <a:r>
              <a:rPr lang="en-US">
                <a:solidFill>
                  <a:srgbClr val="1F85C6"/>
                </a:solidFill>
              </a:rPr>
              <a:t>definite loop</a:t>
            </a:r>
            <a:r>
              <a:rPr lang="en-US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AD7512-9142-49F4-B2EC-0FECB8B67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405" y="3008162"/>
            <a:ext cx="2566817" cy="1126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B4717C-980F-4534-9F0A-786D3F4F3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976" y="3108167"/>
            <a:ext cx="2285455" cy="102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9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Review of Lecture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sz="1200"/>
              <a:t>Loop: </a:t>
            </a:r>
            <a:r>
              <a:rPr lang="en-US" sz="1200">
                <a:solidFill>
                  <a:srgbClr val="1F85C6"/>
                </a:solidFill>
              </a:rPr>
              <a:t>Repeat</a:t>
            </a:r>
          </a:p>
          <a:p>
            <a:pPr lvl="1">
              <a:buSzPct val="150000"/>
            </a:pPr>
            <a:r>
              <a:rPr lang="en-US" sz="1200">
                <a:solidFill>
                  <a:srgbClr val="1F85C6"/>
                </a:solidFill>
              </a:rPr>
              <a:t>Iteration</a:t>
            </a:r>
            <a:r>
              <a:rPr lang="en-US" sz="1200"/>
              <a:t>, </a:t>
            </a:r>
            <a:r>
              <a:rPr lang="en-US" sz="1200">
                <a:solidFill>
                  <a:srgbClr val="1F85C6"/>
                </a:solidFill>
              </a:rPr>
              <a:t>iteration variable</a:t>
            </a:r>
          </a:p>
          <a:p>
            <a:r>
              <a:rPr lang="en-US" sz="1200">
                <a:solidFill>
                  <a:srgbClr val="1F85C6"/>
                </a:solidFill>
              </a:rPr>
              <a:t>while</a:t>
            </a:r>
            <a:r>
              <a:rPr lang="en-US" sz="1200"/>
              <a:t> loop: </a:t>
            </a:r>
            <a:r>
              <a:rPr lang="en-US" sz="1200">
                <a:solidFill>
                  <a:srgbClr val="1F85C6"/>
                </a:solidFill>
              </a:rPr>
              <a:t>Indefinite</a:t>
            </a:r>
          </a:p>
          <a:p>
            <a:pPr lvl="1">
              <a:buSzPct val="150000"/>
            </a:pPr>
            <a:r>
              <a:rPr lang="en-US" sz="1200"/>
              <a:t>Iteration </a:t>
            </a:r>
            <a:r>
              <a:rPr lang="en-US" sz="1200">
                <a:solidFill>
                  <a:srgbClr val="1F85C6"/>
                </a:solidFill>
              </a:rPr>
              <a:t>until condition is violated</a:t>
            </a:r>
          </a:p>
          <a:p>
            <a:r>
              <a:rPr lang="en-US" sz="1200">
                <a:solidFill>
                  <a:srgbClr val="1F85C6"/>
                </a:solidFill>
              </a:rPr>
              <a:t>for</a:t>
            </a:r>
            <a:r>
              <a:rPr lang="en-US" sz="1200"/>
              <a:t> loop: </a:t>
            </a:r>
            <a:r>
              <a:rPr lang="en-US" sz="1200">
                <a:solidFill>
                  <a:srgbClr val="1F85C6"/>
                </a:solidFill>
              </a:rPr>
              <a:t>definite</a:t>
            </a:r>
          </a:p>
          <a:p>
            <a:pPr lvl="1">
              <a:buSzPct val="150000"/>
            </a:pPr>
            <a:r>
              <a:rPr lang="en-US" sz="1200">
                <a:solidFill>
                  <a:srgbClr val="1F85C6"/>
                </a:solidFill>
              </a:rPr>
              <a:t>Iteration for each item </a:t>
            </a:r>
            <a:r>
              <a:rPr lang="en-US" sz="1200"/>
              <a:t>of a sequence</a:t>
            </a:r>
          </a:p>
          <a:p>
            <a:r>
              <a:rPr lang="en-US" sz="1200">
                <a:solidFill>
                  <a:srgbClr val="1F85C6"/>
                </a:solidFill>
              </a:rPr>
              <a:t>break</a:t>
            </a:r>
            <a:r>
              <a:rPr lang="en-US" sz="1200"/>
              <a:t> and </a:t>
            </a:r>
            <a:r>
              <a:rPr lang="en-US" sz="1200">
                <a:solidFill>
                  <a:srgbClr val="1F85C6"/>
                </a:solidFill>
              </a:rPr>
              <a:t>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</a:t>
            </a:fld>
            <a:endParaRPr lang="en-US" altLang="zh-C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7"/>
            <a:ext cx="3342956" cy="355229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SzPct val="129000"/>
            </a:pPr>
            <a:r>
              <a:rPr lang="en-US" sz="1200"/>
              <a:t>Loop Patterns: </a:t>
            </a:r>
          </a:p>
          <a:p>
            <a:pPr lvl="1">
              <a:lnSpc>
                <a:spcPct val="120000"/>
              </a:lnSpc>
              <a:buSzPct val="150000"/>
            </a:pPr>
            <a:r>
              <a:rPr lang="en-US" sz="1200"/>
              <a:t>Initialize, Iteration over each entry of data, and repeat updates</a:t>
            </a:r>
          </a:p>
          <a:p>
            <a:pPr lvl="2">
              <a:lnSpc>
                <a:spcPct val="120000"/>
              </a:lnSpc>
            </a:pPr>
            <a:r>
              <a:rPr lang="en-US" sz="1200">
                <a:solidFill>
                  <a:srgbClr val="1F85C6"/>
                </a:solidFill>
              </a:rPr>
              <a:t>Maximum of data</a:t>
            </a:r>
          </a:p>
          <a:p>
            <a:pPr lvl="2">
              <a:lnSpc>
                <a:spcPct val="120000"/>
              </a:lnSpc>
            </a:pPr>
            <a:r>
              <a:rPr lang="en-US" sz="1200">
                <a:solidFill>
                  <a:srgbClr val="1F85C6"/>
                </a:solidFill>
              </a:rPr>
              <a:t>Sum of data</a:t>
            </a:r>
          </a:p>
          <a:p>
            <a:pPr lvl="2">
              <a:lnSpc>
                <a:spcPct val="120000"/>
              </a:lnSpc>
            </a:pPr>
            <a:r>
              <a:rPr lang="en-US" sz="1200">
                <a:solidFill>
                  <a:srgbClr val="1F85C6"/>
                </a:solidFill>
              </a:rPr>
              <a:t>Counting of data</a:t>
            </a:r>
          </a:p>
          <a:p>
            <a:pPr lvl="1">
              <a:lnSpc>
                <a:spcPct val="120000"/>
              </a:lnSpc>
              <a:buSzPct val="150000"/>
            </a:pPr>
            <a:r>
              <a:rPr lang="en-US" sz="1200"/>
              <a:t>Filtering of data by conditions, and use of Flag variables</a:t>
            </a:r>
          </a:p>
          <a:p>
            <a:pPr lvl="1">
              <a:lnSpc>
                <a:spcPct val="120000"/>
              </a:lnSpc>
              <a:buSzPct val="150000"/>
            </a:pPr>
            <a:r>
              <a:rPr lang="en-US" sz="1200"/>
              <a:t>Use of </a:t>
            </a:r>
            <a:r>
              <a:rPr lang="en-US" sz="1200">
                <a:solidFill>
                  <a:srgbClr val="1F85C6"/>
                </a:solidFill>
              </a:rPr>
              <a:t>None</a:t>
            </a:r>
            <a:r>
              <a:rPr lang="en-US" sz="1200"/>
              <a:t>, </a:t>
            </a:r>
            <a:r>
              <a:rPr lang="en-US" sz="1200">
                <a:solidFill>
                  <a:srgbClr val="1F85C6"/>
                </a:solidFill>
              </a:rPr>
              <a:t>is</a:t>
            </a:r>
            <a:r>
              <a:rPr lang="en-US" sz="1200"/>
              <a:t>, and </a:t>
            </a:r>
            <a:r>
              <a:rPr lang="en-US" sz="1200">
                <a:solidFill>
                  <a:srgbClr val="1F85C6"/>
                </a:solidFill>
              </a:rPr>
              <a:t>is not</a:t>
            </a:r>
          </a:p>
          <a:p>
            <a:pPr lvl="2">
              <a:lnSpc>
                <a:spcPct val="120000"/>
              </a:lnSpc>
            </a:pPr>
            <a:r>
              <a:rPr lang="en-US" sz="1200">
                <a:solidFill>
                  <a:srgbClr val="1F85C6"/>
                </a:solidFill>
              </a:rPr>
              <a:t>Minimum</a:t>
            </a:r>
          </a:p>
          <a:p>
            <a:pPr>
              <a:lnSpc>
                <a:spcPct val="120000"/>
              </a:lnSpc>
              <a:buSzPct val="129000"/>
            </a:pPr>
            <a:r>
              <a:rPr lang="en-US" sz="1200"/>
              <a:t>Debugging</a:t>
            </a:r>
          </a:p>
          <a:p>
            <a:pPr lvl="1">
              <a:lnSpc>
                <a:spcPct val="120000"/>
              </a:lnSpc>
              <a:buSzPct val="150000"/>
            </a:pPr>
            <a:r>
              <a:rPr lang="en-US" sz="1200">
                <a:solidFill>
                  <a:srgbClr val="1F85C6"/>
                </a:solidFill>
              </a:rPr>
              <a:t>print() </a:t>
            </a:r>
            <a:r>
              <a:rPr lang="en-US" sz="1200"/>
              <a:t>and </a:t>
            </a:r>
            <a:r>
              <a:rPr lang="en-US" sz="1200">
                <a:solidFill>
                  <a:srgbClr val="1F85C6"/>
                </a:solidFill>
              </a:rPr>
              <a:t>bisection</a:t>
            </a:r>
            <a:r>
              <a:rPr lang="en-US" sz="1200"/>
              <a:t> debugging</a:t>
            </a:r>
          </a:p>
        </p:txBody>
      </p:sp>
    </p:spTree>
    <p:extLst>
      <p:ext uri="{BB962C8B-B14F-4D97-AF65-F5344CB8AC3E}">
        <p14:creationId xmlns:p14="http://schemas.microsoft.com/office/powerpoint/2010/main" val="324101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807699" cy="115980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lvl="0"/>
            <a:r>
              <a:rPr lang="en"/>
              <a:t>CDS1001 – </a:t>
            </a:r>
            <a:r>
              <a:rPr lang="en-US" altLang="zh-CN" sz="3600"/>
              <a:t>Strings and Files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4EDB3-B869-CEAE-ECEA-A438AC9E4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08" y="4539430"/>
            <a:ext cx="350608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session will be recorded!</a:t>
            </a:r>
            <a:endParaRPr lang="zh-CN" altLang="en-US" sz="2000">
              <a:solidFill>
                <a:srgbClr val="FF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295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27685-B4C1-4186-AB64-641BD431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String Values and Variables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A8912-4B45-41DD-827D-9D5F2BCC2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3104866"/>
            <a:ext cx="5690156" cy="1821022"/>
          </a:xfrm>
        </p:spPr>
        <p:txBody>
          <a:bodyPr>
            <a:normAutofit fontScale="77500" lnSpcReduction="20000"/>
          </a:bodyPr>
          <a:lstStyle/>
          <a:p>
            <a:pPr marL="288036" indent="-288036" defTabSz="514350">
              <a:lnSpc>
                <a:spcPct val="104000"/>
              </a:lnSpc>
              <a:spcBef>
                <a:spcPts val="750"/>
              </a:spcBef>
              <a:spcAft>
                <a:spcPts val="150"/>
              </a:spcAft>
              <a:buClr>
                <a:srgbClr val="000000"/>
              </a:buClr>
              <a:buFont typeface="Franklin Gothic Book" panose="020B0503020102020204" pitchFamily="34" charset="0"/>
              <a:buChar char="■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String value: </a:t>
            </a:r>
          </a:p>
          <a:p>
            <a:pPr lvl="1" indent="-288036" defTabSz="514350">
              <a:lnSpc>
                <a:spcPct val="114000"/>
              </a:lnSpc>
              <a:spcBef>
                <a:spcPts val="375"/>
              </a:spcBef>
              <a:spcAft>
                <a:spcPts val="150"/>
              </a:spcAft>
              <a:buClr>
                <a:srgbClr val="000000"/>
              </a:buClr>
              <a:buFont typeface="Franklin Gothic Book" panose="020B0503020102020204" pitchFamily="34" charset="0"/>
              <a:buChar char="–"/>
            </a:pPr>
            <a:r>
              <a:rPr lang="en-US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‘Done!’</a:t>
            </a:r>
          </a:p>
          <a:p>
            <a:pPr marL="288036" indent="-288036" defTabSz="514350">
              <a:lnSpc>
                <a:spcPct val="104000"/>
              </a:lnSpc>
              <a:spcBef>
                <a:spcPts val="750"/>
              </a:spcBef>
              <a:spcAft>
                <a:spcPts val="150"/>
              </a:spcAft>
              <a:buClr>
                <a:srgbClr val="000000"/>
              </a:buClr>
              <a:buFont typeface="Franklin Gothic Book" panose="020B0503020102020204" pitchFamily="34" charset="0"/>
              <a:buChar char="■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String variable: </a:t>
            </a:r>
          </a:p>
          <a:p>
            <a:pPr lvl="1" indent="-288036" defTabSz="514350">
              <a:lnSpc>
                <a:spcPct val="114000"/>
              </a:lnSpc>
              <a:spcBef>
                <a:spcPts val="375"/>
              </a:spcBef>
              <a:spcAft>
                <a:spcPts val="150"/>
              </a:spcAft>
              <a:buClr>
                <a:srgbClr val="000000"/>
              </a:buClr>
              <a:buFont typeface="Franklin Gothic Book" panose="020B0503020102020204" pitchFamily="34" charset="0"/>
              <a:buChar char="–"/>
            </a:pPr>
            <a:r>
              <a:rPr lang="en-US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</a:t>
            </a:r>
          </a:p>
          <a:p>
            <a:pPr marL="288036" indent="-288036" defTabSz="514350">
              <a:lnSpc>
                <a:spcPct val="104000"/>
              </a:lnSpc>
              <a:spcBef>
                <a:spcPts val="750"/>
              </a:spcBef>
              <a:spcAft>
                <a:spcPts val="150"/>
              </a:spcAft>
              <a:buClr>
                <a:srgbClr val="000000"/>
              </a:buClr>
              <a:buFont typeface="Franklin Gothic Book" panose="020B0503020102020204" pitchFamily="34" charset="0"/>
              <a:buChar char="■"/>
            </a:pPr>
            <a:r>
              <a:rPr lang="en-U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Comparison: </a:t>
            </a:r>
          </a:p>
          <a:p>
            <a:pPr lvl="1" indent="-288036" defTabSz="514350">
              <a:lnSpc>
                <a:spcPct val="114000"/>
              </a:lnSpc>
              <a:spcBef>
                <a:spcPts val="375"/>
              </a:spcBef>
              <a:spcAft>
                <a:spcPts val="150"/>
              </a:spcAft>
              <a:buClr>
                <a:srgbClr val="000000"/>
              </a:buClr>
              <a:buFont typeface="Franklin Gothic Book" panose="020B0503020102020204" pitchFamily="34" charset="0"/>
              <a:buChar char="–"/>
            </a:pP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==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EC43B-9DF9-4141-9114-B0907404A0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</a:t>
            </a:fld>
            <a:endParaRPr lang="en-US" altLang="zh-CN"/>
          </a:p>
        </p:txBody>
      </p:sp>
      <p:sp>
        <p:nvSpPr>
          <p:cNvPr id="6" name="Shape 295">
            <a:extLst>
              <a:ext uri="{FF2B5EF4-FFF2-40B4-BE49-F238E27FC236}">
                <a16:creationId xmlns:a16="http://schemas.microsoft.com/office/drawing/2014/main" id="{7085B2B0-9130-4813-9C7E-CAF04B634F65}"/>
              </a:ext>
            </a:extLst>
          </p:cNvPr>
          <p:cNvSpPr txBox="1"/>
          <p:nvPr/>
        </p:nvSpPr>
        <p:spPr>
          <a:xfrm>
            <a:off x="716133" y="1653072"/>
            <a:ext cx="2712867" cy="12581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input(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line == 'done' 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'Done!'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F675FD-4F1A-3346-944F-EACEA0F459E3}"/>
              </a:ext>
            </a:extLst>
          </p:cNvPr>
          <p:cNvSpPr/>
          <p:nvPr/>
        </p:nvSpPr>
        <p:spPr>
          <a:xfrm>
            <a:off x="4511719" y="3190682"/>
            <a:ext cx="2214758" cy="1580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36" indent="-288036" defTabSz="514350">
              <a:lnSpc>
                <a:spcPct val="94000"/>
              </a:lnSpc>
              <a:spcBef>
                <a:spcPts val="750"/>
              </a:spcBef>
              <a:spcAft>
                <a:spcPts val="150"/>
              </a:spcAft>
              <a:buFont typeface="Franklin Gothic Book" panose="020B0503020102020204" pitchFamily="34" charset="0"/>
              <a:buChar char="■"/>
            </a:pPr>
            <a:r>
              <a:rPr lang="en-US" sz="1425">
                <a:solidFill>
                  <a:srgbClr val="FF0000"/>
                </a:solidFill>
              </a:rPr>
              <a:t>More operations and functions</a:t>
            </a:r>
          </a:p>
          <a:p>
            <a:pPr marL="685800" lvl="1" indent="-288036" defTabSz="514350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Char char="–"/>
            </a:pPr>
            <a:r>
              <a:rPr lang="en-US" sz="1275" i="1">
                <a:solidFill>
                  <a:srgbClr val="FF0000"/>
                </a:solidFill>
              </a:rPr>
              <a:t>Slicing …</a:t>
            </a:r>
          </a:p>
          <a:p>
            <a:pPr marL="685800" lvl="1" indent="-288036" defTabSz="514350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Char char="–"/>
            </a:pPr>
            <a:r>
              <a:rPr lang="en-US" sz="1275" i="1">
                <a:solidFill>
                  <a:srgbClr val="FF0000"/>
                </a:solidFill>
              </a:rPr>
              <a:t>search, uppercase, lowercase, </a:t>
            </a:r>
            <a:r>
              <a:rPr lang="en-US" sz="1275" i="1" err="1">
                <a:solidFill>
                  <a:srgbClr val="FF0000"/>
                </a:solidFill>
              </a:rPr>
              <a:t>startswith</a:t>
            </a:r>
            <a:r>
              <a:rPr lang="en-US" sz="1275" i="1">
                <a:solidFill>
                  <a:srgbClr val="FF0000"/>
                </a:solidFill>
              </a:rPr>
              <a:t> 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2B68C1-9E78-AE42-8760-41D246DDBACF}"/>
              </a:ext>
            </a:extLst>
          </p:cNvPr>
          <p:cNvSpPr/>
          <p:nvPr/>
        </p:nvSpPr>
        <p:spPr>
          <a:xfrm>
            <a:off x="2743200" y="3190683"/>
            <a:ext cx="2015125" cy="1242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36" indent="-288036" defTabSz="514350">
              <a:lnSpc>
                <a:spcPct val="94000"/>
              </a:lnSpc>
              <a:spcBef>
                <a:spcPts val="750"/>
              </a:spcBef>
              <a:spcAft>
                <a:spcPts val="150"/>
              </a:spcAft>
              <a:buFont typeface="Franklin Gothic Book" panose="020B0503020102020204" pitchFamily="34" charset="0"/>
              <a:buChar char="■"/>
            </a:pPr>
            <a:r>
              <a:rPr lang="en-US" sz="1500"/>
              <a:t>Operator: </a:t>
            </a:r>
          </a:p>
          <a:p>
            <a:pPr marL="685800" lvl="1" indent="-288036" defTabSz="514350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Char char="–"/>
            </a:pPr>
            <a:r>
              <a:rPr lang="en-US" sz="1500" i="1"/>
              <a:t>+, *, etc.</a:t>
            </a:r>
          </a:p>
          <a:p>
            <a:pPr marL="288036" indent="-288036" defTabSz="514350">
              <a:lnSpc>
                <a:spcPct val="94000"/>
              </a:lnSpc>
              <a:spcBef>
                <a:spcPts val="750"/>
              </a:spcBef>
              <a:spcAft>
                <a:spcPts val="150"/>
              </a:spcAft>
              <a:buFont typeface="Franklin Gothic Book" panose="020B0503020102020204" pitchFamily="34" charset="0"/>
              <a:buChar char="■"/>
            </a:pPr>
            <a:r>
              <a:rPr lang="en-US" sz="1500"/>
              <a:t>Convert function: </a:t>
            </a:r>
          </a:p>
          <a:p>
            <a:pPr marL="685800" lvl="1" indent="-288036" defTabSz="514350">
              <a:lnSpc>
                <a:spcPct val="94000"/>
              </a:lnSpc>
              <a:spcBef>
                <a:spcPts val="375"/>
              </a:spcBef>
              <a:spcAft>
                <a:spcPts val="150"/>
              </a:spcAft>
              <a:buFont typeface="Franklin Gothic Book" panose="020B0503020102020204" pitchFamily="34" charset="0"/>
              <a:buChar char="–"/>
            </a:pPr>
            <a:r>
              <a:rPr lang="en-US" sz="1500" i="1"/>
              <a:t>str(1)</a:t>
            </a:r>
          </a:p>
        </p:txBody>
      </p:sp>
    </p:spTree>
    <p:extLst>
      <p:ext uri="{BB962C8B-B14F-4D97-AF65-F5344CB8AC3E}">
        <p14:creationId xmlns:p14="http://schemas.microsoft.com/office/powerpoint/2010/main" val="222110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143" y="2955421"/>
            <a:ext cx="6343556" cy="1159800"/>
          </a:xfrm>
        </p:spPr>
        <p:txBody>
          <a:bodyPr spcFirstLastPara="1" vert="horz" wrap="square" lIns="68580" tIns="34290" rIns="68580" bIns="34290" rtlCol="0" anchor="t" anchorCtr="0">
            <a:noAutofit/>
          </a:bodyPr>
          <a:lstStyle/>
          <a:p>
            <a:pPr algn="l" defTabSz="685800"/>
            <a:r>
              <a:rPr lang="en-US" sz="3200"/>
              <a:t>Case Study: Finding a Carrier’s Shipping Rate from a File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7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705A-461F-4CB4-AF5F-FC3171C8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Finding a Carrier’s Shipping Rate from a File: Problem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4F3F9-9147-4AB8-AACB-69ED245F6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39632" cy="3552300"/>
          </a:xfrm>
        </p:spPr>
        <p:txBody>
          <a:bodyPr>
            <a:normAutofit/>
          </a:bodyPr>
          <a:lstStyle/>
          <a:p>
            <a:r>
              <a:rPr lang="en-US"/>
              <a:t>FE plans to ship cargoes from Hong Kong to Los Angeles every month</a:t>
            </a:r>
          </a:p>
          <a:p>
            <a:r>
              <a:rPr lang="en-US"/>
              <a:t>FE receives shipping rates </a:t>
            </a:r>
            <a:r>
              <a:rPr lang="en-US">
                <a:solidFill>
                  <a:srgbClr val="1F85C6"/>
                </a:solidFill>
              </a:rPr>
              <a:t>from multiple carriers</a:t>
            </a:r>
            <a:r>
              <a:rPr lang="en-US"/>
              <a:t>, and store the </a:t>
            </a:r>
            <a:r>
              <a:rPr lang="en-US">
                <a:solidFill>
                  <a:srgbClr val="1F85C6"/>
                </a:solidFill>
              </a:rPr>
              <a:t>rates in a text file (rates.txt)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Carrier’s ID</a:t>
            </a:r>
            <a:r>
              <a:rPr lang="en-US"/>
              <a:t> has </a:t>
            </a:r>
            <a:r>
              <a:rPr lang="en-US">
                <a:solidFill>
                  <a:srgbClr val="1F85C6"/>
                </a:solidFill>
              </a:rPr>
              <a:t>3 letters</a:t>
            </a:r>
            <a:r>
              <a:rPr lang="en-US"/>
              <a:t>: AAA, ABC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Followed by a space </a:t>
            </a:r>
            <a:r>
              <a:rPr lang="en-US"/>
              <a:t>and a </a:t>
            </a:r>
            <a:r>
              <a:rPr lang="en-US">
                <a:solidFill>
                  <a:srgbClr val="1F85C6"/>
                </a:solidFill>
              </a:rPr>
              <a:t>shipping rate</a:t>
            </a:r>
          </a:p>
          <a:p>
            <a:r>
              <a:rPr lang="en-US"/>
              <a:t>FE wants to know the </a:t>
            </a:r>
            <a:r>
              <a:rPr lang="en-US">
                <a:solidFill>
                  <a:srgbClr val="1F85C6"/>
                </a:solidFill>
              </a:rPr>
              <a:t>shipping rate for a specific carrier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01F80B-D9E4-4194-976D-F6A6D777AF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8</a:t>
            </a:fld>
            <a:endParaRPr lang="en-US" altLang="zh-C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EAE368-ACB2-47BA-A5F8-5F37A159B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862" y="1986671"/>
            <a:ext cx="1092994" cy="6482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83596-C43D-405C-B21B-BEFB2782B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07" y="3191988"/>
            <a:ext cx="2641402" cy="4125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95C9C4-8789-453D-96AB-3341821DC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07" y="3692832"/>
            <a:ext cx="2930009" cy="297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4A921C-ED34-3C68-6AAD-67BC9BF07882}"/>
              </a:ext>
            </a:extLst>
          </p:cNvPr>
          <p:cNvSpPr txBox="1"/>
          <p:nvPr/>
        </p:nvSpPr>
        <p:spPr>
          <a:xfrm>
            <a:off x="3774567" y="1665526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rates.txt</a:t>
            </a:r>
            <a:endParaRPr lang="en-US" sz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085D3B-798F-1A42-F33D-C16B5E1DBEE9}"/>
              </a:ext>
            </a:extLst>
          </p:cNvPr>
          <p:cNvSpPr txBox="1"/>
          <p:nvPr/>
        </p:nvSpPr>
        <p:spPr>
          <a:xfrm>
            <a:off x="3766668" y="2872739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51113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A287-1EB9-4E24-8E16-0291D5F5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06" y="688333"/>
            <a:ext cx="6235492" cy="857400"/>
          </a:xfrm>
        </p:spPr>
        <p:txBody>
          <a:bodyPr/>
          <a:lstStyle/>
          <a:p>
            <a:r>
              <a:rPr lang="en-US" sz="2800"/>
              <a:t>Finding a Carrier’s Shipping Rate from a File: Python Code for text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C50-D982-48AB-B6D8-1BD62A00B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51098" cy="3552300"/>
          </a:xfrm>
        </p:spPr>
        <p:txBody>
          <a:bodyPr/>
          <a:lstStyle/>
          <a:p>
            <a:r>
              <a:rPr lang="en-US" sz="1300"/>
              <a:t>For </a:t>
            </a:r>
            <a:r>
              <a:rPr lang="en-US" sz="1300">
                <a:solidFill>
                  <a:srgbClr val="1F85C6"/>
                </a:solidFill>
              </a:rPr>
              <a:t>each line</a:t>
            </a:r>
            <a:r>
              <a:rPr lang="en-US" sz="1300"/>
              <a:t> </a:t>
            </a:r>
            <a:r>
              <a:rPr lang="en-US" sz="1300">
                <a:solidFill>
                  <a:srgbClr val="1F85C6"/>
                </a:solidFill>
              </a:rPr>
              <a:t>read</a:t>
            </a:r>
            <a:r>
              <a:rPr lang="en-US" sz="1300"/>
              <a:t> </a:t>
            </a:r>
            <a:r>
              <a:rPr lang="en-US" sz="1300">
                <a:solidFill>
                  <a:srgbClr val="1F85C6"/>
                </a:solidFill>
              </a:rPr>
              <a:t>from the input file</a:t>
            </a:r>
            <a:r>
              <a:rPr lang="en-US" sz="1300"/>
              <a:t>:</a:t>
            </a:r>
          </a:p>
          <a:p>
            <a:pPr lvl="1"/>
            <a:r>
              <a:rPr lang="en-US" sz="1300"/>
              <a:t>Parse: If the line </a:t>
            </a:r>
            <a:r>
              <a:rPr lang="en-US" sz="1300">
                <a:solidFill>
                  <a:srgbClr val="1F85C6"/>
                </a:solidFill>
              </a:rPr>
              <a:t>starts with the </a:t>
            </a:r>
            <a:r>
              <a:rPr lang="en-US" sz="1300" err="1">
                <a:solidFill>
                  <a:srgbClr val="1F85C6"/>
                </a:solidFill>
              </a:rPr>
              <a:t>carrier_name</a:t>
            </a:r>
            <a:r>
              <a:rPr lang="en-US" sz="1300"/>
              <a:t>, then </a:t>
            </a:r>
          </a:p>
          <a:p>
            <a:pPr lvl="2"/>
            <a:r>
              <a:rPr lang="en-US" sz="1300">
                <a:solidFill>
                  <a:srgbClr val="1F85C6"/>
                </a:solidFill>
              </a:rPr>
              <a:t>Extract the shipping rate </a:t>
            </a:r>
            <a:r>
              <a:rPr lang="en-US" sz="1300"/>
              <a:t>from the line, and </a:t>
            </a:r>
            <a:r>
              <a:rPr lang="en-US" sz="1300">
                <a:solidFill>
                  <a:srgbClr val="1F85C6"/>
                </a:solidFill>
              </a:rPr>
              <a:t>print the rate</a:t>
            </a:r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9</a:t>
            </a:fld>
            <a:endParaRPr lang="en-US" altLang="zh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E9DA70-3DCA-4FA1-A6CA-7F86717D469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906993" y="1398028"/>
            <a:ext cx="2860410" cy="2686050"/>
          </a:xfrm>
        </p:spPr>
        <p:txBody>
          <a:bodyPr>
            <a:normAutofit/>
          </a:bodyPr>
          <a:lstStyle/>
          <a:p>
            <a:pPr>
              <a:buSzPct val="150000"/>
            </a:pPr>
            <a:r>
              <a:rPr lang="en-US" sz="1300" err="1">
                <a:solidFill>
                  <a:srgbClr val="1F85C6"/>
                </a:solidFill>
              </a:rPr>
              <a:t>carrier_name</a:t>
            </a:r>
            <a:r>
              <a:rPr lang="en-US" sz="1300">
                <a:solidFill>
                  <a:srgbClr val="1F85C6"/>
                </a:solidFill>
              </a:rPr>
              <a:t> </a:t>
            </a:r>
            <a:r>
              <a:rPr lang="en-US" sz="1300"/>
              <a:t>and </a:t>
            </a:r>
            <a:r>
              <a:rPr lang="en-US" sz="1300">
                <a:solidFill>
                  <a:srgbClr val="1F85C6"/>
                </a:solidFill>
              </a:rPr>
              <a:t>line</a:t>
            </a:r>
            <a:r>
              <a:rPr lang="en-US" sz="1300"/>
              <a:t> are string variables</a:t>
            </a:r>
          </a:p>
          <a:p>
            <a:pPr>
              <a:buSzPct val="150000"/>
            </a:pPr>
            <a:r>
              <a:rPr lang="en-US" sz="1300" err="1">
                <a:solidFill>
                  <a:srgbClr val="1F85C6"/>
                </a:solidFill>
              </a:rPr>
              <a:t>startswith</a:t>
            </a:r>
            <a:r>
              <a:rPr lang="en-US" sz="1300">
                <a:solidFill>
                  <a:srgbClr val="1F85C6"/>
                </a:solidFill>
              </a:rPr>
              <a:t>() </a:t>
            </a:r>
            <a:r>
              <a:rPr lang="en-US" sz="1300"/>
              <a:t>is a function on a string variable</a:t>
            </a:r>
          </a:p>
          <a:p>
            <a:pPr>
              <a:buSzPct val="150000"/>
            </a:pPr>
            <a:r>
              <a:rPr lang="en-US" sz="1300"/>
              <a:t>line[4:] </a:t>
            </a:r>
            <a:r>
              <a:rPr lang="en-US" sz="1300">
                <a:solidFill>
                  <a:srgbClr val="1F85C6"/>
                </a:solidFill>
              </a:rPr>
              <a:t>returns a slice </a:t>
            </a:r>
            <a:r>
              <a:rPr lang="en-US" sz="1300"/>
              <a:t>of a string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4BF011-4398-CC4A-9D77-B6A6966C44CF}"/>
              </a:ext>
            </a:extLst>
          </p:cNvPr>
          <p:cNvGrpSpPr/>
          <p:nvPr/>
        </p:nvGrpSpPr>
        <p:grpSpPr>
          <a:xfrm>
            <a:off x="542242" y="3373660"/>
            <a:ext cx="4333982" cy="1636773"/>
            <a:chOff x="89502" y="2132856"/>
            <a:chExt cx="5778642" cy="218236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A2E52B4-D9EA-4BF6-A231-52746C128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148" y="2132856"/>
              <a:ext cx="5684996" cy="218236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486D68-C9A1-4FE6-99C4-33FFFDB43EB1}"/>
                </a:ext>
              </a:extLst>
            </p:cNvPr>
            <p:cNvSpPr/>
            <p:nvPr/>
          </p:nvSpPr>
          <p:spPr>
            <a:xfrm>
              <a:off x="89502" y="2780928"/>
              <a:ext cx="3927047" cy="32403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ED8D16C-C37E-4EE7-ADC4-3BEE6FE93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885" y="2969570"/>
            <a:ext cx="1092994" cy="6482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08F380-AB2C-492C-B6A2-DD669EEC3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993" y="3671526"/>
            <a:ext cx="2641402" cy="4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3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1520" y="3439917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String: Data Type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10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021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String Data Type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192041" cy="3552300"/>
          </a:xfrm>
        </p:spPr>
        <p:txBody>
          <a:bodyPr>
            <a:normAutofit lnSpcReduction="10000"/>
          </a:bodyPr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string is a sequence of characters</a:t>
            </a:r>
            <a:r>
              <a:rPr lang="en-US">
                <a:sym typeface="Cabin"/>
              </a:rPr>
              <a:t>, which is a common type for text processing</a:t>
            </a:r>
          </a:p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string literal </a:t>
            </a:r>
            <a:r>
              <a:rPr lang="en-US">
                <a:sym typeface="Cabin"/>
              </a:rPr>
              <a:t>uses </a:t>
            </a:r>
            <a:r>
              <a:rPr lang="en-US">
                <a:solidFill>
                  <a:srgbClr val="1F85C6"/>
                </a:solidFill>
                <a:sym typeface="Cabin"/>
              </a:rPr>
              <a:t>quotes</a:t>
            </a:r>
            <a:r>
              <a:rPr lang="en-US">
                <a:sym typeface="Cabin"/>
              </a:rPr>
              <a:t>  </a:t>
            </a:r>
            <a:br>
              <a:rPr lang="en-US">
                <a:sym typeface="Cabin"/>
              </a:rPr>
            </a:br>
            <a:r>
              <a:rPr lang="en-US">
                <a:sym typeface="Arial"/>
              </a:rPr>
              <a:t>'</a:t>
            </a:r>
            <a:r>
              <a:rPr lang="en-US">
                <a:sym typeface="Cabin"/>
              </a:rPr>
              <a:t>Hello</a:t>
            </a:r>
            <a:r>
              <a:rPr lang="en-US">
                <a:sym typeface="Arial"/>
              </a:rPr>
              <a:t>'</a:t>
            </a:r>
            <a:r>
              <a:rPr lang="en-US">
                <a:sym typeface="Cabin"/>
              </a:rPr>
              <a:t> or </a:t>
            </a:r>
            <a:r>
              <a:rPr lang="en-US"/>
              <a:t>"</a:t>
            </a:r>
            <a:r>
              <a:rPr lang="en-US">
                <a:sym typeface="Cabin"/>
              </a:rPr>
              <a:t>Hello</a:t>
            </a:r>
            <a:r>
              <a:rPr lang="en-US"/>
              <a:t>"</a:t>
            </a:r>
          </a:p>
          <a:p>
            <a:r>
              <a:rPr lang="en-US">
                <a:sym typeface="Cabin"/>
              </a:rPr>
              <a:t>For </a:t>
            </a:r>
            <a:r>
              <a:rPr lang="en-US">
                <a:solidFill>
                  <a:srgbClr val="1F85C6"/>
                </a:solidFill>
                <a:sym typeface="Cabin"/>
              </a:rPr>
              <a:t>strings</a:t>
            </a:r>
            <a:r>
              <a:rPr lang="en-US">
                <a:sym typeface="Cabin"/>
              </a:rPr>
              <a:t>, </a:t>
            </a:r>
            <a:r>
              <a:rPr lang="en-US">
                <a:solidFill>
                  <a:srgbClr val="1F85C6"/>
                </a:solidFill>
                <a:sym typeface="Cabin"/>
              </a:rPr>
              <a:t>+</a:t>
            </a:r>
            <a:r>
              <a:rPr lang="en-US">
                <a:sym typeface="Cabin"/>
              </a:rPr>
              <a:t> means </a:t>
            </a:r>
            <a:r>
              <a:rPr lang="en-US">
                <a:sym typeface="Arial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concatenate</a:t>
            </a:r>
            <a:r>
              <a:rPr lang="en-US">
                <a:sym typeface="Arial"/>
              </a:rPr>
              <a:t>”, and </a:t>
            </a:r>
            <a:r>
              <a:rPr lang="en-US">
                <a:solidFill>
                  <a:srgbClr val="1F85C6"/>
                </a:solidFill>
                <a:sym typeface="Arial"/>
              </a:rPr>
              <a:t>*</a:t>
            </a:r>
            <a:r>
              <a:rPr lang="en-US">
                <a:sym typeface="Arial"/>
              </a:rPr>
              <a:t> means “</a:t>
            </a:r>
            <a:r>
              <a:rPr lang="en-US">
                <a:solidFill>
                  <a:srgbClr val="1F85C6"/>
                </a:solidFill>
                <a:sym typeface="Arial"/>
              </a:rPr>
              <a:t>duplicate</a:t>
            </a:r>
            <a:r>
              <a:rPr lang="en-US">
                <a:sym typeface="Arial"/>
              </a:rPr>
              <a:t>”</a:t>
            </a:r>
          </a:p>
          <a:p>
            <a:r>
              <a:rPr lang="en-US">
                <a:sym typeface="Cabin"/>
              </a:rPr>
              <a:t>When a string contains numbers, it is still a string</a:t>
            </a:r>
          </a:p>
          <a:p>
            <a:r>
              <a:rPr lang="en-US">
                <a:sym typeface="Cabin"/>
              </a:rPr>
              <a:t>We can </a:t>
            </a:r>
            <a:r>
              <a:rPr lang="en-US">
                <a:solidFill>
                  <a:srgbClr val="1F85C6"/>
                </a:solidFill>
                <a:sym typeface="Cabin"/>
              </a:rPr>
              <a:t>convert numbers in a string into a number </a:t>
            </a:r>
            <a:r>
              <a:rPr lang="en-US">
                <a:sym typeface="Cabin"/>
              </a:rPr>
              <a:t>using </a:t>
            </a:r>
            <a:r>
              <a:rPr lang="en-US">
                <a:solidFill>
                  <a:srgbClr val="1F85C6"/>
                </a:solidFill>
                <a:sym typeface="Cabin"/>
              </a:rPr>
              <a:t>int</a:t>
            </a:r>
            <a:r>
              <a:rPr lang="en-US">
                <a:sym typeface="Cabin"/>
              </a:rPr>
              <a:t>() or </a:t>
            </a:r>
            <a:r>
              <a:rPr lang="en-US">
                <a:solidFill>
                  <a:srgbClr val="1F85C6"/>
                </a:solidFill>
                <a:sym typeface="Cabin"/>
              </a:rPr>
              <a:t>float</a:t>
            </a:r>
            <a:r>
              <a:rPr lang="en-US">
                <a:sym typeface="Cabin"/>
              </a:rPr>
              <a:t>()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3862316" y="1215788"/>
            <a:ext cx="2936081" cy="3857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str1 = "Hello"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str2 = 'there’</a:t>
            </a:r>
          </a:p>
          <a:p>
            <a:pPr>
              <a:buClr>
                <a:schemeClr val="lt1"/>
              </a:buClr>
              <a:buSzPct val="25000"/>
            </a:pPr>
            <a:endParaRPr lang="en-US" sz="118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bob = str1 + str2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print(bob)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Hellothere</a:t>
            </a:r>
            <a:endParaRPr lang="en-US" sz="118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print(‘-’*10)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----------</a:t>
            </a:r>
          </a:p>
          <a:p>
            <a:pPr>
              <a:buClr>
                <a:srgbClr val="00FF00"/>
              </a:buClr>
              <a:buSzPct val="25000"/>
            </a:pPr>
            <a:endParaRPr lang="en-US" sz="118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str3 = '123'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str3 = str3 + 1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118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118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118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: cannot concatenate '</a:t>
            </a:r>
            <a:r>
              <a:rPr lang="en-US" sz="118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 and '</a:t>
            </a:r>
            <a:r>
              <a:rPr lang="en-US" sz="118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 objects</a:t>
            </a:r>
          </a:p>
          <a:p>
            <a:pPr>
              <a:buClr>
                <a:schemeClr val="lt1"/>
              </a:buClr>
              <a:buSzPct val="25000"/>
            </a:pPr>
            <a:endParaRPr lang="en-US" sz="118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x = int(str3) + 1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print(x)</a:t>
            </a:r>
          </a:p>
          <a:p>
            <a:pPr>
              <a:buClr>
                <a:srgbClr val="00FFFF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Reading and Converting</a:t>
            </a:r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668313" cy="3552300"/>
          </a:xfrm>
        </p:spPr>
        <p:txBody>
          <a:bodyPr/>
          <a:lstStyle/>
          <a:p>
            <a:r>
              <a:rPr lang="en-US">
                <a:sym typeface="Cabin"/>
              </a:rPr>
              <a:t>We prefer to </a:t>
            </a:r>
            <a:r>
              <a:rPr lang="en-US">
                <a:solidFill>
                  <a:srgbClr val="1F85C6"/>
                </a:solidFill>
                <a:sym typeface="Cabin"/>
              </a:rPr>
              <a:t>read data </a:t>
            </a:r>
            <a:r>
              <a:rPr lang="en-US">
                <a:sym typeface="Cabin"/>
              </a:rPr>
              <a:t>in using </a:t>
            </a:r>
            <a:r>
              <a:rPr lang="en-US">
                <a:solidFill>
                  <a:srgbClr val="1F85C6"/>
                </a:solidFill>
                <a:sym typeface="Cabin"/>
              </a:rPr>
              <a:t>strings</a:t>
            </a:r>
            <a:r>
              <a:rPr lang="en-US">
                <a:sym typeface="Cabin"/>
              </a:rPr>
              <a:t> and then parse and </a:t>
            </a:r>
            <a:r>
              <a:rPr lang="en-US">
                <a:solidFill>
                  <a:srgbClr val="1F85C6"/>
                </a:solidFill>
                <a:sym typeface="Cabin"/>
              </a:rPr>
              <a:t>convert the data </a:t>
            </a:r>
            <a:r>
              <a:rPr lang="en-US">
                <a:sym typeface="Cabin"/>
              </a:rPr>
              <a:t>as we need</a:t>
            </a:r>
          </a:p>
          <a:p>
            <a:r>
              <a:rPr lang="en-US">
                <a:sym typeface="Cabin"/>
              </a:rPr>
              <a:t>This gives us more control over error situations and/or bad user input</a:t>
            </a:r>
          </a:p>
          <a:p>
            <a:r>
              <a:rPr lang="en-US">
                <a:solidFill>
                  <a:srgbClr val="1F85C6"/>
                </a:solidFill>
                <a:sym typeface="Cabin"/>
              </a:rPr>
              <a:t>Input numbers must be converted from strings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3515353" y="1373588"/>
            <a:ext cx="2994975" cy="31182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name = input('Enter:')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Enter:Chuck</a:t>
            </a:r>
            <a:endParaRPr lang="en-US" sz="1266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print(name)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Chuck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apple = input('Enter:')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Enter:100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x = apple – 10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 unsupported operand type(s) for -: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 and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x = </a:t>
            </a:r>
            <a:r>
              <a:rPr lang="en-US" sz="1266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(apple) – 10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print(x)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90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92DDD-1E62-41A7-8158-172EAB0D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Escape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28885-49A7-4945-B2BF-D4CB34C26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</a:t>
            </a:r>
            <a:r>
              <a:rPr lang="en-US">
                <a:solidFill>
                  <a:srgbClr val="1F85C6"/>
                </a:solidFill>
              </a:rPr>
              <a:t>insert characters that are illegal in a string</a:t>
            </a:r>
            <a:r>
              <a:rPr lang="en-US"/>
              <a:t>, use an </a:t>
            </a:r>
            <a:r>
              <a:rPr lang="en-US">
                <a:solidFill>
                  <a:srgbClr val="1F85C6"/>
                </a:solidFill>
              </a:rPr>
              <a:t>escape</a:t>
            </a:r>
            <a:r>
              <a:rPr lang="en-US"/>
              <a:t> </a:t>
            </a:r>
            <a:r>
              <a:rPr lang="en-US">
                <a:solidFill>
                  <a:srgbClr val="1F85C6"/>
                </a:solidFill>
              </a:rPr>
              <a:t>character</a:t>
            </a:r>
            <a:r>
              <a:rPr lang="en-US"/>
              <a:t> – </a:t>
            </a:r>
            <a:r>
              <a:rPr lang="en-US">
                <a:solidFill>
                  <a:srgbClr val="1F85C6"/>
                </a:solidFill>
              </a:rPr>
              <a:t>backslash</a:t>
            </a:r>
            <a:r>
              <a:rPr lang="en-US"/>
              <a:t> </a:t>
            </a:r>
            <a:r>
              <a:rPr lang="en-US">
                <a:solidFill>
                  <a:srgbClr val="1F85C6"/>
                </a:solidFill>
              </a:rPr>
              <a:t>\</a:t>
            </a:r>
            <a:r>
              <a:rPr lang="en-US"/>
              <a:t> followed by the character to insert</a:t>
            </a:r>
          </a:p>
          <a:p>
            <a:pPr lvl="1"/>
            <a:r>
              <a:rPr lang="en-US"/>
              <a:t>Error: txt = "We are the "Vikings" from the north."</a:t>
            </a:r>
          </a:p>
          <a:p>
            <a:pPr lvl="1"/>
            <a:r>
              <a:rPr lang="en-US"/>
              <a:t>Correct: txt = "We are the \"Vikings\" from the north."</a:t>
            </a:r>
          </a:p>
          <a:p>
            <a:r>
              <a:rPr lang="en-US"/>
              <a:t>Common escape characters used in Python: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AB830-DC24-41C7-BDF7-17DCB5507A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13</a:t>
            </a:fld>
            <a:endParaRPr lang="en-US" altLang="zh-CN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F41F476-E1AF-4374-A574-6DC040F49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855661"/>
              </p:ext>
            </p:extLst>
          </p:nvPr>
        </p:nvGraphicFramePr>
        <p:xfrm>
          <a:off x="1123128" y="2912033"/>
          <a:ext cx="5281988" cy="1427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497">
                  <a:extLst>
                    <a:ext uri="{9D8B030D-6E8A-4147-A177-3AD203B41FA5}">
                      <a16:colId xmlns:a16="http://schemas.microsoft.com/office/drawing/2014/main" val="791415018"/>
                    </a:ext>
                  </a:extLst>
                </a:gridCol>
                <a:gridCol w="1320497">
                  <a:extLst>
                    <a:ext uri="{9D8B030D-6E8A-4147-A177-3AD203B41FA5}">
                      <a16:colId xmlns:a16="http://schemas.microsoft.com/office/drawing/2014/main" val="1648446817"/>
                    </a:ext>
                  </a:extLst>
                </a:gridCol>
                <a:gridCol w="1320497">
                  <a:extLst>
                    <a:ext uri="{9D8B030D-6E8A-4147-A177-3AD203B41FA5}">
                      <a16:colId xmlns:a16="http://schemas.microsoft.com/office/drawing/2014/main" val="3538851871"/>
                    </a:ext>
                  </a:extLst>
                </a:gridCol>
                <a:gridCol w="1320497">
                  <a:extLst>
                    <a:ext uri="{9D8B030D-6E8A-4147-A177-3AD203B41FA5}">
                      <a16:colId xmlns:a16="http://schemas.microsoft.com/office/drawing/2014/main" val="3393220011"/>
                    </a:ext>
                  </a:extLst>
                </a:gridCol>
              </a:tblGrid>
              <a:tr h="285423">
                <a:tc>
                  <a:txBody>
                    <a:bodyPr/>
                    <a:lstStyle/>
                    <a:p>
                      <a:r>
                        <a:rPr lang="en-US" sz="1100"/>
                        <a:t>Code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Result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Code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Result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770154197"/>
                  </a:ext>
                </a:extLst>
              </a:tr>
              <a:tr h="285423">
                <a:tc>
                  <a:txBody>
                    <a:bodyPr/>
                    <a:lstStyle/>
                    <a:p>
                      <a:r>
                        <a:rPr lang="en-US" sz="1100"/>
                        <a:t>\”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Double Quote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\’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Single Quote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527302972"/>
                  </a:ext>
                </a:extLst>
              </a:tr>
              <a:tr h="285423">
                <a:tc>
                  <a:txBody>
                    <a:bodyPr/>
                    <a:lstStyle/>
                    <a:p>
                      <a:r>
                        <a:rPr lang="en-US" sz="1100"/>
                        <a:t>\\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Backslash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\n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New Line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364344339"/>
                  </a:ext>
                </a:extLst>
              </a:tr>
              <a:tr h="285423">
                <a:tc>
                  <a:txBody>
                    <a:bodyPr/>
                    <a:lstStyle/>
                    <a:p>
                      <a:r>
                        <a:rPr lang="en-US" sz="1100"/>
                        <a:t>\t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Tab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\b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Backspace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554109877"/>
                  </a:ext>
                </a:extLst>
              </a:tr>
              <a:tr h="285423">
                <a:tc>
                  <a:txBody>
                    <a:bodyPr/>
                    <a:lstStyle/>
                    <a:p>
                      <a:r>
                        <a:rPr lang="en-US" sz="1100"/>
                        <a:t>\r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Carriage Return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3576553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E2054E6-F3CA-4707-976F-09D2BD6692AC}"/>
              </a:ext>
            </a:extLst>
          </p:cNvPr>
          <p:cNvSpPr txBox="1"/>
          <p:nvPr/>
        </p:nvSpPr>
        <p:spPr>
          <a:xfrm>
            <a:off x="1094658" y="4431476"/>
            <a:ext cx="4873450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">
                <a:solidFill>
                  <a:srgbClr val="FF0000"/>
                </a:solidFill>
              </a:rPr>
              <a:t>Question: How to use string to represent a path C:\CDS1001\Week7\T6\?</a:t>
            </a:r>
          </a:p>
        </p:txBody>
      </p:sp>
    </p:spTree>
    <p:extLst>
      <p:ext uri="{BB962C8B-B14F-4D97-AF65-F5344CB8AC3E}">
        <p14:creationId xmlns:p14="http://schemas.microsoft.com/office/powerpoint/2010/main" val="30246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1F85C6"/>
                </a:solidFill>
              </a:rPr>
              <a:t>String type: a sequence of characters</a:t>
            </a:r>
          </a:p>
          <a:p>
            <a:r>
              <a:rPr lang="en-US">
                <a:solidFill>
                  <a:srgbClr val="1F85C6"/>
                </a:solidFill>
              </a:rPr>
              <a:t>Read/Convert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0704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2948598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String: </a:t>
            </a:r>
            <a:br>
              <a:rPr lang="en-US" sz="3200"/>
            </a:br>
            <a:r>
              <a:rPr lang="en-US" sz="3200"/>
              <a:t>Access Characters of a String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15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297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Looking Inside Strings: s[</a:t>
            </a:r>
            <a:r>
              <a:rPr lang="en-US" err="1">
                <a:sym typeface="Cabin"/>
              </a:rPr>
              <a:t>i</a:t>
            </a:r>
            <a:r>
              <a:rPr lang="en-US">
                <a:sym typeface="Cabin"/>
              </a:rPr>
              <a:t>]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609234" cy="3552300"/>
          </a:xfrm>
        </p:spPr>
        <p:txBody>
          <a:bodyPr/>
          <a:lstStyle/>
          <a:p>
            <a:r>
              <a:rPr lang="en-US">
                <a:sym typeface="Cabin"/>
              </a:rPr>
              <a:t>We can </a:t>
            </a:r>
            <a:r>
              <a:rPr lang="en-US">
                <a:solidFill>
                  <a:srgbClr val="1F85C6"/>
                </a:solidFill>
                <a:sym typeface="Cabin"/>
              </a:rPr>
              <a:t>get</a:t>
            </a:r>
            <a:r>
              <a:rPr lang="en-US">
                <a:sym typeface="Cabin"/>
              </a:rPr>
              <a:t> at </a:t>
            </a:r>
            <a:r>
              <a:rPr lang="en-US">
                <a:solidFill>
                  <a:srgbClr val="1F85C6"/>
                </a:solidFill>
                <a:sym typeface="Cabin"/>
              </a:rPr>
              <a:t>any single character </a:t>
            </a:r>
            <a:r>
              <a:rPr lang="en-US">
                <a:sym typeface="Cabin"/>
              </a:rPr>
              <a:t>in a string </a:t>
            </a:r>
            <a:r>
              <a:rPr lang="en-US">
                <a:solidFill>
                  <a:srgbClr val="1F85C6"/>
                </a:solidFill>
                <a:sym typeface="Cabin"/>
              </a:rPr>
              <a:t>using an index </a:t>
            </a:r>
            <a:r>
              <a:rPr lang="en-US">
                <a:sym typeface="Cabin"/>
              </a:rPr>
              <a:t>specified in square brackets, e.g., </a:t>
            </a:r>
            <a:r>
              <a:rPr lang="en-US">
                <a:solidFill>
                  <a:srgbClr val="1F85C6"/>
                </a:solidFill>
                <a:sym typeface="Cabin"/>
              </a:rPr>
              <a:t>fruit[1]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index</a:t>
            </a:r>
            <a:r>
              <a:rPr lang="en-US">
                <a:sym typeface="Cabin"/>
              </a:rPr>
              <a:t> value must be an </a:t>
            </a:r>
            <a:r>
              <a:rPr lang="en-US">
                <a:solidFill>
                  <a:srgbClr val="1F85C6"/>
                </a:solidFill>
                <a:sym typeface="Cabin"/>
              </a:rPr>
              <a:t>integer</a:t>
            </a:r>
            <a:r>
              <a:rPr lang="en-US">
                <a:sym typeface="Cabin"/>
              </a:rPr>
              <a:t> and </a:t>
            </a:r>
            <a:r>
              <a:rPr lang="en-US">
                <a:solidFill>
                  <a:srgbClr val="1F85C6"/>
                </a:solidFill>
                <a:sym typeface="Cabin"/>
              </a:rPr>
              <a:t>starts at zero</a:t>
            </a:r>
          </a:p>
          <a:p>
            <a:pPr lvl="1"/>
            <a:r>
              <a:rPr lang="en-US">
                <a:sym typeface="Cabin"/>
              </a:rPr>
              <a:t>E.g., </a:t>
            </a:r>
            <a:r>
              <a:rPr lang="en-US">
                <a:solidFill>
                  <a:srgbClr val="1F85C6"/>
                </a:solidFill>
                <a:sym typeface="Cabin"/>
              </a:rPr>
              <a:t>fruit[1]</a:t>
            </a:r>
            <a:r>
              <a:rPr lang="en-US">
                <a:sym typeface="Cabin"/>
              </a:rPr>
              <a:t> is </a:t>
            </a:r>
            <a:r>
              <a:rPr lang="en-US">
                <a:solidFill>
                  <a:srgbClr val="1F85C6"/>
                </a:solidFill>
                <a:sym typeface="Cabin"/>
              </a:rPr>
              <a:t>2nd</a:t>
            </a:r>
            <a:r>
              <a:rPr lang="en-US">
                <a:sym typeface="Cabin"/>
              </a:rPr>
              <a:t> character of string fruit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index</a:t>
            </a:r>
            <a:r>
              <a:rPr lang="en-US">
                <a:sym typeface="Cabin"/>
              </a:rPr>
              <a:t> value can be </a:t>
            </a:r>
            <a:r>
              <a:rPr lang="en-US">
                <a:solidFill>
                  <a:srgbClr val="1F85C6"/>
                </a:solidFill>
                <a:sym typeface="Cabin"/>
              </a:rPr>
              <a:t>an expression </a:t>
            </a:r>
            <a:r>
              <a:rPr lang="en-US">
                <a:sym typeface="Cabin"/>
              </a:rPr>
              <a:t>that is computed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4584905" y="2548769"/>
            <a:ext cx="2058286" cy="1598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letter = 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fruit[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1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print(letter)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a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x = 3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w = 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fruit[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x - 1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print(w)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EF9A27-CE6F-4380-9B7C-99C4197351A4}"/>
              </a:ext>
            </a:extLst>
          </p:cNvPr>
          <p:cNvGrpSpPr/>
          <p:nvPr/>
        </p:nvGrpSpPr>
        <p:grpSpPr>
          <a:xfrm>
            <a:off x="4457701" y="1880593"/>
            <a:ext cx="1891307" cy="621506"/>
            <a:chOff x="7924801" y="2200276"/>
            <a:chExt cx="3362324" cy="1104899"/>
          </a:xfrm>
        </p:grpSpPr>
        <p:sp>
          <p:nvSpPr>
            <p:cNvPr id="231" name="Shape 231"/>
            <p:cNvSpPr txBox="1"/>
            <p:nvPr/>
          </p:nvSpPr>
          <p:spPr>
            <a:xfrm>
              <a:off x="7924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0</a:t>
              </a:r>
            </a:p>
          </p:txBody>
        </p:sp>
        <p:sp>
          <p:nvSpPr>
            <p:cNvPr id="232" name="Shape 232"/>
            <p:cNvSpPr txBox="1"/>
            <p:nvPr/>
          </p:nvSpPr>
          <p:spPr>
            <a:xfrm>
              <a:off x="7924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b</a:t>
              </a:r>
            </a:p>
          </p:txBody>
        </p:sp>
        <p:sp>
          <p:nvSpPr>
            <p:cNvPr id="233" name="Shape 233"/>
            <p:cNvSpPr txBox="1"/>
            <p:nvPr/>
          </p:nvSpPr>
          <p:spPr>
            <a:xfrm>
              <a:off x="8486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1</a:t>
              </a:r>
            </a:p>
          </p:txBody>
        </p:sp>
        <p:sp>
          <p:nvSpPr>
            <p:cNvPr id="234" name="Shape 234"/>
            <p:cNvSpPr txBox="1"/>
            <p:nvPr/>
          </p:nvSpPr>
          <p:spPr>
            <a:xfrm>
              <a:off x="8486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235" name="Shape 235"/>
            <p:cNvSpPr txBox="1"/>
            <p:nvPr/>
          </p:nvSpPr>
          <p:spPr>
            <a:xfrm>
              <a:off x="9067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2</a:t>
              </a:r>
            </a:p>
          </p:txBody>
        </p:sp>
        <p:sp>
          <p:nvSpPr>
            <p:cNvPr id="236" name="Shape 236"/>
            <p:cNvSpPr txBox="1"/>
            <p:nvPr/>
          </p:nvSpPr>
          <p:spPr>
            <a:xfrm>
              <a:off x="9067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237" name="Shape 237"/>
            <p:cNvSpPr txBox="1"/>
            <p:nvPr/>
          </p:nvSpPr>
          <p:spPr>
            <a:xfrm>
              <a:off x="9629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3</a:t>
              </a:r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x="9629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239" name="Shape 239"/>
            <p:cNvSpPr txBox="1"/>
            <p:nvPr/>
          </p:nvSpPr>
          <p:spPr>
            <a:xfrm>
              <a:off x="101727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4</a:t>
              </a:r>
            </a:p>
          </p:txBody>
        </p:sp>
        <p:sp>
          <p:nvSpPr>
            <p:cNvPr id="240" name="Shape 240"/>
            <p:cNvSpPr txBox="1"/>
            <p:nvPr/>
          </p:nvSpPr>
          <p:spPr>
            <a:xfrm>
              <a:off x="101727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241" name="Shape 241"/>
            <p:cNvSpPr txBox="1"/>
            <p:nvPr/>
          </p:nvSpPr>
          <p:spPr>
            <a:xfrm>
              <a:off x="107346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5</a:t>
              </a:r>
            </a:p>
          </p:txBody>
        </p:sp>
        <p:sp>
          <p:nvSpPr>
            <p:cNvPr id="242" name="Shape 242"/>
            <p:cNvSpPr txBox="1"/>
            <p:nvPr/>
          </p:nvSpPr>
          <p:spPr>
            <a:xfrm>
              <a:off x="107346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6D46333-4A4E-4440-8180-2B1FE9EEC367}"/>
              </a:ext>
            </a:extLst>
          </p:cNvPr>
          <p:cNvSpPr txBox="1"/>
          <p:nvPr/>
        </p:nvSpPr>
        <p:spPr>
          <a:xfrm>
            <a:off x="4384491" y="1468209"/>
            <a:ext cx="617477" cy="403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2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</a:t>
            </a:r>
            <a:endParaRPr lang="en-US" sz="2025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Error: Index Out of Range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960029" cy="3552300"/>
          </a:xfrm>
        </p:spPr>
        <p:txBody>
          <a:bodyPr/>
          <a:lstStyle/>
          <a:p>
            <a:r>
              <a:rPr lang="en-US">
                <a:sym typeface="Cabin"/>
              </a:rPr>
              <a:t>You will get a python </a:t>
            </a:r>
            <a:r>
              <a:rPr lang="en-US">
                <a:solidFill>
                  <a:srgbClr val="F20052"/>
                </a:solidFill>
                <a:sym typeface="Cabin"/>
              </a:rPr>
              <a:t>error</a:t>
            </a:r>
            <a:r>
              <a:rPr lang="en-US">
                <a:sym typeface="Cabin"/>
              </a:rPr>
              <a:t> if you </a:t>
            </a:r>
            <a:r>
              <a:rPr lang="en-US">
                <a:solidFill>
                  <a:srgbClr val="F20052"/>
                </a:solidFill>
                <a:sym typeface="Cabin"/>
              </a:rPr>
              <a:t>attempt to index beyond the end of a string</a:t>
            </a:r>
          </a:p>
          <a:p>
            <a:r>
              <a:rPr lang="en-US">
                <a:sym typeface="Cabin"/>
              </a:rPr>
              <a:t>So be </a:t>
            </a:r>
            <a:r>
              <a:rPr lang="en-US">
                <a:solidFill>
                  <a:srgbClr val="F20052"/>
                </a:solidFill>
                <a:sym typeface="Cabin"/>
              </a:rPr>
              <a:t>careful</a:t>
            </a:r>
            <a:r>
              <a:rPr lang="en-US">
                <a:sym typeface="Cabin"/>
              </a:rPr>
              <a:t> when constructing index values and slices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3821784" y="2274709"/>
            <a:ext cx="2887904" cy="15805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fruit = ‘banana'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print(fruit[6])</a:t>
            </a:r>
          </a:p>
          <a:p>
            <a:pPr>
              <a:buClr>
                <a:srgbClr val="FF66FF"/>
              </a:buClr>
              <a:buSzPct val="25000"/>
            </a:pP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>
              <a:buClr>
                <a:srgbClr val="FF66FF"/>
              </a:buClr>
              <a:buSzPct val="25000"/>
            </a:pP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IndexError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string index out of range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57429E-DA35-46EC-8CD0-06A758719510}"/>
              </a:ext>
            </a:extLst>
          </p:cNvPr>
          <p:cNvGrpSpPr/>
          <p:nvPr/>
        </p:nvGrpSpPr>
        <p:grpSpPr>
          <a:xfrm>
            <a:off x="4189420" y="1580730"/>
            <a:ext cx="1891307" cy="621506"/>
            <a:chOff x="7924801" y="2200276"/>
            <a:chExt cx="3362324" cy="1104899"/>
          </a:xfrm>
        </p:grpSpPr>
        <p:sp>
          <p:nvSpPr>
            <p:cNvPr id="6" name="Shape 231">
              <a:extLst>
                <a:ext uri="{FF2B5EF4-FFF2-40B4-BE49-F238E27FC236}">
                  <a16:creationId xmlns:a16="http://schemas.microsoft.com/office/drawing/2014/main" id="{B25206FE-C691-4C43-9B82-B6BD5269A3A8}"/>
                </a:ext>
              </a:extLst>
            </p:cNvPr>
            <p:cNvSpPr txBox="1"/>
            <p:nvPr/>
          </p:nvSpPr>
          <p:spPr>
            <a:xfrm>
              <a:off x="7924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0</a:t>
              </a:r>
            </a:p>
          </p:txBody>
        </p:sp>
        <p:sp>
          <p:nvSpPr>
            <p:cNvPr id="7" name="Shape 232">
              <a:extLst>
                <a:ext uri="{FF2B5EF4-FFF2-40B4-BE49-F238E27FC236}">
                  <a16:creationId xmlns:a16="http://schemas.microsoft.com/office/drawing/2014/main" id="{F548D240-1C31-47BE-9E51-BD61E73F0BC2}"/>
                </a:ext>
              </a:extLst>
            </p:cNvPr>
            <p:cNvSpPr txBox="1"/>
            <p:nvPr/>
          </p:nvSpPr>
          <p:spPr>
            <a:xfrm>
              <a:off x="7924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b</a:t>
              </a:r>
            </a:p>
          </p:txBody>
        </p:sp>
        <p:sp>
          <p:nvSpPr>
            <p:cNvPr id="8" name="Shape 233">
              <a:extLst>
                <a:ext uri="{FF2B5EF4-FFF2-40B4-BE49-F238E27FC236}">
                  <a16:creationId xmlns:a16="http://schemas.microsoft.com/office/drawing/2014/main" id="{60A5A20C-4CF7-41AD-BC6D-12104E4F5027}"/>
                </a:ext>
              </a:extLst>
            </p:cNvPr>
            <p:cNvSpPr txBox="1"/>
            <p:nvPr/>
          </p:nvSpPr>
          <p:spPr>
            <a:xfrm>
              <a:off x="8486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1</a:t>
              </a:r>
            </a:p>
          </p:txBody>
        </p:sp>
        <p:sp>
          <p:nvSpPr>
            <p:cNvPr id="9" name="Shape 234">
              <a:extLst>
                <a:ext uri="{FF2B5EF4-FFF2-40B4-BE49-F238E27FC236}">
                  <a16:creationId xmlns:a16="http://schemas.microsoft.com/office/drawing/2014/main" id="{5C860BA3-BBFB-47CD-919C-ECCA901BC21B}"/>
                </a:ext>
              </a:extLst>
            </p:cNvPr>
            <p:cNvSpPr txBox="1"/>
            <p:nvPr/>
          </p:nvSpPr>
          <p:spPr>
            <a:xfrm>
              <a:off x="8486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10" name="Shape 235">
              <a:extLst>
                <a:ext uri="{FF2B5EF4-FFF2-40B4-BE49-F238E27FC236}">
                  <a16:creationId xmlns:a16="http://schemas.microsoft.com/office/drawing/2014/main" id="{FC19A437-2159-4E30-86E6-91615394BBE4}"/>
                </a:ext>
              </a:extLst>
            </p:cNvPr>
            <p:cNvSpPr txBox="1"/>
            <p:nvPr/>
          </p:nvSpPr>
          <p:spPr>
            <a:xfrm>
              <a:off x="9067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2</a:t>
              </a:r>
            </a:p>
          </p:txBody>
        </p:sp>
        <p:sp>
          <p:nvSpPr>
            <p:cNvPr id="11" name="Shape 236">
              <a:extLst>
                <a:ext uri="{FF2B5EF4-FFF2-40B4-BE49-F238E27FC236}">
                  <a16:creationId xmlns:a16="http://schemas.microsoft.com/office/drawing/2014/main" id="{5FF8E901-9580-4FFD-935D-602F01C3B080}"/>
                </a:ext>
              </a:extLst>
            </p:cNvPr>
            <p:cNvSpPr txBox="1"/>
            <p:nvPr/>
          </p:nvSpPr>
          <p:spPr>
            <a:xfrm>
              <a:off x="9067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12" name="Shape 237">
              <a:extLst>
                <a:ext uri="{FF2B5EF4-FFF2-40B4-BE49-F238E27FC236}">
                  <a16:creationId xmlns:a16="http://schemas.microsoft.com/office/drawing/2014/main" id="{2563C55C-B404-4311-9764-6EEC2AA840BB}"/>
                </a:ext>
              </a:extLst>
            </p:cNvPr>
            <p:cNvSpPr txBox="1"/>
            <p:nvPr/>
          </p:nvSpPr>
          <p:spPr>
            <a:xfrm>
              <a:off x="9629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3</a:t>
              </a:r>
            </a:p>
          </p:txBody>
        </p:sp>
        <p:sp>
          <p:nvSpPr>
            <p:cNvPr id="13" name="Shape 238">
              <a:extLst>
                <a:ext uri="{FF2B5EF4-FFF2-40B4-BE49-F238E27FC236}">
                  <a16:creationId xmlns:a16="http://schemas.microsoft.com/office/drawing/2014/main" id="{C2DBE092-0CDE-44B6-8554-7037B05B747E}"/>
                </a:ext>
              </a:extLst>
            </p:cNvPr>
            <p:cNvSpPr txBox="1"/>
            <p:nvPr/>
          </p:nvSpPr>
          <p:spPr>
            <a:xfrm>
              <a:off x="9629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14" name="Shape 239">
              <a:extLst>
                <a:ext uri="{FF2B5EF4-FFF2-40B4-BE49-F238E27FC236}">
                  <a16:creationId xmlns:a16="http://schemas.microsoft.com/office/drawing/2014/main" id="{4B47E8D9-27E1-4AAF-BD35-0A095FDD8B39}"/>
                </a:ext>
              </a:extLst>
            </p:cNvPr>
            <p:cNvSpPr txBox="1"/>
            <p:nvPr/>
          </p:nvSpPr>
          <p:spPr>
            <a:xfrm>
              <a:off x="101727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4</a:t>
              </a:r>
            </a:p>
          </p:txBody>
        </p:sp>
        <p:sp>
          <p:nvSpPr>
            <p:cNvPr id="15" name="Shape 240">
              <a:extLst>
                <a:ext uri="{FF2B5EF4-FFF2-40B4-BE49-F238E27FC236}">
                  <a16:creationId xmlns:a16="http://schemas.microsoft.com/office/drawing/2014/main" id="{DC12ECA9-D6DE-4226-98E1-68874FF79395}"/>
                </a:ext>
              </a:extLst>
            </p:cNvPr>
            <p:cNvSpPr txBox="1"/>
            <p:nvPr/>
          </p:nvSpPr>
          <p:spPr>
            <a:xfrm>
              <a:off x="101727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16" name="Shape 241">
              <a:extLst>
                <a:ext uri="{FF2B5EF4-FFF2-40B4-BE49-F238E27FC236}">
                  <a16:creationId xmlns:a16="http://schemas.microsoft.com/office/drawing/2014/main" id="{5BC2D85B-08A5-4201-B552-17454E8ADB2A}"/>
                </a:ext>
              </a:extLst>
            </p:cNvPr>
            <p:cNvSpPr txBox="1"/>
            <p:nvPr/>
          </p:nvSpPr>
          <p:spPr>
            <a:xfrm>
              <a:off x="107346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5</a:t>
              </a:r>
            </a:p>
          </p:txBody>
        </p:sp>
        <p:sp>
          <p:nvSpPr>
            <p:cNvPr id="17" name="Shape 242">
              <a:extLst>
                <a:ext uri="{FF2B5EF4-FFF2-40B4-BE49-F238E27FC236}">
                  <a16:creationId xmlns:a16="http://schemas.microsoft.com/office/drawing/2014/main" id="{699CC64C-3A7E-4637-A525-C331900F025A}"/>
                </a:ext>
              </a:extLst>
            </p:cNvPr>
            <p:cNvSpPr txBox="1"/>
            <p:nvPr/>
          </p:nvSpPr>
          <p:spPr>
            <a:xfrm>
              <a:off x="107346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Negative Index: Backward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425438" cy="35523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ym typeface="Cabin"/>
              </a:rPr>
              <a:t>The index value can be </a:t>
            </a:r>
            <a:r>
              <a:rPr lang="en-US">
                <a:solidFill>
                  <a:srgbClr val="1F85C6"/>
                </a:solidFill>
                <a:sym typeface="Cabin"/>
              </a:rPr>
              <a:t>negative</a:t>
            </a:r>
            <a:r>
              <a:rPr lang="en-US">
                <a:sym typeface="Cabin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1F85C6"/>
                </a:solidFill>
                <a:sym typeface="Cabin"/>
              </a:rPr>
              <a:t>Negative indices </a:t>
            </a:r>
            <a:r>
              <a:rPr lang="en-US">
                <a:sym typeface="Cabin"/>
              </a:rPr>
              <a:t>count </a:t>
            </a:r>
            <a:r>
              <a:rPr lang="en-US">
                <a:solidFill>
                  <a:srgbClr val="1F85C6"/>
                </a:solidFill>
                <a:sym typeface="Cabin"/>
              </a:rPr>
              <a:t>backward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1F85C6"/>
                </a:solidFill>
                <a:sym typeface="Cabin"/>
              </a:rPr>
              <a:t>from the end </a:t>
            </a:r>
            <a:r>
              <a:rPr lang="en-US">
                <a:sym typeface="Cabin"/>
              </a:rPr>
              <a:t>of the string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4118349" y="2507826"/>
            <a:ext cx="2242082" cy="1598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letter = 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fruit[-</a:t>
            </a:r>
            <a:r>
              <a:rPr lang="en-US" sz="1266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1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print(letter)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a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x = 3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w = 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fruit[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-x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print(w)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9C9487-8212-4F32-9925-03C7BB0BE672}"/>
              </a:ext>
            </a:extLst>
          </p:cNvPr>
          <p:cNvGrpSpPr/>
          <p:nvPr/>
        </p:nvGrpSpPr>
        <p:grpSpPr>
          <a:xfrm>
            <a:off x="4171257" y="1518196"/>
            <a:ext cx="1894991" cy="942961"/>
            <a:chOff x="7918252" y="1628800"/>
            <a:chExt cx="3368873" cy="1676375"/>
          </a:xfrm>
        </p:grpSpPr>
        <p:sp>
          <p:nvSpPr>
            <p:cNvPr id="231" name="Shape 231"/>
            <p:cNvSpPr txBox="1"/>
            <p:nvPr/>
          </p:nvSpPr>
          <p:spPr>
            <a:xfrm>
              <a:off x="7924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0</a:t>
              </a:r>
            </a:p>
          </p:txBody>
        </p:sp>
        <p:sp>
          <p:nvSpPr>
            <p:cNvPr id="232" name="Shape 232"/>
            <p:cNvSpPr txBox="1"/>
            <p:nvPr/>
          </p:nvSpPr>
          <p:spPr>
            <a:xfrm>
              <a:off x="7924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b</a:t>
              </a:r>
            </a:p>
          </p:txBody>
        </p:sp>
        <p:sp>
          <p:nvSpPr>
            <p:cNvPr id="233" name="Shape 233"/>
            <p:cNvSpPr txBox="1"/>
            <p:nvPr/>
          </p:nvSpPr>
          <p:spPr>
            <a:xfrm>
              <a:off x="8486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1</a:t>
              </a:r>
            </a:p>
          </p:txBody>
        </p:sp>
        <p:sp>
          <p:nvSpPr>
            <p:cNvPr id="234" name="Shape 234"/>
            <p:cNvSpPr txBox="1"/>
            <p:nvPr/>
          </p:nvSpPr>
          <p:spPr>
            <a:xfrm>
              <a:off x="8486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235" name="Shape 235"/>
            <p:cNvSpPr txBox="1"/>
            <p:nvPr/>
          </p:nvSpPr>
          <p:spPr>
            <a:xfrm>
              <a:off x="9067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2</a:t>
              </a:r>
            </a:p>
          </p:txBody>
        </p:sp>
        <p:sp>
          <p:nvSpPr>
            <p:cNvPr id="236" name="Shape 236"/>
            <p:cNvSpPr txBox="1"/>
            <p:nvPr/>
          </p:nvSpPr>
          <p:spPr>
            <a:xfrm>
              <a:off x="9067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237" name="Shape 237"/>
            <p:cNvSpPr txBox="1"/>
            <p:nvPr/>
          </p:nvSpPr>
          <p:spPr>
            <a:xfrm>
              <a:off x="9629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3</a:t>
              </a:r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x="9629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239" name="Shape 239"/>
            <p:cNvSpPr txBox="1"/>
            <p:nvPr/>
          </p:nvSpPr>
          <p:spPr>
            <a:xfrm>
              <a:off x="101727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4</a:t>
              </a:r>
            </a:p>
          </p:txBody>
        </p:sp>
        <p:sp>
          <p:nvSpPr>
            <p:cNvPr id="240" name="Shape 240"/>
            <p:cNvSpPr txBox="1"/>
            <p:nvPr/>
          </p:nvSpPr>
          <p:spPr>
            <a:xfrm>
              <a:off x="101727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241" name="Shape 241"/>
            <p:cNvSpPr txBox="1"/>
            <p:nvPr/>
          </p:nvSpPr>
          <p:spPr>
            <a:xfrm>
              <a:off x="107346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5</a:t>
              </a:r>
            </a:p>
          </p:txBody>
        </p:sp>
        <p:sp>
          <p:nvSpPr>
            <p:cNvPr id="242" name="Shape 242"/>
            <p:cNvSpPr txBox="1"/>
            <p:nvPr/>
          </p:nvSpPr>
          <p:spPr>
            <a:xfrm>
              <a:off x="107346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19" name="Shape 231">
              <a:extLst>
                <a:ext uri="{FF2B5EF4-FFF2-40B4-BE49-F238E27FC236}">
                  <a16:creationId xmlns:a16="http://schemas.microsoft.com/office/drawing/2014/main" id="{847980D4-8F5B-4C3A-A3A5-015E1D7C6A23}"/>
                </a:ext>
              </a:extLst>
            </p:cNvPr>
            <p:cNvSpPr txBox="1"/>
            <p:nvPr/>
          </p:nvSpPr>
          <p:spPr>
            <a:xfrm>
              <a:off x="79182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-6</a:t>
              </a:r>
            </a:p>
          </p:txBody>
        </p:sp>
        <p:sp>
          <p:nvSpPr>
            <p:cNvPr id="20" name="Shape 233">
              <a:extLst>
                <a:ext uri="{FF2B5EF4-FFF2-40B4-BE49-F238E27FC236}">
                  <a16:creationId xmlns:a16="http://schemas.microsoft.com/office/drawing/2014/main" id="{E7240B99-BCE3-4277-9726-E26DB2DAA1B8}"/>
                </a:ext>
              </a:extLst>
            </p:cNvPr>
            <p:cNvSpPr txBox="1"/>
            <p:nvPr/>
          </p:nvSpPr>
          <p:spPr>
            <a:xfrm>
              <a:off x="84802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-5</a:t>
              </a:r>
            </a:p>
          </p:txBody>
        </p:sp>
        <p:sp>
          <p:nvSpPr>
            <p:cNvPr id="21" name="Shape 235">
              <a:extLst>
                <a:ext uri="{FF2B5EF4-FFF2-40B4-BE49-F238E27FC236}">
                  <a16:creationId xmlns:a16="http://schemas.microsoft.com/office/drawing/2014/main" id="{C567BBDD-0BC2-41F8-8E2D-AFC08A9A9843}"/>
                </a:ext>
              </a:extLst>
            </p:cNvPr>
            <p:cNvSpPr txBox="1"/>
            <p:nvPr/>
          </p:nvSpPr>
          <p:spPr>
            <a:xfrm>
              <a:off x="90612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-4</a:t>
              </a:r>
            </a:p>
          </p:txBody>
        </p:sp>
        <p:sp>
          <p:nvSpPr>
            <p:cNvPr id="22" name="Shape 237">
              <a:extLst>
                <a:ext uri="{FF2B5EF4-FFF2-40B4-BE49-F238E27FC236}">
                  <a16:creationId xmlns:a16="http://schemas.microsoft.com/office/drawing/2014/main" id="{311BAC59-E208-41BD-AA9C-49AB828C0DC7}"/>
                </a:ext>
              </a:extLst>
            </p:cNvPr>
            <p:cNvSpPr txBox="1"/>
            <p:nvPr/>
          </p:nvSpPr>
          <p:spPr>
            <a:xfrm>
              <a:off x="96232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-3</a:t>
              </a:r>
            </a:p>
          </p:txBody>
        </p:sp>
        <p:sp>
          <p:nvSpPr>
            <p:cNvPr id="23" name="Shape 239">
              <a:extLst>
                <a:ext uri="{FF2B5EF4-FFF2-40B4-BE49-F238E27FC236}">
                  <a16:creationId xmlns:a16="http://schemas.microsoft.com/office/drawing/2014/main" id="{B6127BBF-1EE0-4E4B-86D9-47DE5EC6B043}"/>
                </a:ext>
              </a:extLst>
            </p:cNvPr>
            <p:cNvSpPr txBox="1"/>
            <p:nvPr/>
          </p:nvSpPr>
          <p:spPr>
            <a:xfrm>
              <a:off x="101661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-2</a:t>
              </a:r>
            </a:p>
          </p:txBody>
        </p:sp>
        <p:sp>
          <p:nvSpPr>
            <p:cNvPr id="24" name="Shape 241">
              <a:extLst>
                <a:ext uri="{FF2B5EF4-FFF2-40B4-BE49-F238E27FC236}">
                  <a16:creationId xmlns:a16="http://schemas.microsoft.com/office/drawing/2014/main" id="{398A8F85-F8C2-4CCE-B88D-0003E2C929FB}"/>
                </a:ext>
              </a:extLst>
            </p:cNvPr>
            <p:cNvSpPr txBox="1"/>
            <p:nvPr/>
          </p:nvSpPr>
          <p:spPr>
            <a:xfrm>
              <a:off x="107281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843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String type : a sequence of characters</a:t>
            </a:r>
          </a:p>
          <a:p>
            <a:r>
              <a:rPr lang="en-US"/>
              <a:t>Read/Convert</a:t>
            </a:r>
          </a:p>
          <a:p>
            <a:r>
              <a:rPr lang="en-US">
                <a:solidFill>
                  <a:srgbClr val="1F85C6"/>
                </a:solidFill>
              </a:rPr>
              <a:t>Indexing strings []: forward and backward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015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86604"/>
            <a:ext cx="5829300" cy="484917"/>
          </a:xfrm>
        </p:spPr>
        <p:txBody>
          <a:bodyPr spcFirstLastPara="1" vert="horz" wrap="square" lIns="68580" tIns="34290" rIns="68580" bIns="34290" rtlCol="0" anchor="t" anchorCtr="0">
            <a:normAutofit fontScale="90000"/>
          </a:bodyPr>
          <a:lstStyle/>
          <a:p>
            <a:pPr algn="l" defTabSz="685800"/>
            <a:r>
              <a:rPr lang="en-US" sz="3200"/>
              <a:t>String: Length of a String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20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999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Strings Have Length</a:t>
            </a:r>
          </a:p>
        </p:txBody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253456" cy="35523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>
                <a:sym typeface="Cabin"/>
              </a:rPr>
              <a:t>The built-in function </a:t>
            </a:r>
            <a:r>
              <a:rPr lang="en-US" err="1">
                <a:solidFill>
                  <a:srgbClr val="1F85C6"/>
                </a:solidFill>
                <a:sym typeface="Cabin"/>
              </a:rPr>
              <a:t>len</a:t>
            </a:r>
            <a:r>
              <a:rPr lang="en-US">
                <a:sym typeface="Cabin"/>
              </a:rPr>
              <a:t> gives us the </a:t>
            </a:r>
            <a:r>
              <a:rPr lang="en-US">
                <a:solidFill>
                  <a:srgbClr val="1F85C6"/>
                </a:solidFill>
                <a:sym typeface="Cabin"/>
              </a:rPr>
              <a:t>length</a:t>
            </a:r>
            <a:r>
              <a:rPr lang="en-US">
                <a:sym typeface="Cabin"/>
              </a:rPr>
              <a:t> of a string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3995185" y="2514119"/>
            <a:ext cx="2535675" cy="700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519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(fruit))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6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4295447" y="1950884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4295447" y="1640132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b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4611558" y="1950884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4611558" y="1640132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4938385" y="1950884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4938385" y="1640132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5254495" y="1950884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5254495" y="1640132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5559891" y="1950884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5559891" y="1640132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5876002" y="1950884"/>
            <a:ext cx="310753" cy="3107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5876002" y="1640132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ym typeface="Cabin"/>
              </a:rPr>
              <a:t>len</a:t>
            </a:r>
            <a:r>
              <a:rPr lang="en-US">
                <a:sym typeface="Cabin"/>
              </a:rPr>
              <a:t> Function: </a:t>
            </a:r>
            <a:r>
              <a:rPr lang="en-US" err="1">
                <a:sym typeface="Cabin"/>
              </a:rPr>
              <a:t>len</a:t>
            </a:r>
            <a:r>
              <a:rPr lang="en-US">
                <a:sym typeface="Cabin"/>
              </a:rPr>
              <a:t>(s)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2887861" y="2823567"/>
            <a:ext cx="1189435" cy="11894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2279" b="1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len</a:t>
            </a:r>
            <a:r>
              <a:rPr lang="en-US" sz="2279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2279"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cxnSp>
        <p:nvCxnSpPr>
          <p:cNvPr id="276" name="Shape 276"/>
          <p:cNvCxnSpPr/>
          <p:nvPr/>
        </p:nvCxnSpPr>
        <p:spPr>
          <a:xfrm flipH="1">
            <a:off x="2235547" y="3437037"/>
            <a:ext cx="629543" cy="7367"/>
          </a:xfrm>
          <a:prstGeom prst="straightConnector1">
            <a:avLst/>
          </a:prstGeom>
          <a:noFill/>
          <a:ln w="889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77" name="Shape 277"/>
          <p:cNvSpPr txBox="1"/>
          <p:nvPr/>
        </p:nvSpPr>
        <p:spPr>
          <a:xfrm>
            <a:off x="1353518" y="3203302"/>
            <a:ext cx="768176" cy="467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'banana' </a:t>
            </a:r>
          </a:p>
          <a:p>
            <a:pPr algn="ctr"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4827389" y="3174504"/>
            <a:ext cx="995214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</a:p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(a number)</a:t>
            </a:r>
          </a:p>
        </p:txBody>
      </p:sp>
      <p:cxnSp>
        <p:nvCxnSpPr>
          <p:cNvPr id="279" name="Shape 279"/>
          <p:cNvCxnSpPr/>
          <p:nvPr/>
        </p:nvCxnSpPr>
        <p:spPr>
          <a:xfrm flipH="1">
            <a:off x="4083993" y="3415606"/>
            <a:ext cx="629543" cy="7367"/>
          </a:xfrm>
          <a:prstGeom prst="straightConnector1">
            <a:avLst/>
          </a:prstGeom>
          <a:noFill/>
          <a:ln w="889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80" name="Shape 280"/>
          <p:cNvSpPr txBox="1"/>
          <p:nvPr/>
        </p:nvSpPr>
        <p:spPr>
          <a:xfrm>
            <a:off x="4036568" y="1786440"/>
            <a:ext cx="2466519" cy="9215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1519" b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is some stored code that we use. A function takes some input and produces an output.</a:t>
            </a:r>
          </a:p>
        </p:txBody>
      </p:sp>
      <p:sp>
        <p:nvSpPr>
          <p:cNvPr id="12" name="Shape 274">
            <a:extLst>
              <a:ext uri="{FF2B5EF4-FFF2-40B4-BE49-F238E27FC236}">
                <a16:creationId xmlns:a16="http://schemas.microsoft.com/office/drawing/2014/main" id="{7A63E74F-E917-3541-8DE6-9308B578C2C3}"/>
              </a:ext>
            </a:extLst>
          </p:cNvPr>
          <p:cNvSpPr txBox="1"/>
          <p:nvPr/>
        </p:nvSpPr>
        <p:spPr>
          <a:xfrm>
            <a:off x="497961" y="1848539"/>
            <a:ext cx="2381527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x = </a:t>
            </a:r>
            <a:r>
              <a:rPr lang="en-US" sz="1519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(fruit)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print(x)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len Function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2887861" y="2823567"/>
            <a:ext cx="1189435" cy="11894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en-US" sz="1013" b="1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for x in y: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</p:txBody>
      </p:sp>
      <p:cxnSp>
        <p:nvCxnSpPr>
          <p:cNvPr id="276" name="Shape 276"/>
          <p:cNvCxnSpPr/>
          <p:nvPr/>
        </p:nvCxnSpPr>
        <p:spPr>
          <a:xfrm flipH="1">
            <a:off x="2235547" y="3437037"/>
            <a:ext cx="629543" cy="7367"/>
          </a:xfrm>
          <a:prstGeom prst="straightConnector1">
            <a:avLst/>
          </a:prstGeom>
          <a:noFill/>
          <a:ln w="889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77" name="Shape 277"/>
          <p:cNvSpPr txBox="1"/>
          <p:nvPr/>
        </p:nvSpPr>
        <p:spPr>
          <a:xfrm>
            <a:off x="1353518" y="3203302"/>
            <a:ext cx="768176" cy="467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'banana' </a:t>
            </a:r>
          </a:p>
          <a:p>
            <a:pPr algn="ctr"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4827389" y="3174504"/>
            <a:ext cx="995214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</a:p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(a number)</a:t>
            </a:r>
          </a:p>
        </p:txBody>
      </p:sp>
      <p:cxnSp>
        <p:nvCxnSpPr>
          <p:cNvPr id="279" name="Shape 279"/>
          <p:cNvCxnSpPr/>
          <p:nvPr/>
        </p:nvCxnSpPr>
        <p:spPr>
          <a:xfrm flipH="1">
            <a:off x="4083993" y="3415606"/>
            <a:ext cx="629543" cy="7367"/>
          </a:xfrm>
          <a:prstGeom prst="straightConnector1">
            <a:avLst/>
          </a:prstGeom>
          <a:noFill/>
          <a:ln w="889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1" name="Shape 274"/>
          <p:cNvSpPr txBox="1"/>
          <p:nvPr/>
        </p:nvSpPr>
        <p:spPr>
          <a:xfrm>
            <a:off x="497961" y="1843997"/>
            <a:ext cx="2381527" cy="9349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x = </a:t>
            </a:r>
            <a:r>
              <a:rPr lang="en-US" sz="1519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(fruit)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print(x)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6</a:t>
            </a:r>
          </a:p>
        </p:txBody>
      </p:sp>
      <p:sp>
        <p:nvSpPr>
          <p:cNvPr id="12" name="Shape 280">
            <a:extLst>
              <a:ext uri="{FF2B5EF4-FFF2-40B4-BE49-F238E27FC236}">
                <a16:creationId xmlns:a16="http://schemas.microsoft.com/office/drawing/2014/main" id="{BE0DE1EB-08A6-48B4-AD67-E58C7AC28D35}"/>
              </a:ext>
            </a:extLst>
          </p:cNvPr>
          <p:cNvSpPr txBox="1"/>
          <p:nvPr/>
        </p:nvSpPr>
        <p:spPr>
          <a:xfrm>
            <a:off x="4036568" y="1786440"/>
            <a:ext cx="2466519" cy="9215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1519" b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is some stored code that we use. A function takes some input and produces an output.</a:t>
            </a:r>
          </a:p>
        </p:txBody>
      </p:sp>
    </p:spTree>
    <p:extLst>
      <p:ext uri="{BB962C8B-B14F-4D97-AF65-F5344CB8AC3E}">
        <p14:creationId xmlns:p14="http://schemas.microsoft.com/office/powerpoint/2010/main" val="527196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51D7-A14F-46BB-8BC5-CDBEEBCB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Get the Last Character of a String?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15B1F-34A6-4238-9A0E-8A9FD0208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no letter in 'banana' with the index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D10B2-DC8C-4102-B662-D49444D27C6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806572" y="3149738"/>
            <a:ext cx="2764826" cy="141287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To </a:t>
            </a:r>
            <a:r>
              <a:rPr lang="en-US" sz="1200">
                <a:solidFill>
                  <a:srgbClr val="1F85C6"/>
                </a:solidFill>
              </a:rPr>
              <a:t>get the last character</a:t>
            </a:r>
            <a:r>
              <a:rPr lang="en-US" sz="1200"/>
              <a:t>, you have to subtract 1 from </a:t>
            </a:r>
            <a:r>
              <a:rPr lang="en-US" altLang="zh-CN" sz="1200"/>
              <a:t>length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>
                <a:solidFill>
                  <a:srgbClr val="1F85C6"/>
                </a:solidFill>
              </a:rPr>
              <a:t>Negative</a:t>
            </a:r>
            <a:r>
              <a:rPr lang="en-US" sz="1200"/>
              <a:t> </a:t>
            </a:r>
            <a:r>
              <a:rPr lang="en-US" sz="1200">
                <a:solidFill>
                  <a:srgbClr val="1F85C6"/>
                </a:solidFill>
              </a:rPr>
              <a:t>Index</a:t>
            </a:r>
            <a:r>
              <a:rPr lang="en-US" sz="1200"/>
              <a:t>: </a:t>
            </a:r>
            <a:r>
              <a:rPr lang="en-US" sz="1200">
                <a:solidFill>
                  <a:srgbClr val="1F85C6"/>
                </a:solidFill>
              </a:rPr>
              <a:t>count backward from the end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EB7962-0DA3-41D8-88FD-EC1FF9CEC459}"/>
              </a:ext>
            </a:extLst>
          </p:cNvPr>
          <p:cNvSpPr txBox="1"/>
          <p:nvPr/>
        </p:nvSpPr>
        <p:spPr>
          <a:xfrm>
            <a:off x="1111160" y="1920779"/>
            <a:ext cx="2335896" cy="1031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/>
              <a:t>&gt;&gt;&gt; fruit = ‘banana’</a:t>
            </a:r>
          </a:p>
          <a:p>
            <a:pPr>
              <a:lnSpc>
                <a:spcPct val="150000"/>
              </a:lnSpc>
            </a:pPr>
            <a:r>
              <a:rPr lang="en-US" sz="1050"/>
              <a:t>&gt;&gt;&gt; length = </a:t>
            </a:r>
            <a:r>
              <a:rPr lang="en-US" sz="1050" err="1"/>
              <a:t>len</a:t>
            </a:r>
            <a:r>
              <a:rPr lang="en-US" sz="1050"/>
              <a:t>(fruit)</a:t>
            </a:r>
          </a:p>
          <a:p>
            <a:pPr>
              <a:lnSpc>
                <a:spcPct val="150000"/>
              </a:lnSpc>
            </a:pPr>
            <a:r>
              <a:rPr lang="en-US" sz="1050"/>
              <a:t>&gt;&gt;&gt; last = fruit[length]</a:t>
            </a:r>
          </a:p>
          <a:p>
            <a:pPr>
              <a:lnSpc>
                <a:spcPct val="150000"/>
              </a:lnSpc>
            </a:pPr>
            <a:r>
              <a:rPr lang="en-US" sz="1050" err="1">
                <a:solidFill>
                  <a:srgbClr val="FF0000"/>
                </a:solidFill>
              </a:rPr>
              <a:t>IndexError</a:t>
            </a:r>
            <a:r>
              <a:rPr lang="en-US" sz="1050">
                <a:solidFill>
                  <a:srgbClr val="FF0000"/>
                </a:solidFill>
              </a:rPr>
              <a:t>: string index out of range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F5D839-EA3D-458B-A192-B74081CE0245}"/>
              </a:ext>
            </a:extLst>
          </p:cNvPr>
          <p:cNvSpPr txBox="1"/>
          <p:nvPr/>
        </p:nvSpPr>
        <p:spPr>
          <a:xfrm>
            <a:off x="3991922" y="1920779"/>
            <a:ext cx="1606530" cy="1031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/>
              <a:t>&gt;&gt;&gt; fruit = ‘banana’</a:t>
            </a:r>
          </a:p>
          <a:p>
            <a:pPr>
              <a:lnSpc>
                <a:spcPct val="150000"/>
              </a:lnSpc>
            </a:pPr>
            <a:r>
              <a:rPr lang="en-US" sz="1050"/>
              <a:t>&gt;&gt;&gt; length = </a:t>
            </a:r>
            <a:r>
              <a:rPr lang="en-US" sz="1050" err="1"/>
              <a:t>len</a:t>
            </a:r>
            <a:r>
              <a:rPr lang="en-US" sz="1050"/>
              <a:t>(fruit)</a:t>
            </a:r>
          </a:p>
          <a:p>
            <a:pPr>
              <a:lnSpc>
                <a:spcPct val="150000"/>
              </a:lnSpc>
            </a:pPr>
            <a:r>
              <a:rPr lang="en-US" sz="1050">
                <a:solidFill>
                  <a:srgbClr val="00B050"/>
                </a:solidFill>
              </a:rPr>
              <a:t>&gt;&gt;&gt; last = fruit[length-1]</a:t>
            </a:r>
          </a:p>
          <a:p>
            <a:pPr>
              <a:lnSpc>
                <a:spcPct val="150000"/>
              </a:lnSpc>
            </a:pPr>
            <a:r>
              <a:rPr lang="en-US" sz="1050"/>
              <a:t>&gt;&gt;&gt; </a:t>
            </a:r>
            <a:r>
              <a:rPr lang="en-US" sz="1050">
                <a:solidFill>
                  <a:srgbClr val="0070C0"/>
                </a:solidFill>
              </a:rPr>
              <a:t>last = fruit[-1]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4B8B6C-303E-4F40-9BEB-2A3E71B7A58A}"/>
              </a:ext>
            </a:extLst>
          </p:cNvPr>
          <p:cNvGrpSpPr/>
          <p:nvPr/>
        </p:nvGrpSpPr>
        <p:grpSpPr>
          <a:xfrm>
            <a:off x="1238329" y="3431152"/>
            <a:ext cx="1894991" cy="942961"/>
            <a:chOff x="7918252" y="1628800"/>
            <a:chExt cx="3368873" cy="1676375"/>
          </a:xfrm>
        </p:grpSpPr>
        <p:sp>
          <p:nvSpPr>
            <p:cNvPr id="24" name="Shape 231">
              <a:extLst>
                <a:ext uri="{FF2B5EF4-FFF2-40B4-BE49-F238E27FC236}">
                  <a16:creationId xmlns:a16="http://schemas.microsoft.com/office/drawing/2014/main" id="{FC3CA31F-DE2A-455C-911D-41A820C30FBE}"/>
                </a:ext>
              </a:extLst>
            </p:cNvPr>
            <p:cNvSpPr txBox="1"/>
            <p:nvPr/>
          </p:nvSpPr>
          <p:spPr>
            <a:xfrm>
              <a:off x="7924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0</a:t>
              </a:r>
            </a:p>
          </p:txBody>
        </p:sp>
        <p:sp>
          <p:nvSpPr>
            <p:cNvPr id="25" name="Shape 232">
              <a:extLst>
                <a:ext uri="{FF2B5EF4-FFF2-40B4-BE49-F238E27FC236}">
                  <a16:creationId xmlns:a16="http://schemas.microsoft.com/office/drawing/2014/main" id="{8ADDC0E9-DF7E-49F7-AE2E-C0547087C993}"/>
                </a:ext>
              </a:extLst>
            </p:cNvPr>
            <p:cNvSpPr txBox="1"/>
            <p:nvPr/>
          </p:nvSpPr>
          <p:spPr>
            <a:xfrm>
              <a:off x="7924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b</a:t>
              </a:r>
            </a:p>
          </p:txBody>
        </p:sp>
        <p:sp>
          <p:nvSpPr>
            <p:cNvPr id="26" name="Shape 233">
              <a:extLst>
                <a:ext uri="{FF2B5EF4-FFF2-40B4-BE49-F238E27FC236}">
                  <a16:creationId xmlns:a16="http://schemas.microsoft.com/office/drawing/2014/main" id="{4D71A8B9-C815-4F10-AA2C-9AD28FC86E54}"/>
                </a:ext>
              </a:extLst>
            </p:cNvPr>
            <p:cNvSpPr txBox="1"/>
            <p:nvPr/>
          </p:nvSpPr>
          <p:spPr>
            <a:xfrm>
              <a:off x="8486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1</a:t>
              </a:r>
            </a:p>
          </p:txBody>
        </p:sp>
        <p:sp>
          <p:nvSpPr>
            <p:cNvPr id="27" name="Shape 234">
              <a:extLst>
                <a:ext uri="{FF2B5EF4-FFF2-40B4-BE49-F238E27FC236}">
                  <a16:creationId xmlns:a16="http://schemas.microsoft.com/office/drawing/2014/main" id="{F074435B-F26E-4220-8320-3764C844133C}"/>
                </a:ext>
              </a:extLst>
            </p:cNvPr>
            <p:cNvSpPr txBox="1"/>
            <p:nvPr/>
          </p:nvSpPr>
          <p:spPr>
            <a:xfrm>
              <a:off x="8486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28" name="Shape 235">
              <a:extLst>
                <a:ext uri="{FF2B5EF4-FFF2-40B4-BE49-F238E27FC236}">
                  <a16:creationId xmlns:a16="http://schemas.microsoft.com/office/drawing/2014/main" id="{21F23E4F-BB8F-49C9-BCAA-F2E18EF3059F}"/>
                </a:ext>
              </a:extLst>
            </p:cNvPr>
            <p:cNvSpPr txBox="1"/>
            <p:nvPr/>
          </p:nvSpPr>
          <p:spPr>
            <a:xfrm>
              <a:off x="9067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2</a:t>
              </a:r>
            </a:p>
          </p:txBody>
        </p:sp>
        <p:sp>
          <p:nvSpPr>
            <p:cNvPr id="29" name="Shape 236">
              <a:extLst>
                <a:ext uri="{FF2B5EF4-FFF2-40B4-BE49-F238E27FC236}">
                  <a16:creationId xmlns:a16="http://schemas.microsoft.com/office/drawing/2014/main" id="{058B5D3E-BB36-4B01-8F37-F6DEE04866DC}"/>
                </a:ext>
              </a:extLst>
            </p:cNvPr>
            <p:cNvSpPr txBox="1"/>
            <p:nvPr/>
          </p:nvSpPr>
          <p:spPr>
            <a:xfrm>
              <a:off x="9067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30" name="Shape 237">
              <a:extLst>
                <a:ext uri="{FF2B5EF4-FFF2-40B4-BE49-F238E27FC236}">
                  <a16:creationId xmlns:a16="http://schemas.microsoft.com/office/drawing/2014/main" id="{E8BBA37F-BD14-48BB-8AD9-88461DAAC88D}"/>
                </a:ext>
              </a:extLst>
            </p:cNvPr>
            <p:cNvSpPr txBox="1"/>
            <p:nvPr/>
          </p:nvSpPr>
          <p:spPr>
            <a:xfrm>
              <a:off x="9629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3</a:t>
              </a:r>
            </a:p>
          </p:txBody>
        </p:sp>
        <p:sp>
          <p:nvSpPr>
            <p:cNvPr id="31" name="Shape 238">
              <a:extLst>
                <a:ext uri="{FF2B5EF4-FFF2-40B4-BE49-F238E27FC236}">
                  <a16:creationId xmlns:a16="http://schemas.microsoft.com/office/drawing/2014/main" id="{7FCBC9FC-C598-40BC-9D47-A0ADEF80F6A3}"/>
                </a:ext>
              </a:extLst>
            </p:cNvPr>
            <p:cNvSpPr txBox="1"/>
            <p:nvPr/>
          </p:nvSpPr>
          <p:spPr>
            <a:xfrm>
              <a:off x="9629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32" name="Shape 239">
              <a:extLst>
                <a:ext uri="{FF2B5EF4-FFF2-40B4-BE49-F238E27FC236}">
                  <a16:creationId xmlns:a16="http://schemas.microsoft.com/office/drawing/2014/main" id="{7B4F56A0-B959-446D-A1FA-92CA5B1D7483}"/>
                </a:ext>
              </a:extLst>
            </p:cNvPr>
            <p:cNvSpPr txBox="1"/>
            <p:nvPr/>
          </p:nvSpPr>
          <p:spPr>
            <a:xfrm>
              <a:off x="101727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4</a:t>
              </a:r>
            </a:p>
          </p:txBody>
        </p:sp>
        <p:sp>
          <p:nvSpPr>
            <p:cNvPr id="33" name="Shape 240">
              <a:extLst>
                <a:ext uri="{FF2B5EF4-FFF2-40B4-BE49-F238E27FC236}">
                  <a16:creationId xmlns:a16="http://schemas.microsoft.com/office/drawing/2014/main" id="{DE1E2445-982E-4C08-93ED-67B9837DA16A}"/>
                </a:ext>
              </a:extLst>
            </p:cNvPr>
            <p:cNvSpPr txBox="1"/>
            <p:nvPr/>
          </p:nvSpPr>
          <p:spPr>
            <a:xfrm>
              <a:off x="101727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34" name="Shape 241">
              <a:extLst>
                <a:ext uri="{FF2B5EF4-FFF2-40B4-BE49-F238E27FC236}">
                  <a16:creationId xmlns:a16="http://schemas.microsoft.com/office/drawing/2014/main" id="{672B2A94-45BF-47B0-9BC8-03F593D6A4EA}"/>
                </a:ext>
              </a:extLst>
            </p:cNvPr>
            <p:cNvSpPr txBox="1"/>
            <p:nvPr/>
          </p:nvSpPr>
          <p:spPr>
            <a:xfrm>
              <a:off x="107346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5</a:t>
              </a:r>
            </a:p>
          </p:txBody>
        </p:sp>
        <p:sp>
          <p:nvSpPr>
            <p:cNvPr id="35" name="Shape 242">
              <a:extLst>
                <a:ext uri="{FF2B5EF4-FFF2-40B4-BE49-F238E27FC236}">
                  <a16:creationId xmlns:a16="http://schemas.microsoft.com/office/drawing/2014/main" id="{158E857F-3467-41AB-B026-5DB97E6E153A}"/>
                </a:ext>
              </a:extLst>
            </p:cNvPr>
            <p:cNvSpPr txBox="1"/>
            <p:nvPr/>
          </p:nvSpPr>
          <p:spPr>
            <a:xfrm>
              <a:off x="107346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36" name="Shape 231">
              <a:extLst>
                <a:ext uri="{FF2B5EF4-FFF2-40B4-BE49-F238E27FC236}">
                  <a16:creationId xmlns:a16="http://schemas.microsoft.com/office/drawing/2014/main" id="{16CD6A76-DC0B-4CF0-BD09-59A82F0548EB}"/>
                </a:ext>
              </a:extLst>
            </p:cNvPr>
            <p:cNvSpPr txBox="1"/>
            <p:nvPr/>
          </p:nvSpPr>
          <p:spPr>
            <a:xfrm>
              <a:off x="79182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-6</a:t>
              </a:r>
            </a:p>
          </p:txBody>
        </p:sp>
        <p:sp>
          <p:nvSpPr>
            <p:cNvPr id="37" name="Shape 233">
              <a:extLst>
                <a:ext uri="{FF2B5EF4-FFF2-40B4-BE49-F238E27FC236}">
                  <a16:creationId xmlns:a16="http://schemas.microsoft.com/office/drawing/2014/main" id="{83E8E474-451F-4837-B3F0-A34731BFFFB5}"/>
                </a:ext>
              </a:extLst>
            </p:cNvPr>
            <p:cNvSpPr txBox="1"/>
            <p:nvPr/>
          </p:nvSpPr>
          <p:spPr>
            <a:xfrm>
              <a:off x="84802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-5</a:t>
              </a:r>
            </a:p>
          </p:txBody>
        </p:sp>
        <p:sp>
          <p:nvSpPr>
            <p:cNvPr id="38" name="Shape 235">
              <a:extLst>
                <a:ext uri="{FF2B5EF4-FFF2-40B4-BE49-F238E27FC236}">
                  <a16:creationId xmlns:a16="http://schemas.microsoft.com/office/drawing/2014/main" id="{E3321942-DACA-4914-AD24-C05EFF2A2B13}"/>
                </a:ext>
              </a:extLst>
            </p:cNvPr>
            <p:cNvSpPr txBox="1"/>
            <p:nvPr/>
          </p:nvSpPr>
          <p:spPr>
            <a:xfrm>
              <a:off x="90612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-4</a:t>
              </a:r>
            </a:p>
          </p:txBody>
        </p:sp>
        <p:sp>
          <p:nvSpPr>
            <p:cNvPr id="39" name="Shape 237">
              <a:extLst>
                <a:ext uri="{FF2B5EF4-FFF2-40B4-BE49-F238E27FC236}">
                  <a16:creationId xmlns:a16="http://schemas.microsoft.com/office/drawing/2014/main" id="{7F9A3F62-932F-4BBE-A2E9-C771D344C8CF}"/>
                </a:ext>
              </a:extLst>
            </p:cNvPr>
            <p:cNvSpPr txBox="1"/>
            <p:nvPr/>
          </p:nvSpPr>
          <p:spPr>
            <a:xfrm>
              <a:off x="96232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-3</a:t>
              </a:r>
            </a:p>
          </p:txBody>
        </p:sp>
        <p:sp>
          <p:nvSpPr>
            <p:cNvPr id="40" name="Shape 239">
              <a:extLst>
                <a:ext uri="{FF2B5EF4-FFF2-40B4-BE49-F238E27FC236}">
                  <a16:creationId xmlns:a16="http://schemas.microsoft.com/office/drawing/2014/main" id="{9F74D626-3988-4A6E-8930-0611845F6887}"/>
                </a:ext>
              </a:extLst>
            </p:cNvPr>
            <p:cNvSpPr txBox="1"/>
            <p:nvPr/>
          </p:nvSpPr>
          <p:spPr>
            <a:xfrm>
              <a:off x="101661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-2</a:t>
              </a:r>
            </a:p>
          </p:txBody>
        </p:sp>
        <p:sp>
          <p:nvSpPr>
            <p:cNvPr id="41" name="Shape 241">
              <a:extLst>
                <a:ext uri="{FF2B5EF4-FFF2-40B4-BE49-F238E27FC236}">
                  <a16:creationId xmlns:a16="http://schemas.microsoft.com/office/drawing/2014/main" id="{C3CCD2F9-894F-4A59-BF4B-53B161E2CAD6}"/>
                </a:ext>
              </a:extLst>
            </p:cNvPr>
            <p:cNvSpPr txBox="1"/>
            <p:nvPr/>
          </p:nvSpPr>
          <p:spPr>
            <a:xfrm>
              <a:off x="107281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0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Looping Through a String</a:t>
            </a:r>
          </a:p>
        </p:txBody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70275" y="2430081"/>
            <a:ext cx="2758725" cy="2495807"/>
          </a:xfrm>
        </p:spPr>
        <p:txBody>
          <a:bodyPr/>
          <a:lstStyle/>
          <a:p>
            <a:r>
              <a:rPr lang="en-US">
                <a:sym typeface="Cabin"/>
              </a:rPr>
              <a:t>Using a </a:t>
            </a:r>
            <a:r>
              <a:rPr lang="en-US">
                <a:solidFill>
                  <a:srgbClr val="1F85C6"/>
                </a:solidFill>
                <a:sym typeface="Cabin"/>
              </a:rPr>
              <a:t>while statement</a:t>
            </a:r>
            <a:r>
              <a:rPr lang="en-US">
                <a:sym typeface="Cabin"/>
              </a:rPr>
              <a:t>, an </a:t>
            </a:r>
            <a:r>
              <a:rPr lang="en-US">
                <a:solidFill>
                  <a:srgbClr val="1F85C6"/>
                </a:solidFill>
                <a:sym typeface="Cabin"/>
              </a:rPr>
              <a:t>iteration variable</a:t>
            </a:r>
            <a:r>
              <a:rPr lang="en-US">
                <a:sym typeface="Cabin"/>
              </a:rPr>
              <a:t>, and the </a:t>
            </a:r>
            <a:r>
              <a:rPr lang="en-US" err="1">
                <a:solidFill>
                  <a:srgbClr val="1F85C6"/>
                </a:solidFill>
                <a:sym typeface="Cabin"/>
              </a:rPr>
              <a:t>len</a:t>
            </a:r>
            <a:r>
              <a:rPr lang="en-US">
                <a:sym typeface="Cabin"/>
              </a:rPr>
              <a:t> function, we can construct an </a:t>
            </a:r>
            <a:r>
              <a:rPr lang="en-US">
                <a:solidFill>
                  <a:srgbClr val="1F85C6"/>
                </a:solidFill>
                <a:sym typeface="Cabin"/>
              </a:rPr>
              <a:t>indefinite loop </a:t>
            </a:r>
            <a:r>
              <a:rPr lang="en-US">
                <a:sym typeface="Cabin"/>
              </a:rPr>
              <a:t>to look at </a:t>
            </a:r>
            <a:r>
              <a:rPr lang="en-US">
                <a:solidFill>
                  <a:srgbClr val="1F85C6"/>
                </a:solidFill>
                <a:sym typeface="Cabin"/>
              </a:rPr>
              <a:t>each of the characters</a:t>
            </a:r>
            <a:r>
              <a:rPr lang="en-US">
                <a:sym typeface="Cabin"/>
              </a:rPr>
              <a:t> in a string </a:t>
            </a:r>
            <a:r>
              <a:rPr lang="en-US">
                <a:solidFill>
                  <a:srgbClr val="1F85C6"/>
                </a:solidFill>
                <a:sym typeface="Cabin"/>
              </a:rPr>
              <a:t>individually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3429001" y="2489372"/>
            <a:ext cx="2508215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fruit = 'banana'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index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index </a:t>
            </a:r>
            <a:r>
              <a:rPr lang="en-US" sz="1266" b="1">
                <a:solidFill>
                  <a:srgbClr val="1F85C6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1266" b="1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(fruit):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fruit[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+ 1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6262126" y="2578562"/>
            <a:ext cx="294638" cy="13609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0 b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1 a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2 n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3 a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4 n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 b="1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 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AA0B85-7876-4C1B-AAC0-1C7530632B7F}"/>
              </a:ext>
            </a:extLst>
          </p:cNvPr>
          <p:cNvSpPr txBox="1"/>
          <p:nvPr/>
        </p:nvSpPr>
        <p:spPr>
          <a:xfrm>
            <a:off x="2472843" y="1684854"/>
            <a:ext cx="4091185" cy="7155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/>
              <a:t>The loop condition is index</a:t>
            </a:r>
            <a:r>
              <a:rPr lang="en-US" sz="2250"/>
              <a:t> </a:t>
            </a:r>
            <a:r>
              <a:rPr lang="en-US" sz="2250" b="1">
                <a:solidFill>
                  <a:srgbClr val="1F85C6"/>
                </a:solidFill>
              </a:rPr>
              <a:t>&lt;</a:t>
            </a:r>
            <a:r>
              <a:rPr lang="en-US" sz="2250" b="1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err="1"/>
              <a:t>len</a:t>
            </a:r>
            <a:r>
              <a:rPr lang="en-US" sz="1800"/>
              <a:t>(fruit)</a:t>
            </a:r>
          </a:p>
          <a:p>
            <a:r>
              <a:rPr lang="en-US" sz="1800"/>
              <a:t>Note that </a:t>
            </a:r>
            <a:r>
              <a:rPr lang="en-US" sz="1800" err="1"/>
              <a:t>len</a:t>
            </a:r>
            <a:r>
              <a:rPr lang="en-US" sz="1800"/>
              <a:t>(fruit) =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Looping Through Strings</a:t>
            </a:r>
          </a:p>
        </p:txBody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definite loop </a:t>
            </a:r>
            <a:r>
              <a:rPr lang="en-US">
                <a:sym typeface="Cabin"/>
              </a:rPr>
              <a:t>using a </a:t>
            </a:r>
            <a:r>
              <a:rPr lang="en-US">
                <a:solidFill>
                  <a:srgbClr val="1F85C6"/>
                </a:solidFill>
                <a:sym typeface="Cabin"/>
              </a:rPr>
              <a:t>for statement </a:t>
            </a:r>
            <a:r>
              <a:rPr lang="en-US">
                <a:sym typeface="Cabin"/>
              </a:rPr>
              <a:t>is much more elegant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iteration variable </a:t>
            </a:r>
            <a:r>
              <a:rPr lang="en-US">
                <a:sym typeface="Cabin"/>
              </a:rPr>
              <a:t>is completely taken care of by the </a:t>
            </a:r>
            <a:r>
              <a:rPr lang="en-US">
                <a:solidFill>
                  <a:srgbClr val="1F85C6"/>
                </a:solidFill>
                <a:sym typeface="Cabin"/>
              </a:rPr>
              <a:t>for loop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6379815" y="2220814"/>
            <a:ext cx="144661" cy="1360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b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3701880" y="2522062"/>
            <a:ext cx="2556562" cy="7019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fruit = 'banana'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fruit: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Looping Through Strings</a:t>
            </a:r>
          </a:p>
        </p:txBody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definite loop </a:t>
            </a:r>
            <a:r>
              <a:rPr lang="en-US">
                <a:sym typeface="Cabin"/>
              </a:rPr>
              <a:t>using a </a:t>
            </a:r>
            <a:r>
              <a:rPr lang="en-US">
                <a:solidFill>
                  <a:srgbClr val="1F85C6"/>
                </a:solidFill>
                <a:sym typeface="Cabin"/>
              </a:rPr>
              <a:t>for statement </a:t>
            </a:r>
            <a:r>
              <a:rPr lang="en-US">
                <a:sym typeface="Cabin"/>
              </a:rPr>
              <a:t>is much more elegant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iteration variable </a:t>
            </a:r>
            <a:r>
              <a:rPr lang="en-US">
                <a:sym typeface="Cabin"/>
              </a:rPr>
              <a:t>is completely taken care of by the </a:t>
            </a:r>
            <a:r>
              <a:rPr lang="en-US">
                <a:solidFill>
                  <a:srgbClr val="1F85C6"/>
                </a:solidFill>
                <a:sym typeface="Cabin"/>
              </a:rPr>
              <a:t>for loop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1105906" y="3203020"/>
            <a:ext cx="2524163" cy="11680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fruit = 'banana'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index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index &lt;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(fruit):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fruit[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+ 1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1105907" y="2298487"/>
            <a:ext cx="2115998" cy="701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fruit = 'banana'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fruit: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   print(</a:t>
            </a:r>
            <a:r>
              <a:rPr lang="en-US" sz="1050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18" name="Shape 318"/>
          <p:cNvSpPr txBox="1"/>
          <p:nvPr/>
        </p:nvSpPr>
        <p:spPr>
          <a:xfrm>
            <a:off x="6379815" y="2220814"/>
            <a:ext cx="144661" cy="1360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b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Looping and Counting</a:t>
            </a:r>
          </a:p>
        </p:txBody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E.g., to </a:t>
            </a:r>
            <a:r>
              <a:rPr lang="en-US">
                <a:solidFill>
                  <a:srgbClr val="1F85C6"/>
                </a:solidFill>
              </a:rPr>
              <a:t>count</a:t>
            </a:r>
            <a:r>
              <a:rPr lang="en-US"/>
              <a:t> how many times</a:t>
            </a:r>
            <a:r>
              <a:rPr lang="en-US">
                <a:solidFill>
                  <a:srgbClr val="1F85C6"/>
                </a:solidFill>
              </a:rPr>
              <a:t> ‘a’ </a:t>
            </a:r>
            <a:r>
              <a:rPr lang="en-US"/>
              <a:t>appear in </a:t>
            </a:r>
            <a:r>
              <a:rPr lang="en-US">
                <a:solidFill>
                  <a:srgbClr val="1F85C6"/>
                </a:solidFill>
              </a:rPr>
              <a:t>‘banana’</a:t>
            </a:r>
            <a:endParaRPr lang="en-US">
              <a:solidFill>
                <a:srgbClr val="1F85C6"/>
              </a:solidFill>
              <a:sym typeface="Cabin"/>
            </a:endParaRPr>
          </a:p>
          <a:p>
            <a:r>
              <a:rPr lang="en-US">
                <a:sym typeface="Cabin"/>
              </a:rPr>
              <a:t>This is a simple loop that </a:t>
            </a:r>
            <a:r>
              <a:rPr lang="en-US">
                <a:solidFill>
                  <a:srgbClr val="1F85C6"/>
                </a:solidFill>
                <a:sym typeface="Cabin"/>
              </a:rPr>
              <a:t>loops through each character </a:t>
            </a:r>
            <a:r>
              <a:rPr lang="en-US">
                <a:sym typeface="Cabin"/>
              </a:rPr>
              <a:t>in a string and </a:t>
            </a:r>
            <a:r>
              <a:rPr lang="en-US">
                <a:solidFill>
                  <a:srgbClr val="1F85C6"/>
                </a:solidFill>
                <a:sym typeface="Cabin"/>
              </a:rPr>
              <a:t>counts the number of times </a:t>
            </a:r>
            <a:r>
              <a:rPr lang="en-US">
                <a:sym typeface="Cabin"/>
              </a:rPr>
              <a:t>the loop encounters the </a:t>
            </a:r>
            <a:r>
              <a:rPr lang="en-US">
                <a:solidFill>
                  <a:srgbClr val="1F85C6"/>
                </a:solidFill>
                <a:sym typeface="Cabin"/>
              </a:rPr>
              <a:t>'a'</a:t>
            </a:r>
            <a:r>
              <a:rPr lang="en-US">
                <a:sym typeface="Cabin"/>
              </a:rPr>
              <a:t> character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1135725" y="2824067"/>
            <a:ext cx="2904610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word = 'banana'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word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letter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== 'a' : 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+ 1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519" b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" grpId="0" build="p"/>
      <p:bldP spid="3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Looking Deeper into in</a:t>
            </a:r>
          </a:p>
        </p:txBody>
      </p:sp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905438" cy="3552300"/>
          </a:xfrm>
        </p:spPr>
        <p:txBody>
          <a:bodyPr/>
          <a:lstStyle/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iteration variable </a:t>
            </a:r>
            <a:r>
              <a:rPr lang="en-US">
                <a:sym typeface="Arial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iterates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through the </a:t>
            </a:r>
            <a:r>
              <a:rPr lang="en-US">
                <a:solidFill>
                  <a:srgbClr val="1F85C6"/>
                </a:solidFill>
                <a:sym typeface="Cabin"/>
              </a:rPr>
              <a:t>sequence</a:t>
            </a:r>
            <a:r>
              <a:rPr lang="en-US">
                <a:sym typeface="Cabin"/>
              </a:rPr>
              <a:t> (</a:t>
            </a:r>
            <a:r>
              <a:rPr lang="en-US">
                <a:solidFill>
                  <a:srgbClr val="1F85C6"/>
                </a:solidFill>
                <a:sym typeface="Cabin"/>
              </a:rPr>
              <a:t>ordered set</a:t>
            </a:r>
            <a:r>
              <a:rPr lang="en-US">
                <a:sym typeface="Cabin"/>
              </a:rPr>
              <a:t>)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block</a:t>
            </a:r>
            <a:r>
              <a:rPr lang="en-US">
                <a:sym typeface="Cabin"/>
              </a:rPr>
              <a:t> (</a:t>
            </a:r>
            <a:r>
              <a:rPr lang="en-US">
                <a:solidFill>
                  <a:srgbClr val="1F85C6"/>
                </a:solidFill>
                <a:sym typeface="Cabin"/>
              </a:rPr>
              <a:t>body</a:t>
            </a:r>
            <a:r>
              <a:rPr lang="en-US">
                <a:sym typeface="Cabin"/>
              </a:rPr>
              <a:t>) of code is </a:t>
            </a:r>
            <a:r>
              <a:rPr lang="en-US">
                <a:solidFill>
                  <a:srgbClr val="1F85C6"/>
                </a:solidFill>
                <a:sym typeface="Cabin"/>
              </a:rPr>
              <a:t>executed once for each value </a:t>
            </a:r>
            <a:r>
              <a:rPr lang="en-US">
                <a:sym typeface="Cabin"/>
              </a:rPr>
              <a:t>in the sequence</a:t>
            </a:r>
          </a:p>
          <a:p>
            <a:r>
              <a:rPr lang="en-US">
                <a:sym typeface="Cabin"/>
              </a:rPr>
              <a:t>The iteration variable </a:t>
            </a:r>
            <a:r>
              <a:rPr lang="en-US">
                <a:solidFill>
                  <a:srgbClr val="1F85C6"/>
                </a:solidFill>
                <a:sym typeface="Cabin"/>
              </a:rPr>
              <a:t>moves through all of the values </a:t>
            </a:r>
            <a:r>
              <a:rPr lang="en-US">
                <a:sym typeface="Cabin"/>
              </a:rPr>
              <a:t>in the sequence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3657380" y="2847678"/>
            <a:ext cx="3034715" cy="5786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letter </a:t>
            </a:r>
            <a:r>
              <a:rPr lang="en-US" sz="1519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'banana'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     print(letter)</a:t>
            </a:r>
          </a:p>
        </p:txBody>
      </p:sp>
      <p:sp>
        <p:nvSpPr>
          <p:cNvPr id="334" name="Shape 334"/>
          <p:cNvSpPr txBox="1"/>
          <p:nvPr/>
        </p:nvSpPr>
        <p:spPr>
          <a:xfrm>
            <a:off x="3420961" y="2013273"/>
            <a:ext cx="1373884" cy="5404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Iteration variable</a:t>
            </a:r>
          </a:p>
        </p:txBody>
      </p:sp>
      <p:sp>
        <p:nvSpPr>
          <p:cNvPr id="335" name="Shape 335"/>
          <p:cNvSpPr txBox="1"/>
          <p:nvPr/>
        </p:nvSpPr>
        <p:spPr>
          <a:xfrm>
            <a:off x="5178696" y="2013274"/>
            <a:ext cx="1582697" cy="4535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Six-character string</a:t>
            </a:r>
          </a:p>
        </p:txBody>
      </p:sp>
      <p:cxnSp>
        <p:nvCxnSpPr>
          <p:cNvPr id="336" name="Shape 336"/>
          <p:cNvCxnSpPr/>
          <p:nvPr/>
        </p:nvCxnSpPr>
        <p:spPr>
          <a:xfrm rot="10800000">
            <a:off x="4040509" y="2546343"/>
            <a:ext cx="415462" cy="34690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7" name="Shape 337"/>
          <p:cNvCxnSpPr/>
          <p:nvPr/>
        </p:nvCxnSpPr>
        <p:spPr>
          <a:xfrm rot="10800000" flipH="1">
            <a:off x="5714067" y="2500765"/>
            <a:ext cx="306849" cy="346908"/>
          </a:xfrm>
          <a:prstGeom prst="straightConnector1">
            <a:avLst/>
          </a:prstGeom>
          <a:noFill/>
          <a:ln w="635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2" name="Shape 342"/>
          <p:cNvCxnSpPr/>
          <p:nvPr/>
        </p:nvCxnSpPr>
        <p:spPr>
          <a:xfrm rot="10800000">
            <a:off x="1463305" y="1147816"/>
            <a:ext cx="6075" cy="239076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43" name="Shape 343"/>
          <p:cNvSpPr/>
          <p:nvPr/>
        </p:nvSpPr>
        <p:spPr>
          <a:xfrm>
            <a:off x="865957" y="1384214"/>
            <a:ext cx="1210823" cy="53573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125">
                <a:latin typeface="Arial" charset="0"/>
                <a:ea typeface="Arial" charset="0"/>
                <a:cs typeface="Arial" charset="0"/>
                <a:sym typeface="Cabin"/>
              </a:rPr>
              <a:t>Iteration Done?</a:t>
            </a:r>
          </a:p>
        </p:txBody>
      </p:sp>
      <p:cxnSp>
        <p:nvCxnSpPr>
          <p:cNvPr id="344" name="Shape 344"/>
          <p:cNvCxnSpPr/>
          <p:nvPr/>
        </p:nvCxnSpPr>
        <p:spPr>
          <a:xfrm rot="10800000">
            <a:off x="1471394" y="1920037"/>
            <a:ext cx="4683" cy="63218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45" name="Shape 345"/>
          <p:cNvCxnSpPr>
            <a:cxnSpLocks/>
            <a:stCxn id="347" idx="0"/>
            <a:endCxn id="354" idx="2"/>
          </p:cNvCxnSpPr>
          <p:nvPr/>
        </p:nvCxnSpPr>
        <p:spPr>
          <a:xfrm flipH="1" flipV="1">
            <a:off x="2958205" y="1918055"/>
            <a:ext cx="8036" cy="177423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6" name="Shape 346"/>
          <p:cNvCxnSpPr>
            <a:cxnSpLocks/>
            <a:stCxn id="347" idx="2"/>
          </p:cNvCxnSpPr>
          <p:nvPr/>
        </p:nvCxnSpPr>
        <p:spPr>
          <a:xfrm flipH="1">
            <a:off x="2962823" y="2411630"/>
            <a:ext cx="3417" cy="162018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48" name="Shape 348"/>
          <p:cNvCxnSpPr/>
          <p:nvPr/>
        </p:nvCxnSpPr>
        <p:spPr>
          <a:xfrm>
            <a:off x="1459113" y="2571751"/>
            <a:ext cx="1517105" cy="1898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49" name="Shape 349"/>
          <p:cNvCxnSpPr/>
          <p:nvPr/>
        </p:nvCxnSpPr>
        <p:spPr>
          <a:xfrm flipH="1">
            <a:off x="715927" y="1656123"/>
            <a:ext cx="167442" cy="1392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50" name="Shape 350"/>
          <p:cNvCxnSpPr/>
          <p:nvPr/>
        </p:nvCxnSpPr>
        <p:spPr>
          <a:xfrm rot="10800000" flipH="1">
            <a:off x="1469380" y="2854987"/>
            <a:ext cx="6707" cy="271856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1" name="Shape 351"/>
          <p:cNvCxnSpPr/>
          <p:nvPr/>
        </p:nvCxnSpPr>
        <p:spPr>
          <a:xfrm rot="10800000">
            <a:off x="728609" y="1678857"/>
            <a:ext cx="1392" cy="1172728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2" name="Shape 352"/>
          <p:cNvCxnSpPr/>
          <p:nvPr/>
        </p:nvCxnSpPr>
        <p:spPr>
          <a:xfrm>
            <a:off x="728662" y="2842458"/>
            <a:ext cx="739379" cy="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53" name="Shape 353"/>
          <p:cNvSpPr txBox="1"/>
          <p:nvPr/>
        </p:nvSpPr>
        <p:spPr>
          <a:xfrm>
            <a:off x="494258" y="1335995"/>
            <a:ext cx="371699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2350071" y="2095479"/>
            <a:ext cx="1232339" cy="316153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print(letter)</a:t>
            </a:r>
          </a:p>
        </p:txBody>
      </p:sp>
      <p:sp>
        <p:nvSpPr>
          <p:cNvPr id="354" name="Shape 354"/>
          <p:cNvSpPr txBox="1"/>
          <p:nvPr/>
        </p:nvSpPr>
        <p:spPr>
          <a:xfrm>
            <a:off x="2301850" y="1496729"/>
            <a:ext cx="1312706" cy="421326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Move to </a:t>
            </a:r>
          </a:p>
          <a:p>
            <a:pPr algn="ctr">
              <a:buClr>
                <a:srgbClr val="FF0000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next letter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x="3344520" y="2788741"/>
            <a:ext cx="280082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letter </a:t>
            </a:r>
            <a:r>
              <a:rPr lang="en-US" sz="1519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'banana' :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    print(letter)</a:t>
            </a:r>
          </a:p>
        </p:txBody>
      </p:sp>
      <p:sp>
        <p:nvSpPr>
          <p:cNvPr id="356" name="Shape 356"/>
          <p:cNvSpPr txBox="1"/>
          <p:nvPr/>
        </p:nvSpPr>
        <p:spPr>
          <a:xfrm>
            <a:off x="4109443" y="1371601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b</a:t>
            </a:r>
          </a:p>
        </p:txBody>
      </p:sp>
      <p:sp>
        <p:nvSpPr>
          <p:cNvPr id="357" name="Shape 357"/>
          <p:cNvSpPr txBox="1"/>
          <p:nvPr/>
        </p:nvSpPr>
        <p:spPr>
          <a:xfrm>
            <a:off x="4425555" y="1371601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  <p:sp>
        <p:nvSpPr>
          <p:cNvPr id="358" name="Shape 358"/>
          <p:cNvSpPr txBox="1"/>
          <p:nvPr/>
        </p:nvSpPr>
        <p:spPr>
          <a:xfrm>
            <a:off x="4752381" y="1371601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</p:txBody>
      </p:sp>
      <p:sp>
        <p:nvSpPr>
          <p:cNvPr id="359" name="Shape 359"/>
          <p:cNvSpPr txBox="1"/>
          <p:nvPr/>
        </p:nvSpPr>
        <p:spPr>
          <a:xfrm>
            <a:off x="5068492" y="1371601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5373887" y="1371601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5689998" y="1371601"/>
            <a:ext cx="310753" cy="310753"/>
          </a:xfrm>
          <a:prstGeom prst="rect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88">
                <a:latin typeface="Arial" charset="0"/>
                <a:ea typeface="Arial" charset="0"/>
                <a:cs typeface="Arial" charset="0"/>
                <a:sym typeface="Cabin"/>
              </a:rPr>
              <a:t>a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494259" y="3587114"/>
            <a:ext cx="6130007" cy="569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1519">
                <a:solidFill>
                  <a:srgbClr val="1F85C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1519"/>
              <a:t>“</a:t>
            </a:r>
            <a:r>
              <a:rPr lang="en-US" sz="1519">
                <a:solidFill>
                  <a:srgbClr val="1F85C6"/>
                </a:solidFill>
                <a:latin typeface="Arial" charset="0"/>
                <a:cs typeface="Arial" charset="0"/>
                <a:sym typeface="Cabin"/>
              </a:rPr>
              <a:t>iterates</a:t>
            </a:r>
            <a:r>
              <a:rPr lang="en-US" sz="1519"/>
              <a:t>”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through the </a:t>
            </a:r>
            <a:r>
              <a:rPr lang="en-US" sz="1519">
                <a:solidFill>
                  <a:srgbClr val="1F85C6"/>
                </a:solidFill>
                <a:latin typeface="Arial" charset="0"/>
                <a:cs typeface="Arial" charset="0"/>
                <a:sym typeface="Cabin"/>
              </a:rPr>
              <a:t>string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and the </a:t>
            </a:r>
            <a:r>
              <a:rPr lang="en-US" sz="1519">
                <a:solidFill>
                  <a:srgbClr val="1F85C6"/>
                </a:solidFill>
                <a:latin typeface="Arial" charset="0"/>
                <a:cs typeface="Arial" charset="0"/>
                <a:sym typeface="Cabin"/>
              </a:rPr>
              <a:t>block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(body) of code is </a:t>
            </a:r>
            <a:r>
              <a:rPr lang="en-US" sz="1519">
                <a:solidFill>
                  <a:srgbClr val="1F85C6"/>
                </a:solidFill>
                <a:latin typeface="Arial" charset="0"/>
                <a:cs typeface="Arial" charset="0"/>
                <a:sym typeface="Cabin"/>
              </a:rPr>
              <a:t>executed once for each value 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in the </a:t>
            </a:r>
            <a:r>
              <a:rPr lang="en-US" sz="1519">
                <a:solidFill>
                  <a:srgbClr val="1F85C6"/>
                </a:solidFill>
                <a:latin typeface="Arial" charset="0"/>
                <a:cs typeface="Arial" charset="0"/>
                <a:sym typeface="Cabin"/>
              </a:rPr>
              <a:t>sequence</a:t>
            </a:r>
          </a:p>
        </p:txBody>
      </p:sp>
      <p:cxnSp>
        <p:nvCxnSpPr>
          <p:cNvPr id="363" name="Shape 363"/>
          <p:cNvCxnSpPr/>
          <p:nvPr/>
        </p:nvCxnSpPr>
        <p:spPr>
          <a:xfrm>
            <a:off x="2121668" y="1651388"/>
            <a:ext cx="167442" cy="1392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stealth" w="med" len="med"/>
          </a:ln>
        </p:spPr>
      </p:cxnSp>
      <p:sp>
        <p:nvSpPr>
          <p:cNvPr id="364" name="Shape 364"/>
          <p:cNvSpPr txBox="1"/>
          <p:nvPr/>
        </p:nvSpPr>
        <p:spPr>
          <a:xfrm>
            <a:off x="1940868" y="1335995"/>
            <a:ext cx="306028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6CDAAB-8204-4FF0-9E30-FE912D73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Discussion: Reverse Traversal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7F433-B253-4BC6-97BB-62EC562E9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022357" cy="3552300"/>
          </a:xfrm>
        </p:spPr>
        <p:txBody>
          <a:bodyPr/>
          <a:lstStyle/>
          <a:p>
            <a:r>
              <a:rPr lang="en-US">
                <a:solidFill>
                  <a:srgbClr val="1F85C6"/>
                </a:solidFill>
              </a:rPr>
              <a:t>Print each character </a:t>
            </a:r>
            <a:r>
              <a:rPr lang="en-US"/>
              <a:t>of a given string on a separate line, except backwards</a:t>
            </a:r>
          </a:p>
          <a:p>
            <a:r>
              <a:rPr lang="en-US">
                <a:solidFill>
                  <a:srgbClr val="1F85C6"/>
                </a:solidFill>
              </a:rPr>
              <a:t>Write a loop </a:t>
            </a:r>
            <a:r>
              <a:rPr lang="en-US"/>
              <a:t>that 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starts at the last character </a:t>
            </a:r>
            <a:r>
              <a:rPr lang="en-US"/>
              <a:t>in the string and </a:t>
            </a:r>
          </a:p>
          <a:p>
            <a:pPr lvl="1"/>
            <a:r>
              <a:rPr lang="en-US"/>
              <a:t>works its way </a:t>
            </a:r>
            <a:r>
              <a:rPr lang="en-US">
                <a:solidFill>
                  <a:srgbClr val="1F85C6"/>
                </a:solidFill>
              </a:rPr>
              <a:t>backwards to the first character </a:t>
            </a:r>
            <a:r>
              <a:rPr lang="en-US"/>
              <a:t>in the string</a:t>
            </a:r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92CF8B-E622-403F-AFD8-CE06E22A79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31</a:t>
            </a:fld>
            <a:endParaRPr lang="en-US" altLang="zh-C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93E122-3F4B-4B20-B135-22AE9014CF92}"/>
              </a:ext>
            </a:extLst>
          </p:cNvPr>
          <p:cNvGrpSpPr/>
          <p:nvPr/>
        </p:nvGrpSpPr>
        <p:grpSpPr>
          <a:xfrm>
            <a:off x="3709175" y="1723551"/>
            <a:ext cx="2514196" cy="3224399"/>
            <a:chOff x="6751587" y="703551"/>
            <a:chExt cx="4469681" cy="5732265"/>
          </a:xfrm>
        </p:grpSpPr>
        <p:cxnSp>
          <p:nvCxnSpPr>
            <p:cNvPr id="6" name="Shape 214">
              <a:extLst>
                <a:ext uri="{FF2B5EF4-FFF2-40B4-BE49-F238E27FC236}">
                  <a16:creationId xmlns:a16="http://schemas.microsoft.com/office/drawing/2014/main" id="{83DACB03-4A03-4692-AB47-F7E2E9B2E4F1}"/>
                </a:ext>
              </a:extLst>
            </p:cNvPr>
            <p:cNvCxnSpPr/>
            <p:nvPr/>
          </p:nvCxnSpPr>
          <p:spPr>
            <a:xfrm rot="10800000">
              <a:off x="8473231" y="1952926"/>
              <a:ext cx="10715" cy="425052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7" name="Shape 216">
              <a:extLst>
                <a:ext uri="{FF2B5EF4-FFF2-40B4-BE49-F238E27FC236}">
                  <a16:creationId xmlns:a16="http://schemas.microsoft.com/office/drawing/2014/main" id="{49F4D636-219C-43FB-9C45-4602D3053610}"/>
                </a:ext>
              </a:extLst>
            </p:cNvPr>
            <p:cNvSpPr/>
            <p:nvPr/>
          </p:nvSpPr>
          <p:spPr>
            <a:xfrm>
              <a:off x="7411193" y="2373217"/>
              <a:ext cx="2152575" cy="952424"/>
            </a:xfrm>
            <a:prstGeom prst="diamond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rgbClr val="FF0000"/>
                </a:buClr>
                <a:buSzPct val="25000"/>
              </a:pPr>
              <a:r>
                <a:rPr lang="en-US" sz="1050" err="1"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1050">
                  <a:latin typeface="Arial" charset="0"/>
                  <a:ea typeface="Arial" charset="0"/>
                  <a:cs typeface="Arial" charset="0"/>
                  <a:sym typeface="Cabin"/>
                </a:rPr>
                <a:t> &gt;= -n?</a:t>
              </a:r>
            </a:p>
          </p:txBody>
        </p:sp>
        <p:cxnSp>
          <p:nvCxnSpPr>
            <p:cNvPr id="8" name="Shape 217">
              <a:extLst>
                <a:ext uri="{FF2B5EF4-FFF2-40B4-BE49-F238E27FC236}">
                  <a16:creationId xmlns:a16="http://schemas.microsoft.com/office/drawing/2014/main" id="{B7C4FB4A-DC16-45AA-BBBE-C39664B60D09}"/>
                </a:ext>
              </a:extLst>
            </p:cNvPr>
            <p:cNvCxnSpPr/>
            <p:nvPr/>
          </p:nvCxnSpPr>
          <p:spPr>
            <a:xfrm rot="10800000" flipH="1">
              <a:off x="8472039" y="3325717"/>
              <a:ext cx="15477" cy="1738312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stealth" w="med" len="med"/>
            </a:ln>
          </p:spPr>
        </p:cxnSp>
        <p:cxnSp>
          <p:nvCxnSpPr>
            <p:cNvPr id="9" name="Shape 218">
              <a:extLst>
                <a:ext uri="{FF2B5EF4-FFF2-40B4-BE49-F238E27FC236}">
                  <a16:creationId xmlns:a16="http://schemas.microsoft.com/office/drawing/2014/main" id="{E05AC148-BED3-4E8E-A1F1-18DF004A4237}"/>
                </a:ext>
              </a:extLst>
            </p:cNvPr>
            <p:cNvCxnSpPr/>
            <p:nvPr/>
          </p:nvCxnSpPr>
          <p:spPr>
            <a:xfrm rot="10800000">
              <a:off x="9554318" y="2844704"/>
              <a:ext cx="583406" cy="11906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" name="Shape 219">
              <a:extLst>
                <a:ext uri="{FF2B5EF4-FFF2-40B4-BE49-F238E27FC236}">
                  <a16:creationId xmlns:a16="http://schemas.microsoft.com/office/drawing/2014/main" id="{B07590DE-CE3F-4864-BE8E-0A7CD95FF0B1}"/>
                </a:ext>
              </a:extLst>
            </p:cNvPr>
            <p:cNvCxnSpPr/>
            <p:nvPr/>
          </p:nvCxnSpPr>
          <p:spPr>
            <a:xfrm rot="10800000" flipH="1">
              <a:off x="10112722" y="2844704"/>
              <a:ext cx="11906" cy="483393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11" name="Shape 220">
              <a:extLst>
                <a:ext uri="{FF2B5EF4-FFF2-40B4-BE49-F238E27FC236}">
                  <a16:creationId xmlns:a16="http://schemas.microsoft.com/office/drawing/2014/main" id="{4F2CDE05-D5F4-46FC-A69B-C2AF5A670725}"/>
                </a:ext>
              </a:extLst>
            </p:cNvPr>
            <p:cNvCxnSpPr/>
            <p:nvPr/>
          </p:nvCxnSpPr>
          <p:spPr>
            <a:xfrm flipH="1">
              <a:off x="10112731" y="4868842"/>
              <a:ext cx="3599" cy="225000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" name="Shape 221">
              <a:extLst>
                <a:ext uri="{FF2B5EF4-FFF2-40B4-BE49-F238E27FC236}">
                  <a16:creationId xmlns:a16="http://schemas.microsoft.com/office/drawing/2014/main" id="{88BF8B67-B407-4209-9420-26FF76241207}"/>
                </a:ext>
              </a:extLst>
            </p:cNvPr>
            <p:cNvCxnSpPr/>
            <p:nvPr/>
          </p:nvCxnSpPr>
          <p:spPr>
            <a:xfrm>
              <a:off x="8483945" y="5096176"/>
              <a:ext cx="1640700" cy="10800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3" name="Shape 222">
              <a:extLst>
                <a:ext uri="{FF2B5EF4-FFF2-40B4-BE49-F238E27FC236}">
                  <a16:creationId xmlns:a16="http://schemas.microsoft.com/office/drawing/2014/main" id="{012306D8-C937-4932-87A5-E4331DBD09F4}"/>
                </a:ext>
              </a:extLst>
            </p:cNvPr>
            <p:cNvCxnSpPr/>
            <p:nvPr/>
          </p:nvCxnSpPr>
          <p:spPr>
            <a:xfrm flipH="1">
              <a:off x="7144493" y="2856610"/>
              <a:ext cx="297656" cy="2381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stealth" w="med" len="med"/>
            </a:ln>
          </p:spPr>
        </p:cxnSp>
        <p:cxnSp>
          <p:nvCxnSpPr>
            <p:cNvPr id="14" name="Shape 223">
              <a:extLst>
                <a:ext uri="{FF2B5EF4-FFF2-40B4-BE49-F238E27FC236}">
                  <a16:creationId xmlns:a16="http://schemas.microsoft.com/office/drawing/2014/main" id="{B8C16864-9A41-42A6-9F40-B90838066FB0}"/>
                </a:ext>
              </a:extLst>
            </p:cNvPr>
            <p:cNvCxnSpPr/>
            <p:nvPr/>
          </p:nvCxnSpPr>
          <p:spPr>
            <a:xfrm rot="10800000" flipH="1">
              <a:off x="8474421" y="5397404"/>
              <a:ext cx="11906" cy="483393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15" name="Shape 224">
              <a:extLst>
                <a:ext uri="{FF2B5EF4-FFF2-40B4-BE49-F238E27FC236}">
                  <a16:creationId xmlns:a16="http://schemas.microsoft.com/office/drawing/2014/main" id="{B193FE30-5ECE-4891-9EF5-8EA9CC7A4076}"/>
                </a:ext>
              </a:extLst>
            </p:cNvPr>
            <p:cNvCxnSpPr/>
            <p:nvPr/>
          </p:nvCxnSpPr>
          <p:spPr>
            <a:xfrm rot="10800000">
              <a:off x="7142047" y="2892301"/>
              <a:ext cx="27449" cy="2575350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16" name="Shape 225">
              <a:extLst>
                <a:ext uri="{FF2B5EF4-FFF2-40B4-BE49-F238E27FC236}">
                  <a16:creationId xmlns:a16="http://schemas.microsoft.com/office/drawing/2014/main" id="{7F02A959-C90B-41CB-8F2A-8B89FAFB967C}"/>
                </a:ext>
              </a:extLst>
            </p:cNvPr>
            <p:cNvCxnSpPr/>
            <p:nvPr/>
          </p:nvCxnSpPr>
          <p:spPr>
            <a:xfrm>
              <a:off x="7157590" y="5410501"/>
              <a:ext cx="1314450" cy="0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17" name="Shape 228">
              <a:extLst>
                <a:ext uri="{FF2B5EF4-FFF2-40B4-BE49-F238E27FC236}">
                  <a16:creationId xmlns:a16="http://schemas.microsoft.com/office/drawing/2014/main" id="{76E32353-8030-4BC8-99B3-812F3E570AA1}"/>
                </a:ext>
              </a:extLst>
            </p:cNvPr>
            <p:cNvSpPr txBox="1"/>
            <p:nvPr/>
          </p:nvSpPr>
          <p:spPr>
            <a:xfrm>
              <a:off x="6751587" y="2287492"/>
              <a:ext cx="542925" cy="46672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519">
                  <a:latin typeface="Arial" charset="0"/>
                  <a:ea typeface="Arial" charset="0"/>
                  <a:cs typeface="Arial" charset="0"/>
                  <a:sym typeface="Cabin"/>
                </a:rPr>
                <a:t>No</a:t>
              </a:r>
            </a:p>
          </p:txBody>
        </p:sp>
        <p:sp>
          <p:nvSpPr>
            <p:cNvPr id="19" name="Shape 230">
              <a:extLst>
                <a:ext uri="{FF2B5EF4-FFF2-40B4-BE49-F238E27FC236}">
                  <a16:creationId xmlns:a16="http://schemas.microsoft.com/office/drawing/2014/main" id="{0ED2BC34-DD1F-4421-A153-8C05483367CC}"/>
                </a:ext>
              </a:extLst>
            </p:cNvPr>
            <p:cNvSpPr txBox="1"/>
            <p:nvPr/>
          </p:nvSpPr>
          <p:spPr>
            <a:xfrm>
              <a:off x="9838877" y="2287492"/>
              <a:ext cx="687953" cy="46672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519">
                  <a:latin typeface="Arial" charset="0"/>
                  <a:ea typeface="Arial" charset="0"/>
                  <a:cs typeface="Arial" charset="0"/>
                  <a:sym typeface="Cabin"/>
                </a:rPr>
                <a:t>Yes</a:t>
              </a:r>
            </a:p>
          </p:txBody>
        </p:sp>
        <p:sp>
          <p:nvSpPr>
            <p:cNvPr id="20" name="Shape 231">
              <a:extLst>
                <a:ext uri="{FF2B5EF4-FFF2-40B4-BE49-F238E27FC236}">
                  <a16:creationId xmlns:a16="http://schemas.microsoft.com/office/drawing/2014/main" id="{13B217CA-CC75-42A1-B96C-C3F94957CECA}"/>
                </a:ext>
              </a:extLst>
            </p:cNvPr>
            <p:cNvSpPr txBox="1"/>
            <p:nvPr/>
          </p:nvSpPr>
          <p:spPr>
            <a:xfrm>
              <a:off x="7392144" y="703551"/>
              <a:ext cx="2190824" cy="126016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n = </a:t>
              </a:r>
              <a:r>
                <a:rPr lang="en-US" sz="1477" err="1">
                  <a:latin typeface="Arial" charset="0"/>
                  <a:ea typeface="Arial" charset="0"/>
                  <a:cs typeface="Arial" charset="0"/>
                  <a:sym typeface="Cabin"/>
                </a:rPr>
                <a:t>len</a:t>
              </a: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(fruit)</a:t>
              </a:r>
            </a:p>
            <a:p>
              <a:pPr algn="ctr">
                <a:buClr>
                  <a:schemeClr val="lt1"/>
                </a:buClr>
                <a:buSzPct val="25000"/>
              </a:pPr>
              <a:r>
                <a:rPr lang="en-US" sz="1477" err="1"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 = -1</a:t>
              </a:r>
            </a:p>
          </p:txBody>
        </p:sp>
        <p:sp>
          <p:nvSpPr>
            <p:cNvPr id="21" name="Shape 232">
              <a:extLst>
                <a:ext uri="{FF2B5EF4-FFF2-40B4-BE49-F238E27FC236}">
                  <a16:creationId xmlns:a16="http://schemas.microsoft.com/office/drawing/2014/main" id="{47824A10-3BB7-47CC-A718-BB38D37E79D5}"/>
                </a:ext>
              </a:extLst>
            </p:cNvPr>
            <p:cNvSpPr txBox="1"/>
            <p:nvPr/>
          </p:nvSpPr>
          <p:spPr>
            <a:xfrm>
              <a:off x="9030444" y="3335242"/>
              <a:ext cx="2190824" cy="562049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print(fruit[</a:t>
              </a:r>
              <a:r>
                <a:rPr lang="en-US" sz="1477" err="1"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])</a:t>
              </a:r>
            </a:p>
          </p:txBody>
        </p:sp>
        <p:sp>
          <p:nvSpPr>
            <p:cNvPr id="22" name="Shape 234">
              <a:extLst>
                <a:ext uri="{FF2B5EF4-FFF2-40B4-BE49-F238E27FC236}">
                  <a16:creationId xmlns:a16="http://schemas.microsoft.com/office/drawing/2014/main" id="{171371B1-D8C3-4880-926C-532656D9C87A}"/>
                </a:ext>
              </a:extLst>
            </p:cNvPr>
            <p:cNvSpPr txBox="1"/>
            <p:nvPr/>
          </p:nvSpPr>
          <p:spPr>
            <a:xfrm>
              <a:off x="9020919" y="4249642"/>
              <a:ext cx="2190824" cy="562049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 err="1"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 = </a:t>
              </a:r>
              <a:r>
                <a:rPr lang="en-US" sz="1477" err="1"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1477">
                  <a:latin typeface="Arial" charset="0"/>
                  <a:ea typeface="Arial" charset="0"/>
                  <a:cs typeface="Arial" charset="0"/>
                  <a:sym typeface="Cabin"/>
                </a:rPr>
                <a:t> - 1</a:t>
              </a:r>
            </a:p>
          </p:txBody>
        </p:sp>
        <p:cxnSp>
          <p:nvCxnSpPr>
            <p:cNvPr id="23" name="Shape 235">
              <a:extLst>
                <a:ext uri="{FF2B5EF4-FFF2-40B4-BE49-F238E27FC236}">
                  <a16:creationId xmlns:a16="http://schemas.microsoft.com/office/drawing/2014/main" id="{BB0B01BD-1126-41D4-8AD9-3F1A353F564E}"/>
                </a:ext>
              </a:extLst>
            </p:cNvPr>
            <p:cNvCxnSpPr/>
            <p:nvPr/>
          </p:nvCxnSpPr>
          <p:spPr>
            <a:xfrm flipH="1">
              <a:off x="10109131" y="3960892"/>
              <a:ext cx="3599" cy="225000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25" name="Flowchart: Terminator 24">
              <a:extLst>
                <a:ext uri="{FF2B5EF4-FFF2-40B4-BE49-F238E27FC236}">
                  <a16:creationId xmlns:a16="http://schemas.microsoft.com/office/drawing/2014/main" id="{0F631870-F793-4F8D-9E41-D565AD7D320C}"/>
                </a:ext>
              </a:extLst>
            </p:cNvPr>
            <p:cNvSpPr/>
            <p:nvPr/>
          </p:nvSpPr>
          <p:spPr>
            <a:xfrm>
              <a:off x="7680176" y="5877272"/>
              <a:ext cx="1609746" cy="558544"/>
            </a:xfrm>
            <a:prstGeom prst="flowChartTerminator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  <p:txBody>
            <a:bodyPr rtlCol="0" anchor="ctr"/>
            <a:lstStyle/>
            <a:p>
              <a:pPr algn="ctr"/>
              <a:r>
                <a:rPr lang="en-US" sz="1013"/>
                <a:t>End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3DC8C7-1275-40C8-A2FE-2C29E8D8EFC0}"/>
              </a:ext>
            </a:extLst>
          </p:cNvPr>
          <p:cNvGrpSpPr/>
          <p:nvPr/>
        </p:nvGrpSpPr>
        <p:grpSpPr>
          <a:xfrm>
            <a:off x="1525423" y="3972614"/>
            <a:ext cx="1894991" cy="942961"/>
            <a:chOff x="7918252" y="1628800"/>
            <a:chExt cx="3368873" cy="1676375"/>
          </a:xfrm>
        </p:grpSpPr>
        <p:sp>
          <p:nvSpPr>
            <p:cNvPr id="26" name="Shape 231">
              <a:extLst>
                <a:ext uri="{FF2B5EF4-FFF2-40B4-BE49-F238E27FC236}">
                  <a16:creationId xmlns:a16="http://schemas.microsoft.com/office/drawing/2014/main" id="{4D352A04-99BC-4CD1-91AF-BA0742777CBB}"/>
                </a:ext>
              </a:extLst>
            </p:cNvPr>
            <p:cNvSpPr txBox="1"/>
            <p:nvPr/>
          </p:nvSpPr>
          <p:spPr>
            <a:xfrm>
              <a:off x="7924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0</a:t>
              </a:r>
            </a:p>
          </p:txBody>
        </p:sp>
        <p:sp>
          <p:nvSpPr>
            <p:cNvPr id="27" name="Shape 232">
              <a:extLst>
                <a:ext uri="{FF2B5EF4-FFF2-40B4-BE49-F238E27FC236}">
                  <a16:creationId xmlns:a16="http://schemas.microsoft.com/office/drawing/2014/main" id="{BAD056F9-CEE3-4313-860C-C333F37A18BC}"/>
                </a:ext>
              </a:extLst>
            </p:cNvPr>
            <p:cNvSpPr txBox="1"/>
            <p:nvPr/>
          </p:nvSpPr>
          <p:spPr>
            <a:xfrm>
              <a:off x="7924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b</a:t>
              </a:r>
            </a:p>
          </p:txBody>
        </p:sp>
        <p:sp>
          <p:nvSpPr>
            <p:cNvPr id="28" name="Shape 233">
              <a:extLst>
                <a:ext uri="{FF2B5EF4-FFF2-40B4-BE49-F238E27FC236}">
                  <a16:creationId xmlns:a16="http://schemas.microsoft.com/office/drawing/2014/main" id="{486A3F58-11A3-4CF5-BE9F-C01CA1B967A9}"/>
                </a:ext>
              </a:extLst>
            </p:cNvPr>
            <p:cNvSpPr txBox="1"/>
            <p:nvPr/>
          </p:nvSpPr>
          <p:spPr>
            <a:xfrm>
              <a:off x="8486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1</a:t>
              </a:r>
            </a:p>
          </p:txBody>
        </p:sp>
        <p:sp>
          <p:nvSpPr>
            <p:cNvPr id="29" name="Shape 234">
              <a:extLst>
                <a:ext uri="{FF2B5EF4-FFF2-40B4-BE49-F238E27FC236}">
                  <a16:creationId xmlns:a16="http://schemas.microsoft.com/office/drawing/2014/main" id="{9DDB0529-0A6D-4741-8554-BF6921CA5D3D}"/>
                </a:ext>
              </a:extLst>
            </p:cNvPr>
            <p:cNvSpPr txBox="1"/>
            <p:nvPr/>
          </p:nvSpPr>
          <p:spPr>
            <a:xfrm>
              <a:off x="8486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30" name="Shape 235">
              <a:extLst>
                <a:ext uri="{FF2B5EF4-FFF2-40B4-BE49-F238E27FC236}">
                  <a16:creationId xmlns:a16="http://schemas.microsoft.com/office/drawing/2014/main" id="{E3213D32-D075-41AC-82B3-D1BD289BE286}"/>
                </a:ext>
              </a:extLst>
            </p:cNvPr>
            <p:cNvSpPr txBox="1"/>
            <p:nvPr/>
          </p:nvSpPr>
          <p:spPr>
            <a:xfrm>
              <a:off x="90678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2</a:t>
              </a:r>
            </a:p>
          </p:txBody>
        </p:sp>
        <p:sp>
          <p:nvSpPr>
            <p:cNvPr id="31" name="Shape 236">
              <a:extLst>
                <a:ext uri="{FF2B5EF4-FFF2-40B4-BE49-F238E27FC236}">
                  <a16:creationId xmlns:a16="http://schemas.microsoft.com/office/drawing/2014/main" id="{9DED6AB7-C769-4878-B4BE-F124C60B1CE2}"/>
                </a:ext>
              </a:extLst>
            </p:cNvPr>
            <p:cNvSpPr txBox="1"/>
            <p:nvPr/>
          </p:nvSpPr>
          <p:spPr>
            <a:xfrm>
              <a:off x="90678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32" name="Shape 237">
              <a:extLst>
                <a:ext uri="{FF2B5EF4-FFF2-40B4-BE49-F238E27FC236}">
                  <a16:creationId xmlns:a16="http://schemas.microsoft.com/office/drawing/2014/main" id="{B0C546C3-E8C2-4E07-9DA1-591C79FF8401}"/>
                </a:ext>
              </a:extLst>
            </p:cNvPr>
            <p:cNvSpPr txBox="1"/>
            <p:nvPr/>
          </p:nvSpPr>
          <p:spPr>
            <a:xfrm>
              <a:off x="96297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3</a:t>
              </a:r>
            </a:p>
          </p:txBody>
        </p:sp>
        <p:sp>
          <p:nvSpPr>
            <p:cNvPr id="33" name="Shape 238">
              <a:extLst>
                <a:ext uri="{FF2B5EF4-FFF2-40B4-BE49-F238E27FC236}">
                  <a16:creationId xmlns:a16="http://schemas.microsoft.com/office/drawing/2014/main" id="{28CDCF50-1CDB-48C7-90C9-F99AEDA3FB08}"/>
                </a:ext>
              </a:extLst>
            </p:cNvPr>
            <p:cNvSpPr txBox="1"/>
            <p:nvPr/>
          </p:nvSpPr>
          <p:spPr>
            <a:xfrm>
              <a:off x="96297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34" name="Shape 239">
              <a:extLst>
                <a:ext uri="{FF2B5EF4-FFF2-40B4-BE49-F238E27FC236}">
                  <a16:creationId xmlns:a16="http://schemas.microsoft.com/office/drawing/2014/main" id="{B31FD0EE-5D5B-4376-ADCA-A4E4B3321D3F}"/>
                </a:ext>
              </a:extLst>
            </p:cNvPr>
            <p:cNvSpPr txBox="1"/>
            <p:nvPr/>
          </p:nvSpPr>
          <p:spPr>
            <a:xfrm>
              <a:off x="10172701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4</a:t>
              </a:r>
            </a:p>
          </p:txBody>
        </p:sp>
        <p:sp>
          <p:nvSpPr>
            <p:cNvPr id="35" name="Shape 240">
              <a:extLst>
                <a:ext uri="{FF2B5EF4-FFF2-40B4-BE49-F238E27FC236}">
                  <a16:creationId xmlns:a16="http://schemas.microsoft.com/office/drawing/2014/main" id="{056038B1-E663-4AA2-9394-FDF0AB8067C3}"/>
                </a:ext>
              </a:extLst>
            </p:cNvPr>
            <p:cNvSpPr txBox="1"/>
            <p:nvPr/>
          </p:nvSpPr>
          <p:spPr>
            <a:xfrm>
              <a:off x="10172701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36" name="Shape 241">
              <a:extLst>
                <a:ext uri="{FF2B5EF4-FFF2-40B4-BE49-F238E27FC236}">
                  <a16:creationId xmlns:a16="http://schemas.microsoft.com/office/drawing/2014/main" id="{4CF53AB6-495C-4E41-BC2F-C13CE0F2C4BD}"/>
                </a:ext>
              </a:extLst>
            </p:cNvPr>
            <p:cNvSpPr txBox="1"/>
            <p:nvPr/>
          </p:nvSpPr>
          <p:spPr>
            <a:xfrm>
              <a:off x="10734676" y="275272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5</a:t>
              </a:r>
            </a:p>
          </p:txBody>
        </p:sp>
        <p:sp>
          <p:nvSpPr>
            <p:cNvPr id="37" name="Shape 242">
              <a:extLst>
                <a:ext uri="{FF2B5EF4-FFF2-40B4-BE49-F238E27FC236}">
                  <a16:creationId xmlns:a16="http://schemas.microsoft.com/office/drawing/2014/main" id="{92FCF3F0-BF15-4A43-884D-B3BADAC6D96B}"/>
                </a:ext>
              </a:extLst>
            </p:cNvPr>
            <p:cNvSpPr txBox="1"/>
            <p:nvPr/>
          </p:nvSpPr>
          <p:spPr>
            <a:xfrm>
              <a:off x="10734676" y="2200276"/>
              <a:ext cx="552449" cy="552449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38" name="Shape 231">
              <a:extLst>
                <a:ext uri="{FF2B5EF4-FFF2-40B4-BE49-F238E27FC236}">
                  <a16:creationId xmlns:a16="http://schemas.microsoft.com/office/drawing/2014/main" id="{E77F628B-0BAE-4CBB-9EA7-AEBE4CCF111B}"/>
                </a:ext>
              </a:extLst>
            </p:cNvPr>
            <p:cNvSpPr txBox="1"/>
            <p:nvPr/>
          </p:nvSpPr>
          <p:spPr>
            <a:xfrm>
              <a:off x="79182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-6</a:t>
              </a:r>
            </a:p>
          </p:txBody>
        </p:sp>
        <p:sp>
          <p:nvSpPr>
            <p:cNvPr id="39" name="Shape 233">
              <a:extLst>
                <a:ext uri="{FF2B5EF4-FFF2-40B4-BE49-F238E27FC236}">
                  <a16:creationId xmlns:a16="http://schemas.microsoft.com/office/drawing/2014/main" id="{95E9D5BA-7EA8-4C19-B2B3-5B63D37DFE3B}"/>
                </a:ext>
              </a:extLst>
            </p:cNvPr>
            <p:cNvSpPr txBox="1"/>
            <p:nvPr/>
          </p:nvSpPr>
          <p:spPr>
            <a:xfrm>
              <a:off x="84802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-5</a:t>
              </a:r>
            </a:p>
          </p:txBody>
        </p:sp>
        <p:sp>
          <p:nvSpPr>
            <p:cNvPr id="40" name="Shape 235">
              <a:extLst>
                <a:ext uri="{FF2B5EF4-FFF2-40B4-BE49-F238E27FC236}">
                  <a16:creationId xmlns:a16="http://schemas.microsoft.com/office/drawing/2014/main" id="{533872CF-E6F3-419E-97F4-A7C30A927CFA}"/>
                </a:ext>
              </a:extLst>
            </p:cNvPr>
            <p:cNvSpPr txBox="1"/>
            <p:nvPr/>
          </p:nvSpPr>
          <p:spPr>
            <a:xfrm>
              <a:off x="90612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-4</a:t>
              </a:r>
            </a:p>
          </p:txBody>
        </p:sp>
        <p:sp>
          <p:nvSpPr>
            <p:cNvPr id="41" name="Shape 237">
              <a:extLst>
                <a:ext uri="{FF2B5EF4-FFF2-40B4-BE49-F238E27FC236}">
                  <a16:creationId xmlns:a16="http://schemas.microsoft.com/office/drawing/2014/main" id="{8AEAF1C2-AE98-45F4-AF29-9EEF1EFEAC74}"/>
                </a:ext>
              </a:extLst>
            </p:cNvPr>
            <p:cNvSpPr txBox="1"/>
            <p:nvPr/>
          </p:nvSpPr>
          <p:spPr>
            <a:xfrm>
              <a:off x="96232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-3</a:t>
              </a:r>
            </a:p>
          </p:txBody>
        </p:sp>
        <p:sp>
          <p:nvSpPr>
            <p:cNvPr id="42" name="Shape 239">
              <a:extLst>
                <a:ext uri="{FF2B5EF4-FFF2-40B4-BE49-F238E27FC236}">
                  <a16:creationId xmlns:a16="http://schemas.microsoft.com/office/drawing/2014/main" id="{114568F8-4600-4D9C-B5D9-1CBE7C1C54A6}"/>
                </a:ext>
              </a:extLst>
            </p:cNvPr>
            <p:cNvSpPr txBox="1"/>
            <p:nvPr/>
          </p:nvSpPr>
          <p:spPr>
            <a:xfrm>
              <a:off x="10166152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-2</a:t>
              </a:r>
            </a:p>
          </p:txBody>
        </p:sp>
        <p:sp>
          <p:nvSpPr>
            <p:cNvPr id="43" name="Shape 241">
              <a:extLst>
                <a:ext uri="{FF2B5EF4-FFF2-40B4-BE49-F238E27FC236}">
                  <a16:creationId xmlns:a16="http://schemas.microsoft.com/office/drawing/2014/main" id="{8EAF60EF-E69F-4186-B94C-5BFFD7EF7C0D}"/>
                </a:ext>
              </a:extLst>
            </p:cNvPr>
            <p:cNvSpPr txBox="1"/>
            <p:nvPr/>
          </p:nvSpPr>
          <p:spPr>
            <a:xfrm>
              <a:off x="10728127" y="1628800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-1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355BCA4-7973-4A61-915A-88FEF60540FC}"/>
              </a:ext>
            </a:extLst>
          </p:cNvPr>
          <p:cNvSpPr txBox="1"/>
          <p:nvPr/>
        </p:nvSpPr>
        <p:spPr>
          <a:xfrm>
            <a:off x="5488952" y="1660923"/>
            <a:ext cx="1138453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b="1" u="sng"/>
              <a:t>Flowchart</a:t>
            </a:r>
          </a:p>
        </p:txBody>
      </p:sp>
    </p:spTree>
    <p:extLst>
      <p:ext uri="{BB962C8B-B14F-4D97-AF65-F5344CB8AC3E}">
        <p14:creationId xmlns:p14="http://schemas.microsoft.com/office/powerpoint/2010/main" val="26963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62CE71F4-7C34-9F48-BAFD-63448067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Discussion: Reverse Traversal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7F433-B253-4BC6-97BB-62EC562E9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1F85C6"/>
                </a:solidFill>
              </a:rPr>
              <a:t>Which statement to use</a:t>
            </a:r>
            <a:r>
              <a:rPr lang="en-US"/>
              <a:t>, while or for?</a:t>
            </a:r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92CF8B-E622-403F-AFD8-CE06E22A79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32</a:t>
            </a:fld>
            <a:endParaRPr lang="en-US" altLang="zh-CN"/>
          </a:p>
        </p:txBody>
      </p:sp>
      <p:cxnSp>
        <p:nvCxnSpPr>
          <p:cNvPr id="6" name="Shape 214">
            <a:extLst>
              <a:ext uri="{FF2B5EF4-FFF2-40B4-BE49-F238E27FC236}">
                <a16:creationId xmlns:a16="http://schemas.microsoft.com/office/drawing/2014/main" id="{83DACB03-4A03-4692-AB47-F7E2E9B2E4F1}"/>
              </a:ext>
            </a:extLst>
          </p:cNvPr>
          <p:cNvCxnSpPr/>
          <p:nvPr/>
        </p:nvCxnSpPr>
        <p:spPr>
          <a:xfrm rot="10800000">
            <a:off x="5197657" y="2468135"/>
            <a:ext cx="6027" cy="239092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7" name="Shape 216">
            <a:extLst>
              <a:ext uri="{FF2B5EF4-FFF2-40B4-BE49-F238E27FC236}">
                <a16:creationId xmlns:a16="http://schemas.microsoft.com/office/drawing/2014/main" id="{49F4D636-219C-43FB-9C45-4602D3053610}"/>
              </a:ext>
            </a:extLst>
          </p:cNvPr>
          <p:cNvSpPr/>
          <p:nvPr/>
        </p:nvSpPr>
        <p:spPr>
          <a:xfrm>
            <a:off x="4600261" y="2704548"/>
            <a:ext cx="1210823" cy="53573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00"/>
              </a:buClr>
              <a:buSzPct val="25000"/>
            </a:pP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 &gt;= -n?</a:t>
            </a:r>
          </a:p>
        </p:txBody>
      </p:sp>
      <p:cxnSp>
        <p:nvCxnSpPr>
          <p:cNvPr id="8" name="Shape 217">
            <a:extLst>
              <a:ext uri="{FF2B5EF4-FFF2-40B4-BE49-F238E27FC236}">
                <a16:creationId xmlns:a16="http://schemas.microsoft.com/office/drawing/2014/main" id="{B7C4FB4A-DC16-45AA-BBBE-C39664B60D09}"/>
              </a:ext>
            </a:extLst>
          </p:cNvPr>
          <p:cNvCxnSpPr/>
          <p:nvPr/>
        </p:nvCxnSpPr>
        <p:spPr>
          <a:xfrm rot="10800000" flipH="1">
            <a:off x="5196986" y="3240329"/>
            <a:ext cx="8706" cy="977801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9" name="Shape 218">
            <a:extLst>
              <a:ext uri="{FF2B5EF4-FFF2-40B4-BE49-F238E27FC236}">
                <a16:creationId xmlns:a16="http://schemas.microsoft.com/office/drawing/2014/main" id="{E05AC148-BED3-4E8E-A1F1-18DF004A4237}"/>
              </a:ext>
            </a:extLst>
          </p:cNvPr>
          <p:cNvCxnSpPr/>
          <p:nvPr/>
        </p:nvCxnSpPr>
        <p:spPr>
          <a:xfrm rot="10800000">
            <a:off x="5805768" y="2969759"/>
            <a:ext cx="328166" cy="6698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0" name="Shape 219">
            <a:extLst>
              <a:ext uri="{FF2B5EF4-FFF2-40B4-BE49-F238E27FC236}">
                <a16:creationId xmlns:a16="http://schemas.microsoft.com/office/drawing/2014/main" id="{B07590DE-CE3F-4864-BE8E-0A7CD95FF0B1}"/>
              </a:ext>
            </a:extLst>
          </p:cNvPr>
          <p:cNvCxnSpPr/>
          <p:nvPr/>
        </p:nvCxnSpPr>
        <p:spPr>
          <a:xfrm rot="10800000" flipH="1">
            <a:off x="6119869" y="2969760"/>
            <a:ext cx="6698" cy="27190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1" name="Shape 220">
            <a:extLst>
              <a:ext uri="{FF2B5EF4-FFF2-40B4-BE49-F238E27FC236}">
                <a16:creationId xmlns:a16="http://schemas.microsoft.com/office/drawing/2014/main" id="{4F2CDE05-D5F4-46FC-A69B-C2AF5A670725}"/>
              </a:ext>
            </a:extLst>
          </p:cNvPr>
          <p:cNvCxnSpPr/>
          <p:nvPr/>
        </p:nvCxnSpPr>
        <p:spPr>
          <a:xfrm flipH="1">
            <a:off x="6119876" y="4108337"/>
            <a:ext cx="2024" cy="126563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2" name="Shape 221">
            <a:extLst>
              <a:ext uri="{FF2B5EF4-FFF2-40B4-BE49-F238E27FC236}">
                <a16:creationId xmlns:a16="http://schemas.microsoft.com/office/drawing/2014/main" id="{88BF8B67-B407-4209-9420-26FF76241207}"/>
              </a:ext>
            </a:extLst>
          </p:cNvPr>
          <p:cNvCxnSpPr/>
          <p:nvPr/>
        </p:nvCxnSpPr>
        <p:spPr>
          <a:xfrm>
            <a:off x="5203683" y="4236212"/>
            <a:ext cx="922894" cy="60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3" name="Shape 222">
            <a:extLst>
              <a:ext uri="{FF2B5EF4-FFF2-40B4-BE49-F238E27FC236}">
                <a16:creationId xmlns:a16="http://schemas.microsoft.com/office/drawing/2014/main" id="{012306D8-C937-4932-87A5-E4331DBD09F4}"/>
              </a:ext>
            </a:extLst>
          </p:cNvPr>
          <p:cNvCxnSpPr/>
          <p:nvPr/>
        </p:nvCxnSpPr>
        <p:spPr>
          <a:xfrm flipH="1">
            <a:off x="4450241" y="2976457"/>
            <a:ext cx="167432" cy="134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14" name="Shape 223">
            <a:extLst>
              <a:ext uri="{FF2B5EF4-FFF2-40B4-BE49-F238E27FC236}">
                <a16:creationId xmlns:a16="http://schemas.microsoft.com/office/drawing/2014/main" id="{B8C16864-9A41-42A6-9F40-B90838066FB0}"/>
              </a:ext>
            </a:extLst>
          </p:cNvPr>
          <p:cNvCxnSpPr/>
          <p:nvPr/>
        </p:nvCxnSpPr>
        <p:spPr>
          <a:xfrm rot="10800000" flipH="1">
            <a:off x="5198326" y="4405653"/>
            <a:ext cx="6698" cy="27190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5" name="Shape 224">
            <a:extLst>
              <a:ext uri="{FF2B5EF4-FFF2-40B4-BE49-F238E27FC236}">
                <a16:creationId xmlns:a16="http://schemas.microsoft.com/office/drawing/2014/main" id="{B193FE30-5ECE-4891-9EF5-8EA9CC7A4076}"/>
              </a:ext>
            </a:extLst>
          </p:cNvPr>
          <p:cNvCxnSpPr/>
          <p:nvPr/>
        </p:nvCxnSpPr>
        <p:spPr>
          <a:xfrm rot="10800000">
            <a:off x="4448866" y="2996533"/>
            <a:ext cx="15440" cy="144863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6" name="Shape 225">
            <a:extLst>
              <a:ext uri="{FF2B5EF4-FFF2-40B4-BE49-F238E27FC236}">
                <a16:creationId xmlns:a16="http://schemas.microsoft.com/office/drawing/2014/main" id="{7F02A959-C90B-41CB-8F2A-8B89FAFB967C}"/>
              </a:ext>
            </a:extLst>
          </p:cNvPr>
          <p:cNvCxnSpPr/>
          <p:nvPr/>
        </p:nvCxnSpPr>
        <p:spPr>
          <a:xfrm>
            <a:off x="4457608" y="4413020"/>
            <a:ext cx="73937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7" name="Shape 228">
            <a:extLst>
              <a:ext uri="{FF2B5EF4-FFF2-40B4-BE49-F238E27FC236}">
                <a16:creationId xmlns:a16="http://schemas.microsoft.com/office/drawing/2014/main" id="{76E32353-8030-4BC8-99B3-812F3E570AA1}"/>
              </a:ext>
            </a:extLst>
          </p:cNvPr>
          <p:cNvSpPr txBox="1"/>
          <p:nvPr/>
        </p:nvSpPr>
        <p:spPr>
          <a:xfrm>
            <a:off x="4229232" y="2656328"/>
            <a:ext cx="305396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19" name="Shape 230">
            <a:extLst>
              <a:ext uri="{FF2B5EF4-FFF2-40B4-BE49-F238E27FC236}">
                <a16:creationId xmlns:a16="http://schemas.microsoft.com/office/drawing/2014/main" id="{0ED2BC34-DD1F-4421-A153-8C05483367CC}"/>
              </a:ext>
            </a:extLst>
          </p:cNvPr>
          <p:cNvSpPr txBox="1"/>
          <p:nvPr/>
        </p:nvSpPr>
        <p:spPr>
          <a:xfrm>
            <a:off x="5965833" y="2656328"/>
            <a:ext cx="386974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0" name="Shape 231">
            <a:extLst>
              <a:ext uri="{FF2B5EF4-FFF2-40B4-BE49-F238E27FC236}">
                <a16:creationId xmlns:a16="http://schemas.microsoft.com/office/drawing/2014/main" id="{13B217CA-CC75-42A1-B96C-C3F94957CECA}"/>
              </a:ext>
            </a:extLst>
          </p:cNvPr>
          <p:cNvSpPr txBox="1"/>
          <p:nvPr/>
        </p:nvSpPr>
        <p:spPr>
          <a:xfrm>
            <a:off x="4589545" y="1765361"/>
            <a:ext cx="1232339" cy="708843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n = </a:t>
            </a: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len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(fruit)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 = -1</a:t>
            </a:r>
          </a:p>
        </p:txBody>
      </p:sp>
      <p:sp>
        <p:nvSpPr>
          <p:cNvPr id="21" name="Shape 232">
            <a:extLst>
              <a:ext uri="{FF2B5EF4-FFF2-40B4-BE49-F238E27FC236}">
                <a16:creationId xmlns:a16="http://schemas.microsoft.com/office/drawing/2014/main" id="{47824A10-3BB7-47CC-A718-BB38D37E79D5}"/>
              </a:ext>
            </a:extLst>
          </p:cNvPr>
          <p:cNvSpPr txBox="1"/>
          <p:nvPr/>
        </p:nvSpPr>
        <p:spPr>
          <a:xfrm>
            <a:off x="5511088" y="3245688"/>
            <a:ext cx="1232339" cy="316153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print(fruit[</a:t>
            </a: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])</a:t>
            </a:r>
          </a:p>
        </p:txBody>
      </p:sp>
      <p:sp>
        <p:nvSpPr>
          <p:cNvPr id="22" name="Shape 234">
            <a:extLst>
              <a:ext uri="{FF2B5EF4-FFF2-40B4-BE49-F238E27FC236}">
                <a16:creationId xmlns:a16="http://schemas.microsoft.com/office/drawing/2014/main" id="{171371B1-D8C3-4880-926C-532656D9C87A}"/>
              </a:ext>
            </a:extLst>
          </p:cNvPr>
          <p:cNvSpPr txBox="1"/>
          <p:nvPr/>
        </p:nvSpPr>
        <p:spPr>
          <a:xfrm>
            <a:off x="5505730" y="3760038"/>
            <a:ext cx="1232339" cy="316153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1477" err="1"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1477">
                <a:latin typeface="Arial" charset="0"/>
                <a:ea typeface="Arial" charset="0"/>
                <a:cs typeface="Arial" charset="0"/>
                <a:sym typeface="Cabin"/>
              </a:rPr>
              <a:t> - 1</a:t>
            </a:r>
          </a:p>
        </p:txBody>
      </p:sp>
      <p:cxnSp>
        <p:nvCxnSpPr>
          <p:cNvPr id="23" name="Shape 235">
            <a:extLst>
              <a:ext uri="{FF2B5EF4-FFF2-40B4-BE49-F238E27FC236}">
                <a16:creationId xmlns:a16="http://schemas.microsoft.com/office/drawing/2014/main" id="{BB0B01BD-1126-41D4-8AD9-3F1A353F564E}"/>
              </a:ext>
            </a:extLst>
          </p:cNvPr>
          <p:cNvCxnSpPr/>
          <p:nvPr/>
        </p:nvCxnSpPr>
        <p:spPr>
          <a:xfrm flipH="1">
            <a:off x="6117851" y="3597615"/>
            <a:ext cx="2024" cy="126563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" name="Flowchart: Terminator 24">
            <a:extLst>
              <a:ext uri="{FF2B5EF4-FFF2-40B4-BE49-F238E27FC236}">
                <a16:creationId xmlns:a16="http://schemas.microsoft.com/office/drawing/2014/main" id="{0F631870-F793-4F8D-9E41-D565AD7D320C}"/>
              </a:ext>
            </a:extLst>
          </p:cNvPr>
          <p:cNvSpPr/>
          <p:nvPr/>
        </p:nvSpPr>
        <p:spPr>
          <a:xfrm>
            <a:off x="4751563" y="4675579"/>
            <a:ext cx="905483" cy="314181"/>
          </a:xfrm>
          <a:prstGeom prst="flowChartTerminator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  <p:txBody>
          <a:bodyPr rtlCol="0" anchor="ctr"/>
          <a:lstStyle/>
          <a:p>
            <a:pPr algn="ctr"/>
            <a:r>
              <a:rPr lang="en-US" sz="1013"/>
              <a:t>End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B7B6C15-FADB-4448-A0E6-93F0329B7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976" y="2157504"/>
            <a:ext cx="2201712" cy="13463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9441CF-846D-4201-8B26-3E6C1B906906}"/>
              </a:ext>
            </a:extLst>
          </p:cNvPr>
          <p:cNvSpPr txBox="1"/>
          <p:nvPr/>
        </p:nvSpPr>
        <p:spPr>
          <a:xfrm>
            <a:off x="968732" y="3649224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Can we use the for loop?</a:t>
            </a:r>
          </a:p>
        </p:txBody>
      </p:sp>
    </p:spTree>
    <p:extLst>
      <p:ext uri="{BB962C8B-B14F-4D97-AF65-F5344CB8AC3E}">
        <p14:creationId xmlns:p14="http://schemas.microsoft.com/office/powerpoint/2010/main" val="146007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String type : a sequence of characters</a:t>
            </a:r>
          </a:p>
          <a:p>
            <a:r>
              <a:rPr lang="en-US"/>
              <a:t>Read/Convert</a:t>
            </a:r>
          </a:p>
          <a:p>
            <a:r>
              <a:rPr lang="en-US"/>
              <a:t>Indexing strings []: forward and backward</a:t>
            </a:r>
          </a:p>
          <a:p>
            <a:r>
              <a:rPr lang="en-US">
                <a:solidFill>
                  <a:srgbClr val="1F85C6"/>
                </a:solidFill>
              </a:rPr>
              <a:t>Looping through strings </a:t>
            </a:r>
            <a:br>
              <a:rPr lang="en-US">
                <a:solidFill>
                  <a:srgbClr val="1F85C6"/>
                </a:solidFill>
              </a:rPr>
            </a:br>
            <a:r>
              <a:rPr lang="en-US">
                <a:solidFill>
                  <a:srgbClr val="1F85C6"/>
                </a:solidFill>
              </a:rPr>
              <a:t>with for and while, and </a:t>
            </a:r>
            <a:r>
              <a:rPr lang="en-US" err="1">
                <a:solidFill>
                  <a:srgbClr val="1F85C6"/>
                </a:solidFill>
              </a:rPr>
              <a:t>len</a:t>
            </a:r>
            <a:r>
              <a:rPr lang="en-US">
                <a:solidFill>
                  <a:srgbClr val="1F85C6"/>
                </a:solidFill>
              </a:rPr>
              <a:t>()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7001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04718"/>
            <a:ext cx="5829300" cy="559979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String: more string operations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34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898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Slicing Strings s[</a:t>
            </a:r>
            <a:r>
              <a:rPr lang="en-US" err="1">
                <a:sym typeface="Cabin"/>
              </a:rPr>
              <a:t>i:j</a:t>
            </a:r>
            <a:r>
              <a:rPr lang="en-US">
                <a:sym typeface="Cabin"/>
              </a:rPr>
              <a:t>]</a:t>
            </a:r>
          </a:p>
        </p:txBody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954814" cy="3552300"/>
          </a:xfrm>
        </p:spPr>
        <p:txBody>
          <a:bodyPr>
            <a:normAutofit/>
          </a:bodyPr>
          <a:lstStyle/>
          <a:p>
            <a:r>
              <a:rPr lang="en-US" sz="1400">
                <a:sym typeface="Cabin"/>
              </a:rPr>
              <a:t>We can also look at any </a:t>
            </a:r>
            <a:r>
              <a:rPr lang="en-US">
                <a:solidFill>
                  <a:srgbClr val="1F85C6"/>
                </a:solidFill>
                <a:sym typeface="Cabin"/>
              </a:rPr>
              <a:t>continuous section </a:t>
            </a:r>
            <a:r>
              <a:rPr lang="en-US" sz="1400">
                <a:sym typeface="Cabin"/>
              </a:rPr>
              <a:t>of a string using a </a:t>
            </a:r>
            <a:r>
              <a:rPr lang="en-US">
                <a:solidFill>
                  <a:srgbClr val="1F85C6"/>
                </a:solidFill>
                <a:sym typeface="Cabin"/>
              </a:rPr>
              <a:t>colon operator</a:t>
            </a:r>
            <a:br>
              <a:rPr lang="en-US" sz="1400">
                <a:sym typeface="Cabin"/>
              </a:rPr>
            </a:br>
            <a:r>
              <a:rPr lang="en-US">
                <a:solidFill>
                  <a:srgbClr val="1F85C6"/>
                </a:solidFill>
                <a:sym typeface="Cabin"/>
              </a:rPr>
              <a:t>s[</a:t>
            </a:r>
            <a:r>
              <a:rPr lang="en-US" err="1">
                <a:solidFill>
                  <a:srgbClr val="1F85C6"/>
                </a:solidFill>
                <a:sym typeface="Cabin"/>
              </a:rPr>
              <a:t>i:j</a:t>
            </a:r>
            <a:r>
              <a:rPr lang="en-US">
                <a:solidFill>
                  <a:srgbClr val="1F85C6"/>
                </a:solidFill>
                <a:sym typeface="Cabin"/>
              </a:rPr>
              <a:t>] equals s[</a:t>
            </a:r>
            <a:r>
              <a:rPr lang="en-US" err="1">
                <a:solidFill>
                  <a:srgbClr val="1F85C6"/>
                </a:solidFill>
                <a:sym typeface="Cabin"/>
              </a:rPr>
              <a:t>i</a:t>
            </a:r>
            <a:r>
              <a:rPr lang="en-US">
                <a:solidFill>
                  <a:srgbClr val="1F85C6"/>
                </a:solidFill>
                <a:sym typeface="Cabin"/>
              </a:rPr>
              <a:t>]s[i+1]…s[j-1]</a:t>
            </a:r>
          </a:p>
          <a:p>
            <a:r>
              <a:rPr lang="en-US" sz="1400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second number </a:t>
            </a:r>
            <a:r>
              <a:rPr lang="en-US" sz="1400">
                <a:sym typeface="Cabin"/>
              </a:rPr>
              <a:t>is one </a:t>
            </a:r>
            <a:r>
              <a:rPr lang="en-US">
                <a:solidFill>
                  <a:srgbClr val="1F85C6"/>
                </a:solidFill>
                <a:sym typeface="Cabin"/>
              </a:rPr>
              <a:t>beyond the end of the slice </a:t>
            </a:r>
            <a:r>
              <a:rPr lang="en-US" sz="1400">
                <a:sym typeface="Cabin"/>
              </a:rPr>
              <a:t>- </a:t>
            </a:r>
            <a:r>
              <a:rPr lang="en-US" sz="1400">
                <a:sym typeface="Arial"/>
              </a:rPr>
              <a:t>“</a:t>
            </a:r>
            <a:r>
              <a:rPr lang="en-US">
                <a:solidFill>
                  <a:srgbClr val="F20052"/>
                </a:solidFill>
                <a:sym typeface="Cabin"/>
              </a:rPr>
              <a:t>up to but not including</a:t>
            </a:r>
            <a:r>
              <a:rPr lang="en-US" sz="1400">
                <a:sym typeface="Arial"/>
              </a:rPr>
              <a:t>”</a:t>
            </a:r>
          </a:p>
          <a:p>
            <a:r>
              <a:rPr lang="en-US">
                <a:solidFill>
                  <a:srgbClr val="F20052"/>
                </a:solidFill>
                <a:sym typeface="Cabin"/>
              </a:rPr>
              <a:t>If the second number is beyond the end of the string, it stops at the end </a:t>
            </a:r>
          </a:p>
        </p:txBody>
      </p:sp>
      <p:sp>
        <p:nvSpPr>
          <p:cNvPr id="371" name="Shape 371"/>
          <p:cNvSpPr txBox="1"/>
          <p:nvPr/>
        </p:nvSpPr>
        <p:spPr>
          <a:xfrm>
            <a:off x="3930484" y="2592913"/>
            <a:ext cx="2764757" cy="21591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s = ‘Hong Kong'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print(s[0:4])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Hong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print(s[6:7])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o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print(s[6:20])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ong</a:t>
            </a:r>
            <a:endParaRPr lang="en-US" sz="1519" b="1">
              <a:solidFill>
                <a:srgbClr val="0070C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print(s[-9:-6])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Hon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49B095-735F-4E65-91DF-3F1F7F04D40C}"/>
              </a:ext>
            </a:extLst>
          </p:cNvPr>
          <p:cNvGrpSpPr/>
          <p:nvPr/>
        </p:nvGrpSpPr>
        <p:grpSpPr>
          <a:xfrm>
            <a:off x="3504068" y="1552190"/>
            <a:ext cx="3107734" cy="965483"/>
            <a:chOff x="6043748" y="332656"/>
            <a:chExt cx="5524860" cy="171641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658161E-9F61-43A0-90F8-86A47EE54084}"/>
                </a:ext>
              </a:extLst>
            </p:cNvPr>
            <p:cNvGrpSpPr/>
            <p:nvPr/>
          </p:nvGrpSpPr>
          <p:grpSpPr>
            <a:xfrm>
              <a:off x="6539409" y="944170"/>
              <a:ext cx="5029199" cy="1104899"/>
              <a:chOff x="5297095" y="944170"/>
              <a:chExt cx="5029199" cy="1104899"/>
            </a:xfrm>
          </p:grpSpPr>
          <p:sp>
            <p:nvSpPr>
              <p:cNvPr id="42" name="Shape 372">
                <a:extLst>
                  <a:ext uri="{FF2B5EF4-FFF2-40B4-BE49-F238E27FC236}">
                    <a16:creationId xmlns:a16="http://schemas.microsoft.com/office/drawing/2014/main" id="{BF5F8D62-133A-49E2-BAF8-F112A2EF5D33}"/>
                  </a:ext>
                </a:extLst>
              </p:cNvPr>
              <p:cNvSpPr txBox="1"/>
              <p:nvPr/>
            </p:nvSpPr>
            <p:spPr>
              <a:xfrm>
                <a:off x="529709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0</a:t>
                </a:r>
              </a:p>
            </p:txBody>
          </p:sp>
          <p:sp>
            <p:nvSpPr>
              <p:cNvPr id="43" name="Shape 373">
                <a:extLst>
                  <a:ext uri="{FF2B5EF4-FFF2-40B4-BE49-F238E27FC236}">
                    <a16:creationId xmlns:a16="http://schemas.microsoft.com/office/drawing/2014/main" id="{C1304647-41A6-4B4D-8643-2B44E6D23B35}"/>
                  </a:ext>
                </a:extLst>
              </p:cNvPr>
              <p:cNvSpPr txBox="1"/>
              <p:nvPr/>
            </p:nvSpPr>
            <p:spPr>
              <a:xfrm>
                <a:off x="529709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H</a:t>
                </a:r>
              </a:p>
            </p:txBody>
          </p:sp>
          <p:sp>
            <p:nvSpPr>
              <p:cNvPr id="44" name="Shape 374">
                <a:extLst>
                  <a:ext uri="{FF2B5EF4-FFF2-40B4-BE49-F238E27FC236}">
                    <a16:creationId xmlns:a16="http://schemas.microsoft.com/office/drawing/2014/main" id="{A66A771D-D54B-4ABF-86BF-FF97DB9E05AE}"/>
                  </a:ext>
                </a:extLst>
              </p:cNvPr>
              <p:cNvSpPr txBox="1"/>
              <p:nvPr/>
            </p:nvSpPr>
            <p:spPr>
              <a:xfrm>
                <a:off x="585907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1</a:t>
                </a:r>
              </a:p>
            </p:txBody>
          </p:sp>
          <p:sp>
            <p:nvSpPr>
              <p:cNvPr id="45" name="Shape 375">
                <a:extLst>
                  <a:ext uri="{FF2B5EF4-FFF2-40B4-BE49-F238E27FC236}">
                    <a16:creationId xmlns:a16="http://schemas.microsoft.com/office/drawing/2014/main" id="{0EACE4EE-B911-47E8-BA13-92BF1E7240FA}"/>
                  </a:ext>
                </a:extLst>
              </p:cNvPr>
              <p:cNvSpPr txBox="1"/>
              <p:nvPr/>
            </p:nvSpPr>
            <p:spPr>
              <a:xfrm>
                <a:off x="585907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o</a:t>
                </a:r>
              </a:p>
            </p:txBody>
          </p:sp>
          <p:sp>
            <p:nvSpPr>
              <p:cNvPr id="46" name="Shape 376">
                <a:extLst>
                  <a:ext uri="{FF2B5EF4-FFF2-40B4-BE49-F238E27FC236}">
                    <a16:creationId xmlns:a16="http://schemas.microsoft.com/office/drawing/2014/main" id="{C93F651B-7171-4631-A5C0-043E5E4916F6}"/>
                  </a:ext>
                </a:extLst>
              </p:cNvPr>
              <p:cNvSpPr txBox="1"/>
              <p:nvPr/>
            </p:nvSpPr>
            <p:spPr>
              <a:xfrm>
                <a:off x="644009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2</a:t>
                </a:r>
              </a:p>
            </p:txBody>
          </p:sp>
          <p:sp>
            <p:nvSpPr>
              <p:cNvPr id="47" name="Shape 377">
                <a:extLst>
                  <a:ext uri="{FF2B5EF4-FFF2-40B4-BE49-F238E27FC236}">
                    <a16:creationId xmlns:a16="http://schemas.microsoft.com/office/drawing/2014/main" id="{C956E4A0-E658-4121-8656-218C01536517}"/>
                  </a:ext>
                </a:extLst>
              </p:cNvPr>
              <p:cNvSpPr txBox="1"/>
              <p:nvPr/>
            </p:nvSpPr>
            <p:spPr>
              <a:xfrm>
                <a:off x="644009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n</a:t>
                </a:r>
              </a:p>
            </p:txBody>
          </p:sp>
          <p:sp>
            <p:nvSpPr>
              <p:cNvPr id="48" name="Shape 378">
                <a:extLst>
                  <a:ext uri="{FF2B5EF4-FFF2-40B4-BE49-F238E27FC236}">
                    <a16:creationId xmlns:a16="http://schemas.microsoft.com/office/drawing/2014/main" id="{24D34142-07F1-4EB5-91D7-51D08F938FC4}"/>
                  </a:ext>
                </a:extLst>
              </p:cNvPr>
              <p:cNvSpPr txBox="1"/>
              <p:nvPr/>
            </p:nvSpPr>
            <p:spPr>
              <a:xfrm>
                <a:off x="700207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3</a:t>
                </a:r>
              </a:p>
            </p:txBody>
          </p:sp>
          <p:sp>
            <p:nvSpPr>
              <p:cNvPr id="49" name="Shape 379">
                <a:extLst>
                  <a:ext uri="{FF2B5EF4-FFF2-40B4-BE49-F238E27FC236}">
                    <a16:creationId xmlns:a16="http://schemas.microsoft.com/office/drawing/2014/main" id="{20F5E482-B3E5-4EE6-BDAA-6201C1B6FBD1}"/>
                  </a:ext>
                </a:extLst>
              </p:cNvPr>
              <p:cNvSpPr txBox="1"/>
              <p:nvPr/>
            </p:nvSpPr>
            <p:spPr>
              <a:xfrm>
                <a:off x="700207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g</a:t>
                </a:r>
              </a:p>
            </p:txBody>
          </p:sp>
          <p:sp>
            <p:nvSpPr>
              <p:cNvPr id="50" name="Shape 380">
                <a:extLst>
                  <a:ext uri="{FF2B5EF4-FFF2-40B4-BE49-F238E27FC236}">
                    <a16:creationId xmlns:a16="http://schemas.microsoft.com/office/drawing/2014/main" id="{468C61F6-457B-4ED1-A09A-00672910E63E}"/>
                  </a:ext>
                </a:extLst>
              </p:cNvPr>
              <p:cNvSpPr txBox="1"/>
              <p:nvPr/>
            </p:nvSpPr>
            <p:spPr>
              <a:xfrm>
                <a:off x="754499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4</a:t>
                </a:r>
              </a:p>
            </p:txBody>
          </p:sp>
          <p:sp>
            <p:nvSpPr>
              <p:cNvPr id="51" name="Shape 381">
                <a:extLst>
                  <a:ext uri="{FF2B5EF4-FFF2-40B4-BE49-F238E27FC236}">
                    <a16:creationId xmlns:a16="http://schemas.microsoft.com/office/drawing/2014/main" id="{EF1E72B6-146A-4C43-8DD5-F62FE6549C80}"/>
                  </a:ext>
                </a:extLst>
              </p:cNvPr>
              <p:cNvSpPr txBox="1"/>
              <p:nvPr/>
            </p:nvSpPr>
            <p:spPr>
              <a:xfrm>
                <a:off x="754499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endParaRPr lang="en-US" sz="1688">
                  <a:latin typeface="Arial" charset="0"/>
                  <a:ea typeface="Arial" charset="0"/>
                  <a:cs typeface="Arial" charset="0"/>
                  <a:sym typeface="Cabin"/>
                </a:endParaRPr>
              </a:p>
            </p:txBody>
          </p:sp>
          <p:sp>
            <p:nvSpPr>
              <p:cNvPr id="52" name="Shape 382">
                <a:extLst>
                  <a:ext uri="{FF2B5EF4-FFF2-40B4-BE49-F238E27FC236}">
                    <a16:creationId xmlns:a16="http://schemas.microsoft.com/office/drawing/2014/main" id="{3760E5D3-0E73-4CAD-8E1F-DB75ABE5B211}"/>
                  </a:ext>
                </a:extLst>
              </p:cNvPr>
              <p:cNvSpPr txBox="1"/>
              <p:nvPr/>
            </p:nvSpPr>
            <p:spPr>
              <a:xfrm>
                <a:off x="810697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5</a:t>
                </a:r>
              </a:p>
            </p:txBody>
          </p:sp>
          <p:sp>
            <p:nvSpPr>
              <p:cNvPr id="53" name="Shape 383">
                <a:extLst>
                  <a:ext uri="{FF2B5EF4-FFF2-40B4-BE49-F238E27FC236}">
                    <a16:creationId xmlns:a16="http://schemas.microsoft.com/office/drawing/2014/main" id="{36C71088-03B0-4733-BE16-BF98F076BBA5}"/>
                  </a:ext>
                </a:extLst>
              </p:cNvPr>
              <p:cNvSpPr txBox="1"/>
              <p:nvPr/>
            </p:nvSpPr>
            <p:spPr>
              <a:xfrm>
                <a:off x="810697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 K</a:t>
                </a:r>
              </a:p>
            </p:txBody>
          </p:sp>
          <p:sp>
            <p:nvSpPr>
              <p:cNvPr id="54" name="Shape 384">
                <a:extLst>
                  <a:ext uri="{FF2B5EF4-FFF2-40B4-BE49-F238E27FC236}">
                    <a16:creationId xmlns:a16="http://schemas.microsoft.com/office/drawing/2014/main" id="{6FFD5BB8-51C2-4ACD-A9BB-D0357BE4EE6A}"/>
                  </a:ext>
                </a:extLst>
              </p:cNvPr>
              <p:cNvSpPr txBox="1"/>
              <p:nvPr/>
            </p:nvSpPr>
            <p:spPr>
              <a:xfrm>
                <a:off x="863084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6</a:t>
                </a:r>
              </a:p>
            </p:txBody>
          </p:sp>
          <p:sp>
            <p:nvSpPr>
              <p:cNvPr id="55" name="Shape 385">
                <a:extLst>
                  <a:ext uri="{FF2B5EF4-FFF2-40B4-BE49-F238E27FC236}">
                    <a16:creationId xmlns:a16="http://schemas.microsoft.com/office/drawing/2014/main" id="{69EF1B19-2833-46BE-9324-4FCC707F043F}"/>
                  </a:ext>
                </a:extLst>
              </p:cNvPr>
              <p:cNvSpPr txBox="1"/>
              <p:nvPr/>
            </p:nvSpPr>
            <p:spPr>
              <a:xfrm>
                <a:off x="863084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o</a:t>
                </a:r>
              </a:p>
            </p:txBody>
          </p:sp>
          <p:sp>
            <p:nvSpPr>
              <p:cNvPr id="56" name="Shape 386">
                <a:extLst>
                  <a:ext uri="{FF2B5EF4-FFF2-40B4-BE49-F238E27FC236}">
                    <a16:creationId xmlns:a16="http://schemas.microsoft.com/office/drawing/2014/main" id="{3B226236-A4F7-49C2-BCB1-E3F48EE878F2}"/>
                  </a:ext>
                </a:extLst>
              </p:cNvPr>
              <p:cNvSpPr txBox="1"/>
              <p:nvPr/>
            </p:nvSpPr>
            <p:spPr>
              <a:xfrm>
                <a:off x="919282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7</a:t>
                </a:r>
              </a:p>
            </p:txBody>
          </p:sp>
          <p:sp>
            <p:nvSpPr>
              <p:cNvPr id="57" name="Shape 387">
                <a:extLst>
                  <a:ext uri="{FF2B5EF4-FFF2-40B4-BE49-F238E27FC236}">
                    <a16:creationId xmlns:a16="http://schemas.microsoft.com/office/drawing/2014/main" id="{16D205EF-C0C3-4363-ABCF-AAF5E41C588B}"/>
                  </a:ext>
                </a:extLst>
              </p:cNvPr>
              <p:cNvSpPr txBox="1"/>
              <p:nvPr/>
            </p:nvSpPr>
            <p:spPr>
              <a:xfrm>
                <a:off x="919282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n</a:t>
                </a:r>
              </a:p>
            </p:txBody>
          </p:sp>
          <p:sp>
            <p:nvSpPr>
              <p:cNvPr id="58" name="Shape 388">
                <a:extLst>
                  <a:ext uri="{FF2B5EF4-FFF2-40B4-BE49-F238E27FC236}">
                    <a16:creationId xmlns:a16="http://schemas.microsoft.com/office/drawing/2014/main" id="{2A864161-9651-423D-BD43-069DBBAA7356}"/>
                  </a:ext>
                </a:extLst>
              </p:cNvPr>
              <p:cNvSpPr txBox="1"/>
              <p:nvPr/>
            </p:nvSpPr>
            <p:spPr>
              <a:xfrm>
                <a:off x="977384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8</a:t>
                </a:r>
              </a:p>
            </p:txBody>
          </p:sp>
          <p:sp>
            <p:nvSpPr>
              <p:cNvPr id="59" name="Shape 389">
                <a:extLst>
                  <a:ext uri="{FF2B5EF4-FFF2-40B4-BE49-F238E27FC236}">
                    <a16:creationId xmlns:a16="http://schemas.microsoft.com/office/drawing/2014/main" id="{F17DC408-2975-4783-BB85-71FAEF2A694B}"/>
                  </a:ext>
                </a:extLst>
              </p:cNvPr>
              <p:cNvSpPr txBox="1"/>
              <p:nvPr/>
            </p:nvSpPr>
            <p:spPr>
              <a:xfrm>
                <a:off x="977384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g</a:t>
                </a:r>
              </a:p>
            </p:txBody>
          </p:sp>
        </p:grpSp>
        <p:sp>
          <p:nvSpPr>
            <p:cNvPr id="32" name="Shape 372">
              <a:extLst>
                <a:ext uri="{FF2B5EF4-FFF2-40B4-BE49-F238E27FC236}">
                  <a16:creationId xmlns:a16="http://schemas.microsoft.com/office/drawing/2014/main" id="{F5A69B70-712A-4F3A-A3B0-388818E63681}"/>
                </a:ext>
              </a:extLst>
            </p:cNvPr>
            <p:cNvSpPr txBox="1"/>
            <p:nvPr/>
          </p:nvSpPr>
          <p:spPr>
            <a:xfrm>
              <a:off x="653940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-9</a:t>
              </a:r>
            </a:p>
          </p:txBody>
        </p:sp>
        <p:sp>
          <p:nvSpPr>
            <p:cNvPr id="33" name="Shape 374">
              <a:extLst>
                <a:ext uri="{FF2B5EF4-FFF2-40B4-BE49-F238E27FC236}">
                  <a16:creationId xmlns:a16="http://schemas.microsoft.com/office/drawing/2014/main" id="{310F9B1D-5A1C-4AE9-8BFC-90329D7B3E31}"/>
                </a:ext>
              </a:extLst>
            </p:cNvPr>
            <p:cNvSpPr txBox="1"/>
            <p:nvPr/>
          </p:nvSpPr>
          <p:spPr>
            <a:xfrm>
              <a:off x="710138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-8</a:t>
              </a:r>
            </a:p>
          </p:txBody>
        </p:sp>
        <p:sp>
          <p:nvSpPr>
            <p:cNvPr id="34" name="Shape 376">
              <a:extLst>
                <a:ext uri="{FF2B5EF4-FFF2-40B4-BE49-F238E27FC236}">
                  <a16:creationId xmlns:a16="http://schemas.microsoft.com/office/drawing/2014/main" id="{B3E53100-14DC-4F1B-A851-90F3CFB4131D}"/>
                </a:ext>
              </a:extLst>
            </p:cNvPr>
            <p:cNvSpPr txBox="1"/>
            <p:nvPr/>
          </p:nvSpPr>
          <p:spPr>
            <a:xfrm>
              <a:off x="768240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-7</a:t>
              </a:r>
            </a:p>
          </p:txBody>
        </p:sp>
        <p:sp>
          <p:nvSpPr>
            <p:cNvPr id="35" name="Shape 378">
              <a:extLst>
                <a:ext uri="{FF2B5EF4-FFF2-40B4-BE49-F238E27FC236}">
                  <a16:creationId xmlns:a16="http://schemas.microsoft.com/office/drawing/2014/main" id="{7116687B-09E4-4AE6-A0EC-355BDF2CE368}"/>
                </a:ext>
              </a:extLst>
            </p:cNvPr>
            <p:cNvSpPr txBox="1"/>
            <p:nvPr/>
          </p:nvSpPr>
          <p:spPr>
            <a:xfrm>
              <a:off x="824438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-6</a:t>
              </a:r>
            </a:p>
          </p:txBody>
        </p:sp>
        <p:sp>
          <p:nvSpPr>
            <p:cNvPr id="36" name="Shape 380">
              <a:extLst>
                <a:ext uri="{FF2B5EF4-FFF2-40B4-BE49-F238E27FC236}">
                  <a16:creationId xmlns:a16="http://schemas.microsoft.com/office/drawing/2014/main" id="{B3ACFB06-FDC6-4CEF-998F-64F6E677148C}"/>
                </a:ext>
              </a:extLst>
            </p:cNvPr>
            <p:cNvSpPr txBox="1"/>
            <p:nvPr/>
          </p:nvSpPr>
          <p:spPr>
            <a:xfrm>
              <a:off x="878730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-5</a:t>
              </a:r>
            </a:p>
          </p:txBody>
        </p:sp>
        <p:sp>
          <p:nvSpPr>
            <p:cNvPr id="37" name="Shape 382">
              <a:extLst>
                <a:ext uri="{FF2B5EF4-FFF2-40B4-BE49-F238E27FC236}">
                  <a16:creationId xmlns:a16="http://schemas.microsoft.com/office/drawing/2014/main" id="{3B19CC53-159B-403C-B881-46737D3C0534}"/>
                </a:ext>
              </a:extLst>
            </p:cNvPr>
            <p:cNvSpPr txBox="1"/>
            <p:nvPr/>
          </p:nvSpPr>
          <p:spPr>
            <a:xfrm>
              <a:off x="934928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-4</a:t>
              </a:r>
            </a:p>
          </p:txBody>
        </p:sp>
        <p:sp>
          <p:nvSpPr>
            <p:cNvPr id="38" name="Shape 384">
              <a:extLst>
                <a:ext uri="{FF2B5EF4-FFF2-40B4-BE49-F238E27FC236}">
                  <a16:creationId xmlns:a16="http://schemas.microsoft.com/office/drawing/2014/main" id="{AC16668F-A159-402F-83DE-D804633FB0BF}"/>
                </a:ext>
              </a:extLst>
            </p:cNvPr>
            <p:cNvSpPr txBox="1"/>
            <p:nvPr/>
          </p:nvSpPr>
          <p:spPr>
            <a:xfrm>
              <a:off x="987315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-3</a:t>
              </a:r>
            </a:p>
          </p:txBody>
        </p:sp>
        <p:sp>
          <p:nvSpPr>
            <p:cNvPr id="39" name="Shape 386">
              <a:extLst>
                <a:ext uri="{FF2B5EF4-FFF2-40B4-BE49-F238E27FC236}">
                  <a16:creationId xmlns:a16="http://schemas.microsoft.com/office/drawing/2014/main" id="{0F3E0BA0-C301-4646-B61E-D7F74DC35EFC}"/>
                </a:ext>
              </a:extLst>
            </p:cNvPr>
            <p:cNvSpPr txBox="1"/>
            <p:nvPr/>
          </p:nvSpPr>
          <p:spPr>
            <a:xfrm>
              <a:off x="1043513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-2</a:t>
              </a:r>
            </a:p>
          </p:txBody>
        </p:sp>
        <p:sp>
          <p:nvSpPr>
            <p:cNvPr id="40" name="Shape 388">
              <a:extLst>
                <a:ext uri="{FF2B5EF4-FFF2-40B4-BE49-F238E27FC236}">
                  <a16:creationId xmlns:a16="http://schemas.microsoft.com/office/drawing/2014/main" id="{846B0D1B-CE07-4BA5-B70F-9514A020B378}"/>
                </a:ext>
              </a:extLst>
            </p:cNvPr>
            <p:cNvSpPr txBox="1"/>
            <p:nvPr/>
          </p:nvSpPr>
          <p:spPr>
            <a:xfrm>
              <a:off x="1101615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81D808-BBCB-4DCE-8771-FD430F251DAB}"/>
                </a:ext>
              </a:extLst>
            </p:cNvPr>
            <p:cNvSpPr txBox="1"/>
            <p:nvPr/>
          </p:nvSpPr>
          <p:spPr>
            <a:xfrm>
              <a:off x="6043748" y="553095"/>
              <a:ext cx="556277" cy="656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</a:rPr>
                <a:t>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402"/>
          <p:cNvSpPr txBox="1"/>
          <p:nvPr/>
        </p:nvSpPr>
        <p:spPr>
          <a:xfrm>
            <a:off x="3820052" y="2390504"/>
            <a:ext cx="2895497" cy="25338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s='Hong Kong'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print(s[:2])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Ho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print(s[0:2])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Ho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print(s[5:])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Kong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print(s[5:len(s)])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Kong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print(s[:])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Hong Kong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print(s[0:len(s)])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Hong Kong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print(s[-8:-3])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err="1">
                <a:latin typeface="Courier"/>
                <a:ea typeface="Courier"/>
                <a:cs typeface="Courier"/>
                <a:sym typeface="Courier New"/>
              </a:rPr>
              <a:t>ong</a:t>
            </a: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 K</a:t>
            </a:r>
          </a:p>
        </p:txBody>
      </p:sp>
      <p:sp>
        <p:nvSpPr>
          <p:cNvPr id="370" name="Shape 37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Slicing Strings s[:j] or s[</a:t>
            </a:r>
            <a:r>
              <a:rPr lang="en-US" err="1">
                <a:sym typeface="Cabin"/>
              </a:rPr>
              <a:t>i</a:t>
            </a:r>
            <a:r>
              <a:rPr lang="en-US">
                <a:sym typeface="Cabin"/>
              </a:rPr>
              <a:t>:]</a:t>
            </a:r>
          </a:p>
        </p:txBody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895497" cy="3552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>
                <a:solidFill>
                  <a:srgbClr val="1F85C6"/>
                </a:solidFill>
                <a:sym typeface="Cabin"/>
              </a:rPr>
              <a:t>s[:j]: </a:t>
            </a:r>
            <a:r>
              <a:rPr lang="en-US" sz="1400">
                <a:sym typeface="Cabin"/>
              </a:rPr>
              <a:t>If we leave off the first number, it is </a:t>
            </a:r>
            <a:r>
              <a:rPr lang="en-US">
                <a:solidFill>
                  <a:srgbClr val="1F85C6"/>
                </a:solidFill>
                <a:sym typeface="Cabin"/>
              </a:rPr>
              <a:t>assumed to be the beginning of the string</a:t>
            </a:r>
            <a:r>
              <a:rPr lang="en-US" sz="1400">
                <a:sym typeface="Cabin"/>
              </a:rPr>
              <a:t>, </a:t>
            </a:r>
          </a:p>
          <a:p>
            <a:pPr lvl="1">
              <a:lnSpc>
                <a:spcPct val="120000"/>
              </a:lnSpc>
              <a:buSzPct val="150000"/>
            </a:pPr>
            <a:r>
              <a:rPr lang="en-US" sz="1400">
                <a:sym typeface="Cabin"/>
              </a:rPr>
              <a:t>i.e., equivalent to s[0:j]</a:t>
            </a:r>
          </a:p>
          <a:p>
            <a:pPr>
              <a:lnSpc>
                <a:spcPct val="120000"/>
              </a:lnSpc>
            </a:pPr>
            <a:r>
              <a:rPr lang="en-US">
                <a:solidFill>
                  <a:srgbClr val="1F85C6"/>
                </a:solidFill>
                <a:sym typeface="Cabin"/>
              </a:rPr>
              <a:t>s[</a:t>
            </a:r>
            <a:r>
              <a:rPr lang="en-US" err="1">
                <a:solidFill>
                  <a:srgbClr val="1F85C6"/>
                </a:solidFill>
                <a:sym typeface="Cabin"/>
              </a:rPr>
              <a:t>i</a:t>
            </a:r>
            <a:r>
              <a:rPr lang="en-US">
                <a:solidFill>
                  <a:srgbClr val="1F85C6"/>
                </a:solidFill>
                <a:sym typeface="Cabin"/>
              </a:rPr>
              <a:t>:]: </a:t>
            </a:r>
            <a:r>
              <a:rPr lang="en-US" sz="1400">
                <a:sym typeface="Cabin"/>
              </a:rPr>
              <a:t>if we leave off the last number of the slice, it is </a:t>
            </a:r>
            <a:r>
              <a:rPr lang="en-US">
                <a:solidFill>
                  <a:srgbClr val="1F85C6"/>
                </a:solidFill>
                <a:sym typeface="Cabin"/>
              </a:rPr>
              <a:t>assumed to be the end of the string</a:t>
            </a:r>
            <a:r>
              <a:rPr lang="en-US" sz="1400">
                <a:sym typeface="Cabin"/>
              </a:rPr>
              <a:t>, </a:t>
            </a:r>
          </a:p>
          <a:p>
            <a:pPr lvl="1">
              <a:lnSpc>
                <a:spcPct val="120000"/>
              </a:lnSpc>
              <a:buSzPct val="150000"/>
            </a:pPr>
            <a:r>
              <a:rPr lang="en-US" sz="1400">
                <a:sym typeface="Cabin"/>
              </a:rPr>
              <a:t>i.e., equivalent to s[</a:t>
            </a:r>
            <a:r>
              <a:rPr lang="en-US" sz="1400" err="1">
                <a:sym typeface="Cabin"/>
              </a:rPr>
              <a:t>i:len</a:t>
            </a:r>
            <a:r>
              <a:rPr lang="en-US" sz="1400">
                <a:sym typeface="Cabin"/>
              </a:rPr>
              <a:t>(s)]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01454A-2AB6-4963-A9FF-8885939E9882}"/>
              </a:ext>
            </a:extLst>
          </p:cNvPr>
          <p:cNvGrpSpPr/>
          <p:nvPr/>
        </p:nvGrpSpPr>
        <p:grpSpPr>
          <a:xfrm>
            <a:off x="3524376" y="1425022"/>
            <a:ext cx="3107734" cy="965483"/>
            <a:chOff x="6043748" y="332656"/>
            <a:chExt cx="5524860" cy="171641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7C158A7-08B8-4609-949A-2FD64DF5EF2B}"/>
                </a:ext>
              </a:extLst>
            </p:cNvPr>
            <p:cNvGrpSpPr/>
            <p:nvPr/>
          </p:nvGrpSpPr>
          <p:grpSpPr>
            <a:xfrm>
              <a:off x="6539409" y="944170"/>
              <a:ext cx="5029199" cy="1104899"/>
              <a:chOff x="5297095" y="944170"/>
              <a:chExt cx="5029199" cy="1104899"/>
            </a:xfrm>
          </p:grpSpPr>
          <p:sp>
            <p:nvSpPr>
              <p:cNvPr id="31" name="Shape 372">
                <a:extLst>
                  <a:ext uri="{FF2B5EF4-FFF2-40B4-BE49-F238E27FC236}">
                    <a16:creationId xmlns:a16="http://schemas.microsoft.com/office/drawing/2014/main" id="{CF0FC3A7-36C9-44A8-90E9-BB0C74019EA8}"/>
                  </a:ext>
                </a:extLst>
              </p:cNvPr>
              <p:cNvSpPr txBox="1"/>
              <p:nvPr/>
            </p:nvSpPr>
            <p:spPr>
              <a:xfrm>
                <a:off x="529709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0</a:t>
                </a:r>
              </a:p>
            </p:txBody>
          </p:sp>
          <p:sp>
            <p:nvSpPr>
              <p:cNvPr id="32" name="Shape 373">
                <a:extLst>
                  <a:ext uri="{FF2B5EF4-FFF2-40B4-BE49-F238E27FC236}">
                    <a16:creationId xmlns:a16="http://schemas.microsoft.com/office/drawing/2014/main" id="{49E2D9E9-D73F-4F53-87E3-68B81412A6D0}"/>
                  </a:ext>
                </a:extLst>
              </p:cNvPr>
              <p:cNvSpPr txBox="1"/>
              <p:nvPr/>
            </p:nvSpPr>
            <p:spPr>
              <a:xfrm>
                <a:off x="529709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H</a:t>
                </a:r>
              </a:p>
            </p:txBody>
          </p:sp>
          <p:sp>
            <p:nvSpPr>
              <p:cNvPr id="33" name="Shape 374">
                <a:extLst>
                  <a:ext uri="{FF2B5EF4-FFF2-40B4-BE49-F238E27FC236}">
                    <a16:creationId xmlns:a16="http://schemas.microsoft.com/office/drawing/2014/main" id="{DC3894BE-312B-4A16-B759-350B02D876F3}"/>
                  </a:ext>
                </a:extLst>
              </p:cNvPr>
              <p:cNvSpPr txBox="1"/>
              <p:nvPr/>
            </p:nvSpPr>
            <p:spPr>
              <a:xfrm>
                <a:off x="585907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1</a:t>
                </a:r>
              </a:p>
            </p:txBody>
          </p:sp>
          <p:sp>
            <p:nvSpPr>
              <p:cNvPr id="34" name="Shape 375">
                <a:extLst>
                  <a:ext uri="{FF2B5EF4-FFF2-40B4-BE49-F238E27FC236}">
                    <a16:creationId xmlns:a16="http://schemas.microsoft.com/office/drawing/2014/main" id="{E7447F21-5945-49DE-B289-D8C45CFAA191}"/>
                  </a:ext>
                </a:extLst>
              </p:cNvPr>
              <p:cNvSpPr txBox="1"/>
              <p:nvPr/>
            </p:nvSpPr>
            <p:spPr>
              <a:xfrm>
                <a:off x="585907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o</a:t>
                </a:r>
              </a:p>
            </p:txBody>
          </p:sp>
          <p:sp>
            <p:nvSpPr>
              <p:cNvPr id="35" name="Shape 376">
                <a:extLst>
                  <a:ext uri="{FF2B5EF4-FFF2-40B4-BE49-F238E27FC236}">
                    <a16:creationId xmlns:a16="http://schemas.microsoft.com/office/drawing/2014/main" id="{070BB3A5-5CFE-4BEB-B4DC-BE96D3CF06B6}"/>
                  </a:ext>
                </a:extLst>
              </p:cNvPr>
              <p:cNvSpPr txBox="1"/>
              <p:nvPr/>
            </p:nvSpPr>
            <p:spPr>
              <a:xfrm>
                <a:off x="644009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2</a:t>
                </a:r>
              </a:p>
            </p:txBody>
          </p:sp>
          <p:sp>
            <p:nvSpPr>
              <p:cNvPr id="36" name="Shape 377">
                <a:extLst>
                  <a:ext uri="{FF2B5EF4-FFF2-40B4-BE49-F238E27FC236}">
                    <a16:creationId xmlns:a16="http://schemas.microsoft.com/office/drawing/2014/main" id="{89E515F1-D56C-4888-B2F2-DA99621A7DDF}"/>
                  </a:ext>
                </a:extLst>
              </p:cNvPr>
              <p:cNvSpPr txBox="1"/>
              <p:nvPr/>
            </p:nvSpPr>
            <p:spPr>
              <a:xfrm>
                <a:off x="644009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n</a:t>
                </a:r>
              </a:p>
            </p:txBody>
          </p:sp>
          <p:sp>
            <p:nvSpPr>
              <p:cNvPr id="37" name="Shape 378">
                <a:extLst>
                  <a:ext uri="{FF2B5EF4-FFF2-40B4-BE49-F238E27FC236}">
                    <a16:creationId xmlns:a16="http://schemas.microsoft.com/office/drawing/2014/main" id="{DE0D6FC8-12E9-4562-BE94-87B9A80E5488}"/>
                  </a:ext>
                </a:extLst>
              </p:cNvPr>
              <p:cNvSpPr txBox="1"/>
              <p:nvPr/>
            </p:nvSpPr>
            <p:spPr>
              <a:xfrm>
                <a:off x="700207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3</a:t>
                </a:r>
              </a:p>
            </p:txBody>
          </p:sp>
          <p:sp>
            <p:nvSpPr>
              <p:cNvPr id="38" name="Shape 379">
                <a:extLst>
                  <a:ext uri="{FF2B5EF4-FFF2-40B4-BE49-F238E27FC236}">
                    <a16:creationId xmlns:a16="http://schemas.microsoft.com/office/drawing/2014/main" id="{69A73A3C-F529-4A34-BE6E-6D2A53B135FE}"/>
                  </a:ext>
                </a:extLst>
              </p:cNvPr>
              <p:cNvSpPr txBox="1"/>
              <p:nvPr/>
            </p:nvSpPr>
            <p:spPr>
              <a:xfrm>
                <a:off x="700207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g</a:t>
                </a:r>
              </a:p>
            </p:txBody>
          </p:sp>
          <p:sp>
            <p:nvSpPr>
              <p:cNvPr id="39" name="Shape 380">
                <a:extLst>
                  <a:ext uri="{FF2B5EF4-FFF2-40B4-BE49-F238E27FC236}">
                    <a16:creationId xmlns:a16="http://schemas.microsoft.com/office/drawing/2014/main" id="{84225B1A-1D15-415F-B718-A9C6889351DD}"/>
                  </a:ext>
                </a:extLst>
              </p:cNvPr>
              <p:cNvSpPr txBox="1"/>
              <p:nvPr/>
            </p:nvSpPr>
            <p:spPr>
              <a:xfrm>
                <a:off x="754499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4</a:t>
                </a:r>
              </a:p>
            </p:txBody>
          </p:sp>
          <p:sp>
            <p:nvSpPr>
              <p:cNvPr id="40" name="Shape 381">
                <a:extLst>
                  <a:ext uri="{FF2B5EF4-FFF2-40B4-BE49-F238E27FC236}">
                    <a16:creationId xmlns:a16="http://schemas.microsoft.com/office/drawing/2014/main" id="{587AA917-6D11-406C-84A1-E68E9BD8976C}"/>
                  </a:ext>
                </a:extLst>
              </p:cNvPr>
              <p:cNvSpPr txBox="1"/>
              <p:nvPr/>
            </p:nvSpPr>
            <p:spPr>
              <a:xfrm>
                <a:off x="754499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endParaRPr lang="en-US" sz="1688">
                  <a:latin typeface="Arial" charset="0"/>
                  <a:ea typeface="Arial" charset="0"/>
                  <a:cs typeface="Arial" charset="0"/>
                  <a:sym typeface="Cabin"/>
                </a:endParaRPr>
              </a:p>
            </p:txBody>
          </p:sp>
          <p:sp>
            <p:nvSpPr>
              <p:cNvPr id="41" name="Shape 382">
                <a:extLst>
                  <a:ext uri="{FF2B5EF4-FFF2-40B4-BE49-F238E27FC236}">
                    <a16:creationId xmlns:a16="http://schemas.microsoft.com/office/drawing/2014/main" id="{A243DD4D-AC1A-4EB2-B0D3-58C10E950E54}"/>
                  </a:ext>
                </a:extLst>
              </p:cNvPr>
              <p:cNvSpPr txBox="1"/>
              <p:nvPr/>
            </p:nvSpPr>
            <p:spPr>
              <a:xfrm>
                <a:off x="810697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5</a:t>
                </a:r>
              </a:p>
            </p:txBody>
          </p:sp>
          <p:sp>
            <p:nvSpPr>
              <p:cNvPr id="42" name="Shape 383">
                <a:extLst>
                  <a:ext uri="{FF2B5EF4-FFF2-40B4-BE49-F238E27FC236}">
                    <a16:creationId xmlns:a16="http://schemas.microsoft.com/office/drawing/2014/main" id="{E7D422EB-1038-42AF-92DF-DE8A334D4504}"/>
                  </a:ext>
                </a:extLst>
              </p:cNvPr>
              <p:cNvSpPr txBox="1"/>
              <p:nvPr/>
            </p:nvSpPr>
            <p:spPr>
              <a:xfrm>
                <a:off x="810697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 K</a:t>
                </a:r>
              </a:p>
            </p:txBody>
          </p:sp>
          <p:sp>
            <p:nvSpPr>
              <p:cNvPr id="43" name="Shape 384">
                <a:extLst>
                  <a:ext uri="{FF2B5EF4-FFF2-40B4-BE49-F238E27FC236}">
                    <a16:creationId xmlns:a16="http://schemas.microsoft.com/office/drawing/2014/main" id="{92695736-BB05-493C-957D-924F190B6C5F}"/>
                  </a:ext>
                </a:extLst>
              </p:cNvPr>
              <p:cNvSpPr txBox="1"/>
              <p:nvPr/>
            </p:nvSpPr>
            <p:spPr>
              <a:xfrm>
                <a:off x="863084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6</a:t>
                </a:r>
              </a:p>
            </p:txBody>
          </p:sp>
          <p:sp>
            <p:nvSpPr>
              <p:cNvPr id="44" name="Shape 385">
                <a:extLst>
                  <a:ext uri="{FF2B5EF4-FFF2-40B4-BE49-F238E27FC236}">
                    <a16:creationId xmlns:a16="http://schemas.microsoft.com/office/drawing/2014/main" id="{806FD6FB-B8C6-4425-A886-58D161CDF757}"/>
                  </a:ext>
                </a:extLst>
              </p:cNvPr>
              <p:cNvSpPr txBox="1"/>
              <p:nvPr/>
            </p:nvSpPr>
            <p:spPr>
              <a:xfrm>
                <a:off x="863084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o</a:t>
                </a:r>
              </a:p>
            </p:txBody>
          </p:sp>
          <p:sp>
            <p:nvSpPr>
              <p:cNvPr id="45" name="Shape 386">
                <a:extLst>
                  <a:ext uri="{FF2B5EF4-FFF2-40B4-BE49-F238E27FC236}">
                    <a16:creationId xmlns:a16="http://schemas.microsoft.com/office/drawing/2014/main" id="{CEC76B2F-3F9F-45C2-A4A8-9070322A783A}"/>
                  </a:ext>
                </a:extLst>
              </p:cNvPr>
              <p:cNvSpPr txBox="1"/>
              <p:nvPr/>
            </p:nvSpPr>
            <p:spPr>
              <a:xfrm>
                <a:off x="9192820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7</a:t>
                </a:r>
              </a:p>
            </p:txBody>
          </p:sp>
          <p:sp>
            <p:nvSpPr>
              <p:cNvPr id="46" name="Shape 387">
                <a:extLst>
                  <a:ext uri="{FF2B5EF4-FFF2-40B4-BE49-F238E27FC236}">
                    <a16:creationId xmlns:a16="http://schemas.microsoft.com/office/drawing/2014/main" id="{BE3C399D-9B00-4CC2-9D78-C4E7C7E64965}"/>
                  </a:ext>
                </a:extLst>
              </p:cNvPr>
              <p:cNvSpPr txBox="1"/>
              <p:nvPr/>
            </p:nvSpPr>
            <p:spPr>
              <a:xfrm>
                <a:off x="9192820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n</a:t>
                </a:r>
              </a:p>
            </p:txBody>
          </p:sp>
          <p:sp>
            <p:nvSpPr>
              <p:cNvPr id="47" name="Shape 388">
                <a:extLst>
                  <a:ext uri="{FF2B5EF4-FFF2-40B4-BE49-F238E27FC236}">
                    <a16:creationId xmlns:a16="http://schemas.microsoft.com/office/drawing/2014/main" id="{2C770948-54B8-443F-BB03-CD6DB81962AE}"/>
                  </a:ext>
                </a:extLst>
              </p:cNvPr>
              <p:cNvSpPr txBox="1"/>
              <p:nvPr/>
            </p:nvSpPr>
            <p:spPr>
              <a:xfrm>
                <a:off x="9773845" y="1496620"/>
                <a:ext cx="552449" cy="552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8</a:t>
                </a:r>
              </a:p>
            </p:txBody>
          </p:sp>
          <p:sp>
            <p:nvSpPr>
              <p:cNvPr id="48" name="Shape 389">
                <a:extLst>
                  <a:ext uri="{FF2B5EF4-FFF2-40B4-BE49-F238E27FC236}">
                    <a16:creationId xmlns:a16="http://schemas.microsoft.com/office/drawing/2014/main" id="{92CC9E7E-7FA6-4651-86DD-2383581F5B2E}"/>
                  </a:ext>
                </a:extLst>
              </p:cNvPr>
              <p:cNvSpPr txBox="1"/>
              <p:nvPr/>
            </p:nvSpPr>
            <p:spPr>
              <a:xfrm>
                <a:off x="9773845" y="944170"/>
                <a:ext cx="552449" cy="552449"/>
              </a:xfrm>
              <a:prstGeom prst="rect">
                <a:avLst/>
              </a:prstGeom>
              <a:noFill/>
              <a:ln w="50800" cap="rnd" cmpd="sng">
                <a:solidFill>
                  <a:srgbClr val="FF7F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 algn="ctr">
                  <a:buClr>
                    <a:schemeClr val="lt1"/>
                  </a:buClr>
                  <a:buSzPct val="25000"/>
                </a:pPr>
                <a:r>
                  <a:rPr lang="en-US" sz="1688">
                    <a:latin typeface="Arial" charset="0"/>
                    <a:ea typeface="Arial" charset="0"/>
                    <a:cs typeface="Arial" charset="0"/>
                    <a:sym typeface="Cabin"/>
                  </a:rPr>
                  <a:t>g</a:t>
                </a:r>
              </a:p>
            </p:txBody>
          </p:sp>
        </p:grpSp>
        <p:sp>
          <p:nvSpPr>
            <p:cNvPr id="49" name="Shape 372">
              <a:extLst>
                <a:ext uri="{FF2B5EF4-FFF2-40B4-BE49-F238E27FC236}">
                  <a16:creationId xmlns:a16="http://schemas.microsoft.com/office/drawing/2014/main" id="{116E585C-A3AD-46D8-AED6-2602A98ADB25}"/>
                </a:ext>
              </a:extLst>
            </p:cNvPr>
            <p:cNvSpPr txBox="1"/>
            <p:nvPr/>
          </p:nvSpPr>
          <p:spPr>
            <a:xfrm>
              <a:off x="653940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-9</a:t>
              </a:r>
            </a:p>
          </p:txBody>
        </p:sp>
        <p:sp>
          <p:nvSpPr>
            <p:cNvPr id="50" name="Shape 374">
              <a:extLst>
                <a:ext uri="{FF2B5EF4-FFF2-40B4-BE49-F238E27FC236}">
                  <a16:creationId xmlns:a16="http://schemas.microsoft.com/office/drawing/2014/main" id="{A66DFE5E-ECDC-46D3-A07C-550C2FFD7EF1}"/>
                </a:ext>
              </a:extLst>
            </p:cNvPr>
            <p:cNvSpPr txBox="1"/>
            <p:nvPr/>
          </p:nvSpPr>
          <p:spPr>
            <a:xfrm>
              <a:off x="710138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-8</a:t>
              </a:r>
            </a:p>
          </p:txBody>
        </p:sp>
        <p:sp>
          <p:nvSpPr>
            <p:cNvPr id="51" name="Shape 376">
              <a:extLst>
                <a:ext uri="{FF2B5EF4-FFF2-40B4-BE49-F238E27FC236}">
                  <a16:creationId xmlns:a16="http://schemas.microsoft.com/office/drawing/2014/main" id="{1EAF5B12-121B-4376-8023-273F61207145}"/>
                </a:ext>
              </a:extLst>
            </p:cNvPr>
            <p:cNvSpPr txBox="1"/>
            <p:nvPr/>
          </p:nvSpPr>
          <p:spPr>
            <a:xfrm>
              <a:off x="768240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-7</a:t>
              </a:r>
            </a:p>
          </p:txBody>
        </p:sp>
        <p:sp>
          <p:nvSpPr>
            <p:cNvPr id="52" name="Shape 378">
              <a:extLst>
                <a:ext uri="{FF2B5EF4-FFF2-40B4-BE49-F238E27FC236}">
                  <a16:creationId xmlns:a16="http://schemas.microsoft.com/office/drawing/2014/main" id="{810F204A-8E75-4318-816F-7839B41E3663}"/>
                </a:ext>
              </a:extLst>
            </p:cNvPr>
            <p:cNvSpPr txBox="1"/>
            <p:nvPr/>
          </p:nvSpPr>
          <p:spPr>
            <a:xfrm>
              <a:off x="824438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-6</a:t>
              </a:r>
            </a:p>
          </p:txBody>
        </p:sp>
        <p:sp>
          <p:nvSpPr>
            <p:cNvPr id="53" name="Shape 380">
              <a:extLst>
                <a:ext uri="{FF2B5EF4-FFF2-40B4-BE49-F238E27FC236}">
                  <a16:creationId xmlns:a16="http://schemas.microsoft.com/office/drawing/2014/main" id="{B2B27436-FE93-469F-B708-DE528622912F}"/>
                </a:ext>
              </a:extLst>
            </p:cNvPr>
            <p:cNvSpPr txBox="1"/>
            <p:nvPr/>
          </p:nvSpPr>
          <p:spPr>
            <a:xfrm>
              <a:off x="878730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-5</a:t>
              </a:r>
            </a:p>
          </p:txBody>
        </p:sp>
        <p:sp>
          <p:nvSpPr>
            <p:cNvPr id="54" name="Shape 382">
              <a:extLst>
                <a:ext uri="{FF2B5EF4-FFF2-40B4-BE49-F238E27FC236}">
                  <a16:creationId xmlns:a16="http://schemas.microsoft.com/office/drawing/2014/main" id="{8699DA06-02BD-4B1F-9CAB-4ACF3A41FCA9}"/>
                </a:ext>
              </a:extLst>
            </p:cNvPr>
            <p:cNvSpPr txBox="1"/>
            <p:nvPr/>
          </p:nvSpPr>
          <p:spPr>
            <a:xfrm>
              <a:off x="934928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-4</a:t>
              </a:r>
            </a:p>
          </p:txBody>
        </p:sp>
        <p:sp>
          <p:nvSpPr>
            <p:cNvPr id="55" name="Shape 384">
              <a:extLst>
                <a:ext uri="{FF2B5EF4-FFF2-40B4-BE49-F238E27FC236}">
                  <a16:creationId xmlns:a16="http://schemas.microsoft.com/office/drawing/2014/main" id="{BD22DCD7-EC0D-4A32-B113-2AC5085D9B51}"/>
                </a:ext>
              </a:extLst>
            </p:cNvPr>
            <p:cNvSpPr txBox="1"/>
            <p:nvPr/>
          </p:nvSpPr>
          <p:spPr>
            <a:xfrm>
              <a:off x="987315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-3</a:t>
              </a:r>
            </a:p>
          </p:txBody>
        </p:sp>
        <p:sp>
          <p:nvSpPr>
            <p:cNvPr id="56" name="Shape 386">
              <a:extLst>
                <a:ext uri="{FF2B5EF4-FFF2-40B4-BE49-F238E27FC236}">
                  <a16:creationId xmlns:a16="http://schemas.microsoft.com/office/drawing/2014/main" id="{D7F07D5C-AEAF-4002-B19D-739D6645B85B}"/>
                </a:ext>
              </a:extLst>
            </p:cNvPr>
            <p:cNvSpPr txBox="1"/>
            <p:nvPr/>
          </p:nvSpPr>
          <p:spPr>
            <a:xfrm>
              <a:off x="10435134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-2</a:t>
              </a:r>
            </a:p>
          </p:txBody>
        </p:sp>
        <p:sp>
          <p:nvSpPr>
            <p:cNvPr id="57" name="Shape 388">
              <a:extLst>
                <a:ext uri="{FF2B5EF4-FFF2-40B4-BE49-F238E27FC236}">
                  <a16:creationId xmlns:a16="http://schemas.microsoft.com/office/drawing/2014/main" id="{CCACDC1B-06BB-470C-A367-5028DFC3CAC8}"/>
                </a:ext>
              </a:extLst>
            </p:cNvPr>
            <p:cNvSpPr txBox="1"/>
            <p:nvPr/>
          </p:nvSpPr>
          <p:spPr>
            <a:xfrm>
              <a:off x="11016159" y="332656"/>
              <a:ext cx="552449" cy="55244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-1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87314F5-163D-48E1-B7E2-F341A473E4D3}"/>
                </a:ext>
              </a:extLst>
            </p:cNvPr>
            <p:cNvSpPr txBox="1"/>
            <p:nvPr/>
          </p:nvSpPr>
          <p:spPr>
            <a:xfrm>
              <a:off x="6043748" y="553095"/>
              <a:ext cx="556277" cy="656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50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String Concatenation</a:t>
            </a:r>
          </a:p>
        </p:txBody>
      </p:sp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When the  </a:t>
            </a:r>
            <a:r>
              <a:rPr lang="en-US">
                <a:solidFill>
                  <a:srgbClr val="1F85C6"/>
                </a:solidFill>
                <a:sym typeface="Cabin"/>
              </a:rPr>
              <a:t>+</a:t>
            </a:r>
            <a:r>
              <a:rPr lang="en-US">
                <a:sym typeface="Cabin"/>
              </a:rPr>
              <a:t>  operator is applied to strings, it means “</a:t>
            </a:r>
            <a:r>
              <a:rPr lang="en-US">
                <a:solidFill>
                  <a:srgbClr val="1F85C6"/>
                </a:solidFill>
                <a:sym typeface="Cabin"/>
              </a:rPr>
              <a:t>concatenation</a:t>
            </a:r>
            <a:r>
              <a:rPr lang="en-US">
                <a:sym typeface="Cabin"/>
              </a:rPr>
              <a:t>”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3310188" y="2169491"/>
            <a:ext cx="3032185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a = 'Hello'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b = a + 'There'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print(b)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err="1">
                <a:latin typeface="Courier"/>
                <a:ea typeface="Courier"/>
                <a:cs typeface="Courier"/>
                <a:sym typeface="Courier New"/>
              </a:rPr>
              <a:t>HelloThere</a:t>
            </a:r>
            <a:endParaRPr lang="en-US" sz="1519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c = a + ' ' + 'There'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print(c)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Hello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1519" b="1">
                <a:latin typeface="Courier"/>
                <a:ea typeface="Courier"/>
                <a:cs typeface="Courier"/>
                <a:sym typeface="Courier New"/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String Multiplication</a:t>
            </a:r>
          </a:p>
        </p:txBody>
      </p:sp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When the  </a:t>
            </a:r>
            <a:r>
              <a:rPr lang="en-US">
                <a:solidFill>
                  <a:srgbClr val="1F85C6"/>
                </a:solidFill>
                <a:sym typeface="Cabin"/>
              </a:rPr>
              <a:t>*</a:t>
            </a:r>
            <a:r>
              <a:rPr lang="en-US">
                <a:sym typeface="Cabin"/>
              </a:rPr>
              <a:t>  operator is applied to strings, it means </a:t>
            </a:r>
            <a:r>
              <a:rPr lang="en-US">
                <a:solidFill>
                  <a:srgbClr val="1F85C6"/>
                </a:solidFill>
                <a:sym typeface="Cabin"/>
              </a:rPr>
              <a:t>“repeat” a string</a:t>
            </a:r>
            <a:r>
              <a:rPr lang="en-US">
                <a:sym typeface="Cabin"/>
              </a:rPr>
              <a:t> for </a:t>
            </a:r>
            <a:r>
              <a:rPr lang="en-US">
                <a:solidFill>
                  <a:srgbClr val="1F85C6"/>
                </a:solidFill>
                <a:sym typeface="Cabin"/>
              </a:rPr>
              <a:t>multiple times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3332897" y="1951489"/>
            <a:ext cx="3032185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a = 'Hello'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b = a * 3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>
                <a:latin typeface="Courier"/>
                <a:ea typeface="Courier"/>
                <a:cs typeface="Courier"/>
                <a:sym typeface="Courier New"/>
              </a:rPr>
              <a:t>&gt;&gt;&gt; print(b)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519" err="1">
                <a:latin typeface="Courier"/>
                <a:ea typeface="Courier"/>
                <a:cs typeface="Courier"/>
                <a:sym typeface="Courier New"/>
              </a:rPr>
              <a:t>HelloHlloHello</a:t>
            </a:r>
            <a:endParaRPr lang="en-US" sz="1519">
              <a:latin typeface="Courier"/>
              <a:ea typeface="Courier"/>
              <a:cs typeface="Courier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92346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hape 438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Using in as a Logical Operator</a:t>
            </a:r>
          </a:p>
        </p:txBody>
      </p:sp>
      <p:sp>
        <p:nvSpPr>
          <p:cNvPr id="439" name="Shape 439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119061" cy="3552300"/>
          </a:xfrm>
        </p:spPr>
        <p:txBody>
          <a:bodyPr/>
          <a:lstStyle/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in</a:t>
            </a:r>
            <a:r>
              <a:rPr lang="en-US">
                <a:sym typeface="Cabin"/>
              </a:rPr>
              <a:t> keyword can also be used to </a:t>
            </a:r>
            <a:r>
              <a:rPr lang="en-US">
                <a:solidFill>
                  <a:srgbClr val="1F85C6"/>
                </a:solidFill>
                <a:sym typeface="Cabin"/>
              </a:rPr>
              <a:t>check to see if one string is “in” another string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in</a:t>
            </a:r>
            <a:r>
              <a:rPr lang="en-US">
                <a:sym typeface="Cabin"/>
              </a:rPr>
              <a:t> expression is a logical expression that </a:t>
            </a:r>
            <a:r>
              <a:rPr lang="en-US">
                <a:solidFill>
                  <a:srgbClr val="1F85C6"/>
                </a:solidFill>
                <a:sym typeface="Cabin"/>
              </a:rPr>
              <a:t>returns True or False</a:t>
            </a:r>
            <a:r>
              <a:rPr lang="en-US">
                <a:sym typeface="Cabin"/>
              </a:rPr>
              <a:t> and </a:t>
            </a:r>
            <a:r>
              <a:rPr lang="en-US">
                <a:solidFill>
                  <a:srgbClr val="1F85C6"/>
                </a:solidFill>
                <a:sym typeface="Cabin"/>
              </a:rPr>
              <a:t>can be used in an if statement</a:t>
            </a:r>
          </a:p>
        </p:txBody>
      </p:sp>
      <p:sp>
        <p:nvSpPr>
          <p:cNvPr id="440" name="Shape 440"/>
          <p:cNvSpPr txBox="1"/>
          <p:nvPr/>
        </p:nvSpPr>
        <p:spPr>
          <a:xfrm>
            <a:off x="3904506" y="1612702"/>
            <a:ext cx="2835623" cy="26628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'n'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fruit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'm'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fruit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False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'nan'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fruit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if 'a' in fruit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...     print('Found it!')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...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Found it!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String Comparison</a:t>
            </a:r>
          </a:p>
        </p:txBody>
      </p:sp>
      <p:sp>
        <p:nvSpPr>
          <p:cNvPr id="446" name="Shape 446"/>
          <p:cNvSpPr txBox="1"/>
          <p:nvPr/>
        </p:nvSpPr>
        <p:spPr>
          <a:xfrm>
            <a:off x="973515" y="2515270"/>
            <a:ext cx="6466880" cy="14222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if word </a:t>
            </a:r>
            <a:r>
              <a:rPr lang="en-US" sz="1200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'banana':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   print('Your word,' + word + ', comes before banana.')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00" err="1"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word </a:t>
            </a:r>
            <a:r>
              <a:rPr lang="en-US" sz="1200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 </a:t>
            </a: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'banana':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   print('Your word,' + word + ', comes after banana.')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   print('All right, bananas.')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5B0EB3-B280-4F29-B11E-E77B2042C603}"/>
              </a:ext>
            </a:extLst>
          </p:cNvPr>
          <p:cNvSpPr txBox="1"/>
          <p:nvPr/>
        </p:nvSpPr>
        <p:spPr>
          <a:xfrm>
            <a:off x="554794" y="1409975"/>
            <a:ext cx="16514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222222"/>
                </a:solidFill>
                <a:latin typeface="Merriweather"/>
              </a:rPr>
              <a:t>Two strings are equal: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C302FD-5EFF-426B-B4EB-C29AAC2C5F1B}"/>
              </a:ext>
            </a:extLst>
          </p:cNvPr>
          <p:cNvSpPr txBox="1"/>
          <p:nvPr/>
        </p:nvSpPr>
        <p:spPr>
          <a:xfrm>
            <a:off x="554794" y="2350982"/>
            <a:ext cx="5670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1F85C6"/>
                </a:solidFill>
                <a:latin typeface="Merriweather"/>
              </a:rPr>
              <a:t>Other comparison operations </a:t>
            </a:r>
            <a:r>
              <a:rPr lang="en-US" sz="1050">
                <a:solidFill>
                  <a:srgbClr val="222222"/>
                </a:solidFill>
                <a:latin typeface="Merriweather"/>
              </a:rPr>
              <a:t>are based on in </a:t>
            </a:r>
            <a:r>
              <a:rPr lang="en-US" sz="1050" b="1">
                <a:solidFill>
                  <a:srgbClr val="FF0000"/>
                </a:solidFill>
                <a:latin typeface="Merriweather"/>
              </a:rPr>
              <a:t>alphabetical order</a:t>
            </a:r>
            <a:r>
              <a:rPr lang="en-US" sz="1050">
                <a:solidFill>
                  <a:srgbClr val="222222"/>
                </a:solidFill>
                <a:latin typeface="Merriweather"/>
              </a:rPr>
              <a:t>:</a:t>
            </a:r>
          </a:p>
        </p:txBody>
      </p:sp>
      <p:sp>
        <p:nvSpPr>
          <p:cNvPr id="6" name="Shape 446">
            <a:extLst>
              <a:ext uri="{FF2B5EF4-FFF2-40B4-BE49-F238E27FC236}">
                <a16:creationId xmlns:a16="http://schemas.microsoft.com/office/drawing/2014/main" id="{0E4604C1-3DE5-4643-841C-8DD46EF73EFB}"/>
              </a:ext>
            </a:extLst>
          </p:cNvPr>
          <p:cNvSpPr txBox="1"/>
          <p:nvPr/>
        </p:nvSpPr>
        <p:spPr>
          <a:xfrm>
            <a:off x="973515" y="1777037"/>
            <a:ext cx="3450122" cy="293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if word </a:t>
            </a:r>
            <a:r>
              <a:rPr lang="en-US" sz="1200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'banana':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00">
                <a:latin typeface="Courier"/>
                <a:ea typeface="Courier"/>
                <a:cs typeface="Courier"/>
                <a:sym typeface="Courier New"/>
              </a:rPr>
              <a:t>    print('All right, bananas.')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CD8AD8-E254-4559-BAF9-F681DD67BAC5}"/>
              </a:ext>
            </a:extLst>
          </p:cNvPr>
          <p:cNvSpPr txBox="1"/>
          <p:nvPr/>
        </p:nvSpPr>
        <p:spPr>
          <a:xfrm>
            <a:off x="554794" y="4033324"/>
            <a:ext cx="60003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0" i="0">
                <a:solidFill>
                  <a:srgbClr val="222222"/>
                </a:solidFill>
                <a:effectLst/>
                <a:latin typeface="Merriweather"/>
              </a:defRPr>
            </a:lvl1pPr>
          </a:lstStyle>
          <a:p>
            <a:r>
              <a:rPr lang="en-US" sz="1350">
                <a:solidFill>
                  <a:srgbClr val="F20052"/>
                </a:solidFill>
              </a:rPr>
              <a:t>All the uppercase letters come before all the lowercase letters</a:t>
            </a:r>
            <a:r>
              <a:rPr lang="en-US" sz="1350"/>
              <a:t>:</a:t>
            </a:r>
          </a:p>
          <a:p>
            <a:r>
              <a:rPr lang="en-US" sz="1350"/>
              <a:t>Your word, Pineapple, comes before banana.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F9D8C1-001D-4FAD-A7B3-E40971C7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Strings are immutable (unchangeable)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5DAAC-EA5D-4805-AA79-21FCD0A70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66356" cy="3552300"/>
          </a:xfrm>
        </p:spPr>
        <p:txBody>
          <a:bodyPr/>
          <a:lstStyle/>
          <a:p>
            <a:r>
              <a:rPr lang="en-US"/>
              <a:t>String variables are </a:t>
            </a:r>
            <a:r>
              <a:rPr lang="en-US">
                <a:solidFill>
                  <a:srgbClr val="1F85C6"/>
                </a:solidFill>
              </a:rPr>
              <a:t>immutable</a:t>
            </a:r>
          </a:p>
          <a:p>
            <a:r>
              <a:rPr lang="en-US"/>
              <a:t>Values of string variables </a:t>
            </a:r>
            <a:r>
              <a:rPr lang="en-US">
                <a:solidFill>
                  <a:srgbClr val="1F85C6"/>
                </a:solidFill>
              </a:rPr>
              <a:t>cannot be changed</a:t>
            </a:r>
          </a:p>
          <a:p>
            <a:r>
              <a:rPr lang="en-US"/>
              <a:t>The best you can do is </a:t>
            </a:r>
            <a:r>
              <a:rPr lang="en-US">
                <a:solidFill>
                  <a:srgbClr val="1F85C6"/>
                </a:solidFill>
              </a:rPr>
              <a:t>create a new string</a:t>
            </a:r>
            <a:r>
              <a:rPr lang="en-US"/>
              <a:t> that is a </a:t>
            </a:r>
            <a:r>
              <a:rPr lang="en-US">
                <a:solidFill>
                  <a:srgbClr val="1F85C6"/>
                </a:solidFill>
              </a:rPr>
              <a:t>variation on the original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178BEE-ABF1-4E87-A44C-2B9E74025A4D}"/>
              </a:ext>
            </a:extLst>
          </p:cNvPr>
          <p:cNvSpPr txBox="1"/>
          <p:nvPr/>
        </p:nvSpPr>
        <p:spPr>
          <a:xfrm>
            <a:off x="3576832" y="1714500"/>
            <a:ext cx="3037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&gt;&gt;&gt; greeting = 'Hello, Hong Kong!'</a:t>
            </a:r>
          </a:p>
          <a:p>
            <a:r>
              <a:rPr lang="en-US" sz="1050"/>
              <a:t>&gt;&gt;&gt; greeting[0] = ‘h'</a:t>
            </a:r>
          </a:p>
          <a:p>
            <a:r>
              <a:rPr lang="en-US" sz="1050" err="1">
                <a:solidFill>
                  <a:srgbClr val="FF0000"/>
                </a:solidFill>
              </a:rPr>
              <a:t>TypeError</a:t>
            </a:r>
            <a:r>
              <a:rPr lang="en-US" sz="1050">
                <a:solidFill>
                  <a:srgbClr val="FF0000"/>
                </a:solidFill>
              </a:rPr>
              <a:t>: 'str' object does not support item assignment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7C9E11-21F1-483C-B8A2-7B37FA6C6301}"/>
              </a:ext>
            </a:extLst>
          </p:cNvPr>
          <p:cNvSpPr txBox="1"/>
          <p:nvPr/>
        </p:nvSpPr>
        <p:spPr>
          <a:xfrm>
            <a:off x="3576831" y="3294176"/>
            <a:ext cx="3037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&gt;&gt;&gt; greeting = 'Hello, Hong Kong!'</a:t>
            </a:r>
          </a:p>
          <a:p>
            <a:r>
              <a:rPr lang="en-US" sz="1050"/>
              <a:t>&gt;&gt;&gt; </a:t>
            </a:r>
            <a:r>
              <a:rPr lang="en-US" sz="1050" err="1"/>
              <a:t>new_greeting</a:t>
            </a:r>
            <a:r>
              <a:rPr lang="en-US" sz="1050"/>
              <a:t> = ‘h’ + greeting[1:]</a:t>
            </a:r>
          </a:p>
          <a:p>
            <a:r>
              <a:rPr lang="en-US" sz="1050"/>
              <a:t>&gt;&gt;&gt; print(</a:t>
            </a:r>
            <a:r>
              <a:rPr lang="en-US" sz="1050" err="1"/>
              <a:t>new_greeting</a:t>
            </a:r>
            <a:r>
              <a:rPr lang="en-US" sz="1050"/>
              <a:t>)</a:t>
            </a:r>
          </a:p>
          <a:p>
            <a:r>
              <a:rPr lang="en-US" sz="1050"/>
              <a:t>hello, Hong Kong!</a:t>
            </a:r>
            <a:endParaRPr lang="en-US" sz="105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6F5CD8-30A3-43FA-BC1C-EB0B87E3AAE5}"/>
              </a:ext>
            </a:extLst>
          </p:cNvPr>
          <p:cNvSpPr txBox="1"/>
          <p:nvPr/>
        </p:nvSpPr>
        <p:spPr>
          <a:xfrm>
            <a:off x="3536631" y="2749385"/>
            <a:ext cx="332136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i="1">
                <a:solidFill>
                  <a:srgbClr val="0070C0"/>
                </a:solidFill>
              </a:rPr>
              <a:t>How to change the first character of greeting to ‘h’?</a:t>
            </a:r>
          </a:p>
        </p:txBody>
      </p:sp>
    </p:spTree>
    <p:extLst>
      <p:ext uri="{BB962C8B-B14F-4D97-AF65-F5344CB8AC3E}">
        <p14:creationId xmlns:p14="http://schemas.microsoft.com/office/powerpoint/2010/main" val="304439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String type : a sequence of characters</a:t>
            </a:r>
          </a:p>
          <a:p>
            <a:r>
              <a:rPr lang="en-US"/>
              <a:t>Read/Convert</a:t>
            </a:r>
          </a:p>
          <a:p>
            <a:r>
              <a:rPr lang="en-US"/>
              <a:t>Indexing strings []: forward and backward</a:t>
            </a:r>
          </a:p>
          <a:p>
            <a:r>
              <a:rPr lang="en-US"/>
              <a:t>Looping through strings </a:t>
            </a:r>
            <a:br>
              <a:rPr lang="en-US"/>
            </a:br>
            <a:r>
              <a:rPr lang="en-US"/>
              <a:t>with for and while, and </a:t>
            </a:r>
            <a:r>
              <a:rPr lang="en-US" err="1"/>
              <a:t>len</a:t>
            </a:r>
            <a:r>
              <a:rPr lang="en-US"/>
              <a:t>()</a:t>
            </a:r>
          </a:p>
          <a:p>
            <a:r>
              <a:rPr lang="en-US">
                <a:solidFill>
                  <a:srgbClr val="1F85C6"/>
                </a:solidFill>
              </a:rPr>
              <a:t>Slicing strings [2:4]</a:t>
            </a:r>
          </a:p>
          <a:p>
            <a:r>
              <a:rPr lang="en-US">
                <a:solidFill>
                  <a:srgbClr val="1F85C6"/>
                </a:solidFill>
              </a:rPr>
              <a:t>Concatenating strings with  +</a:t>
            </a:r>
          </a:p>
          <a:p>
            <a:r>
              <a:rPr lang="en-US">
                <a:solidFill>
                  <a:srgbClr val="1F85C6"/>
                </a:solidFill>
              </a:rPr>
              <a:t>Repeating a string with *</a:t>
            </a:r>
          </a:p>
          <a:p>
            <a:r>
              <a:rPr lang="en-US">
                <a:solidFill>
                  <a:srgbClr val="1F85C6"/>
                </a:solidFill>
              </a:rPr>
              <a:t>String comparison</a:t>
            </a:r>
          </a:p>
          <a:p>
            <a:r>
              <a:rPr lang="en-US">
                <a:solidFill>
                  <a:srgbClr val="1F85C6"/>
                </a:solidFill>
              </a:rPr>
              <a:t>String is immutable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8038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73" y="3023659"/>
            <a:ext cx="6179877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String: </a:t>
            </a:r>
            <a:br>
              <a:rPr lang="en-US" sz="3200"/>
            </a:br>
            <a:r>
              <a:rPr lang="en-US" sz="3200"/>
              <a:t>Module of Functions for Strings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43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890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8E60-FC40-C341-9FCE-CAF40DEC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Review: Package, Modules, Functions,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17C6B-8776-B049-9C5B-DC9EF721C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65127" cy="3552300"/>
          </a:xfrm>
        </p:spPr>
        <p:txBody>
          <a:bodyPr>
            <a:normAutofit/>
          </a:bodyPr>
          <a:lstStyle/>
          <a:p>
            <a:r>
              <a:rPr lang="en-US"/>
              <a:t>Python codes can be </a:t>
            </a:r>
            <a:r>
              <a:rPr lang="en-US">
                <a:solidFill>
                  <a:srgbClr val="1F85C6"/>
                </a:solidFill>
              </a:rPr>
              <a:t>reused</a:t>
            </a:r>
            <a:r>
              <a:rPr lang="en-US"/>
              <a:t> through </a:t>
            </a:r>
            <a:r>
              <a:rPr lang="en-US">
                <a:solidFill>
                  <a:srgbClr val="1F85C6"/>
                </a:solidFill>
              </a:rPr>
              <a:t>modules</a:t>
            </a:r>
            <a:r>
              <a:rPr lang="en-US"/>
              <a:t> and </a:t>
            </a:r>
            <a:r>
              <a:rPr lang="en-US">
                <a:solidFill>
                  <a:srgbClr val="1F85C6"/>
                </a:solidFill>
              </a:rPr>
              <a:t>packages</a:t>
            </a:r>
          </a:p>
          <a:p>
            <a:r>
              <a:rPr lang="en-US"/>
              <a:t>A package consists of related modules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To install package: pip install </a:t>
            </a:r>
            <a:r>
              <a:rPr lang="en-US" err="1">
                <a:solidFill>
                  <a:srgbClr val="1F85C6"/>
                </a:solidFill>
              </a:rPr>
              <a:t>scipy</a:t>
            </a:r>
            <a:endParaRPr lang="en-US">
              <a:solidFill>
                <a:srgbClr val="1F85C6"/>
              </a:solidFill>
            </a:endParaRPr>
          </a:p>
          <a:p>
            <a:r>
              <a:rPr lang="en-US"/>
              <a:t>A </a:t>
            </a:r>
            <a:r>
              <a:rPr lang="en-US">
                <a:solidFill>
                  <a:srgbClr val="1F85C6"/>
                </a:solidFill>
              </a:rPr>
              <a:t>module</a:t>
            </a:r>
            <a:r>
              <a:rPr lang="en-US"/>
              <a:t> consists of related </a:t>
            </a:r>
            <a:r>
              <a:rPr lang="en-US">
                <a:solidFill>
                  <a:srgbClr val="1F85C6"/>
                </a:solidFill>
              </a:rPr>
              <a:t>functions</a:t>
            </a:r>
            <a:r>
              <a:rPr lang="en-US"/>
              <a:t>, </a:t>
            </a:r>
            <a:r>
              <a:rPr lang="en-US">
                <a:solidFill>
                  <a:srgbClr val="1F85C6"/>
                </a:solidFill>
              </a:rPr>
              <a:t>classes</a:t>
            </a:r>
            <a:r>
              <a:rPr lang="en-US"/>
              <a:t>, </a:t>
            </a:r>
            <a:r>
              <a:rPr lang="en-US">
                <a:solidFill>
                  <a:srgbClr val="1F85C6"/>
                </a:solidFill>
              </a:rPr>
              <a:t>objects</a:t>
            </a:r>
            <a:r>
              <a:rPr lang="en-US"/>
              <a:t>, etc.</a:t>
            </a:r>
          </a:p>
          <a:p>
            <a:pPr lvl="1"/>
            <a:r>
              <a:rPr lang="en-US"/>
              <a:t>To import modules: import math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607D3-8E3B-F84C-8FA5-85A11A8735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44</a:t>
            </a:fld>
            <a:endParaRPr lang="en-US" altLang="zh-CN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96035A-6B3E-D845-B1E3-1C38FB697678}"/>
              </a:ext>
            </a:extLst>
          </p:cNvPr>
          <p:cNvGrpSpPr/>
          <p:nvPr/>
        </p:nvGrpSpPr>
        <p:grpSpPr>
          <a:xfrm>
            <a:off x="3915054" y="1702668"/>
            <a:ext cx="2592288" cy="2246235"/>
            <a:chOff x="4591688" y="1600201"/>
            <a:chExt cx="4752528" cy="45259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6F3FA4-B7AD-3147-BD1D-855E86BB2BD4}"/>
                </a:ext>
              </a:extLst>
            </p:cNvPr>
            <p:cNvSpPr/>
            <p:nvPr/>
          </p:nvSpPr>
          <p:spPr>
            <a:xfrm>
              <a:off x="4591688" y="1600201"/>
              <a:ext cx="4752528" cy="45259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Package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B70B88A-14D7-1A48-8B6E-C0CD79ADBC72}"/>
                </a:ext>
              </a:extLst>
            </p:cNvPr>
            <p:cNvSpPr/>
            <p:nvPr/>
          </p:nvSpPr>
          <p:spPr>
            <a:xfrm>
              <a:off x="4987732" y="2204864"/>
              <a:ext cx="3888432" cy="26885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Module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6805ED-BF92-D24D-B1EB-11BAA038A8BE}"/>
                </a:ext>
              </a:extLst>
            </p:cNvPr>
            <p:cNvSpPr/>
            <p:nvPr/>
          </p:nvSpPr>
          <p:spPr>
            <a:xfrm>
              <a:off x="4913712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Module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412932C-3A2F-D746-8542-6E4C16CEC4AF}"/>
                </a:ext>
              </a:extLst>
            </p:cNvPr>
            <p:cNvSpPr/>
            <p:nvPr/>
          </p:nvSpPr>
          <p:spPr>
            <a:xfrm>
              <a:off x="6319880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Module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66286A3-A7FA-D243-BA28-919C1AB15CBE}"/>
                </a:ext>
              </a:extLst>
            </p:cNvPr>
            <p:cNvSpPr/>
            <p:nvPr/>
          </p:nvSpPr>
          <p:spPr>
            <a:xfrm>
              <a:off x="7834060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Module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E64558-7487-2149-ADE1-51A9C24E4253}"/>
                </a:ext>
              </a:extLst>
            </p:cNvPr>
            <p:cNvSpPr/>
            <p:nvPr/>
          </p:nvSpPr>
          <p:spPr>
            <a:xfrm>
              <a:off x="5490166" y="2924944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Function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119CF0-96F0-564D-AD15-2FD1D04A8B6C}"/>
                </a:ext>
              </a:extLst>
            </p:cNvPr>
            <p:cNvSpPr/>
            <p:nvPr/>
          </p:nvSpPr>
          <p:spPr>
            <a:xfrm>
              <a:off x="7183165" y="2924944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Function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9F438D5-DC9D-A242-8423-821B798CF165}"/>
                </a:ext>
              </a:extLst>
            </p:cNvPr>
            <p:cNvSpPr/>
            <p:nvPr/>
          </p:nvSpPr>
          <p:spPr>
            <a:xfrm>
              <a:off x="5491878" y="3567207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Function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EB96808-2EB4-8E41-924F-1A241B2A4E02}"/>
                </a:ext>
              </a:extLst>
            </p:cNvPr>
            <p:cNvSpPr/>
            <p:nvPr/>
          </p:nvSpPr>
          <p:spPr>
            <a:xfrm>
              <a:off x="7183165" y="3567207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Function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9534454-1A71-114D-8EE3-C91DAC0DD8B0}"/>
                </a:ext>
              </a:extLst>
            </p:cNvPr>
            <p:cNvSpPr/>
            <p:nvPr/>
          </p:nvSpPr>
          <p:spPr>
            <a:xfrm>
              <a:off x="5490166" y="4171870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Class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E1E093-FF3A-5F44-8BEB-21F72801948E}"/>
                </a:ext>
              </a:extLst>
            </p:cNvPr>
            <p:cNvSpPr/>
            <p:nvPr/>
          </p:nvSpPr>
          <p:spPr>
            <a:xfrm>
              <a:off x="7214410" y="4172026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/>
                <a:t>Object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01683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String Module</a:t>
            </a:r>
          </a:p>
        </p:txBody>
      </p:sp>
      <p:sp>
        <p:nvSpPr>
          <p:cNvPr id="452" name="Shape 452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430877" cy="3552300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solidFill>
                  <a:srgbClr val="1F85C6"/>
                </a:solidFill>
                <a:sym typeface="Cabin"/>
              </a:rPr>
              <a:t>String functions are in the string module</a:t>
            </a:r>
          </a:p>
          <a:p>
            <a:pPr lvl="1"/>
            <a:r>
              <a:rPr lang="en-US">
                <a:sym typeface="Cabin"/>
              </a:rPr>
              <a:t>It is a </a:t>
            </a:r>
            <a:r>
              <a:rPr lang="en-US">
                <a:solidFill>
                  <a:srgbClr val="1F85C6"/>
                </a:solidFill>
                <a:sym typeface="Cabin"/>
              </a:rPr>
              <a:t>built-in module </a:t>
            </a:r>
            <a:r>
              <a:rPr lang="en-US">
                <a:sym typeface="Cabin"/>
              </a:rPr>
              <a:t>in Python’s standard library, and </a:t>
            </a:r>
            <a:r>
              <a:rPr lang="en-US">
                <a:solidFill>
                  <a:srgbClr val="1F85C6"/>
                </a:solidFill>
                <a:sym typeface="Cabin"/>
              </a:rPr>
              <a:t>does not need to import</a:t>
            </a:r>
          </a:p>
          <a:p>
            <a:r>
              <a:rPr lang="en-US">
                <a:solidFill>
                  <a:srgbClr val="1F85C6"/>
                </a:solidFill>
                <a:sym typeface="Cabin"/>
              </a:rPr>
              <a:t>String functions are built into every string</a:t>
            </a:r>
            <a:r>
              <a:rPr lang="en-US">
                <a:sym typeface="Cabin"/>
              </a:rPr>
              <a:t>, and can be invoked by </a:t>
            </a:r>
            <a:r>
              <a:rPr lang="en-US">
                <a:solidFill>
                  <a:srgbClr val="F20052"/>
                </a:solidFill>
                <a:sym typeface="Cabin"/>
              </a:rPr>
              <a:t>appending the function to the string variable (dot notation)</a:t>
            </a:r>
          </a:p>
          <a:p>
            <a:pPr lvl="1"/>
            <a:r>
              <a:rPr lang="en-US">
                <a:sym typeface="Cabin"/>
              </a:rPr>
              <a:t>E.g., </a:t>
            </a:r>
            <a:r>
              <a:rPr lang="en-US" err="1">
                <a:solidFill>
                  <a:srgbClr val="1F85C6"/>
                </a:solidFill>
                <a:sym typeface="Cabin"/>
              </a:rPr>
              <a:t>s.lower</a:t>
            </a:r>
            <a:r>
              <a:rPr lang="en-US">
                <a:solidFill>
                  <a:srgbClr val="1F85C6"/>
                </a:solidFill>
                <a:sym typeface="Cabin"/>
              </a:rPr>
              <a:t>(), </a:t>
            </a:r>
            <a:r>
              <a:rPr lang="en-US" err="1">
                <a:solidFill>
                  <a:srgbClr val="1F85C6"/>
                </a:solidFill>
                <a:sym typeface="Cabin"/>
              </a:rPr>
              <a:t>s.upper</a:t>
            </a:r>
            <a:r>
              <a:rPr lang="en-US">
                <a:solidFill>
                  <a:srgbClr val="1F85C6"/>
                </a:solidFill>
                <a:sym typeface="Cabin"/>
              </a:rPr>
              <a:t>(), </a:t>
            </a:r>
            <a:r>
              <a:rPr lang="en-US">
                <a:sym typeface="Cabin"/>
              </a:rPr>
              <a:t>…</a:t>
            </a:r>
          </a:p>
          <a:p>
            <a:pPr lvl="1"/>
            <a:r>
              <a:rPr lang="en-US">
                <a:sym typeface="Cabin"/>
              </a:rPr>
              <a:t>They are called </a:t>
            </a:r>
            <a:r>
              <a:rPr lang="en-US">
                <a:solidFill>
                  <a:srgbClr val="1F85C6"/>
                </a:solidFill>
                <a:sym typeface="Cabin"/>
              </a:rPr>
              <a:t>methods</a:t>
            </a:r>
            <a:r>
              <a:rPr lang="en-US">
                <a:sym typeface="Cabin"/>
              </a:rPr>
              <a:t> of a string object</a:t>
            </a:r>
          </a:p>
          <a:p>
            <a:r>
              <a:rPr lang="en-US">
                <a:sym typeface="Cabin"/>
              </a:rPr>
              <a:t>String functions </a:t>
            </a:r>
            <a:r>
              <a:rPr lang="en-US">
                <a:solidFill>
                  <a:srgbClr val="F20052"/>
                </a:solidFill>
                <a:sym typeface="Cabin"/>
              </a:rPr>
              <a:t>do not modify the original string (immutable), </a:t>
            </a:r>
            <a:r>
              <a:rPr lang="en-US">
                <a:sym typeface="Cabin"/>
              </a:rPr>
              <a:t>but </a:t>
            </a:r>
            <a:r>
              <a:rPr lang="en-US">
                <a:solidFill>
                  <a:srgbClr val="1F85C6"/>
                </a:solidFill>
                <a:sym typeface="Cabin"/>
              </a:rPr>
              <a:t>return a new string</a:t>
            </a:r>
          </a:p>
        </p:txBody>
      </p:sp>
      <p:sp>
        <p:nvSpPr>
          <p:cNvPr id="453" name="Shape 453"/>
          <p:cNvSpPr txBox="1"/>
          <p:nvPr/>
        </p:nvSpPr>
        <p:spPr>
          <a:xfrm>
            <a:off x="4235425" y="1373588"/>
            <a:ext cx="2551784" cy="1805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greet = 'Hello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zap = </a:t>
            </a:r>
            <a:r>
              <a:rPr lang="en-US" sz="1125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greet.lower</a:t>
            </a:r>
            <a:r>
              <a:rPr lang="en-US" sz="1125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print(zap)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hello bob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print(greet)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Hello Bob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25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'Hi </a:t>
            </a:r>
            <a:r>
              <a:rPr lang="en-US" sz="1125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There'.lower</a:t>
            </a:r>
            <a:r>
              <a:rPr lang="en-US" sz="1125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hi there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>
                <a:latin typeface="Courier"/>
                <a:ea typeface="Courier"/>
                <a:cs typeface="Courier"/>
                <a:sym typeface="Courier New"/>
              </a:rPr>
              <a:t>&gt;&gt;&gt;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/>
          <p:nvPr/>
        </p:nvSpPr>
        <p:spPr>
          <a:xfrm>
            <a:off x="646438" y="1294514"/>
            <a:ext cx="6294206" cy="31998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stuff = 'Hello world'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type(stuff)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dir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(stuff)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['capitalize',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casefold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'center', 'count', 'encode',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endswith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expandtabs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'find', 'format',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format_map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'index',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isalnum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isalpha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isdecimal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isdigit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isidentifier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islower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isnumeric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isprintable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isspace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istitle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isupper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'join',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ljust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'lower',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lstrip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maketrans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'partition', 'replace',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rfind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rindex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rjust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rpartition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rsplit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rstrip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'split',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splitlines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startswith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'strip',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swapcase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', 'title', 'translate', 'upper', '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zfill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']</a:t>
            </a:r>
          </a:p>
          <a:p>
            <a:pPr>
              <a:buClr>
                <a:schemeClr val="lt1"/>
              </a:buClr>
            </a:pPr>
            <a:endParaRPr lang="en-US" sz="1181" b="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</a:pPr>
            <a:endParaRPr sz="1181" b="1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181" b="1">
                <a:latin typeface="Courier"/>
                <a:ea typeface="Courier"/>
                <a:cs typeface="Courier"/>
                <a:sym typeface="Courier New"/>
              </a:rPr>
              <a:t>          </a:t>
            </a:r>
            <a:r>
              <a:rPr lang="en-US" sz="1181" u="sng">
                <a:latin typeface="Arial" charset="0"/>
                <a:ea typeface="Arial" charset="0"/>
                <a:cs typeface="Arial" charset="0"/>
                <a:sym typeface="Cab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https://docs.python.org/3/library/stdtypes.html#string-methods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C12909-9FEB-4D20-85C0-E3E62CBE4E86}"/>
              </a:ext>
            </a:extLst>
          </p:cNvPr>
          <p:cNvSpPr txBox="1"/>
          <p:nvPr/>
        </p:nvSpPr>
        <p:spPr>
          <a:xfrm>
            <a:off x="561063" y="703260"/>
            <a:ext cx="6330579" cy="403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25"/>
              <a:t>Use </a:t>
            </a:r>
            <a:r>
              <a:rPr lang="en-US" sz="2025" err="1">
                <a:solidFill>
                  <a:srgbClr val="1F85C6"/>
                </a:solidFill>
              </a:rPr>
              <a:t>dir</a:t>
            </a:r>
            <a:r>
              <a:rPr lang="en-US" sz="2025">
                <a:solidFill>
                  <a:srgbClr val="1F85C6"/>
                </a:solidFill>
              </a:rPr>
              <a:t>() </a:t>
            </a:r>
            <a:r>
              <a:rPr lang="en-US" sz="2025"/>
              <a:t>to list all the available functions for an object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3030BC-DACA-42A4-9464-2CB5BE7985DE}"/>
              </a:ext>
            </a:extLst>
          </p:cNvPr>
          <p:cNvSpPr txBox="1"/>
          <p:nvPr/>
        </p:nvSpPr>
        <p:spPr>
          <a:xfrm>
            <a:off x="3793541" y="1640147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0070C0"/>
                </a:solidFill>
              </a:rPr>
              <a:t>Or simply type </a:t>
            </a:r>
            <a:r>
              <a:rPr lang="en-US" sz="1800" err="1">
                <a:solidFill>
                  <a:srgbClr val="0070C0"/>
                </a:solidFill>
              </a:rPr>
              <a:t>dir</a:t>
            </a:r>
            <a:r>
              <a:rPr lang="en-US" sz="1800">
                <a:solidFill>
                  <a:srgbClr val="0070C0"/>
                </a:solidFill>
              </a:rPr>
              <a:t>('')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57" y="889749"/>
            <a:ext cx="5781686" cy="336400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/>
          <p:nvPr/>
        </p:nvSpPr>
        <p:spPr>
          <a:xfrm>
            <a:off x="606326" y="1385532"/>
            <a:ext cx="3523432" cy="1318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capitalize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center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(width[, </a:t>
            </a: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fillchar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startswith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(prefix[, start[, end]])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endswith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(suffix[, start[, end]])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find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(sub[, start[, end]])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lstrip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([chars])</a:t>
            </a:r>
          </a:p>
        </p:txBody>
      </p:sp>
      <p:sp>
        <p:nvSpPr>
          <p:cNvPr id="469" name="Shape 469"/>
          <p:cNvSpPr txBox="1"/>
          <p:nvPr/>
        </p:nvSpPr>
        <p:spPr>
          <a:xfrm>
            <a:off x="4122898" y="1428695"/>
            <a:ext cx="2835623" cy="10350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replace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(old, new[, count])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lower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rstrip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([chars])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strip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([chars])</a:t>
            </a:r>
          </a:p>
          <a:p>
            <a:pPr>
              <a:lnSpc>
                <a:spcPct val="115000"/>
              </a:lnSpc>
              <a:buClr>
                <a:srgbClr val="FF00FF"/>
              </a:buClr>
              <a:buSzPct val="25000"/>
            </a:pPr>
            <a:r>
              <a:rPr lang="en-US" sz="1181" err="1">
                <a:latin typeface="Courier" charset="0"/>
                <a:ea typeface="Courier" charset="0"/>
                <a:cs typeface="Courier" charset="0"/>
                <a:sym typeface="Cabin"/>
              </a:rPr>
              <a:t>str.</a:t>
            </a:r>
            <a:r>
              <a:rPr lang="en-US" sz="1181" err="1">
                <a:solidFill>
                  <a:srgbClr val="1F85C6"/>
                </a:solidFill>
                <a:latin typeface="Courier" charset="0"/>
                <a:sym typeface="Cabin"/>
              </a:rPr>
              <a:t>upper</a:t>
            </a:r>
            <a:r>
              <a:rPr lang="en-US" sz="1181">
                <a:latin typeface="Courier" charset="0"/>
                <a:ea typeface="Courier" charset="0"/>
                <a:cs typeface="Courier" charset="0"/>
                <a:sym typeface="Cabin"/>
              </a:rPr>
              <a:t>()</a:t>
            </a:r>
          </a:p>
        </p:txBody>
      </p:sp>
      <p:sp>
        <p:nvSpPr>
          <p:cNvPr id="470" name="Shape 47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String Library: Examples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D2E06A-930F-4F80-B3F5-AAB4EDC1D3B5}"/>
              </a:ext>
            </a:extLst>
          </p:cNvPr>
          <p:cNvSpPr txBox="1"/>
          <p:nvPr/>
        </p:nvSpPr>
        <p:spPr>
          <a:xfrm>
            <a:off x="487561" y="2774889"/>
            <a:ext cx="4538422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/>
              <a:t>Use help() to find information about the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DEB8F-60CB-4077-97BE-383C901D7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78" y="3132829"/>
            <a:ext cx="5170804" cy="10977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CCF06E-2832-4521-9C08-4F79158A67B5}"/>
              </a:ext>
            </a:extLst>
          </p:cNvPr>
          <p:cNvSpPr txBox="1"/>
          <p:nvPr/>
        </p:nvSpPr>
        <p:spPr>
          <a:xfrm>
            <a:off x="3489048" y="3091954"/>
            <a:ext cx="3105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0070C0"/>
                </a:solidFill>
              </a:rPr>
              <a:t>Or simply type help(''.center)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Searching a String</a:t>
            </a:r>
            <a:br>
              <a:rPr lang="en-US">
                <a:sym typeface="Cabin"/>
              </a:rPr>
            </a:br>
            <a:r>
              <a:rPr lang="en-US" err="1">
                <a:sym typeface="Cabin"/>
              </a:rPr>
              <a:t>s.find</a:t>
            </a:r>
            <a:r>
              <a:rPr lang="en-US">
                <a:sym typeface="Cabin"/>
              </a:rPr>
              <a:t>(ss)</a:t>
            </a:r>
          </a:p>
        </p:txBody>
      </p:sp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070648" cy="3552300"/>
          </a:xfrm>
        </p:spPr>
        <p:txBody>
          <a:bodyPr/>
          <a:lstStyle/>
          <a:p>
            <a:r>
              <a:rPr lang="en-US">
                <a:sym typeface="Cabin"/>
              </a:rPr>
              <a:t>We use the </a:t>
            </a:r>
            <a:r>
              <a:rPr lang="en-US">
                <a:solidFill>
                  <a:srgbClr val="1F85C6"/>
                </a:solidFill>
                <a:sym typeface="Cabin"/>
              </a:rPr>
              <a:t>find() </a:t>
            </a:r>
            <a:r>
              <a:rPr lang="en-US">
                <a:sym typeface="Cabin"/>
              </a:rPr>
              <a:t>function to </a:t>
            </a:r>
            <a:r>
              <a:rPr lang="en-US">
                <a:solidFill>
                  <a:srgbClr val="1F85C6"/>
                </a:solidFill>
                <a:sym typeface="Cabin"/>
              </a:rPr>
              <a:t>search for a substring </a:t>
            </a:r>
            <a:r>
              <a:rPr lang="en-US">
                <a:sym typeface="Cabin"/>
              </a:rPr>
              <a:t>within another string</a:t>
            </a:r>
          </a:p>
          <a:p>
            <a:r>
              <a:rPr lang="en-US">
                <a:solidFill>
                  <a:srgbClr val="1F85C6"/>
                </a:solidFill>
                <a:sym typeface="Cabin"/>
              </a:rPr>
              <a:t>find()</a:t>
            </a:r>
            <a:r>
              <a:rPr lang="en-US">
                <a:sym typeface="Cabin"/>
              </a:rPr>
              <a:t> finds the (</a:t>
            </a:r>
            <a:r>
              <a:rPr lang="en-US">
                <a:solidFill>
                  <a:srgbClr val="1F85C6"/>
                </a:solidFill>
                <a:sym typeface="Cabin"/>
              </a:rPr>
              <a:t>non-negative</a:t>
            </a:r>
            <a:r>
              <a:rPr lang="en-US">
                <a:sym typeface="Cabin"/>
              </a:rPr>
              <a:t>) </a:t>
            </a:r>
            <a:r>
              <a:rPr lang="en-US">
                <a:solidFill>
                  <a:srgbClr val="1F85C6"/>
                </a:solidFill>
                <a:sym typeface="Cabin"/>
              </a:rPr>
              <a:t>index of the </a:t>
            </a:r>
            <a:r>
              <a:rPr lang="en-US">
                <a:solidFill>
                  <a:srgbClr val="F20052"/>
                </a:solidFill>
                <a:sym typeface="Cabin"/>
              </a:rPr>
              <a:t>first occurrence </a:t>
            </a:r>
            <a:r>
              <a:rPr lang="en-US">
                <a:sym typeface="Cabin"/>
              </a:rPr>
              <a:t>of the substring</a:t>
            </a:r>
          </a:p>
          <a:p>
            <a:r>
              <a:rPr lang="en-US">
                <a:sym typeface="Cabin"/>
              </a:rPr>
              <a:t>If the substring is </a:t>
            </a:r>
            <a:r>
              <a:rPr lang="en-US">
                <a:solidFill>
                  <a:srgbClr val="1F85C6"/>
                </a:solidFill>
                <a:sym typeface="Cabin"/>
              </a:rPr>
              <a:t>not found</a:t>
            </a:r>
            <a:r>
              <a:rPr lang="en-US">
                <a:sym typeface="Cabin"/>
              </a:rPr>
              <a:t>, find() returns </a:t>
            </a:r>
            <a:r>
              <a:rPr lang="en-US">
                <a:solidFill>
                  <a:srgbClr val="1F85C6"/>
                </a:solidFill>
                <a:sym typeface="Cabin"/>
              </a:rPr>
              <a:t>-1</a:t>
            </a:r>
          </a:p>
          <a:p>
            <a:r>
              <a:rPr lang="en-US">
                <a:sym typeface="Cabin"/>
              </a:rPr>
              <a:t>Remember that </a:t>
            </a:r>
            <a:r>
              <a:rPr lang="en-US">
                <a:solidFill>
                  <a:srgbClr val="F20052"/>
                </a:solidFill>
                <a:sym typeface="Cabin"/>
              </a:rPr>
              <a:t>string position starts at zero</a:t>
            </a:r>
          </a:p>
        </p:txBody>
      </p:sp>
      <p:sp>
        <p:nvSpPr>
          <p:cNvPr id="477" name="Shape 477"/>
          <p:cNvSpPr txBox="1"/>
          <p:nvPr/>
        </p:nvSpPr>
        <p:spPr>
          <a:xfrm>
            <a:off x="4046319" y="2905958"/>
            <a:ext cx="2635285" cy="1635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fruit = 'banana'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pos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fruit.find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na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266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pos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aa = </a:t>
            </a:r>
            <a:r>
              <a:rPr lang="en-US" sz="1266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fruit.find</a:t>
            </a: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('z')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print(aa)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-1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54D357-4BC7-5E41-9ABB-C5B37D3212C9}"/>
              </a:ext>
            </a:extLst>
          </p:cNvPr>
          <p:cNvGrpSpPr/>
          <p:nvPr/>
        </p:nvGrpSpPr>
        <p:grpSpPr>
          <a:xfrm>
            <a:off x="4083826" y="1681702"/>
            <a:ext cx="1891307" cy="1058838"/>
            <a:chOff x="5493545" y="1467148"/>
            <a:chExt cx="2521743" cy="1411784"/>
          </a:xfrm>
        </p:grpSpPr>
        <p:cxnSp>
          <p:nvCxnSpPr>
            <p:cNvPr id="478" name="Shape 478"/>
            <p:cNvCxnSpPr/>
            <p:nvPr/>
          </p:nvCxnSpPr>
          <p:spPr>
            <a:xfrm flipH="1" flipV="1">
              <a:off x="5795367" y="1467148"/>
              <a:ext cx="728950" cy="464793"/>
            </a:xfrm>
            <a:prstGeom prst="straightConnector1">
              <a:avLst/>
            </a:prstGeom>
            <a:noFill/>
            <a:ln w="63500" cap="rnd" cmpd="sng">
              <a:solidFill>
                <a:schemeClr val="tx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79" name="Shape 479"/>
            <p:cNvSpPr txBox="1"/>
            <p:nvPr/>
          </p:nvSpPr>
          <p:spPr>
            <a:xfrm>
              <a:off x="5493545" y="2464595"/>
              <a:ext cx="414337" cy="4143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0</a:t>
              </a:r>
            </a:p>
          </p:txBody>
        </p:sp>
        <p:sp>
          <p:nvSpPr>
            <p:cNvPr id="480" name="Shape 480"/>
            <p:cNvSpPr txBox="1"/>
            <p:nvPr/>
          </p:nvSpPr>
          <p:spPr>
            <a:xfrm>
              <a:off x="5493545" y="2050257"/>
              <a:ext cx="414337" cy="414337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b</a:t>
              </a:r>
            </a:p>
          </p:txBody>
        </p:sp>
        <p:sp>
          <p:nvSpPr>
            <p:cNvPr id="481" name="Shape 481"/>
            <p:cNvSpPr txBox="1"/>
            <p:nvPr/>
          </p:nvSpPr>
          <p:spPr>
            <a:xfrm>
              <a:off x="5915026" y="2464595"/>
              <a:ext cx="414337" cy="4143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1</a:t>
              </a:r>
            </a:p>
          </p:txBody>
        </p:sp>
        <p:sp>
          <p:nvSpPr>
            <p:cNvPr id="482" name="Shape 482"/>
            <p:cNvSpPr txBox="1"/>
            <p:nvPr/>
          </p:nvSpPr>
          <p:spPr>
            <a:xfrm>
              <a:off x="5915026" y="2050257"/>
              <a:ext cx="414337" cy="414337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483" name="Shape 483"/>
            <p:cNvSpPr txBox="1"/>
            <p:nvPr/>
          </p:nvSpPr>
          <p:spPr>
            <a:xfrm>
              <a:off x="6350795" y="2464595"/>
              <a:ext cx="414337" cy="4143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2</a:t>
              </a:r>
            </a:p>
          </p:txBody>
        </p:sp>
        <p:sp>
          <p:nvSpPr>
            <p:cNvPr id="484" name="Shape 484"/>
            <p:cNvSpPr txBox="1"/>
            <p:nvPr/>
          </p:nvSpPr>
          <p:spPr>
            <a:xfrm>
              <a:off x="6350795" y="2050257"/>
              <a:ext cx="414337" cy="414337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485" name="Shape 485"/>
            <p:cNvSpPr txBox="1"/>
            <p:nvPr/>
          </p:nvSpPr>
          <p:spPr>
            <a:xfrm>
              <a:off x="6772276" y="2464595"/>
              <a:ext cx="414337" cy="4143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3</a:t>
              </a:r>
            </a:p>
          </p:txBody>
        </p:sp>
        <p:sp>
          <p:nvSpPr>
            <p:cNvPr id="486" name="Shape 486"/>
            <p:cNvSpPr txBox="1"/>
            <p:nvPr/>
          </p:nvSpPr>
          <p:spPr>
            <a:xfrm>
              <a:off x="6772276" y="2050257"/>
              <a:ext cx="414337" cy="414337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  <p:sp>
          <p:nvSpPr>
            <p:cNvPr id="487" name="Shape 487"/>
            <p:cNvSpPr txBox="1"/>
            <p:nvPr/>
          </p:nvSpPr>
          <p:spPr>
            <a:xfrm>
              <a:off x="7179470" y="2464595"/>
              <a:ext cx="414337" cy="4143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4</a:t>
              </a:r>
            </a:p>
          </p:txBody>
        </p:sp>
        <p:sp>
          <p:nvSpPr>
            <p:cNvPr id="488" name="Shape 488"/>
            <p:cNvSpPr txBox="1"/>
            <p:nvPr/>
          </p:nvSpPr>
          <p:spPr>
            <a:xfrm>
              <a:off x="7179470" y="2050257"/>
              <a:ext cx="414337" cy="414337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n</a:t>
              </a:r>
            </a:p>
          </p:txBody>
        </p:sp>
        <p:sp>
          <p:nvSpPr>
            <p:cNvPr id="489" name="Shape 489"/>
            <p:cNvSpPr txBox="1"/>
            <p:nvPr/>
          </p:nvSpPr>
          <p:spPr>
            <a:xfrm>
              <a:off x="7600951" y="2464595"/>
              <a:ext cx="414337" cy="41433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5</a:t>
              </a:r>
            </a:p>
          </p:txBody>
        </p:sp>
        <p:sp>
          <p:nvSpPr>
            <p:cNvPr id="490" name="Shape 490"/>
            <p:cNvSpPr txBox="1"/>
            <p:nvPr/>
          </p:nvSpPr>
          <p:spPr>
            <a:xfrm>
              <a:off x="7600951" y="2050257"/>
              <a:ext cx="414337" cy="414337"/>
            </a:xfrm>
            <a:prstGeom prst="rect">
              <a:avLst/>
            </a:prstGeom>
            <a:noFill/>
            <a:ln w="50800" cap="rnd" cmpd="sng">
              <a:solidFill>
                <a:srgbClr val="FF7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688">
                  <a:latin typeface="Arial" charset="0"/>
                  <a:ea typeface="Arial" charset="0"/>
                  <a:cs typeface="Arial" charset="0"/>
                  <a:sym typeface="Cabin"/>
                </a:rPr>
                <a:t>a</a:t>
              </a: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851272" cy="857400"/>
          </a:xfrm>
        </p:spPr>
        <p:txBody>
          <a:bodyPr>
            <a:noAutofit/>
          </a:bodyPr>
          <a:lstStyle/>
          <a:p>
            <a:r>
              <a:rPr lang="en-US" sz="2400">
                <a:sym typeface="Cabin"/>
              </a:rPr>
              <a:t>Making everything UPPER/LOWER CASE </a:t>
            </a:r>
            <a:r>
              <a:rPr lang="en-US" sz="2400" err="1">
                <a:sym typeface="Cabin"/>
              </a:rPr>
              <a:t>s.upper</a:t>
            </a:r>
            <a:r>
              <a:rPr lang="en-US" sz="2400">
                <a:sym typeface="Cabin"/>
              </a:rPr>
              <a:t>() / </a:t>
            </a:r>
            <a:r>
              <a:rPr lang="en-US" sz="2400" err="1">
                <a:sym typeface="Cabin"/>
              </a:rPr>
              <a:t>s.lower</a:t>
            </a:r>
            <a:r>
              <a:rPr lang="en-US" sz="2400">
                <a:sym typeface="Cabin"/>
              </a:rPr>
              <a:t>()</a:t>
            </a:r>
          </a:p>
        </p:txBody>
      </p:sp>
      <p:sp>
        <p:nvSpPr>
          <p:cNvPr id="496" name="Shape 496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652955" cy="3552300"/>
          </a:xfrm>
        </p:spPr>
        <p:txBody>
          <a:bodyPr/>
          <a:lstStyle/>
          <a:p>
            <a:r>
              <a:rPr lang="en-US">
                <a:sym typeface="Cabin"/>
              </a:rPr>
              <a:t>You can </a:t>
            </a:r>
            <a:r>
              <a:rPr lang="en-US">
                <a:solidFill>
                  <a:srgbClr val="1F85C6"/>
                </a:solidFill>
                <a:sym typeface="Cabin"/>
              </a:rPr>
              <a:t>make a copy </a:t>
            </a:r>
            <a:r>
              <a:rPr lang="en-US">
                <a:sym typeface="Cabin"/>
              </a:rPr>
              <a:t>of a string </a:t>
            </a:r>
            <a:r>
              <a:rPr lang="en-US">
                <a:solidFill>
                  <a:srgbClr val="1F85C6"/>
                </a:solidFill>
                <a:sym typeface="Cabin"/>
              </a:rPr>
              <a:t>in lower case </a:t>
            </a:r>
            <a:r>
              <a:rPr lang="en-US">
                <a:sym typeface="Cabin"/>
              </a:rPr>
              <a:t>or </a:t>
            </a:r>
            <a:r>
              <a:rPr lang="en-US">
                <a:solidFill>
                  <a:srgbClr val="1F85C6"/>
                </a:solidFill>
                <a:sym typeface="Cabin"/>
              </a:rPr>
              <a:t>upper case</a:t>
            </a:r>
          </a:p>
          <a:p>
            <a:r>
              <a:rPr lang="en-US">
                <a:sym typeface="Cabin"/>
              </a:rPr>
              <a:t>Case-Insensitive Search: </a:t>
            </a:r>
            <a:r>
              <a:rPr lang="en-US">
                <a:solidFill>
                  <a:srgbClr val="1F85C6"/>
                </a:solidFill>
                <a:sym typeface="Cabin"/>
              </a:rPr>
              <a:t>search a string regardless of case</a:t>
            </a:r>
          </a:p>
          <a:p>
            <a:pPr lvl="1"/>
            <a:r>
              <a:rPr lang="en-US">
                <a:solidFill>
                  <a:srgbClr val="1F85C6"/>
                </a:solidFill>
                <a:sym typeface="Cabin"/>
              </a:rPr>
              <a:t>Convert the string to lower case</a:t>
            </a:r>
          </a:p>
          <a:p>
            <a:pPr lvl="1"/>
            <a:r>
              <a:rPr lang="en-US">
                <a:solidFill>
                  <a:srgbClr val="1F85C6"/>
                </a:solidFill>
                <a:sym typeface="Cabin"/>
              </a:rPr>
              <a:t>Use find() to search</a:t>
            </a:r>
          </a:p>
        </p:txBody>
      </p:sp>
      <p:sp>
        <p:nvSpPr>
          <p:cNvPr id="497" name="Shape 497"/>
          <p:cNvSpPr txBox="1"/>
          <p:nvPr/>
        </p:nvSpPr>
        <p:spPr>
          <a:xfrm>
            <a:off x="3429000" y="1524885"/>
            <a:ext cx="3092547" cy="1661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greet = 'Hello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nnn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greet.upper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nnn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HELLO BOB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www =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greet.lower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print(www)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hello bob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res = </a:t>
            </a:r>
            <a:r>
              <a:rPr lang="en-US" sz="105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greet.lower</a:t>
            </a: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().find(‘bob’)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print(res)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Search and Replace</a:t>
            </a:r>
            <a:br>
              <a:rPr lang="en-US">
                <a:sym typeface="Cabin"/>
              </a:rPr>
            </a:br>
            <a:r>
              <a:rPr lang="en-US" err="1">
                <a:sym typeface="Cabin"/>
              </a:rPr>
              <a:t>s.replace</a:t>
            </a:r>
            <a:r>
              <a:rPr lang="en-US">
                <a:sym typeface="Cabin"/>
              </a:rPr>
              <a:t>(ss, </a:t>
            </a:r>
            <a:r>
              <a:rPr lang="en-US" err="1">
                <a:sym typeface="Cabin"/>
              </a:rPr>
              <a:t>rs</a:t>
            </a:r>
            <a:r>
              <a:rPr lang="en-US">
                <a:sym typeface="Cabin"/>
              </a:rPr>
              <a:t>)</a:t>
            </a:r>
          </a:p>
        </p:txBody>
      </p:sp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837200" cy="3552300"/>
          </a:xfrm>
        </p:spPr>
        <p:txBody>
          <a:bodyPr/>
          <a:lstStyle/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replace() </a:t>
            </a:r>
            <a:r>
              <a:rPr lang="en-US">
                <a:sym typeface="Cabin"/>
              </a:rPr>
              <a:t>function is like a </a:t>
            </a:r>
            <a:r>
              <a:rPr lang="en-US">
                <a:sym typeface="Arial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search and replace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operation in a word processor</a:t>
            </a:r>
          </a:p>
          <a:p>
            <a:r>
              <a:rPr lang="en-US">
                <a:sym typeface="Cabin"/>
              </a:rPr>
              <a:t>It </a:t>
            </a:r>
            <a:r>
              <a:rPr lang="en-US">
                <a:solidFill>
                  <a:srgbClr val="1F85C6"/>
                </a:solidFill>
                <a:sym typeface="Cabin"/>
              </a:rPr>
              <a:t>replaces all occurrences </a:t>
            </a:r>
            <a:r>
              <a:rPr lang="en-US">
                <a:sym typeface="Cabin"/>
              </a:rPr>
              <a:t>of the search string (ss) with the replacement string (</a:t>
            </a:r>
            <a:r>
              <a:rPr lang="en-US" err="1">
                <a:sym typeface="Cabin"/>
              </a:rPr>
              <a:t>rs</a:t>
            </a:r>
            <a:r>
              <a:rPr lang="en-US">
                <a:sym typeface="Cabin"/>
              </a:rPr>
              <a:t>)</a:t>
            </a:r>
          </a:p>
        </p:txBody>
      </p:sp>
      <p:sp>
        <p:nvSpPr>
          <p:cNvPr id="504" name="Shape 504"/>
          <p:cNvSpPr txBox="1"/>
          <p:nvPr/>
        </p:nvSpPr>
        <p:spPr>
          <a:xfrm>
            <a:off x="3610711" y="1555540"/>
            <a:ext cx="3247289" cy="12627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greet = 'Hello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nstr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greet.replace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('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Bob','Jane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nstr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Hello Jane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nstr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greet.replace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o','X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nstr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HellX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BXb</a:t>
            </a:r>
            <a:endParaRPr lang="en-US" sz="1050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Stripping Whitespace</a:t>
            </a:r>
            <a:br>
              <a:rPr lang="en-US">
                <a:sym typeface="Cabin"/>
              </a:rPr>
            </a:br>
            <a:r>
              <a:rPr lang="en-US" err="1">
                <a:sym typeface="Cabin"/>
              </a:rPr>
              <a:t>s.lstrip</a:t>
            </a:r>
            <a:r>
              <a:rPr lang="en-US">
                <a:sym typeface="Cabin"/>
              </a:rPr>
              <a:t>() / </a:t>
            </a:r>
            <a:r>
              <a:rPr lang="en-US" err="1">
                <a:sym typeface="Cabin"/>
              </a:rPr>
              <a:t>s.rstrip</a:t>
            </a:r>
            <a:r>
              <a:rPr lang="en-US">
                <a:sym typeface="Cabin"/>
              </a:rPr>
              <a:t>() / </a:t>
            </a:r>
            <a:r>
              <a:rPr lang="en-US" err="1">
                <a:sym typeface="Cabin"/>
              </a:rPr>
              <a:t>s.strip</a:t>
            </a:r>
            <a:r>
              <a:rPr lang="en-US">
                <a:sym typeface="Cabin"/>
              </a:rPr>
              <a:t>()</a:t>
            </a:r>
          </a:p>
        </p:txBody>
      </p:sp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670275" y="2130992"/>
            <a:ext cx="3028268" cy="2794896"/>
          </a:xfrm>
        </p:spPr>
        <p:txBody>
          <a:bodyPr/>
          <a:lstStyle/>
          <a:p>
            <a:r>
              <a:rPr lang="en-US">
                <a:sym typeface="Cabin"/>
              </a:rPr>
              <a:t>Sometimes we want to </a:t>
            </a:r>
            <a:r>
              <a:rPr lang="en-US">
                <a:solidFill>
                  <a:srgbClr val="1F85C6"/>
                </a:solidFill>
                <a:sym typeface="Cabin"/>
              </a:rPr>
              <a:t>take a string and remove whitespace </a:t>
            </a:r>
            <a:r>
              <a:rPr lang="en-US">
                <a:sym typeface="Cabin"/>
              </a:rPr>
              <a:t>at the beginning and/or end</a:t>
            </a:r>
          </a:p>
          <a:p>
            <a:r>
              <a:rPr lang="en-US" err="1">
                <a:solidFill>
                  <a:srgbClr val="1F85C6"/>
                </a:solidFill>
                <a:sym typeface="Cabin"/>
              </a:rPr>
              <a:t>lstrip</a:t>
            </a:r>
            <a:r>
              <a:rPr lang="en-US">
                <a:solidFill>
                  <a:srgbClr val="1F85C6"/>
                </a:solidFill>
                <a:sym typeface="Cabin"/>
              </a:rPr>
              <a:t>() </a:t>
            </a:r>
            <a:r>
              <a:rPr lang="en-US">
                <a:sym typeface="Cabin"/>
              </a:rPr>
              <a:t>and </a:t>
            </a:r>
            <a:r>
              <a:rPr lang="en-US" err="1">
                <a:solidFill>
                  <a:srgbClr val="1F85C6"/>
                </a:solidFill>
                <a:sym typeface="Cabin"/>
              </a:rPr>
              <a:t>rstrip</a:t>
            </a:r>
            <a:r>
              <a:rPr lang="en-US">
                <a:solidFill>
                  <a:srgbClr val="1F85C6"/>
                </a:solidFill>
                <a:sym typeface="Cabin"/>
              </a:rPr>
              <a:t>() </a:t>
            </a:r>
            <a:r>
              <a:rPr lang="en-US">
                <a:solidFill>
                  <a:srgbClr val="F20052"/>
                </a:solidFill>
                <a:sym typeface="Cabin"/>
              </a:rPr>
              <a:t>remove whitespace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1F85C6"/>
                </a:solidFill>
                <a:sym typeface="Cabin"/>
              </a:rPr>
              <a:t>at the left </a:t>
            </a:r>
            <a:r>
              <a:rPr lang="en-US">
                <a:sym typeface="Cabin"/>
              </a:rPr>
              <a:t>or </a:t>
            </a:r>
            <a:r>
              <a:rPr lang="en-US">
                <a:solidFill>
                  <a:srgbClr val="1F85C6"/>
                </a:solidFill>
                <a:sym typeface="Cabin"/>
              </a:rPr>
              <a:t>right</a:t>
            </a:r>
          </a:p>
          <a:p>
            <a:r>
              <a:rPr lang="en-US">
                <a:solidFill>
                  <a:srgbClr val="1F85C6"/>
                </a:solidFill>
                <a:sym typeface="Cabin"/>
              </a:rPr>
              <a:t>strip()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F20052"/>
                </a:solidFill>
                <a:sym typeface="Cabin"/>
              </a:rPr>
              <a:t>removes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1F85C6"/>
                </a:solidFill>
                <a:sym typeface="Cabin"/>
              </a:rPr>
              <a:t>both beginning and ending whitespace</a:t>
            </a:r>
          </a:p>
        </p:txBody>
      </p:sp>
      <p:sp>
        <p:nvSpPr>
          <p:cNvPr id="511" name="Shape 511"/>
          <p:cNvSpPr txBox="1"/>
          <p:nvPr/>
        </p:nvSpPr>
        <p:spPr>
          <a:xfrm>
            <a:off x="3771574" y="2145446"/>
            <a:ext cx="2895497" cy="18698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greet = '   Hello Bob  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greet.</a:t>
            </a:r>
            <a:r>
              <a:rPr lang="en-US" sz="1266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lstrip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'Hello Bob  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greet.</a:t>
            </a:r>
            <a:r>
              <a:rPr lang="en-US" sz="1266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rstrip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   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greet.</a:t>
            </a:r>
            <a:r>
              <a:rPr lang="en-US" sz="1266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strip</a:t>
            </a: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37D419-F624-4CE7-A8A8-3D6536512914}"/>
              </a:ext>
            </a:extLst>
          </p:cNvPr>
          <p:cNvSpPr txBox="1"/>
          <p:nvPr/>
        </p:nvSpPr>
        <p:spPr>
          <a:xfrm>
            <a:off x="650016" y="1761660"/>
            <a:ext cx="6045245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0070C0"/>
                </a:solidFill>
              </a:rPr>
              <a:t>Whitespace: characters space (‘ ’), tab (‘\t’), new line (‘\n’)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/>
          <p:nvPr/>
        </p:nvSpPr>
        <p:spPr>
          <a:xfrm>
            <a:off x="1459446" y="2882798"/>
            <a:ext cx="3390978" cy="1313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line = ‘Hello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(‘Hello')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(‘hello')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False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line.endswith</a:t>
            </a: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(‘Bob’)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>
              <a:buClr>
                <a:schemeClr val="lt1"/>
              </a:buClr>
              <a:buSzPct val="25000"/>
            </a:pPr>
            <a:endParaRPr lang="en-US" sz="105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17" name="Shape 517"/>
          <p:cNvSpPr txBox="1"/>
          <p:nvPr/>
        </p:nvSpPr>
        <p:spPr>
          <a:xfrm>
            <a:off x="487561" y="744737"/>
            <a:ext cx="5877521" cy="652383"/>
          </a:xfrm>
          <a:prstGeom prst="rect">
            <a:avLst/>
          </a:prstGeom>
          <a:noFill/>
          <a:ln>
            <a:noFill/>
          </a:ln>
        </p:spPr>
        <p:txBody>
          <a:bodyPr lIns="16073" tIns="16073" rIns="16073" bIns="16073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2475">
                <a:latin typeface="Arial" charset="0"/>
                <a:ea typeface="Arial" charset="0"/>
                <a:cs typeface="Arial" charset="0"/>
                <a:sym typeface="Cabin"/>
              </a:rPr>
              <a:t>Check Prefixes and Suffix</a:t>
            </a:r>
          </a:p>
          <a:p>
            <a:pPr algn="ctr">
              <a:buClr>
                <a:srgbClr val="FF00FF"/>
              </a:buClr>
              <a:buSzPct val="25000"/>
            </a:pPr>
            <a:r>
              <a:rPr lang="en-US" sz="2475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s.startswith</a:t>
            </a:r>
            <a:r>
              <a:rPr lang="en-US" sz="247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(pf) / </a:t>
            </a:r>
            <a:r>
              <a:rPr lang="en-US" sz="2475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s.endswith</a:t>
            </a:r>
            <a:r>
              <a:rPr lang="en-US" sz="2475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(sf)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65723-5949-49C0-954F-952990CB6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5877520" cy="3552300"/>
          </a:xfrm>
        </p:spPr>
        <p:txBody>
          <a:bodyPr/>
          <a:lstStyle/>
          <a:p>
            <a:r>
              <a:rPr lang="en-US"/>
              <a:t>We want to know </a:t>
            </a:r>
            <a:r>
              <a:rPr lang="en-US">
                <a:solidFill>
                  <a:srgbClr val="1F85C6"/>
                </a:solidFill>
              </a:rPr>
              <a:t>whether a given string starts with a certain prefix </a:t>
            </a:r>
            <a:r>
              <a:rPr lang="en-US"/>
              <a:t>or </a:t>
            </a:r>
            <a:r>
              <a:rPr lang="en-US">
                <a:solidFill>
                  <a:srgbClr val="1F85C6"/>
                </a:solidFill>
              </a:rPr>
              <a:t>ends with a certain suffix</a:t>
            </a:r>
          </a:p>
          <a:p>
            <a:pPr lvl="1"/>
            <a:r>
              <a:rPr lang="en-US" err="1">
                <a:solidFill>
                  <a:srgbClr val="1F85C6"/>
                </a:solidFill>
              </a:rPr>
              <a:t>startswith</a:t>
            </a:r>
            <a:r>
              <a:rPr lang="en-US"/>
              <a:t>(pf) </a:t>
            </a:r>
            <a:r>
              <a:rPr lang="en-US">
                <a:solidFill>
                  <a:srgbClr val="1F85C6"/>
                </a:solidFill>
              </a:rPr>
              <a:t>returns</a:t>
            </a:r>
            <a:r>
              <a:rPr lang="en-US"/>
              <a:t> </a:t>
            </a:r>
            <a:r>
              <a:rPr lang="en-US">
                <a:solidFill>
                  <a:srgbClr val="1F85C6"/>
                </a:solidFill>
              </a:rPr>
              <a:t>True</a:t>
            </a:r>
            <a:r>
              <a:rPr lang="en-US"/>
              <a:t> if the string </a:t>
            </a:r>
            <a:r>
              <a:rPr lang="en-US">
                <a:solidFill>
                  <a:srgbClr val="1F85C6"/>
                </a:solidFill>
              </a:rPr>
              <a:t>starts with the value </a:t>
            </a:r>
            <a:r>
              <a:rPr lang="en-US"/>
              <a:t>of pf</a:t>
            </a:r>
          </a:p>
          <a:p>
            <a:pPr lvl="1"/>
            <a:r>
              <a:rPr lang="en-US" err="1">
                <a:solidFill>
                  <a:srgbClr val="1F85C6"/>
                </a:solidFill>
              </a:rPr>
              <a:t>endswith</a:t>
            </a:r>
            <a:r>
              <a:rPr lang="en-US"/>
              <a:t>(sf) </a:t>
            </a:r>
            <a:r>
              <a:rPr lang="en-US">
                <a:solidFill>
                  <a:srgbClr val="1F85C6"/>
                </a:solidFill>
              </a:rPr>
              <a:t>returns</a:t>
            </a:r>
            <a:r>
              <a:rPr lang="en-US"/>
              <a:t> </a:t>
            </a:r>
            <a:r>
              <a:rPr lang="en-US">
                <a:solidFill>
                  <a:srgbClr val="1F85C6"/>
                </a:solidFill>
              </a:rPr>
              <a:t>True</a:t>
            </a:r>
            <a:r>
              <a:rPr lang="en-US"/>
              <a:t> if the string </a:t>
            </a:r>
            <a:r>
              <a:rPr lang="en-US">
                <a:solidFill>
                  <a:srgbClr val="1F85C6"/>
                </a:solidFill>
              </a:rPr>
              <a:t>ends with the value </a:t>
            </a:r>
            <a:r>
              <a:rPr lang="en-US"/>
              <a:t>of sf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8CD2127-D59E-49F1-B1E1-37792CF24232}"/>
              </a:ext>
            </a:extLst>
          </p:cNvPr>
          <p:cNvSpPr txBox="1"/>
          <p:nvPr/>
        </p:nvSpPr>
        <p:spPr>
          <a:xfrm>
            <a:off x="492637" y="1599912"/>
            <a:ext cx="611617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75" u="sng">
                <a:solidFill>
                  <a:srgbClr val="222222"/>
                </a:solidFill>
                <a:latin typeface="+mj-lt"/>
              </a:rPr>
              <a:t>Example: Pull out the second half of an email address from each line:</a:t>
            </a:r>
            <a:endParaRPr lang="en-US" sz="1125" u="sng"/>
          </a:p>
        </p:txBody>
      </p:sp>
      <p:sp>
        <p:nvSpPr>
          <p:cNvPr id="523" name="Shape 523"/>
          <p:cNvSpPr txBox="1"/>
          <p:nvPr/>
        </p:nvSpPr>
        <p:spPr>
          <a:xfrm>
            <a:off x="614933" y="2298683"/>
            <a:ext cx="6180426" cy="284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kenfong@ln.edu.hk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Sat Oct 15 09:14:16 2022</a:t>
            </a:r>
          </a:p>
        </p:txBody>
      </p:sp>
      <p:sp>
        <p:nvSpPr>
          <p:cNvPr id="522" name="Shape 522"/>
          <p:cNvSpPr txBox="1"/>
          <p:nvPr/>
        </p:nvSpPr>
        <p:spPr>
          <a:xfrm>
            <a:off x="587117" y="2635399"/>
            <a:ext cx="6461522" cy="19343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data = 'From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kenfong@ln.edu.hk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Sat Oct 15 09:14:16 2022'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atpos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data.find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('@')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atpos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12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sppos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atpos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+ data[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atpos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:].find(' 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sppos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22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host = data[atpos+1:sppos]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print(host)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ln.edu.hk</a:t>
            </a:r>
            <a:endParaRPr lang="en-US" sz="1181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24" name="Shape 524"/>
          <p:cNvSpPr txBox="1"/>
          <p:nvPr/>
        </p:nvSpPr>
        <p:spPr>
          <a:xfrm>
            <a:off x="1865606" y="2040088"/>
            <a:ext cx="226673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25" name="Shape 525"/>
          <p:cNvSpPr txBox="1"/>
          <p:nvPr/>
        </p:nvSpPr>
        <p:spPr>
          <a:xfrm>
            <a:off x="2841251" y="2046912"/>
            <a:ext cx="226673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22</a:t>
            </a:r>
          </a:p>
        </p:txBody>
      </p:sp>
      <p:cxnSp>
        <p:nvCxnSpPr>
          <p:cNvPr id="526" name="Shape 526"/>
          <p:cNvCxnSpPr>
            <a:cxnSpLocks/>
          </p:cNvCxnSpPr>
          <p:nvPr/>
        </p:nvCxnSpPr>
        <p:spPr>
          <a:xfrm flipV="1">
            <a:off x="1801814" y="2129621"/>
            <a:ext cx="11005" cy="140122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28" name="Shape 528"/>
          <p:cNvCxnSpPr>
            <a:cxnSpLocks/>
          </p:cNvCxnSpPr>
          <p:nvPr/>
        </p:nvCxnSpPr>
        <p:spPr>
          <a:xfrm>
            <a:off x="1787673" y="2331518"/>
            <a:ext cx="928231" cy="0"/>
          </a:xfrm>
          <a:prstGeom prst="straightConnector1">
            <a:avLst/>
          </a:prstGeom>
          <a:noFill/>
          <a:ln w="76200" cap="rnd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529" name="Shape 529"/>
          <p:cNvSpPr txBox="1"/>
          <p:nvPr/>
        </p:nvSpPr>
        <p:spPr>
          <a:xfrm>
            <a:off x="281237" y="695055"/>
            <a:ext cx="2322918" cy="590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00FF"/>
              </a:buClr>
              <a:buSzPct val="25000"/>
            </a:pPr>
            <a:r>
              <a:rPr lang="en-US" sz="2531">
                <a:latin typeface="Arial" charset="0"/>
                <a:ea typeface="Arial" charset="0"/>
                <a:cs typeface="Arial" charset="0"/>
                <a:sym typeface="Cabin"/>
              </a:rPr>
              <a:t>Parsing and Extracting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5F56CC-C7EA-48B9-BA7F-FC8DFC19AFA7}"/>
              </a:ext>
            </a:extLst>
          </p:cNvPr>
          <p:cNvSpPr txBox="1"/>
          <p:nvPr/>
        </p:nvSpPr>
        <p:spPr>
          <a:xfrm>
            <a:off x="2604155" y="735559"/>
            <a:ext cx="4269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222222"/>
                </a:solidFill>
                <a:latin typeface="Merriweather"/>
              </a:rPr>
              <a:t>Look into a string to find (parse) and get (extract) a substring. </a:t>
            </a:r>
            <a:endParaRPr lang="en-US" sz="1050"/>
          </a:p>
        </p:txBody>
      </p:sp>
      <p:cxnSp>
        <p:nvCxnSpPr>
          <p:cNvPr id="18" name="Shape 526">
            <a:extLst>
              <a:ext uri="{FF2B5EF4-FFF2-40B4-BE49-F238E27FC236}">
                <a16:creationId xmlns:a16="http://schemas.microsoft.com/office/drawing/2014/main" id="{7FEE7B51-CE25-4F93-9F8A-A431102698E3}"/>
              </a:ext>
            </a:extLst>
          </p:cNvPr>
          <p:cNvCxnSpPr>
            <a:cxnSpLocks/>
          </p:cNvCxnSpPr>
          <p:nvPr/>
        </p:nvCxnSpPr>
        <p:spPr>
          <a:xfrm flipV="1">
            <a:off x="2785813" y="2136444"/>
            <a:ext cx="0" cy="12221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A4884A-A8AA-444A-909F-8B4511D5B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Format Operator %:  '%d %d' % (d1,d2)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03B06-5E1A-4BDC-93A5-328BF64101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>
                <a:solidFill>
                  <a:srgbClr val="1F85C6"/>
                </a:solidFill>
              </a:rPr>
              <a:t>format operator % </a:t>
            </a:r>
            <a:r>
              <a:rPr lang="en-US"/>
              <a:t>allows to </a:t>
            </a:r>
            <a:r>
              <a:rPr lang="en-US">
                <a:solidFill>
                  <a:srgbClr val="1F85C6"/>
                </a:solidFill>
              </a:rPr>
              <a:t>replace parts of the strings </a:t>
            </a:r>
            <a:r>
              <a:rPr lang="en-US"/>
              <a:t>with the data stored in variables.</a:t>
            </a:r>
          </a:p>
          <a:p>
            <a:r>
              <a:rPr lang="en-US">
                <a:solidFill>
                  <a:srgbClr val="1F85C6"/>
                </a:solidFill>
              </a:rPr>
              <a:t>1st operand is the format string</a:t>
            </a:r>
            <a:r>
              <a:rPr lang="en-US"/>
              <a:t>, which contains some </a:t>
            </a:r>
            <a:r>
              <a:rPr lang="en-US">
                <a:solidFill>
                  <a:srgbClr val="1F85C6"/>
                </a:solidFill>
              </a:rPr>
              <a:t>format</a:t>
            </a:r>
            <a:r>
              <a:rPr lang="en-US"/>
              <a:t> </a:t>
            </a:r>
            <a:r>
              <a:rPr lang="en-US">
                <a:solidFill>
                  <a:srgbClr val="1F85C6"/>
                </a:solidFill>
              </a:rPr>
              <a:t>sequences</a:t>
            </a:r>
            <a:r>
              <a:rPr lang="en-US"/>
              <a:t> that specify </a:t>
            </a:r>
            <a:r>
              <a:rPr lang="en-US">
                <a:solidFill>
                  <a:srgbClr val="1F85C6"/>
                </a:solidFill>
              </a:rPr>
              <a:t>how 2nd operand is formatted</a:t>
            </a:r>
            <a:r>
              <a:rPr lang="en-US"/>
              <a:t>. 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%d</a:t>
            </a:r>
            <a:r>
              <a:rPr lang="en-US"/>
              <a:t> indicates integer, </a:t>
            </a:r>
            <a:r>
              <a:rPr lang="en-US">
                <a:solidFill>
                  <a:srgbClr val="1F85C6"/>
                </a:solidFill>
              </a:rPr>
              <a:t>%g</a:t>
            </a:r>
            <a:r>
              <a:rPr lang="en-US"/>
              <a:t> indicates float number,</a:t>
            </a:r>
            <a:r>
              <a:rPr lang="en-US">
                <a:solidFill>
                  <a:srgbClr val="1F85C6"/>
                </a:solidFill>
              </a:rPr>
              <a:t> %s </a:t>
            </a:r>
            <a:r>
              <a:rPr lang="en-US"/>
              <a:t>indicates string</a:t>
            </a:r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41DA37-CB0D-41A3-850A-F4F8910F70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55</a:t>
            </a:fld>
            <a:endParaRPr lang="en-US" altLang="zh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96EDC-63A9-47FB-89D6-5A77851B86BA}"/>
              </a:ext>
            </a:extLst>
          </p:cNvPr>
          <p:cNvSpPr txBox="1"/>
          <p:nvPr/>
        </p:nvSpPr>
        <p:spPr>
          <a:xfrm>
            <a:off x="1428001" y="3149738"/>
            <a:ext cx="4759724" cy="1823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25">
                <a:latin typeface="Courier"/>
              </a:rPr>
              <a:t>&gt;&gt;&gt; camels = 42</a:t>
            </a:r>
          </a:p>
          <a:p>
            <a:r>
              <a:rPr lang="en-US" sz="1125">
                <a:latin typeface="Courier"/>
              </a:rPr>
              <a:t>&gt;&gt;&gt; print(</a:t>
            </a:r>
            <a:r>
              <a:rPr lang="en-US" sz="1125">
                <a:solidFill>
                  <a:srgbClr val="0070C0"/>
                </a:solidFill>
                <a:latin typeface="Courier"/>
              </a:rPr>
              <a:t>'%d' % camels)</a:t>
            </a:r>
          </a:p>
          <a:p>
            <a:r>
              <a:rPr lang="en-US" sz="1125">
                <a:latin typeface="Courier"/>
              </a:rPr>
              <a:t>'42’</a:t>
            </a:r>
          </a:p>
          <a:p>
            <a:r>
              <a:rPr lang="en-US" sz="1125">
                <a:latin typeface="Courier"/>
              </a:rPr>
              <a:t>&gt;&gt;&gt; print(</a:t>
            </a:r>
            <a:r>
              <a:rPr lang="en-US" sz="1125">
                <a:solidFill>
                  <a:srgbClr val="0070C0"/>
                </a:solidFill>
                <a:latin typeface="Courier"/>
              </a:rPr>
              <a:t>'In %d years I have spotted %g %s.' % (3, 0.1, 'camels'))</a:t>
            </a:r>
          </a:p>
          <a:p>
            <a:r>
              <a:rPr lang="en-US" sz="1125">
                <a:latin typeface="Courier"/>
              </a:rPr>
              <a:t>'In 3 years I have spotted 0.1 camels.’</a:t>
            </a:r>
          </a:p>
          <a:p>
            <a:r>
              <a:rPr lang="en-US" sz="1125">
                <a:latin typeface="Courier"/>
              </a:rPr>
              <a:t>&gt;&gt;&gt; print(</a:t>
            </a:r>
            <a:r>
              <a:rPr lang="en-US" sz="1125">
                <a:solidFill>
                  <a:srgbClr val="0070C0"/>
                </a:solidFill>
                <a:latin typeface="Courier"/>
              </a:rPr>
              <a:t>'%d %d %d' % (1, 2))</a:t>
            </a:r>
          </a:p>
          <a:p>
            <a:r>
              <a:rPr lang="en-US" sz="1125" err="1">
                <a:latin typeface="Courier"/>
              </a:rPr>
              <a:t>TypeError</a:t>
            </a:r>
            <a:r>
              <a:rPr lang="en-US" sz="1125">
                <a:latin typeface="Courier"/>
              </a:rPr>
              <a:t>: not enough arguments for format string</a:t>
            </a:r>
          </a:p>
          <a:p>
            <a:r>
              <a:rPr lang="en-US" sz="1125">
                <a:latin typeface="Courier"/>
              </a:rPr>
              <a:t>&gt;&gt;&gt;</a:t>
            </a:r>
            <a:r>
              <a:rPr lang="en-US" sz="1125">
                <a:solidFill>
                  <a:srgbClr val="0070C0"/>
                </a:solidFill>
                <a:latin typeface="Courier"/>
              </a:rPr>
              <a:t> print('%d' % 'dollars')</a:t>
            </a:r>
          </a:p>
          <a:p>
            <a:r>
              <a:rPr lang="en-US" sz="1125" err="1">
                <a:latin typeface="Courier"/>
              </a:rPr>
              <a:t>TypeError</a:t>
            </a:r>
            <a:r>
              <a:rPr lang="en-US" sz="1125">
                <a:latin typeface="Courier"/>
              </a:rPr>
              <a:t>: %d format: a number is required, not str</a:t>
            </a:r>
          </a:p>
        </p:txBody>
      </p:sp>
    </p:spTree>
    <p:extLst>
      <p:ext uri="{BB962C8B-B14F-4D97-AF65-F5344CB8AC3E}">
        <p14:creationId xmlns:p14="http://schemas.microsoft.com/office/powerpoint/2010/main" val="15229114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50847" cy="3552300"/>
          </a:xfrm>
        </p:spPr>
        <p:txBody>
          <a:bodyPr>
            <a:normAutofit lnSpcReduction="10000"/>
          </a:bodyPr>
          <a:lstStyle/>
          <a:p>
            <a:r>
              <a:rPr lang="en-US" sz="1300"/>
              <a:t>String type : a sequence of characters</a:t>
            </a:r>
          </a:p>
          <a:p>
            <a:r>
              <a:rPr lang="en-US" sz="1300"/>
              <a:t>Read/Convert</a:t>
            </a:r>
          </a:p>
          <a:p>
            <a:r>
              <a:rPr lang="en-US" sz="1300"/>
              <a:t>Indexing strings []: forward and backward</a:t>
            </a:r>
          </a:p>
          <a:p>
            <a:r>
              <a:rPr lang="en-US" sz="1300"/>
              <a:t>Looping through strings </a:t>
            </a:r>
            <a:br>
              <a:rPr lang="en-US" sz="1300"/>
            </a:br>
            <a:r>
              <a:rPr lang="en-US" sz="1300"/>
              <a:t>with for and while, and </a:t>
            </a:r>
            <a:r>
              <a:rPr lang="en-US" sz="1300" err="1"/>
              <a:t>len</a:t>
            </a:r>
            <a:r>
              <a:rPr lang="en-US" sz="1300"/>
              <a:t>()</a:t>
            </a:r>
          </a:p>
          <a:p>
            <a:r>
              <a:rPr lang="en-US" sz="1300"/>
              <a:t>Slicing strings [2:4]</a:t>
            </a:r>
          </a:p>
          <a:p>
            <a:r>
              <a:rPr lang="en-US" sz="1300">
                <a:solidFill>
                  <a:srgbClr val="1F85C6"/>
                </a:solidFill>
              </a:rPr>
              <a:t>Concatenating strings with  +</a:t>
            </a:r>
          </a:p>
          <a:p>
            <a:r>
              <a:rPr lang="en-US" sz="1300">
                <a:solidFill>
                  <a:srgbClr val="1F85C6"/>
                </a:solidFill>
              </a:rPr>
              <a:t>Repeating a string with *</a:t>
            </a:r>
          </a:p>
          <a:p>
            <a:r>
              <a:rPr lang="en-US" sz="1300">
                <a:solidFill>
                  <a:srgbClr val="1F85C6"/>
                </a:solidFill>
              </a:rPr>
              <a:t>String comparison</a:t>
            </a:r>
          </a:p>
          <a:p>
            <a:r>
              <a:rPr lang="en-US" sz="1300">
                <a:solidFill>
                  <a:srgbClr val="1F85C6"/>
                </a:solidFill>
              </a:rPr>
              <a:t>String is immutable </a:t>
            </a:r>
          </a:p>
          <a:p>
            <a:endParaRPr lang="en-US" sz="13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56</a:t>
            </a:fld>
            <a:endParaRPr lang="en-US" altLang="zh-C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515352" y="1373589"/>
            <a:ext cx="3342647" cy="3323344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String module in standard library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Searching in strings: find()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Replacing text: replace()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Stripping white space: strip(), </a:t>
            </a:r>
            <a:r>
              <a:rPr lang="en-US" sz="1300" err="1">
                <a:solidFill>
                  <a:srgbClr val="1F85C6"/>
                </a:solidFill>
              </a:rPr>
              <a:t>lstrip</a:t>
            </a:r>
            <a:r>
              <a:rPr lang="en-US" sz="1300">
                <a:solidFill>
                  <a:srgbClr val="1F85C6"/>
                </a:solidFill>
              </a:rPr>
              <a:t>(), </a:t>
            </a:r>
            <a:r>
              <a:rPr lang="en-US" sz="1300" err="1">
                <a:solidFill>
                  <a:srgbClr val="1F85C6"/>
                </a:solidFill>
              </a:rPr>
              <a:t>rstrip</a:t>
            </a:r>
            <a:r>
              <a:rPr lang="en-US" sz="1300">
                <a:solidFill>
                  <a:srgbClr val="1F85C6"/>
                </a:solidFill>
              </a:rPr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String prefix and suffix: </a:t>
            </a:r>
            <a:r>
              <a:rPr lang="en-US" sz="1300" err="1">
                <a:solidFill>
                  <a:srgbClr val="1F85C6"/>
                </a:solidFill>
              </a:rPr>
              <a:t>startswith</a:t>
            </a:r>
            <a:r>
              <a:rPr lang="en-US" sz="1300">
                <a:solidFill>
                  <a:srgbClr val="1F85C6"/>
                </a:solidFill>
              </a:rPr>
              <a:t>(), </a:t>
            </a:r>
            <a:r>
              <a:rPr lang="en-US" sz="1300" err="1">
                <a:solidFill>
                  <a:srgbClr val="1F85C6"/>
                </a:solidFill>
              </a:rPr>
              <a:t>endswith</a:t>
            </a:r>
            <a:r>
              <a:rPr lang="en-US" sz="1300">
                <a:solidFill>
                  <a:srgbClr val="1F85C6"/>
                </a:solidFill>
              </a:rPr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Parsing and Extracting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String Format: '%d %d' % (d1,d2)</a:t>
            </a:r>
          </a:p>
        </p:txBody>
      </p:sp>
    </p:spTree>
    <p:extLst>
      <p:ext uri="{BB962C8B-B14F-4D97-AF65-F5344CB8AC3E}">
        <p14:creationId xmlns:p14="http://schemas.microsoft.com/office/powerpoint/2010/main" val="37886240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2955421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DEBUGGING: </a:t>
            </a:r>
            <a:br>
              <a:rPr lang="en-US" sz="3200"/>
            </a:br>
            <a:r>
              <a:rPr lang="en-US" sz="3200"/>
              <a:t>String Index Out of Range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57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283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99D905-FAF2-453D-B8B0-031A2E77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String index out of range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23B92-664D-487B-86B8-9EBD42E99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</a:t>
            </a:r>
            <a:r>
              <a:rPr lang="en-US">
                <a:solidFill>
                  <a:srgbClr val="F20052"/>
                </a:solidFill>
              </a:rPr>
              <a:t>string index out of range</a:t>
            </a:r>
            <a:r>
              <a:rPr lang="en-US"/>
              <a:t>” is a common error</a:t>
            </a:r>
          </a:p>
          <a:p>
            <a:r>
              <a:rPr lang="en-US"/>
              <a:t>To fix it, need to </a:t>
            </a:r>
            <a:r>
              <a:rPr lang="en-US">
                <a:solidFill>
                  <a:srgbClr val="1F85C6"/>
                </a:solidFill>
              </a:rPr>
              <a:t>first identify the cause of the error</a:t>
            </a:r>
          </a:p>
          <a:p>
            <a:pPr lvl="1"/>
            <a:r>
              <a:rPr lang="en-US"/>
              <a:t>Asking "What could go wrong here?“, "What crazy thing might our user do to crash our (seemingly) perfect program?“</a:t>
            </a:r>
          </a:p>
          <a:p>
            <a:r>
              <a:rPr lang="en-US"/>
              <a:t>Common causes of the error are:</a:t>
            </a:r>
          </a:p>
          <a:p>
            <a:pPr lvl="1"/>
            <a:r>
              <a:rPr lang="en-US">
                <a:solidFill>
                  <a:srgbClr val="F20052"/>
                </a:solidFill>
              </a:rPr>
              <a:t>Empty string</a:t>
            </a:r>
          </a:p>
          <a:p>
            <a:pPr lvl="1"/>
            <a:r>
              <a:rPr lang="en-US">
                <a:solidFill>
                  <a:srgbClr val="F20052"/>
                </a:solidFill>
              </a:rPr>
              <a:t>Beyond end of string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0F03D-A704-4999-9C83-C3F522739F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58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65787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99D905-FAF2-453D-B8B0-031A2E77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String index out of range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AF6D9-6D1B-49F0-B6E8-8E8DE1A3B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code works fine </a:t>
            </a:r>
            <a:r>
              <a:rPr lang="en-US">
                <a:solidFill>
                  <a:srgbClr val="F20052"/>
                </a:solidFill>
              </a:rPr>
              <a:t>until it is presented an empty line</a:t>
            </a:r>
            <a:r>
              <a:rPr lang="en-US"/>
              <a:t>. </a:t>
            </a:r>
          </a:p>
          <a:p>
            <a:r>
              <a:rPr lang="en-US"/>
              <a:t>Then there is </a:t>
            </a:r>
            <a:r>
              <a:rPr lang="en-US">
                <a:solidFill>
                  <a:srgbClr val="F20052"/>
                </a:solidFill>
              </a:rPr>
              <a:t>no zero-</a:t>
            </a:r>
            <a:r>
              <a:rPr lang="en-US" err="1">
                <a:solidFill>
                  <a:srgbClr val="F20052"/>
                </a:solidFill>
              </a:rPr>
              <a:t>th</a:t>
            </a:r>
            <a:r>
              <a:rPr lang="en-US">
                <a:solidFill>
                  <a:srgbClr val="F20052"/>
                </a:solidFill>
              </a:rPr>
              <a:t> character</a:t>
            </a:r>
            <a:r>
              <a:rPr lang="en-US"/>
              <a:t>, so we get a traceback. </a:t>
            </a:r>
          </a:p>
          <a:p>
            <a:r>
              <a:rPr lang="en-US"/>
              <a:t>Two solutions to replace line 3</a:t>
            </a:r>
          </a:p>
          <a:p>
            <a:pPr lvl="1"/>
            <a:r>
              <a:rPr lang="en-US"/>
              <a:t>if </a:t>
            </a:r>
            <a:r>
              <a:rPr lang="en-US" err="1"/>
              <a:t>line.startswith</a:t>
            </a:r>
            <a:r>
              <a:rPr lang="en-US"/>
              <a:t>('#’):</a:t>
            </a:r>
          </a:p>
          <a:p>
            <a:pPr lvl="1"/>
            <a:r>
              <a:rPr lang="en-US"/>
              <a:t>if </a:t>
            </a:r>
            <a:r>
              <a:rPr lang="en-US" err="1"/>
              <a:t>len</a:t>
            </a:r>
            <a:r>
              <a:rPr lang="en-US"/>
              <a:t>(line) &gt; 0 and line[0] == '#':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0F03D-A704-4999-9C83-C3F522739F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59</a:t>
            </a:fld>
            <a:endParaRPr lang="en-US" altLang="zh-C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601058-2ED6-46D6-8C7A-7380A52EF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348" y="2493808"/>
            <a:ext cx="1946103" cy="14176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AEE7C3-7E59-43DB-9C7D-D029DC889010}"/>
              </a:ext>
            </a:extLst>
          </p:cNvPr>
          <p:cNvSpPr txBox="1"/>
          <p:nvPr/>
        </p:nvSpPr>
        <p:spPr>
          <a:xfrm>
            <a:off x="1480231" y="3285571"/>
            <a:ext cx="3640740" cy="1651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>
                <a:latin typeface="Courier"/>
              </a:rPr>
              <a:t>&gt; hello there</a:t>
            </a:r>
          </a:p>
          <a:p>
            <a:r>
              <a:rPr lang="en-US" sz="1013">
                <a:latin typeface="Courier"/>
              </a:rPr>
              <a:t>hello there</a:t>
            </a:r>
          </a:p>
          <a:p>
            <a:r>
              <a:rPr lang="en-US" sz="1013">
                <a:latin typeface="Courier"/>
              </a:rPr>
              <a:t>&gt; # don't print this</a:t>
            </a:r>
          </a:p>
          <a:p>
            <a:r>
              <a:rPr lang="en-US" sz="1013">
                <a:latin typeface="Courier"/>
              </a:rPr>
              <a:t>&gt; print this!</a:t>
            </a:r>
          </a:p>
          <a:p>
            <a:r>
              <a:rPr lang="en-US" sz="1013">
                <a:latin typeface="Courier"/>
              </a:rPr>
              <a:t>print this!</a:t>
            </a:r>
          </a:p>
          <a:p>
            <a:r>
              <a:rPr lang="en-US" sz="1013">
                <a:latin typeface="Courier"/>
              </a:rPr>
              <a:t>&gt;</a:t>
            </a:r>
          </a:p>
          <a:p>
            <a:r>
              <a:rPr lang="en-US" sz="1013">
                <a:solidFill>
                  <a:srgbClr val="FF0000"/>
                </a:solidFill>
                <a:latin typeface="Courier"/>
              </a:rPr>
              <a:t>Traceback (most recent call last):</a:t>
            </a:r>
          </a:p>
          <a:p>
            <a:r>
              <a:rPr lang="en-US" sz="1013">
                <a:solidFill>
                  <a:srgbClr val="FF0000"/>
                </a:solidFill>
                <a:latin typeface="Courier"/>
              </a:rPr>
              <a:t>  File "copytildone.py", line 3, in &lt;module&gt;</a:t>
            </a:r>
          </a:p>
          <a:p>
            <a:r>
              <a:rPr lang="en-US" sz="1013">
                <a:solidFill>
                  <a:srgbClr val="FF0000"/>
                </a:solidFill>
                <a:latin typeface="Courier"/>
              </a:rPr>
              <a:t>    if line[0] == '#':</a:t>
            </a:r>
          </a:p>
          <a:p>
            <a:r>
              <a:rPr lang="en-US" sz="1013" err="1">
                <a:solidFill>
                  <a:srgbClr val="FF0000"/>
                </a:solidFill>
                <a:latin typeface="Courier"/>
              </a:rPr>
              <a:t>IndexError</a:t>
            </a:r>
            <a:r>
              <a:rPr lang="en-US" sz="1013">
                <a:solidFill>
                  <a:srgbClr val="FF0000"/>
                </a:solidFill>
                <a:latin typeface="Courier"/>
              </a:rPr>
              <a:t>: string index out of range</a:t>
            </a:r>
          </a:p>
        </p:txBody>
      </p:sp>
    </p:spTree>
    <p:extLst>
      <p:ext uri="{BB962C8B-B14F-4D97-AF65-F5344CB8AC3E}">
        <p14:creationId xmlns:p14="http://schemas.microsoft.com/office/powerpoint/2010/main" val="104908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875D-FB54-44C6-8E7D-F51A06C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String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8724-FAC5-4A6D-9D61-780192D11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lnSpcReduction="10000"/>
          </a:bodyPr>
          <a:lstStyle/>
          <a:p>
            <a:r>
              <a:rPr lang="en-US" sz="1300"/>
              <a:t>String type : a sequence of characters</a:t>
            </a:r>
          </a:p>
          <a:p>
            <a:r>
              <a:rPr lang="en-US" sz="1300"/>
              <a:t>Read/Convert</a:t>
            </a:r>
          </a:p>
          <a:p>
            <a:r>
              <a:rPr lang="en-US" sz="1300"/>
              <a:t>Indexing strings []: forward and backward</a:t>
            </a:r>
          </a:p>
          <a:p>
            <a:r>
              <a:rPr lang="en-US" sz="1300"/>
              <a:t>Looping through strings </a:t>
            </a:r>
            <a:br>
              <a:rPr lang="en-US" sz="1300"/>
            </a:br>
            <a:r>
              <a:rPr lang="en-US" sz="1300"/>
              <a:t>with for and while, and </a:t>
            </a:r>
            <a:r>
              <a:rPr lang="en-US" sz="1300" err="1"/>
              <a:t>len</a:t>
            </a:r>
            <a:r>
              <a:rPr lang="en-US" sz="1300"/>
              <a:t>()</a:t>
            </a:r>
          </a:p>
          <a:p>
            <a:r>
              <a:rPr lang="en-US" sz="1300"/>
              <a:t>Slicing strings [2:4]</a:t>
            </a:r>
          </a:p>
          <a:p>
            <a:r>
              <a:rPr lang="en-US" sz="1300"/>
              <a:t>Concatenating strings with  +</a:t>
            </a:r>
          </a:p>
          <a:p>
            <a:r>
              <a:rPr lang="en-US" sz="1300"/>
              <a:t>Repeating a string with *</a:t>
            </a:r>
          </a:p>
          <a:p>
            <a:r>
              <a:rPr lang="en-US" sz="1300"/>
              <a:t>String comparison</a:t>
            </a:r>
          </a:p>
          <a:p>
            <a:r>
              <a:rPr lang="en-US" sz="1300"/>
              <a:t>String is immutable </a:t>
            </a:r>
          </a:p>
          <a:p>
            <a:endParaRPr lang="en-US" sz="13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4732E-B407-48B7-B224-3581433F5B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60</a:t>
            </a:fld>
            <a:endParaRPr lang="en-US" altLang="zh-C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556DFA-AF21-4DB6-A0FE-4E47DA1DD8F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411524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String module in standard library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Searching in strings: find()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Replacing text: replace()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Stripping white space: strip(), </a:t>
            </a:r>
            <a:r>
              <a:rPr lang="en-US" sz="1300" err="1"/>
              <a:t>lstrip</a:t>
            </a:r>
            <a:r>
              <a:rPr lang="en-US" sz="1300"/>
              <a:t>(), </a:t>
            </a:r>
            <a:r>
              <a:rPr lang="en-US" sz="1300" err="1"/>
              <a:t>rstrip</a:t>
            </a:r>
            <a:r>
              <a:rPr lang="en-US" sz="130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String prefix and suffix: </a:t>
            </a:r>
            <a:r>
              <a:rPr lang="en-US" sz="1300" err="1"/>
              <a:t>startswith</a:t>
            </a:r>
            <a:r>
              <a:rPr lang="en-US" sz="1300"/>
              <a:t>(), </a:t>
            </a:r>
            <a:r>
              <a:rPr lang="en-US" sz="1300" err="1"/>
              <a:t>endswith</a:t>
            </a:r>
            <a:r>
              <a:rPr lang="en-US" sz="130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Parsing and Extracting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/>
              <a:t>String Format: %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Debugging for “index out of range”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1498652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A287-1EB9-4E24-8E16-0291D5F5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/>
              <a:t>Finding a Carrier’s Shipping Rate from a File: Python Code for text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C50-D982-48AB-B6D8-1BD62A00B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For </a:t>
            </a:r>
            <a:r>
              <a:rPr lang="en-US">
                <a:solidFill>
                  <a:srgbClr val="1F85C6"/>
                </a:solidFill>
              </a:rPr>
              <a:t>each line read from the input file</a:t>
            </a:r>
            <a:r>
              <a:rPr lang="en-US"/>
              <a:t>:</a:t>
            </a:r>
          </a:p>
          <a:p>
            <a:pPr lvl="1"/>
            <a:r>
              <a:rPr lang="en-US"/>
              <a:t>Parse: </a:t>
            </a:r>
            <a:r>
              <a:rPr lang="en-US">
                <a:solidFill>
                  <a:srgbClr val="1F85C6"/>
                </a:solidFill>
              </a:rPr>
              <a:t>If the line starts with the </a:t>
            </a:r>
            <a:r>
              <a:rPr lang="en-US" err="1">
                <a:solidFill>
                  <a:srgbClr val="1F85C6"/>
                </a:solidFill>
              </a:rPr>
              <a:t>carrier_name</a:t>
            </a:r>
            <a:r>
              <a:rPr lang="en-US"/>
              <a:t>, then </a:t>
            </a:r>
          </a:p>
          <a:p>
            <a:pPr lvl="2"/>
            <a:r>
              <a:rPr lang="en-US">
                <a:solidFill>
                  <a:srgbClr val="1F85C6"/>
                </a:solidFill>
              </a:rPr>
              <a:t>Extract the shipping rate </a:t>
            </a:r>
            <a:r>
              <a:rPr lang="en-US"/>
              <a:t>from the line, and </a:t>
            </a:r>
            <a:r>
              <a:rPr lang="en-US">
                <a:solidFill>
                  <a:srgbClr val="1F85C6"/>
                </a:solidFill>
              </a:rPr>
              <a:t>print the rate</a:t>
            </a:r>
          </a:p>
          <a:p>
            <a:r>
              <a:rPr lang="en-US"/>
              <a:t>File: Open, Read, Write, Close</a:t>
            </a:r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A67B9-FED1-4D91-81E6-843FA97A0E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61</a:t>
            </a:fld>
            <a:endParaRPr lang="en-US" altLang="zh-CN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09EA13-0098-334A-BF93-07DAA44C8FB5}"/>
              </a:ext>
            </a:extLst>
          </p:cNvPr>
          <p:cNvGrpSpPr/>
          <p:nvPr/>
        </p:nvGrpSpPr>
        <p:grpSpPr>
          <a:xfrm>
            <a:off x="1330527" y="2791837"/>
            <a:ext cx="4401108" cy="1636773"/>
            <a:chOff x="4388852" y="2008503"/>
            <a:chExt cx="5868144" cy="218236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A2E52B4-D9EA-4BF6-A231-52746C128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008503"/>
              <a:ext cx="5684996" cy="218236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486D68-C9A1-4FE6-99C4-33FFFDB43EB1}"/>
                </a:ext>
              </a:extLst>
            </p:cNvPr>
            <p:cNvSpPr/>
            <p:nvPr/>
          </p:nvSpPr>
          <p:spPr>
            <a:xfrm>
              <a:off x="4388852" y="2171847"/>
              <a:ext cx="3927047" cy="1620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3572F7-CB1A-42A3-869E-4B39E492B7B6}"/>
                </a:ext>
              </a:extLst>
            </p:cNvPr>
            <p:cNvSpPr/>
            <p:nvPr/>
          </p:nvSpPr>
          <p:spPr>
            <a:xfrm>
              <a:off x="4391066" y="2497210"/>
              <a:ext cx="3927047" cy="1620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ED8D16C-C37E-4EE7-ADC4-3BEE6FE93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076" y="2571750"/>
            <a:ext cx="1092994" cy="6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853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/>
        </p:nvSpPr>
        <p:spPr>
          <a:xfrm>
            <a:off x="2106650" y="1324432"/>
            <a:ext cx="1457367" cy="2737799"/>
          </a:xfrm>
          <a:prstGeom prst="rect">
            <a:avLst/>
          </a:prstGeom>
          <a:noFill/>
          <a:ln w="76200" cap="rnd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>
              <a:spcBef>
                <a:spcPts val="422"/>
              </a:spcBef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  Software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729693" y="1640543"/>
            <a:ext cx="921502" cy="921502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and Output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2374542" y="1683405"/>
            <a:ext cx="900112" cy="835818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Central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Processing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Unit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2374541" y="2963923"/>
            <a:ext cx="916186" cy="900112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Main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4287280" y="2192397"/>
            <a:ext cx="921502" cy="921502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Secondary</a:t>
            </a:r>
          </a:p>
          <a:p>
            <a:pPr algn="ctr">
              <a:buClr>
                <a:schemeClr val="lt1"/>
              </a:buClr>
              <a:buSzPct val="25000"/>
            </a:pPr>
            <a:r>
              <a:rPr lang="en-US" sz="1200"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cxnSp>
        <p:nvCxnSpPr>
          <p:cNvPr id="217" name="Shape 217"/>
          <p:cNvCxnSpPr/>
          <p:nvPr/>
        </p:nvCxnSpPr>
        <p:spPr>
          <a:xfrm flipH="1">
            <a:off x="1657206" y="2116049"/>
            <a:ext cx="446765" cy="734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stealth" w="med" len="med"/>
          </a:ln>
        </p:spPr>
      </p:cxnSp>
      <p:cxnSp>
        <p:nvCxnSpPr>
          <p:cNvPr id="218" name="Shape 218"/>
          <p:cNvCxnSpPr/>
          <p:nvPr/>
        </p:nvCxnSpPr>
        <p:spPr>
          <a:xfrm rot="10800000">
            <a:off x="2653147" y="2531216"/>
            <a:ext cx="0" cy="409936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>
            <a:off x="3055652" y="2538646"/>
            <a:ext cx="0" cy="387788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0" name="Shape 220"/>
          <p:cNvCxnSpPr/>
          <p:nvPr/>
        </p:nvCxnSpPr>
        <p:spPr>
          <a:xfrm flipH="1">
            <a:off x="3608177" y="2379251"/>
            <a:ext cx="659011" cy="734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1" name="Shape 221"/>
          <p:cNvCxnSpPr/>
          <p:nvPr/>
        </p:nvCxnSpPr>
        <p:spPr>
          <a:xfrm>
            <a:off x="3593443" y="2803188"/>
            <a:ext cx="666351" cy="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2" name="Shape 222"/>
          <p:cNvSpPr txBox="1"/>
          <p:nvPr/>
        </p:nvSpPr>
        <p:spPr>
          <a:xfrm>
            <a:off x="4494895" y="1088687"/>
            <a:ext cx="2131313" cy="7019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It is time to go find some Data to mess with!</a:t>
            </a:r>
          </a:p>
        </p:txBody>
      </p:sp>
      <p:sp>
        <p:nvSpPr>
          <p:cNvPr id="223" name="Shape 223"/>
          <p:cNvSpPr/>
          <p:nvPr/>
        </p:nvSpPr>
        <p:spPr>
          <a:xfrm>
            <a:off x="3408599" y="1238707"/>
            <a:ext cx="760767" cy="535739"/>
          </a:xfrm>
          <a:prstGeom prst="wedgeEllipseCallout">
            <a:avLst>
              <a:gd name="adj1" fmla="val -66356"/>
              <a:gd name="adj2" fmla="val 96966"/>
            </a:avLst>
          </a:prstGeom>
          <a:solidFill>
            <a:schemeClr val="bg2"/>
          </a:solidFill>
          <a:ln w="38100">
            <a:solidFill>
              <a:srgbClr val="0070C0"/>
            </a:solidFill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0000"/>
              </a:buClr>
              <a:buSzPct val="25000"/>
            </a:pPr>
            <a:r>
              <a:rPr lang="en-US" sz="1097">
                <a:latin typeface="Arial" charset="0"/>
                <a:ea typeface="Arial" charset="0"/>
                <a:cs typeface="Arial" charset="0"/>
                <a:sym typeface="Cabin"/>
              </a:rPr>
              <a:t>What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US" sz="1097">
                <a:latin typeface="Arial" charset="0"/>
                <a:ea typeface="Arial" charset="0"/>
                <a:cs typeface="Arial" charset="0"/>
                <a:sym typeface="Cabin"/>
              </a:rPr>
              <a:t>Next?</a:t>
            </a:r>
          </a:p>
        </p:txBody>
      </p:sp>
      <p:pic>
        <p:nvPicPr>
          <p:cNvPr id="224" name="Shape 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164" y="3065721"/>
            <a:ext cx="192881" cy="27388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/>
          <p:nvPr/>
        </p:nvSpPr>
        <p:spPr>
          <a:xfrm>
            <a:off x="2771018" y="2546034"/>
            <a:ext cx="1168046" cy="535739"/>
          </a:xfrm>
          <a:prstGeom prst="wedgeEllipseCallout">
            <a:avLst>
              <a:gd name="adj1" fmla="val -16423"/>
              <a:gd name="adj2" fmla="val 86316"/>
            </a:avLst>
          </a:prstGeom>
          <a:solidFill>
            <a:schemeClr val="bg2"/>
          </a:solidFill>
          <a:ln w="50800" cap="rnd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097">
                <a:latin typeface="Arial" charset="0"/>
                <a:ea typeface="Arial" charset="0"/>
                <a:cs typeface="Arial" charset="0"/>
                <a:sym typeface="Cabin"/>
              </a:rPr>
              <a:t>if x &lt; 3: print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4051537" y="3373795"/>
            <a:ext cx="2078789" cy="696473"/>
          </a:xfrm>
          <a:prstGeom prst="rect">
            <a:avLst/>
          </a:prstGeom>
          <a:noFill/>
          <a:ln w="127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548">
                <a:latin typeface="Arial" charset="0"/>
                <a:ea typeface="Arial" charset="0"/>
                <a:cs typeface="Arial" charset="0"/>
                <a:sym typeface="Cabin"/>
              </a:rPr>
              <a:t>From stephen.marquard@uct.ac.za Sat Jan  5 09:14:16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548">
                <a:latin typeface="Arial" charset="0"/>
                <a:ea typeface="Arial" charset="0"/>
                <a:cs typeface="Arial" charset="0"/>
                <a:sym typeface="Cabin"/>
              </a:rPr>
              <a:t>Return-Path: &lt;postmaster@collab.sakaiproject.org&gt;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548">
                <a:latin typeface="Arial" charset="0"/>
                <a:ea typeface="Arial" charset="0"/>
                <a:cs typeface="Arial" charset="0"/>
                <a:sym typeface="Cabin"/>
              </a:rPr>
              <a:t>Date: Sat, 5 Jan 2008 09:12:18 -0500To: source@collab.sakaiproject.orgFrom: stephen.marquard@uct.ac.zaSubject: [sakai] svn commit: r39772 - content/branches/Details: http://source.sakaiproject.org/viewsvn/?view=rev&amp;rev=39772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548"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sp>
        <p:nvSpPr>
          <p:cNvPr id="227" name="Shape 227"/>
          <p:cNvSpPr/>
          <p:nvPr/>
        </p:nvSpPr>
        <p:spPr>
          <a:xfrm>
            <a:off x="5208781" y="1956027"/>
            <a:ext cx="921502" cy="513490"/>
          </a:xfrm>
          <a:prstGeom prst="wedgeEllipseCallout">
            <a:avLst>
              <a:gd name="adj1" fmla="val -56870"/>
              <a:gd name="adj2" fmla="val 111090"/>
            </a:avLst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0000"/>
              </a:buClr>
              <a:buSzPct val="25000"/>
            </a:pPr>
            <a:r>
              <a:rPr lang="en-US" sz="1097">
                <a:latin typeface="Arial" charset="0"/>
                <a:ea typeface="Arial" charset="0"/>
                <a:cs typeface="Arial" charset="0"/>
                <a:sym typeface="Cabin"/>
              </a:rPr>
              <a:t>Files in hard disk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11940"/>
            <a:ext cx="5829300" cy="566803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FILE: open for processing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63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348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File Processing</a:t>
            </a:r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text file </a:t>
            </a:r>
            <a:r>
              <a:rPr lang="en-US">
                <a:sym typeface="Cabin"/>
              </a:rPr>
              <a:t>can be thought of as a </a:t>
            </a:r>
            <a:r>
              <a:rPr lang="en-US">
                <a:solidFill>
                  <a:srgbClr val="1F85C6"/>
                </a:solidFill>
                <a:sym typeface="Cabin"/>
              </a:rPr>
              <a:t>sequence of lines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1121805" y="2124416"/>
            <a:ext cx="5007776" cy="1467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Sat Jan  5 09:14:16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Return-Path: &lt;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postmaster@collab.sakaiproject.org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&gt;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Date: Sat, 5 Jan 2008 09:12:18 -0500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To: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source@collab.sakaiproject.org</a:t>
            </a:r>
            <a:endParaRPr lang="en-US"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endParaRPr lang="en-US"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Subject: [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sakai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]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svn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commit: r39772 - content/branches/</a:t>
            </a:r>
          </a:p>
          <a:p>
            <a:pPr>
              <a:buClr>
                <a:srgbClr val="FF00FF"/>
              </a:buClr>
            </a:pPr>
            <a:endParaRPr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Details: http://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source.sakaiproject.org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viewsvn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/?view=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rev&amp;rev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=39772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1314675" y="3678139"/>
            <a:ext cx="4051265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266" u="sng">
                <a:latin typeface="Arial" charset="0"/>
                <a:ea typeface="Arial" charset="0"/>
                <a:cs typeface="Arial" charset="0"/>
                <a:sym typeface="Cab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http://www.py4e.com/code/mbox-short.txt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Text Files are Everywhere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7F48C5-A429-4E6D-BB55-A7CD25A35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81" y="1412166"/>
            <a:ext cx="2470775" cy="777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C5EC61-6706-4C49-90FA-1D116BD44032}"/>
              </a:ext>
            </a:extLst>
          </p:cNvPr>
          <p:cNvSpPr txBox="1"/>
          <p:nvPr/>
        </p:nvSpPr>
        <p:spPr>
          <a:xfrm>
            <a:off x="785838" y="1147692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FF0000"/>
                </a:solidFill>
              </a:rPr>
              <a:t>csv data files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FB2AAA-B183-4CB6-8F12-9B88CCAFF776}"/>
              </a:ext>
            </a:extLst>
          </p:cNvPr>
          <p:cNvSpPr txBox="1"/>
          <p:nvPr/>
        </p:nvSpPr>
        <p:spPr>
          <a:xfrm>
            <a:off x="708438" y="4531196"/>
            <a:ext cx="8675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FF0000"/>
                </a:solidFill>
              </a:rPr>
              <a:t>Web pages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F049B0-770C-4B7B-AADD-DB3F39ED20B8}"/>
              </a:ext>
            </a:extLst>
          </p:cNvPr>
          <p:cNvCxnSpPr/>
          <p:nvPr/>
        </p:nvCxnSpPr>
        <p:spPr>
          <a:xfrm>
            <a:off x="2689556" y="2764447"/>
            <a:ext cx="452444" cy="0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9ABF687-973C-469A-8C02-E7527A5143E7}"/>
              </a:ext>
            </a:extLst>
          </p:cNvPr>
          <p:cNvCxnSpPr>
            <a:cxnSpLocks/>
          </p:cNvCxnSpPr>
          <p:nvPr/>
        </p:nvCxnSpPr>
        <p:spPr>
          <a:xfrm flipV="1">
            <a:off x="2092559" y="4661146"/>
            <a:ext cx="2740126" cy="10656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55B528-D5DF-4F5A-8647-A330D71ED51C}"/>
              </a:ext>
            </a:extLst>
          </p:cNvPr>
          <p:cNvCxnSpPr/>
          <p:nvPr/>
        </p:nvCxnSpPr>
        <p:spPr>
          <a:xfrm>
            <a:off x="3428821" y="1775336"/>
            <a:ext cx="452444" cy="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0CD1114-89FB-98F1-FE2E-2BA619D2D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685" y="3162091"/>
            <a:ext cx="1972153" cy="1581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307F1A-E68D-70A9-C0C5-C5899A7AA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8742" y="2152451"/>
            <a:ext cx="1706922" cy="2420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47694D-BECC-4C2B-B87B-64D6A9161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783" y="1339308"/>
            <a:ext cx="1413805" cy="10934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E8FCE0-6C2A-0183-B706-B8B7C4212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96" y="2389992"/>
            <a:ext cx="2574920" cy="197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570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DD4A0-AE94-4E29-BF1B-FADE34E3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Create a Text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C444C-B17B-4452-979E-998DA57D2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</a:t>
            </a:r>
            <a:r>
              <a:rPr lang="en-US">
                <a:solidFill>
                  <a:srgbClr val="1F85C6"/>
                </a:solidFill>
              </a:rPr>
              <a:t>Text Editor</a:t>
            </a:r>
          </a:p>
          <a:p>
            <a:pPr lvl="1"/>
            <a:r>
              <a:rPr lang="en-US"/>
              <a:t>Windows: </a:t>
            </a:r>
            <a:r>
              <a:rPr lang="en-US">
                <a:solidFill>
                  <a:srgbClr val="1F85C6"/>
                </a:solidFill>
              </a:rPr>
              <a:t>Notepad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MacOS: </a:t>
            </a:r>
            <a:r>
              <a:rPr lang="en-US">
                <a:solidFill>
                  <a:srgbClr val="1F85C6"/>
                </a:solidFill>
              </a:rPr>
              <a:t>TextEdit</a:t>
            </a:r>
          </a:p>
          <a:p>
            <a:pPr lvl="2"/>
            <a:r>
              <a:rPr lang="en-US"/>
              <a:t>Preferences </a:t>
            </a:r>
            <a:r>
              <a:rPr lang="en-US">
                <a:sym typeface="Wingdings" panose="05000000000000000000" pitchFamily="2" charset="2"/>
              </a:rPr>
              <a:t> Plain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C740C-133B-4EA5-AB9A-EF5CF304B9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66</a:t>
            </a:fld>
            <a:endParaRPr lang="en-US" altLang="zh-C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5AF066-413C-400F-A367-99529F8A3F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00" b="66433"/>
          <a:stretch/>
        </p:blipFill>
        <p:spPr>
          <a:xfrm>
            <a:off x="3176488" y="1662622"/>
            <a:ext cx="688577" cy="8545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4C0DC4-8CB7-45CD-995E-382006E6A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094" y="1662621"/>
            <a:ext cx="2319933" cy="932260"/>
          </a:xfrm>
          <a:prstGeom prst="rect">
            <a:avLst/>
          </a:prstGeom>
        </p:spPr>
      </p:pic>
      <p:pic>
        <p:nvPicPr>
          <p:cNvPr id="1029" name="Picture 5" descr="TextEdit - Wikipedia">
            <a:extLst>
              <a:ext uri="{FF2B5EF4-FFF2-40B4-BE49-F238E27FC236}">
                <a16:creationId xmlns:a16="http://schemas.microsoft.com/office/drawing/2014/main" id="{A1E34311-4839-42CC-9B7B-50B2433EC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0" y="3521619"/>
            <a:ext cx="854570" cy="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TextEdit preferences">
            <a:extLst>
              <a:ext uri="{FF2B5EF4-FFF2-40B4-BE49-F238E27FC236}">
                <a16:creationId xmlns:a16="http://schemas.microsoft.com/office/drawing/2014/main" id="{D01C1EC0-17A7-4900-B924-DD378530E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9" b="74107"/>
          <a:stretch/>
        </p:blipFill>
        <p:spPr bwMode="auto">
          <a:xfrm>
            <a:off x="1444280" y="3521619"/>
            <a:ext cx="2247965" cy="85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ow to Use Plain Text Mode in TextEdit on Your Mac">
            <a:extLst>
              <a:ext uri="{FF2B5EF4-FFF2-40B4-BE49-F238E27FC236}">
                <a16:creationId xmlns:a16="http://schemas.microsoft.com/office/drawing/2014/main" id="{96D48DCD-C6E6-4D3B-B61D-7A406A7DE7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" t="-1" r="44196" b="53302"/>
          <a:stretch/>
        </p:blipFill>
        <p:spPr bwMode="auto">
          <a:xfrm>
            <a:off x="3959504" y="3175147"/>
            <a:ext cx="2319932" cy="114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686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AD0FED-D2AC-4AD6-B709-F6D9EA2269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2849" b="5402"/>
          <a:stretch/>
        </p:blipFill>
        <p:spPr>
          <a:xfrm>
            <a:off x="4365673" y="1584959"/>
            <a:ext cx="2203875" cy="1632389"/>
          </a:xfrm>
          <a:prstGeom prst="rect">
            <a:avLst/>
          </a:prstGeom>
        </p:spPr>
      </p:pic>
      <p:sp>
        <p:nvSpPr>
          <p:cNvPr id="240" name="Shape 24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Opening a File</a:t>
            </a:r>
          </a:p>
        </p:txBody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533235" cy="3552300"/>
          </a:xfrm>
        </p:spPr>
        <p:txBody>
          <a:bodyPr/>
          <a:lstStyle/>
          <a:p>
            <a:r>
              <a:rPr lang="en-US">
                <a:sym typeface="Cabin"/>
              </a:rPr>
              <a:t>Before we can read the contents of the file, we </a:t>
            </a:r>
            <a:r>
              <a:rPr lang="en-US">
                <a:solidFill>
                  <a:srgbClr val="1F85C6"/>
                </a:solidFill>
                <a:sym typeface="Cabin"/>
              </a:rPr>
              <a:t>must tell Python which file we are going to work with </a:t>
            </a:r>
            <a:r>
              <a:rPr lang="en-US">
                <a:sym typeface="Cabin"/>
              </a:rPr>
              <a:t>and </a:t>
            </a:r>
            <a:r>
              <a:rPr lang="en-US">
                <a:solidFill>
                  <a:srgbClr val="1F85C6"/>
                </a:solidFill>
                <a:sym typeface="Cabin"/>
              </a:rPr>
              <a:t>what we will be doing </a:t>
            </a:r>
            <a:r>
              <a:rPr lang="en-US">
                <a:sym typeface="Cabin"/>
              </a:rPr>
              <a:t>with the file</a:t>
            </a:r>
          </a:p>
          <a:p>
            <a:r>
              <a:rPr lang="en-US">
                <a:sym typeface="Cabin"/>
              </a:rPr>
              <a:t>This is done with the </a:t>
            </a:r>
            <a:r>
              <a:rPr lang="en-US">
                <a:solidFill>
                  <a:srgbClr val="1F85C6"/>
                </a:solidFill>
                <a:sym typeface="Cabin"/>
              </a:rPr>
              <a:t>open() </a:t>
            </a:r>
            <a:r>
              <a:rPr lang="en-US">
                <a:sym typeface="Cabin"/>
              </a:rPr>
              <a:t>function</a:t>
            </a:r>
          </a:p>
          <a:p>
            <a:r>
              <a:rPr lang="en-US">
                <a:solidFill>
                  <a:srgbClr val="1F85C6"/>
                </a:solidFill>
                <a:sym typeface="Cabin"/>
              </a:rPr>
              <a:t>open() returns </a:t>
            </a:r>
            <a:r>
              <a:rPr lang="en-US">
                <a:sym typeface="Cabin"/>
              </a:rPr>
              <a:t>a </a:t>
            </a:r>
            <a:r>
              <a:rPr lang="en-US">
                <a:sym typeface="Arial"/>
              </a:rPr>
              <a:t>“</a:t>
            </a:r>
            <a:r>
              <a:rPr lang="en-US">
                <a:solidFill>
                  <a:srgbClr val="1F85C6"/>
                </a:solidFill>
                <a:sym typeface="Cabin"/>
              </a:rPr>
              <a:t>file handle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- a </a:t>
            </a:r>
            <a:r>
              <a:rPr lang="en-US">
                <a:solidFill>
                  <a:srgbClr val="F20052"/>
                </a:solidFill>
                <a:sym typeface="Cabin"/>
              </a:rPr>
              <a:t>variable used to perform operations on the file</a:t>
            </a:r>
          </a:p>
          <a:p>
            <a:r>
              <a:rPr lang="en-US">
                <a:sym typeface="Cabin"/>
              </a:rPr>
              <a:t>Similar to </a:t>
            </a:r>
            <a:r>
              <a:rPr lang="en-US">
                <a:sym typeface="Arial"/>
              </a:rPr>
              <a:t>“</a:t>
            </a:r>
            <a:r>
              <a:rPr lang="en-US">
                <a:sym typeface="Cabin"/>
              </a:rPr>
              <a:t>File -&gt; Open</a:t>
            </a:r>
            <a:r>
              <a:rPr lang="en-US">
                <a:sym typeface="Arial"/>
              </a:rPr>
              <a:t>”</a:t>
            </a:r>
            <a:r>
              <a:rPr lang="en-US">
                <a:sym typeface="Cabin"/>
              </a:rPr>
              <a:t> in a Word Processor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7B26FD-6809-4761-A877-28DFF498CE4B}"/>
              </a:ext>
            </a:extLst>
          </p:cNvPr>
          <p:cNvSpPr/>
          <p:nvPr/>
        </p:nvSpPr>
        <p:spPr>
          <a:xfrm>
            <a:off x="4308537" y="1672072"/>
            <a:ext cx="2203874" cy="2025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Using open()</a:t>
            </a:r>
          </a:p>
        </p:txBody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70275" y="1628774"/>
            <a:ext cx="3901725" cy="3297113"/>
          </a:xfrm>
        </p:spPr>
        <p:txBody>
          <a:bodyPr>
            <a:normAutofit/>
          </a:bodyPr>
          <a:lstStyle/>
          <a:p>
            <a:pPr lvl="1"/>
            <a:r>
              <a:rPr lang="en-US" sz="1350">
                <a:solidFill>
                  <a:srgbClr val="1F85C6"/>
                </a:solidFill>
                <a:sym typeface="Cabin"/>
              </a:rPr>
              <a:t>handle = open(filename, mode)</a:t>
            </a:r>
          </a:p>
          <a:p>
            <a:pPr lvl="1"/>
            <a:r>
              <a:rPr lang="en-US" sz="1350">
                <a:solidFill>
                  <a:srgbClr val="1F85C6"/>
                </a:solidFill>
                <a:sym typeface="Cabin"/>
              </a:rPr>
              <a:t>open()</a:t>
            </a:r>
            <a:r>
              <a:rPr lang="en-US" sz="1350">
                <a:sym typeface="Cabin"/>
              </a:rPr>
              <a:t> returns a handle used to </a:t>
            </a:r>
            <a:r>
              <a:rPr lang="en-US" sz="1350">
                <a:solidFill>
                  <a:srgbClr val="1F85C6"/>
                </a:solidFill>
                <a:sym typeface="Cabin"/>
              </a:rPr>
              <a:t>manipulate</a:t>
            </a:r>
            <a:r>
              <a:rPr lang="en-US" sz="1350">
                <a:sym typeface="Cabin"/>
              </a:rPr>
              <a:t> the file</a:t>
            </a:r>
          </a:p>
          <a:p>
            <a:pPr lvl="1"/>
            <a:r>
              <a:rPr lang="en-US" sz="1350">
                <a:solidFill>
                  <a:srgbClr val="1F85C6"/>
                </a:solidFill>
                <a:sym typeface="Cabin"/>
              </a:rPr>
              <a:t>filename is a string</a:t>
            </a:r>
          </a:p>
          <a:p>
            <a:pPr lvl="1"/>
            <a:r>
              <a:rPr lang="en-US" sz="1350">
                <a:solidFill>
                  <a:srgbClr val="1F85C6"/>
                </a:solidFill>
                <a:sym typeface="Cabin"/>
              </a:rPr>
              <a:t>mode</a:t>
            </a:r>
            <a:r>
              <a:rPr lang="en-US" sz="1350">
                <a:sym typeface="Cabin"/>
              </a:rPr>
              <a:t> is optional and should be </a:t>
            </a:r>
          </a:p>
          <a:p>
            <a:pPr lvl="2"/>
            <a:r>
              <a:rPr lang="en-US" sz="1350">
                <a:solidFill>
                  <a:srgbClr val="1F85C6"/>
                </a:solidFill>
                <a:sym typeface="Cabin"/>
              </a:rPr>
              <a:t>'r'</a:t>
            </a:r>
            <a:r>
              <a:rPr lang="en-US" sz="1350">
                <a:sym typeface="Cabin"/>
              </a:rPr>
              <a:t> if we are planning to </a:t>
            </a:r>
            <a:r>
              <a:rPr lang="en-US" sz="1350">
                <a:solidFill>
                  <a:srgbClr val="1F85C6"/>
                </a:solidFill>
                <a:sym typeface="Cabin"/>
              </a:rPr>
              <a:t>read</a:t>
            </a:r>
            <a:r>
              <a:rPr lang="en-US" sz="1350">
                <a:sym typeface="Cabin"/>
              </a:rPr>
              <a:t> the file and </a:t>
            </a:r>
          </a:p>
          <a:p>
            <a:pPr lvl="2"/>
            <a:r>
              <a:rPr lang="en-US" sz="1350">
                <a:solidFill>
                  <a:srgbClr val="1F85C6"/>
                </a:solidFill>
                <a:sym typeface="Cabin"/>
              </a:rPr>
              <a:t>'w' </a:t>
            </a:r>
            <a:r>
              <a:rPr lang="en-US" sz="1350">
                <a:sym typeface="Cabin"/>
              </a:rPr>
              <a:t>if we are going to </a:t>
            </a:r>
            <a:r>
              <a:rPr lang="en-US" sz="1350">
                <a:solidFill>
                  <a:srgbClr val="1F85C6"/>
                </a:solidFill>
                <a:sym typeface="Cabin"/>
              </a:rPr>
              <a:t>write</a:t>
            </a:r>
            <a:r>
              <a:rPr lang="en-US" sz="1350">
                <a:sym typeface="Cabin"/>
              </a:rPr>
              <a:t> to the file</a:t>
            </a:r>
          </a:p>
          <a:p>
            <a:pPr lvl="1"/>
            <a:r>
              <a:rPr lang="en-US" sz="1350">
                <a:solidFill>
                  <a:srgbClr val="1F85C6"/>
                </a:solidFill>
                <a:sym typeface="Cabin"/>
              </a:rPr>
              <a:t>encoding</a:t>
            </a:r>
            <a:r>
              <a:rPr lang="en-US" sz="1350">
                <a:sym typeface="Cabin"/>
              </a:rPr>
              <a:t> is </a:t>
            </a:r>
            <a:r>
              <a:rPr lang="en-US" sz="1350">
                <a:solidFill>
                  <a:srgbClr val="1F85C6"/>
                </a:solidFill>
                <a:sym typeface="Cabin"/>
              </a:rPr>
              <a:t>optional</a:t>
            </a:r>
            <a:r>
              <a:rPr lang="en-US" sz="1350">
                <a:sym typeface="Cabin"/>
              </a:rPr>
              <a:t> to define how texts are encoded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685800" y="1366285"/>
            <a:ext cx="4105438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err="1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fhand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1519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open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1519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'mbox.txt'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, </a:t>
            </a:r>
            <a:r>
              <a:rPr lang="en-US" sz="1519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‘r’, </a:t>
            </a:r>
            <a:r>
              <a:rPr lang="en-US" sz="1519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encoding=‘utf-8</a:t>
            </a:r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CD65C8-0D87-4922-9C80-4CE23CBD5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969" y="1878204"/>
            <a:ext cx="1714500" cy="16609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E4B4EF-1DFA-463D-BDC1-36E1ECB392A1}"/>
              </a:ext>
            </a:extLst>
          </p:cNvPr>
          <p:cNvSpPr txBox="1"/>
          <p:nvPr/>
        </p:nvSpPr>
        <p:spPr>
          <a:xfrm>
            <a:off x="4791238" y="1693143"/>
            <a:ext cx="182133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>
                <a:solidFill>
                  <a:srgbClr val="00B050"/>
                </a:solidFill>
              </a:rPr>
              <a:t>Encoding: Unicode standard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What is a Handle?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604591" y="1715497"/>
            <a:ext cx="6071741" cy="700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&lt;_</a:t>
            </a:r>
            <a:r>
              <a:rPr lang="en-US" sz="118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io.TextIOWrapper</a:t>
            </a:r>
            <a:r>
              <a:rPr lang="en-US" sz="118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name='mbox.txt' mode='r' encoding='UTF-8'&gt;</a:t>
            </a:r>
          </a:p>
        </p:txBody>
      </p:sp>
      <p:pic>
        <p:nvPicPr>
          <p:cNvPr id="255" name="Shape 2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9137" y="2894338"/>
            <a:ext cx="2983632" cy="146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7C33C3-72C5-41A3-96E5-51BB97EB9589}"/>
              </a:ext>
            </a:extLst>
          </p:cNvPr>
          <p:cNvSpPr txBox="1"/>
          <p:nvPr/>
        </p:nvSpPr>
        <p:spPr>
          <a:xfrm>
            <a:off x="488227" y="2545229"/>
            <a:ext cx="31761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35" indent="-160735"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FF0000"/>
                </a:solidFill>
                <a:latin typeface="Merriweather"/>
              </a:rPr>
              <a:t>The file handle is not the actual data contained in the file </a:t>
            </a: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FF0000"/>
                </a:solidFill>
                <a:latin typeface="Merriweather"/>
              </a:rPr>
              <a:t>It is a "handle" (interface) that we can use to read data. </a:t>
            </a:r>
          </a:p>
          <a:p>
            <a:pPr marL="160735" indent="-160735">
              <a:buFont typeface="Arial" panose="020B0604020202020204" pitchFamily="34" charset="0"/>
              <a:buChar char="•"/>
            </a:pPr>
            <a:endParaRPr lang="en-US" sz="1050">
              <a:solidFill>
                <a:srgbClr val="222222"/>
              </a:solidFill>
              <a:latin typeface="Merriweather"/>
            </a:endParaRP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222222"/>
                </a:solidFill>
                <a:latin typeface="Merriweather"/>
              </a:rPr>
              <a:t>You are given a </a:t>
            </a:r>
            <a:r>
              <a:rPr lang="en-US" sz="1050">
                <a:solidFill>
                  <a:srgbClr val="F20052"/>
                </a:solidFill>
                <a:latin typeface="Merriweather"/>
              </a:rPr>
              <a:t>handle</a:t>
            </a:r>
            <a:r>
              <a:rPr lang="en-US" sz="1050">
                <a:solidFill>
                  <a:srgbClr val="222222"/>
                </a:solidFill>
                <a:latin typeface="Merriweather"/>
              </a:rPr>
              <a:t> if the requested file </a:t>
            </a:r>
            <a:r>
              <a:rPr lang="en-US" sz="1050">
                <a:solidFill>
                  <a:srgbClr val="F20052"/>
                </a:solidFill>
                <a:latin typeface="Merriweather"/>
              </a:rPr>
              <a:t>exists</a:t>
            </a:r>
            <a:r>
              <a:rPr lang="en-US" sz="1050">
                <a:solidFill>
                  <a:srgbClr val="222222"/>
                </a:solidFill>
                <a:latin typeface="Merriweather"/>
              </a:rPr>
              <a:t> and you have the proper </a:t>
            </a:r>
            <a:r>
              <a:rPr lang="en-US" sz="1050">
                <a:solidFill>
                  <a:srgbClr val="1F85C6"/>
                </a:solidFill>
                <a:latin typeface="Merriweather"/>
              </a:rPr>
              <a:t>permissions</a:t>
            </a:r>
            <a:r>
              <a:rPr lang="en-US" sz="1050">
                <a:solidFill>
                  <a:srgbClr val="222222"/>
                </a:solidFill>
                <a:latin typeface="Merriweather"/>
              </a:rPr>
              <a:t> to </a:t>
            </a:r>
            <a:r>
              <a:rPr lang="en-US" sz="1050">
                <a:solidFill>
                  <a:srgbClr val="1F85C6"/>
                </a:solidFill>
                <a:latin typeface="Merriweather"/>
              </a:rPr>
              <a:t>read</a:t>
            </a:r>
            <a:r>
              <a:rPr lang="en-US" sz="1050">
                <a:solidFill>
                  <a:srgbClr val="222222"/>
                </a:solidFill>
                <a:latin typeface="Merriweather"/>
              </a:rPr>
              <a:t> the file.</a:t>
            </a:r>
            <a:endParaRPr lang="en-US" sz="105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When Files are Missing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623963" y="2334286"/>
            <a:ext cx="3807423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= open('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stuff.txt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FileNotFoundError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: [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Errno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2] No such file or directory: '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stuff.txt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'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E6C9B-78AC-4013-B4DC-2F572A4A69C9}"/>
              </a:ext>
            </a:extLst>
          </p:cNvPr>
          <p:cNvSpPr txBox="1"/>
          <p:nvPr/>
        </p:nvSpPr>
        <p:spPr>
          <a:xfrm>
            <a:off x="623963" y="1676109"/>
            <a:ext cx="59946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/>
              <a:t>If the </a:t>
            </a:r>
            <a:r>
              <a:rPr lang="en-US" sz="1575">
                <a:solidFill>
                  <a:srgbClr val="F20052"/>
                </a:solidFill>
              </a:rPr>
              <a:t>file does not exist</a:t>
            </a:r>
            <a:r>
              <a:rPr lang="en-US" sz="1575"/>
              <a:t>, open will </a:t>
            </a:r>
            <a:r>
              <a:rPr lang="en-US" sz="1575">
                <a:solidFill>
                  <a:srgbClr val="F20052"/>
                </a:solidFill>
              </a:rPr>
              <a:t>fail with a traceback </a:t>
            </a:r>
            <a:r>
              <a:rPr lang="en-US" sz="1575"/>
              <a:t>and you </a:t>
            </a:r>
            <a:r>
              <a:rPr lang="en-US" sz="1575">
                <a:solidFill>
                  <a:srgbClr val="F20052"/>
                </a:solidFill>
              </a:rPr>
              <a:t>will not get a handle </a:t>
            </a:r>
            <a:r>
              <a:rPr lang="en-US" sz="1575"/>
              <a:t>to access the contents of the file: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1ECEF-C607-4C85-9D61-D0EA370B7AAB}"/>
              </a:ext>
            </a:extLst>
          </p:cNvPr>
          <p:cNvSpPr txBox="1"/>
          <p:nvPr/>
        </p:nvSpPr>
        <p:spPr>
          <a:xfrm>
            <a:off x="623963" y="3630450"/>
            <a:ext cx="5508612" cy="8194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75">
                <a:solidFill>
                  <a:srgbClr val="222222"/>
                </a:solidFill>
                <a:latin typeface="Merriweather"/>
              </a:rPr>
              <a:t>We can use </a:t>
            </a:r>
            <a:r>
              <a:rPr lang="en-US" sz="1575">
                <a:solidFill>
                  <a:srgbClr val="FF0000"/>
                </a:solidFill>
              </a:rPr>
              <a:t>try</a:t>
            </a:r>
            <a:r>
              <a:rPr lang="en-US" sz="1575">
                <a:solidFill>
                  <a:srgbClr val="FF0000"/>
                </a:solidFill>
                <a:latin typeface="Merriweather"/>
              </a:rPr>
              <a:t> and </a:t>
            </a:r>
            <a:r>
              <a:rPr lang="en-US" sz="1575">
                <a:solidFill>
                  <a:srgbClr val="FF0000"/>
                </a:solidFill>
              </a:rPr>
              <a:t>except</a:t>
            </a:r>
            <a:r>
              <a:rPr lang="en-US" sz="1575">
                <a:solidFill>
                  <a:srgbClr val="FF0000"/>
                </a:solidFill>
                <a:latin typeface="Merriweather"/>
              </a:rPr>
              <a:t> </a:t>
            </a:r>
            <a:r>
              <a:rPr lang="en-US" sz="1575">
                <a:solidFill>
                  <a:srgbClr val="222222"/>
                </a:solidFill>
                <a:latin typeface="Merriweather"/>
              </a:rPr>
              <a:t>to deal more gracefully with the situation where we attempt to open a file that </a:t>
            </a:r>
            <a:r>
              <a:rPr lang="en-US" sz="1575">
                <a:solidFill>
                  <a:srgbClr val="F20052"/>
                </a:solidFill>
                <a:latin typeface="Merriweather"/>
              </a:rPr>
              <a:t>does not exist</a:t>
            </a:r>
            <a:endParaRPr lang="en-US" sz="1575">
              <a:solidFill>
                <a:srgbClr val="F2005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CA804B-F517-45F0-820F-DCB06D6D1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127" y="2374258"/>
            <a:ext cx="2055503" cy="1002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The newline Character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048740" cy="3552300"/>
          </a:xfrm>
        </p:spPr>
        <p:txBody>
          <a:bodyPr/>
          <a:lstStyle/>
          <a:p>
            <a:r>
              <a:rPr lang="en-US">
                <a:sym typeface="Cabin"/>
              </a:rPr>
              <a:t>We use a </a:t>
            </a:r>
            <a:r>
              <a:rPr lang="en-US">
                <a:solidFill>
                  <a:srgbClr val="1F85C6"/>
                </a:solidFill>
                <a:sym typeface="Cabin"/>
              </a:rPr>
              <a:t>special (escape) character</a:t>
            </a:r>
            <a:r>
              <a:rPr lang="en-US">
                <a:sym typeface="Cabin"/>
              </a:rPr>
              <a:t> called the “</a:t>
            </a:r>
            <a:r>
              <a:rPr lang="en-US">
                <a:solidFill>
                  <a:srgbClr val="1F85C6"/>
                </a:solidFill>
                <a:sym typeface="Cabin"/>
              </a:rPr>
              <a:t>newline</a:t>
            </a:r>
            <a:r>
              <a:rPr lang="en-US">
                <a:sym typeface="Cabin"/>
              </a:rPr>
              <a:t>” to </a:t>
            </a:r>
            <a:r>
              <a:rPr lang="en-US">
                <a:solidFill>
                  <a:srgbClr val="1F85C6"/>
                </a:solidFill>
                <a:sym typeface="Cabin"/>
              </a:rPr>
              <a:t>indicate</a:t>
            </a:r>
            <a:r>
              <a:rPr lang="en-US">
                <a:sym typeface="Cabin"/>
              </a:rPr>
              <a:t> when a </a:t>
            </a:r>
            <a:r>
              <a:rPr lang="en-US">
                <a:solidFill>
                  <a:srgbClr val="1F85C6"/>
                </a:solidFill>
                <a:sym typeface="Cabin"/>
              </a:rPr>
              <a:t>line ends </a:t>
            </a:r>
          </a:p>
          <a:p>
            <a:r>
              <a:rPr lang="en-US">
                <a:sym typeface="Cabin"/>
              </a:rPr>
              <a:t>We represent it as </a:t>
            </a:r>
            <a:r>
              <a:rPr lang="en-US">
                <a:solidFill>
                  <a:srgbClr val="1F85C6"/>
                </a:solidFill>
                <a:sym typeface="Cabin"/>
              </a:rPr>
              <a:t>\n</a:t>
            </a:r>
            <a:r>
              <a:rPr lang="en-US">
                <a:sym typeface="Cabin"/>
              </a:rPr>
              <a:t> in strings </a:t>
            </a:r>
          </a:p>
          <a:p>
            <a:r>
              <a:rPr lang="en-US">
                <a:sym typeface="Cabin"/>
              </a:rPr>
              <a:t>Newline </a:t>
            </a:r>
            <a:r>
              <a:rPr lang="en-US">
                <a:solidFill>
                  <a:srgbClr val="1F85C6"/>
                </a:solidFill>
                <a:sym typeface="Cabin"/>
              </a:rPr>
              <a:t>is still one character </a:t>
            </a:r>
            <a:r>
              <a:rPr lang="en-US">
                <a:sym typeface="Cabin"/>
              </a:rPr>
              <a:t>- not two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3859703" y="1584191"/>
            <a:ext cx="2822976" cy="22129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stuff = 'Hello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World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!'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stuff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World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!'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Hello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World!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stuff = 'X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X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Y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(stuff)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3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File Processing</a:t>
            </a:r>
          </a:p>
        </p:txBody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text file </a:t>
            </a:r>
            <a:r>
              <a:rPr lang="en-US">
                <a:sym typeface="Cabin"/>
              </a:rPr>
              <a:t>can be thought of as a </a:t>
            </a:r>
            <a:r>
              <a:rPr lang="en-US">
                <a:solidFill>
                  <a:srgbClr val="1F85C6"/>
                </a:solidFill>
                <a:sym typeface="Cabin"/>
              </a:rPr>
              <a:t>sequence of lines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1115463" y="1778421"/>
            <a:ext cx="5489015" cy="1467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Sat Jan  5 09:14:16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Return-Path: &lt;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postmaster@collab.sakaiproject.org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&gt;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Date: Sat, 5 Jan 2008 09:12:18 -0500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To: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source@collab.sakaiproject.org</a:t>
            </a:r>
            <a:endParaRPr lang="en-US"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endParaRPr lang="en-US"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Subject: [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sakai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]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svn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commit: r39772 - content/branches/</a:t>
            </a:r>
          </a:p>
          <a:p>
            <a:pPr>
              <a:buClr>
                <a:srgbClr val="FF00FF"/>
              </a:buClr>
            </a:pPr>
            <a:endParaRPr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Details: http://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source.sakaiproject.org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viewsvn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/?view=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rev&amp;rev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=39772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D6524C-FD87-4C4A-A998-094E1A5B17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5463" y="3477829"/>
            <a:ext cx="2461538" cy="698633"/>
          </a:xfrm>
          <a:prstGeom prst="rect">
            <a:avLst/>
          </a:prstGeom>
        </p:spPr>
      </p:pic>
      <p:sp>
        <p:nvSpPr>
          <p:cNvPr id="280" name="Shape 280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File Processing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text file </a:t>
            </a:r>
            <a:r>
              <a:rPr lang="en-US">
                <a:sym typeface="Cabin"/>
              </a:rPr>
              <a:t>has </a:t>
            </a:r>
            <a:r>
              <a:rPr lang="en-US">
                <a:solidFill>
                  <a:srgbClr val="1F85C6"/>
                </a:solidFill>
                <a:sym typeface="Cabin"/>
              </a:rPr>
              <a:t>newlines</a:t>
            </a:r>
            <a:r>
              <a:rPr lang="en-US">
                <a:sym typeface="Cabin"/>
              </a:rPr>
              <a:t> at the </a:t>
            </a:r>
            <a:r>
              <a:rPr lang="en-US">
                <a:solidFill>
                  <a:srgbClr val="1F85C6"/>
                </a:solidFill>
                <a:sym typeface="Cabin"/>
              </a:rPr>
              <a:t>end of each 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9007EA-A20A-48A5-B6BB-5F824D7337F2}"/>
              </a:ext>
            </a:extLst>
          </p:cNvPr>
          <p:cNvSpPr txBox="1"/>
          <p:nvPr/>
        </p:nvSpPr>
        <p:spPr>
          <a:xfrm>
            <a:off x="1040374" y="3157542"/>
            <a:ext cx="4416594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"/>
              <a:t>Note: input function returns a string without the newline at the end: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0B858-7BFA-4C22-ABA8-B4537C675F1A}"/>
              </a:ext>
            </a:extLst>
          </p:cNvPr>
          <p:cNvSpPr txBox="1"/>
          <p:nvPr/>
        </p:nvSpPr>
        <p:spPr>
          <a:xfrm>
            <a:off x="1040374" y="4234432"/>
            <a:ext cx="275366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err="1"/>
              <a:t>repr</a:t>
            </a:r>
            <a:r>
              <a:rPr lang="en-US" sz="1125"/>
              <a:t>() is a built-in function to return a string representation of an object</a:t>
            </a:r>
          </a:p>
        </p:txBody>
      </p:sp>
      <p:sp>
        <p:nvSpPr>
          <p:cNvPr id="4" name="Shape 282">
            <a:extLst>
              <a:ext uri="{FF2B5EF4-FFF2-40B4-BE49-F238E27FC236}">
                <a16:creationId xmlns:a16="http://schemas.microsoft.com/office/drawing/2014/main" id="{C8E53C0B-A2DC-0F6B-529B-741372AA832B}"/>
              </a:ext>
            </a:extLst>
          </p:cNvPr>
          <p:cNvSpPr txBox="1"/>
          <p:nvPr/>
        </p:nvSpPr>
        <p:spPr>
          <a:xfrm>
            <a:off x="1115463" y="1867297"/>
            <a:ext cx="5489015" cy="12902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Sat Jan  5 09:14:16 2008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Return-Path: &lt;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postmaster@collab.sakaiproject.org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Date: Sat, 5 Jan 2008 09:12:18 -0500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To: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source@collab.sakaiproject.org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Subject: [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sakai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]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svn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commit: r39772 - content/branches/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Details: http://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source.sakaiproject.org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viewsvn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/?view=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rev&amp;rev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=39772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8833D5-10B3-4B87-9567-571D79E1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CE993-A7B2-4410-BBFF-A1D4C5793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1F85C6"/>
                </a:solidFill>
              </a:rPr>
              <a:t>Secondary storage, e.g., hard disk</a:t>
            </a:r>
          </a:p>
          <a:p>
            <a:r>
              <a:rPr lang="en-US">
                <a:solidFill>
                  <a:srgbClr val="1F85C6"/>
                </a:solidFill>
              </a:rPr>
              <a:t>A file can be treated as is a sequence of lines</a:t>
            </a:r>
          </a:p>
          <a:p>
            <a:r>
              <a:rPr lang="en-US">
                <a:solidFill>
                  <a:srgbClr val="1F85C6"/>
                </a:solidFill>
              </a:rPr>
              <a:t>Opening a file - file handle</a:t>
            </a:r>
          </a:p>
          <a:p>
            <a:pPr lvl="1"/>
            <a:r>
              <a:rPr lang="en-US" err="1">
                <a:solidFill>
                  <a:srgbClr val="1F85C6"/>
                </a:solidFill>
              </a:rPr>
              <a:t>file_handle</a:t>
            </a:r>
            <a:r>
              <a:rPr lang="en-US">
                <a:solidFill>
                  <a:srgbClr val="1F85C6"/>
                </a:solidFill>
              </a:rPr>
              <a:t>=open(</a:t>
            </a:r>
            <a:r>
              <a:rPr lang="en-US" err="1">
                <a:solidFill>
                  <a:srgbClr val="1F85C6"/>
                </a:solidFill>
              </a:rPr>
              <a:t>file_name,’r</a:t>
            </a:r>
            <a:r>
              <a:rPr lang="en-US">
                <a:solidFill>
                  <a:srgbClr val="1F85C6"/>
                </a:solidFill>
              </a:rPr>
              <a:t>’)</a:t>
            </a:r>
          </a:p>
          <a:p>
            <a:r>
              <a:rPr lang="en-US">
                <a:solidFill>
                  <a:srgbClr val="1F85C6"/>
                </a:solidFill>
              </a:rPr>
              <a:t>Closing a file</a:t>
            </a:r>
          </a:p>
          <a:p>
            <a:pPr lvl="1"/>
            <a:r>
              <a:rPr lang="en-US" err="1">
                <a:solidFill>
                  <a:srgbClr val="1F85C6"/>
                </a:solidFill>
              </a:rPr>
              <a:t>File_handle.close</a:t>
            </a:r>
            <a:r>
              <a:rPr lang="en-US">
                <a:solidFill>
                  <a:srgbClr val="1F85C6"/>
                </a:solidFill>
              </a:rPr>
              <a:t>()</a:t>
            </a:r>
          </a:p>
          <a:p>
            <a:r>
              <a:rPr lang="en-US">
                <a:solidFill>
                  <a:srgbClr val="1F85C6"/>
                </a:solidFill>
              </a:rPr>
              <a:t>File structure - newline character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\n</a:t>
            </a:r>
          </a:p>
          <a:p>
            <a:pPr lvl="1"/>
            <a:r>
              <a:rPr lang="en-US">
                <a:solidFill>
                  <a:srgbClr val="1F85C6"/>
                </a:solidFill>
              </a:rPr>
              <a:t>included when reading from a file (but not included from “input”)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8EB25-83C9-4A5D-883B-26402FB3BE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74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799146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411940"/>
            <a:ext cx="5829300" cy="566803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Reading Files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75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8165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File Handle as a Sequence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A </a:t>
            </a:r>
            <a:r>
              <a:rPr lang="en-US">
                <a:solidFill>
                  <a:srgbClr val="1F85C6"/>
                </a:solidFill>
                <a:sym typeface="Cabin"/>
              </a:rPr>
              <a:t>file handle open</a:t>
            </a:r>
            <a:r>
              <a:rPr lang="en-US">
                <a:sym typeface="Cabin"/>
              </a:rPr>
              <a:t> for </a:t>
            </a:r>
            <a:r>
              <a:rPr lang="en-US">
                <a:solidFill>
                  <a:srgbClr val="1F85C6"/>
                </a:solidFill>
                <a:sym typeface="Cabin"/>
              </a:rPr>
              <a:t>read</a:t>
            </a:r>
            <a:r>
              <a:rPr lang="en-US">
                <a:sym typeface="Cabin"/>
              </a:rPr>
              <a:t> can be treated as a </a:t>
            </a:r>
            <a:r>
              <a:rPr lang="en-US">
                <a:solidFill>
                  <a:srgbClr val="1F85C6"/>
                </a:solidFill>
                <a:sym typeface="Cabin"/>
              </a:rPr>
              <a:t>sequence of strings </a:t>
            </a:r>
            <a:r>
              <a:rPr lang="en-US">
                <a:sym typeface="Cabin"/>
              </a:rPr>
              <a:t>where </a:t>
            </a:r>
            <a:r>
              <a:rPr lang="en-US">
                <a:solidFill>
                  <a:srgbClr val="1F85C6"/>
                </a:solidFill>
                <a:sym typeface="Cabin"/>
              </a:rPr>
              <a:t>each line in the file is a string</a:t>
            </a:r>
            <a:r>
              <a:rPr lang="en-US">
                <a:sym typeface="Cabin"/>
              </a:rPr>
              <a:t> in the sequence</a:t>
            </a:r>
          </a:p>
          <a:p>
            <a:pPr lvl="1"/>
            <a:r>
              <a:rPr lang="en-US">
                <a:sym typeface="Cabin"/>
              </a:rPr>
              <a:t>Each line includes </a:t>
            </a:r>
            <a:r>
              <a:rPr lang="en-US">
                <a:solidFill>
                  <a:srgbClr val="1F85C6"/>
                </a:solidFill>
                <a:sym typeface="Cabin"/>
              </a:rPr>
              <a:t>‘\n’</a:t>
            </a:r>
            <a:r>
              <a:rPr lang="en-US">
                <a:sym typeface="Cabin"/>
              </a:rPr>
              <a:t> at the end</a:t>
            </a:r>
          </a:p>
          <a:p>
            <a:r>
              <a:rPr lang="en-US">
                <a:sym typeface="Cabin"/>
              </a:rPr>
              <a:t>We can use the </a:t>
            </a:r>
            <a:r>
              <a:rPr lang="en-US">
                <a:solidFill>
                  <a:srgbClr val="1F85C6"/>
                </a:solidFill>
                <a:sym typeface="Cabin"/>
              </a:rPr>
              <a:t>for statement </a:t>
            </a:r>
            <a:r>
              <a:rPr lang="en-US">
                <a:sym typeface="Cabin"/>
              </a:rPr>
              <a:t>to </a:t>
            </a:r>
            <a:r>
              <a:rPr lang="en-US">
                <a:solidFill>
                  <a:srgbClr val="1F85C6"/>
                </a:solidFill>
                <a:sym typeface="Cabin"/>
              </a:rPr>
              <a:t>iterate through the sequence of strings</a:t>
            </a:r>
            <a:r>
              <a:rPr lang="en-US">
                <a:sym typeface="Cabin"/>
              </a:rPr>
              <a:t> of the file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1141379" y="3057525"/>
            <a:ext cx="2999853" cy="1151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7F00"/>
              </a:buClr>
              <a:buSzPct val="25000"/>
            </a:pPr>
            <a:r>
              <a:rPr lang="en-US" sz="1050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file = open('rates.txt', 'r')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lowest_rate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lowest_carrier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0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 line in file: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    print(line, </a:t>
            </a:r>
            <a:r>
              <a:rPr lang="en-US" sz="1050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050">
                <a:latin typeface="Courier"/>
                <a:ea typeface="Courier"/>
                <a:cs typeface="Courier"/>
                <a:sym typeface="Courier New"/>
              </a:rPr>
              <a:t>(line))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746BF5-ECB1-4E75-AC50-FCA28146B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955" y="3110681"/>
            <a:ext cx="691158" cy="1044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Counting Lines in a File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70274" y="1373588"/>
            <a:ext cx="3064651" cy="3552300"/>
          </a:xfrm>
        </p:spPr>
        <p:txBody>
          <a:bodyPr/>
          <a:lstStyle/>
          <a:p>
            <a:r>
              <a:rPr lang="en-US">
                <a:sym typeface="Cabin"/>
              </a:rPr>
              <a:t>Open a file </a:t>
            </a:r>
            <a:r>
              <a:rPr lang="en-US">
                <a:solidFill>
                  <a:srgbClr val="1F85C6"/>
                </a:solidFill>
                <a:sym typeface="Cabin"/>
              </a:rPr>
              <a:t>read-only</a:t>
            </a:r>
          </a:p>
          <a:p>
            <a:r>
              <a:rPr lang="en-US">
                <a:sym typeface="Cabin"/>
              </a:rPr>
              <a:t>Use a </a:t>
            </a:r>
            <a:r>
              <a:rPr lang="en-US">
                <a:solidFill>
                  <a:srgbClr val="1F85C6"/>
                </a:solidFill>
                <a:sym typeface="Cabin"/>
              </a:rPr>
              <a:t>for loop </a:t>
            </a:r>
            <a:r>
              <a:rPr lang="en-US">
                <a:sym typeface="Cabin"/>
              </a:rPr>
              <a:t>to </a:t>
            </a:r>
            <a:r>
              <a:rPr lang="en-US">
                <a:solidFill>
                  <a:srgbClr val="1F85C6"/>
                </a:solidFill>
                <a:sym typeface="Cabin"/>
              </a:rPr>
              <a:t>read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1F85C6"/>
                </a:solidFill>
                <a:sym typeface="Cabin"/>
              </a:rPr>
              <a:t>each line</a:t>
            </a:r>
          </a:p>
          <a:p>
            <a:r>
              <a:rPr lang="en-US">
                <a:solidFill>
                  <a:srgbClr val="1F85C6"/>
                </a:solidFill>
                <a:sym typeface="Cabin"/>
              </a:rPr>
              <a:t>Count</a:t>
            </a:r>
            <a:r>
              <a:rPr lang="en-US">
                <a:sym typeface="Cabin"/>
              </a:rPr>
              <a:t> the </a:t>
            </a:r>
            <a:r>
              <a:rPr lang="en-US">
                <a:solidFill>
                  <a:srgbClr val="1F85C6"/>
                </a:solidFill>
                <a:sym typeface="Cabin"/>
              </a:rPr>
              <a:t>lines</a:t>
            </a:r>
            <a:r>
              <a:rPr lang="en-US">
                <a:sym typeface="Cabin"/>
              </a:rPr>
              <a:t> and </a:t>
            </a:r>
            <a:r>
              <a:rPr lang="en-US">
                <a:solidFill>
                  <a:srgbClr val="1F85C6"/>
                </a:solidFill>
                <a:sym typeface="Cabin"/>
              </a:rPr>
              <a:t>print</a:t>
            </a:r>
            <a:r>
              <a:rPr lang="en-US">
                <a:sym typeface="Cabin"/>
              </a:rPr>
              <a:t> out the </a:t>
            </a:r>
            <a:r>
              <a:rPr lang="en-US">
                <a:solidFill>
                  <a:srgbClr val="1F85C6"/>
                </a:solidFill>
                <a:sym typeface="Cabin"/>
              </a:rPr>
              <a:t>number of lines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3804369" y="1373588"/>
            <a:ext cx="2924100" cy="1346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= open('mbox.txt', 'r')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count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266" b="1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266" b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count = count + 1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print('Line Count:', count)</a:t>
            </a:r>
            <a:endParaRPr sz="1266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03F5CA-B64E-42F9-BC16-48076735C8E6}"/>
              </a:ext>
            </a:extLst>
          </p:cNvPr>
          <p:cNvSpPr txBox="1"/>
          <p:nvPr/>
        </p:nvSpPr>
        <p:spPr>
          <a:xfrm>
            <a:off x="3789517" y="2904797"/>
            <a:ext cx="1863207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b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Line Count: 1910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Reading the Whole File</a:t>
            </a:r>
          </a:p>
        </p:txBody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3007797" cy="3552300"/>
          </a:xfrm>
        </p:spPr>
        <p:txBody>
          <a:bodyPr/>
          <a:lstStyle/>
          <a:p>
            <a:r>
              <a:rPr lang="en-US">
                <a:sym typeface="Cabin"/>
              </a:rPr>
              <a:t>We can </a:t>
            </a:r>
            <a:r>
              <a:rPr lang="en-US">
                <a:solidFill>
                  <a:srgbClr val="1F85C6"/>
                </a:solidFill>
                <a:sym typeface="Cabin"/>
              </a:rPr>
              <a:t>read</a:t>
            </a:r>
            <a:r>
              <a:rPr lang="en-US">
                <a:sym typeface="Cabin"/>
              </a:rPr>
              <a:t> the </a:t>
            </a:r>
            <a:r>
              <a:rPr lang="en-US">
                <a:solidFill>
                  <a:srgbClr val="1F85C6"/>
                </a:solidFill>
                <a:sym typeface="Cabin"/>
              </a:rPr>
              <a:t>whole file </a:t>
            </a:r>
            <a:r>
              <a:rPr lang="en-US">
                <a:sym typeface="Cabin"/>
              </a:rPr>
              <a:t>(</a:t>
            </a:r>
            <a:r>
              <a:rPr lang="en-US">
                <a:solidFill>
                  <a:srgbClr val="1F85C6"/>
                </a:solidFill>
                <a:sym typeface="Cabin"/>
              </a:rPr>
              <a:t>newlines</a:t>
            </a:r>
            <a:r>
              <a:rPr lang="en-US">
                <a:sym typeface="Cabin"/>
              </a:rPr>
              <a:t> and </a:t>
            </a:r>
            <a:r>
              <a:rPr lang="en-US">
                <a:solidFill>
                  <a:srgbClr val="1F85C6"/>
                </a:solidFill>
                <a:sym typeface="Cabin"/>
              </a:rPr>
              <a:t>all</a:t>
            </a:r>
            <a:r>
              <a:rPr lang="en-US">
                <a:sym typeface="Cabin"/>
              </a:rPr>
              <a:t>) </a:t>
            </a:r>
            <a:r>
              <a:rPr lang="en-US">
                <a:solidFill>
                  <a:srgbClr val="1F85C6"/>
                </a:solidFill>
                <a:sym typeface="Cabin"/>
              </a:rPr>
              <a:t>into a single string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3711303" y="1373588"/>
            <a:ext cx="3493379" cy="14616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err="1">
                <a:solidFill>
                  <a:srgbClr val="1F85C6"/>
                </a:solidFill>
                <a:latin typeface="Courier"/>
                <a:ea typeface="Courier"/>
                <a:cs typeface="Courier"/>
                <a:sym typeface="Courier New"/>
              </a:rPr>
              <a:t>fhand.read</a:t>
            </a:r>
            <a:r>
              <a:rPr lang="en-US" sz="1266">
                <a:solidFill>
                  <a:srgbClr val="1F85C6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94626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[:20])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stephen.marquar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5E50CE-D44C-444F-A4D7-312608C1F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072" y="2974680"/>
            <a:ext cx="2518172" cy="132338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Searching Through a File</a:t>
            </a:r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725619" cy="3552300"/>
          </a:xfrm>
        </p:spPr>
        <p:txBody>
          <a:bodyPr/>
          <a:lstStyle/>
          <a:p>
            <a:r>
              <a:rPr lang="en-US">
                <a:solidFill>
                  <a:srgbClr val="1F85C6"/>
                </a:solidFill>
                <a:sym typeface="Cabin"/>
              </a:rPr>
              <a:t>Parsing-Extracting</a:t>
            </a:r>
            <a:r>
              <a:rPr lang="en-US">
                <a:sym typeface="Cabin"/>
              </a:rPr>
              <a:t>: </a:t>
            </a:r>
          </a:p>
          <a:p>
            <a:endParaRPr lang="en-US">
              <a:sym typeface="Cabin"/>
            </a:endParaRPr>
          </a:p>
          <a:p>
            <a:r>
              <a:rPr lang="en-US">
                <a:sym typeface="Cabin"/>
              </a:rPr>
              <a:t>We can put an </a:t>
            </a:r>
            <a:r>
              <a:rPr lang="en-US">
                <a:solidFill>
                  <a:srgbClr val="1F85C6"/>
                </a:solidFill>
                <a:sym typeface="Cabin"/>
              </a:rPr>
              <a:t>if statement </a:t>
            </a:r>
            <a:r>
              <a:rPr lang="en-US">
                <a:sym typeface="Cabin"/>
              </a:rPr>
              <a:t>in </a:t>
            </a:r>
            <a:r>
              <a:rPr lang="en-US">
                <a:solidFill>
                  <a:srgbClr val="1F85C6"/>
                </a:solidFill>
                <a:sym typeface="Cabin"/>
              </a:rPr>
              <a:t>our for loop </a:t>
            </a:r>
            <a:r>
              <a:rPr lang="en-US">
                <a:sym typeface="Cabin"/>
              </a:rPr>
              <a:t>to only </a:t>
            </a:r>
            <a:r>
              <a:rPr lang="en-US">
                <a:solidFill>
                  <a:srgbClr val="1F85C6"/>
                </a:solidFill>
                <a:sym typeface="Cabin"/>
              </a:rPr>
              <a:t>print lines </a:t>
            </a:r>
            <a:r>
              <a:rPr lang="en-US">
                <a:sym typeface="Cabin"/>
              </a:rPr>
              <a:t>that </a:t>
            </a:r>
            <a:r>
              <a:rPr lang="en-US">
                <a:solidFill>
                  <a:srgbClr val="1F85C6"/>
                </a:solidFill>
                <a:sym typeface="Cabin"/>
              </a:rPr>
              <a:t>meet some criteria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3621082" y="2056071"/>
            <a:ext cx="3069647" cy="103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181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181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1181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181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('From:')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>
                <a:latin typeface="Courier"/>
                <a:ea typeface="Courier"/>
                <a:cs typeface="Courier"/>
                <a:sym typeface="Courier New"/>
              </a:rPr>
              <a:t>        print(line)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OOPS!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3203972" y="1864519"/>
            <a:ext cx="3429000" cy="1908721"/>
          </a:xfrm>
          <a:prstGeom prst="rect">
            <a:avLst/>
          </a:prstGeom>
          <a:noFill/>
          <a:ln>
            <a:noFill/>
          </a:ln>
        </p:spPr>
        <p:txBody>
          <a:bodyPr lIns="38570" tIns="19280" rIns="38570" bIns="19280" anchor="t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 algn="ctr"/>
            <a:endParaRPr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louis@media.berkeley.edu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 algn="ctr"/>
            <a:endParaRPr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zqian@umich.edu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 algn="ctr"/>
            <a:endParaRPr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rjlowe@iupui.edu</a:t>
            </a:r>
            <a:endParaRPr lang="en-US" sz="1266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...</a:t>
            </a:r>
          </a:p>
        </p:txBody>
      </p:sp>
      <p:sp>
        <p:nvSpPr>
          <p:cNvPr id="3" name="Shape 323">
            <a:extLst>
              <a:ext uri="{FF2B5EF4-FFF2-40B4-BE49-F238E27FC236}">
                <a16:creationId xmlns:a16="http://schemas.microsoft.com/office/drawing/2014/main" id="{B187AA23-2494-D7F4-93B6-84D90BFB15E6}"/>
              </a:ext>
            </a:extLst>
          </p:cNvPr>
          <p:cNvSpPr txBox="1"/>
          <p:nvPr/>
        </p:nvSpPr>
        <p:spPr>
          <a:xfrm>
            <a:off x="843182" y="1866712"/>
            <a:ext cx="2223492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What are all these blank lines doing here?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15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OOPS!</a:t>
            </a:r>
          </a:p>
        </p:txBody>
      </p: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670275" y="2470244"/>
            <a:ext cx="2527295" cy="2455643"/>
          </a:xfrm>
        </p:spPr>
        <p:txBody>
          <a:bodyPr/>
          <a:lstStyle/>
          <a:p>
            <a:r>
              <a:rPr lang="en-US">
                <a:solidFill>
                  <a:srgbClr val="F20052"/>
                </a:solidFill>
                <a:sym typeface="Cabin"/>
              </a:rPr>
              <a:t>Each line from the file has a newline at the end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print statement adds a newline to each line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843182" y="1866712"/>
            <a:ext cx="2223492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r>
              <a:rPr lang="en-US" sz="1519">
                <a:latin typeface="Arial" charset="0"/>
                <a:ea typeface="Arial" charset="0"/>
                <a:cs typeface="Arial" charset="0"/>
                <a:sym typeface="Cabin"/>
              </a:rPr>
              <a:t>What are all these blank lines doing here?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3197570" y="1866713"/>
            <a:ext cx="3428958" cy="2142450"/>
          </a:xfrm>
          <a:prstGeom prst="rect">
            <a:avLst/>
          </a:prstGeom>
          <a:noFill/>
          <a:ln>
            <a:noFill/>
          </a:ln>
        </p:spPr>
        <p:txBody>
          <a:bodyPr lIns="38570" tIns="19280" rIns="38570" bIns="19280" anchor="t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stephen.marquard@uct.ac.za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louis@media.berkeley.edu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zqian@umich.edu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rjlowe@iupui.edu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\n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...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Searching Through a File (fixed)</a:t>
            </a:r>
          </a:p>
        </p:txBody>
      </p:sp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/>
          <a:lstStyle/>
          <a:p>
            <a:r>
              <a:rPr lang="en-US">
                <a:sym typeface="Cabin"/>
              </a:rPr>
              <a:t>We can </a:t>
            </a:r>
            <a:r>
              <a:rPr lang="en-US">
                <a:solidFill>
                  <a:srgbClr val="1F85C6"/>
                </a:solidFill>
                <a:sym typeface="Cabin"/>
              </a:rPr>
              <a:t>strip the whitespace (including \n)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1F85C6"/>
                </a:solidFill>
                <a:sym typeface="Cabin"/>
              </a:rPr>
              <a:t>from the right-hand side </a:t>
            </a:r>
            <a:r>
              <a:rPr lang="en-US">
                <a:sym typeface="Cabin"/>
              </a:rPr>
              <a:t>of the string using </a:t>
            </a:r>
            <a:r>
              <a:rPr lang="en-US" err="1">
                <a:solidFill>
                  <a:srgbClr val="1F85C6"/>
                </a:solidFill>
                <a:sym typeface="Cabin"/>
              </a:rPr>
              <a:t>rstrip</a:t>
            </a:r>
            <a:r>
              <a:rPr lang="en-US">
                <a:solidFill>
                  <a:srgbClr val="1F85C6"/>
                </a:solidFill>
                <a:sym typeface="Cabin"/>
              </a:rPr>
              <a:t>() </a:t>
            </a:r>
            <a:r>
              <a:rPr lang="en-US">
                <a:sym typeface="Cabin"/>
              </a:rPr>
              <a:t>from the string library</a:t>
            </a:r>
          </a:p>
          <a:p>
            <a:r>
              <a:rPr lang="en-US">
                <a:sym typeface="Cabin"/>
              </a:rPr>
              <a:t>The </a:t>
            </a:r>
            <a:r>
              <a:rPr lang="en-US">
                <a:solidFill>
                  <a:srgbClr val="1F85C6"/>
                </a:solidFill>
                <a:sym typeface="Cabin"/>
              </a:rPr>
              <a:t>newline \n is considered “white space” </a:t>
            </a:r>
            <a:r>
              <a:rPr lang="en-US">
                <a:sym typeface="Cabin"/>
              </a:rPr>
              <a:t>and is stripped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3761848" y="1471395"/>
            <a:ext cx="2782730" cy="969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 = 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line.rstrip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('From:')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  print(line)</a:t>
            </a:r>
          </a:p>
        </p:txBody>
      </p:sp>
      <p:sp>
        <p:nvSpPr>
          <p:cNvPr id="333" name="Shape 333"/>
          <p:cNvSpPr txBox="1"/>
          <p:nvPr/>
        </p:nvSpPr>
        <p:spPr>
          <a:xfrm>
            <a:off x="3718364" y="2571750"/>
            <a:ext cx="3139636" cy="11680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From: 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stephen.marquard@uct.ac.za</a:t>
            </a:r>
            <a:endParaRPr lang="en-US" sz="105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From: 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louis@media.berkeley.edu</a:t>
            </a:r>
            <a:endParaRPr lang="en-US" sz="105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From: 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zqian@umich.edu</a:t>
            </a:r>
            <a:endParaRPr lang="en-US" sz="105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From: 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rjlowe@iupui.edu</a:t>
            </a:r>
            <a:endParaRPr lang="en-US" sz="105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Skipping with continue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We can conveniently </a:t>
            </a:r>
            <a:r>
              <a:rPr lang="en-US">
                <a:solidFill>
                  <a:srgbClr val="1F85C6"/>
                </a:solidFill>
                <a:sym typeface="Cabin"/>
              </a:rPr>
              <a:t>skip a line </a:t>
            </a:r>
            <a:r>
              <a:rPr lang="en-US">
                <a:sym typeface="Cabin"/>
              </a:rPr>
              <a:t>by using the </a:t>
            </a:r>
            <a:r>
              <a:rPr lang="en-US">
                <a:solidFill>
                  <a:srgbClr val="1F85C6"/>
                </a:solidFill>
                <a:sym typeface="Cabin"/>
              </a:rPr>
              <a:t>continue</a:t>
            </a:r>
            <a:r>
              <a:rPr lang="en-US">
                <a:sym typeface="Cabin"/>
              </a:rPr>
              <a:t> statement</a:t>
            </a:r>
          </a:p>
        </p:txBody>
      </p:sp>
      <p:sp>
        <p:nvSpPr>
          <p:cNvPr id="340" name="Shape 340"/>
          <p:cNvSpPr txBox="1"/>
          <p:nvPr/>
        </p:nvSpPr>
        <p:spPr>
          <a:xfrm>
            <a:off x="1132248" y="1870530"/>
            <a:ext cx="3737897" cy="1402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line = </a:t>
            </a:r>
            <a:r>
              <a:rPr lang="en-US" sz="1266" err="1">
                <a:latin typeface="Courier"/>
                <a:ea typeface="Courier"/>
                <a:cs typeface="Courier"/>
                <a:sym typeface="Courier New"/>
              </a:rPr>
              <a:t>line.rstrip</a:t>
            </a: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if not </a:t>
            </a:r>
            <a:r>
              <a:rPr lang="en-US" sz="1266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('From:')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continue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926924-3708-4ECB-9EBD-295013034DDE}"/>
              </a:ext>
            </a:extLst>
          </p:cNvPr>
          <p:cNvSpPr txBox="1"/>
          <p:nvPr/>
        </p:nvSpPr>
        <p:spPr>
          <a:xfrm>
            <a:off x="1132248" y="3515995"/>
            <a:ext cx="41617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0070C0"/>
                </a:solidFill>
              </a:rPr>
              <a:t>How to find lines that contain Ken’s emails  (</a:t>
            </a:r>
            <a:r>
              <a:rPr lang="en-US" sz="1050" err="1">
                <a:solidFill>
                  <a:srgbClr val="0070C0"/>
                </a:solidFill>
              </a:rPr>
              <a:t>kenfong@ln.edu.hk</a:t>
            </a:r>
            <a:r>
              <a:rPr lang="en-US" sz="1050">
                <a:solidFill>
                  <a:srgbClr val="0070C0"/>
                </a:solidFill>
              </a:rPr>
              <a:t>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Using in to Select Lines</a:t>
            </a:r>
          </a:p>
        </p:txBody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We can </a:t>
            </a:r>
            <a:r>
              <a:rPr lang="en-US">
                <a:solidFill>
                  <a:srgbClr val="1F85C6"/>
                </a:solidFill>
                <a:sym typeface="Cabin"/>
              </a:rPr>
              <a:t>look for a string </a:t>
            </a:r>
            <a:r>
              <a:rPr lang="en-US">
                <a:sym typeface="Cabin"/>
              </a:rPr>
              <a:t>anywhere in a line as our </a:t>
            </a:r>
            <a:r>
              <a:rPr lang="en-US">
                <a:solidFill>
                  <a:srgbClr val="1F85C6"/>
                </a:solidFill>
                <a:sym typeface="Cabin"/>
              </a:rPr>
              <a:t>selection criteria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3598984" y="2257184"/>
            <a:ext cx="2930808" cy="11200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line =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line.rstrip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if not '@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uct.ac.za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' in line 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continue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</p:txBody>
      </p:sp>
      <p:sp>
        <p:nvSpPr>
          <p:cNvPr id="349" name="Shape 349"/>
          <p:cNvSpPr txBox="1"/>
          <p:nvPr/>
        </p:nvSpPr>
        <p:spPr>
          <a:xfrm>
            <a:off x="829860" y="3565362"/>
            <a:ext cx="5877563" cy="10185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Sat Jan  5 09:14:16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X-Authentication-Warning: set sender to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using –f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013" u="sng"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stephen.marquard</a:t>
            </a:r>
            <a:r>
              <a:rPr lang="en-US" sz="1013" b="1" u="sng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@uct.ac.za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Author: </a:t>
            </a:r>
            <a:r>
              <a:rPr lang="en-US" sz="1013" u="sng"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stephen.marquard</a:t>
            </a:r>
            <a:r>
              <a:rPr lang="en-US" sz="1013" b="1" u="sng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@uct.ac.za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david.horwitz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Fri Jan  4 07:02:32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X-Authentication-Warning: set sender to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david.horwitz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using -f...</a:t>
            </a:r>
          </a:p>
        </p:txBody>
      </p:sp>
      <p:cxnSp>
        <p:nvCxnSpPr>
          <p:cNvPr id="350" name="Shape 350"/>
          <p:cNvCxnSpPr/>
          <p:nvPr/>
        </p:nvCxnSpPr>
        <p:spPr>
          <a:xfrm>
            <a:off x="5053870" y="3094370"/>
            <a:ext cx="318556" cy="548749"/>
          </a:xfrm>
          <a:prstGeom prst="straightConnector1">
            <a:avLst/>
          </a:prstGeom>
          <a:noFill/>
          <a:ln w="381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>
                <a:sym typeface="Cabin"/>
              </a:rPr>
              <a:t>Using find to Select Lines</a:t>
            </a:r>
          </a:p>
        </p:txBody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We can use </a:t>
            </a:r>
            <a:r>
              <a:rPr lang="en-US">
                <a:solidFill>
                  <a:srgbClr val="1F85C6"/>
                </a:solidFill>
                <a:sym typeface="Cabin"/>
              </a:rPr>
              <a:t>find</a:t>
            </a:r>
            <a:r>
              <a:rPr lang="en-US">
                <a:sym typeface="Cabin"/>
              </a:rPr>
              <a:t> to </a:t>
            </a:r>
            <a:r>
              <a:rPr lang="en-US">
                <a:solidFill>
                  <a:srgbClr val="1F85C6"/>
                </a:solidFill>
                <a:sym typeface="Cabin"/>
              </a:rPr>
              <a:t>determine</a:t>
            </a:r>
            <a:r>
              <a:rPr lang="en-US">
                <a:sym typeface="Cabin"/>
              </a:rPr>
              <a:t> </a:t>
            </a:r>
            <a:r>
              <a:rPr lang="en-US">
                <a:solidFill>
                  <a:srgbClr val="1F85C6"/>
                </a:solidFill>
                <a:sym typeface="Cabin"/>
              </a:rPr>
              <a:t>whether the search string is anywhere in the line</a:t>
            </a:r>
            <a:r>
              <a:rPr lang="en-US">
                <a:sym typeface="Cabin"/>
              </a:rPr>
              <a:t>, using it as our selection criteria</a:t>
            </a:r>
          </a:p>
        </p:txBody>
      </p:sp>
      <p:sp>
        <p:nvSpPr>
          <p:cNvPr id="19" name="Shape 348">
            <a:extLst>
              <a:ext uri="{FF2B5EF4-FFF2-40B4-BE49-F238E27FC236}">
                <a16:creationId xmlns:a16="http://schemas.microsoft.com/office/drawing/2014/main" id="{0DA881B7-8122-2FA5-BE3E-7C5FB7E6C31D}"/>
              </a:ext>
            </a:extLst>
          </p:cNvPr>
          <p:cNvSpPr txBox="1"/>
          <p:nvPr/>
        </p:nvSpPr>
        <p:spPr>
          <a:xfrm>
            <a:off x="3598984" y="2257189"/>
            <a:ext cx="2930808" cy="11200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open('mbox.txt')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line =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line.rstrip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line.find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('@uct.ac.za') == -1: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     continue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print(line)</a:t>
            </a:r>
          </a:p>
        </p:txBody>
      </p:sp>
      <p:cxnSp>
        <p:nvCxnSpPr>
          <p:cNvPr id="21" name="Shape 350">
            <a:extLst>
              <a:ext uri="{FF2B5EF4-FFF2-40B4-BE49-F238E27FC236}">
                <a16:creationId xmlns:a16="http://schemas.microsoft.com/office/drawing/2014/main" id="{CAD7DAE9-A78D-2948-C12E-1D28802185BE}"/>
              </a:ext>
            </a:extLst>
          </p:cNvPr>
          <p:cNvCxnSpPr/>
          <p:nvPr/>
        </p:nvCxnSpPr>
        <p:spPr>
          <a:xfrm>
            <a:off x="5053870" y="3094375"/>
            <a:ext cx="318556" cy="548749"/>
          </a:xfrm>
          <a:prstGeom prst="straightConnector1">
            <a:avLst/>
          </a:prstGeom>
          <a:noFill/>
          <a:ln w="381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" name="Shape 349">
            <a:extLst>
              <a:ext uri="{FF2B5EF4-FFF2-40B4-BE49-F238E27FC236}">
                <a16:creationId xmlns:a16="http://schemas.microsoft.com/office/drawing/2014/main" id="{DB76098D-6DAE-7DAC-8FF3-4107E21140FB}"/>
              </a:ext>
            </a:extLst>
          </p:cNvPr>
          <p:cNvSpPr txBox="1"/>
          <p:nvPr/>
        </p:nvSpPr>
        <p:spPr>
          <a:xfrm>
            <a:off x="829860" y="3565362"/>
            <a:ext cx="5877563" cy="10185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Sat Jan  5 09:14:16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X-Authentication-Warning: set sender to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stephen.marquard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using –f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From: </a:t>
            </a:r>
            <a:r>
              <a:rPr lang="en-US" sz="1013" u="sng"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stephen.marquard</a:t>
            </a:r>
            <a:r>
              <a:rPr lang="en-US" sz="1013" b="1" u="sng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@uct.ac.za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Author: </a:t>
            </a:r>
            <a:r>
              <a:rPr lang="en-US" sz="1013" u="sng"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stephen.marquard</a:t>
            </a:r>
            <a:r>
              <a:rPr lang="en-US" sz="1013" b="1" u="sng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@uct.ac.za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From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david.horwitz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Fri Jan  4 07:02:32 2008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X-Authentication-Warning: set sender to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david.horwitz</a:t>
            </a:r>
            <a:r>
              <a:rPr lang="en-US" sz="1013" b="1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@uct.ac.za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using -f...</a:t>
            </a:r>
          </a:p>
        </p:txBody>
      </p:sp>
    </p:spTree>
    <p:extLst>
      <p:ext uri="{BB962C8B-B14F-4D97-AF65-F5344CB8AC3E}">
        <p14:creationId xmlns:p14="http://schemas.microsoft.com/office/powerpoint/2010/main" val="33061838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>
                <a:sym typeface="Cabin"/>
              </a:rPr>
              <a:t>Prompt for File Name</a:t>
            </a:r>
          </a:p>
        </p:txBody>
      </p:sp>
      <p:sp>
        <p:nvSpPr>
          <p:cNvPr id="356" name="Shape 356"/>
          <p:cNvSpPr txBox="1"/>
          <p:nvPr/>
        </p:nvSpPr>
        <p:spPr>
          <a:xfrm>
            <a:off x="570993" y="1305177"/>
            <a:ext cx="4297267" cy="14338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13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input('Enter the file name:  ')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open(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count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for line in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('Subject:')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  count = count + 1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print('There were', count, 'subject lines in',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57" name="Shape 357"/>
          <p:cNvSpPr txBox="1"/>
          <p:nvPr/>
        </p:nvSpPr>
        <p:spPr>
          <a:xfrm>
            <a:off x="3211355" y="2727780"/>
            <a:ext cx="3646645" cy="1286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Enter the file name: mbox-short.txt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050">
                <a:latin typeface="Arial" charset="0"/>
                <a:ea typeface="Arial" charset="0"/>
                <a:cs typeface="Arial" charset="0"/>
                <a:sym typeface="Cabin"/>
              </a:rPr>
              <a:t>There were 27 subject lines in </a:t>
            </a:r>
            <a:r>
              <a:rPr lang="en-US" sz="1050" err="1">
                <a:latin typeface="Arial" charset="0"/>
                <a:ea typeface="Arial" charset="0"/>
                <a:cs typeface="Arial" charset="0"/>
                <a:sym typeface="Cabin"/>
              </a:rPr>
              <a:t>mbox-short.txt</a:t>
            </a:r>
            <a:endParaRPr lang="en-US" sz="1050"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58" name="Shape 358"/>
          <p:cNvCxnSpPr/>
          <p:nvPr/>
        </p:nvCxnSpPr>
        <p:spPr>
          <a:xfrm>
            <a:off x="3633826" y="1597476"/>
            <a:ext cx="736035" cy="174751"/>
          </a:xfrm>
          <a:prstGeom prst="straightConnector1">
            <a:avLst/>
          </a:prstGeom>
          <a:noFill/>
          <a:ln w="381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9" name="Shape 359"/>
          <p:cNvCxnSpPr/>
          <p:nvPr/>
        </p:nvCxnSpPr>
        <p:spPr>
          <a:xfrm rot="10800000" flipH="1">
            <a:off x="5613199" y="2880739"/>
            <a:ext cx="449423" cy="283247"/>
          </a:xfrm>
          <a:prstGeom prst="straightConnector1">
            <a:avLst/>
          </a:prstGeom>
          <a:noFill/>
          <a:ln w="38100" cap="rnd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Cabin"/>
              </a:rPr>
              <a:t>Bad File Names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2502511" y="1546689"/>
            <a:ext cx="4305530" cy="1997916"/>
          </a:xfrm>
          <a:prstGeom prst="rect">
            <a:avLst/>
          </a:prstGeom>
          <a:noFill/>
          <a:ln w="127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input('Enter the file name:  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= open(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print('File cannot be opened:',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1013" b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exit() </a:t>
            </a:r>
            <a:r>
              <a:rPr lang="en-US" sz="1013" b="1" i="1">
                <a:solidFill>
                  <a:srgbClr val="7030A0"/>
                </a:solidFill>
                <a:latin typeface="Courier"/>
                <a:ea typeface="Courier"/>
                <a:cs typeface="Courier"/>
                <a:sym typeface="Courier New"/>
              </a:rPr>
              <a:t>#terminates the program</a:t>
            </a:r>
          </a:p>
          <a:p>
            <a:pPr>
              <a:buClr>
                <a:schemeClr val="lt1"/>
              </a:buClr>
            </a:pPr>
            <a:endParaRPr sz="1013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count = 0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for line in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fhand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if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line.startswith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('Subject:') 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        count = count + 1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  print('There were', count, 'subject lines in', </a:t>
            </a:r>
            <a:r>
              <a:rPr lang="en-US" sz="1013" err="1">
                <a:latin typeface="Courier"/>
                <a:ea typeface="Courier"/>
                <a:cs typeface="Courier"/>
                <a:sym typeface="Courier New"/>
              </a:rPr>
              <a:t>fname</a:t>
            </a:r>
            <a:r>
              <a:rPr lang="en-US" sz="1013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66" name="Shape 366"/>
          <p:cNvSpPr txBox="1"/>
          <p:nvPr/>
        </p:nvSpPr>
        <p:spPr>
          <a:xfrm>
            <a:off x="491901" y="1474174"/>
            <a:ext cx="2010611" cy="16735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00FF"/>
              </a:buClr>
              <a:buSzPct val="25000"/>
            </a:pP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Enter the file name: </a:t>
            </a:r>
            <a:r>
              <a:rPr lang="en-US" sz="1181" err="1">
                <a:latin typeface="Arial" charset="0"/>
                <a:ea typeface="Arial" charset="0"/>
                <a:cs typeface="Arial" charset="0"/>
                <a:sym typeface="Cabin"/>
              </a:rPr>
              <a:t>mbox.txt</a:t>
            </a:r>
            <a:endParaRPr lang="en-US" sz="1181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There were 1797 subject lines in </a:t>
            </a:r>
            <a:r>
              <a:rPr lang="en-US" sz="1181" err="1">
                <a:latin typeface="Arial" charset="0"/>
                <a:ea typeface="Arial" charset="0"/>
                <a:cs typeface="Arial" charset="0"/>
                <a:sym typeface="Cabin"/>
              </a:rPr>
              <a:t>mbox.txt</a:t>
            </a:r>
            <a:endParaRPr lang="en-US" sz="1181">
              <a:latin typeface="Arial" charset="0"/>
              <a:ea typeface="Arial" charset="0"/>
              <a:cs typeface="Arial" charset="0"/>
              <a:sym typeface="Cabin"/>
            </a:endParaRPr>
          </a:p>
          <a:p>
            <a:pPr algn="ctr"/>
            <a:endParaRPr sz="1181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00FF"/>
              </a:buClr>
              <a:buSzPct val="25000"/>
            </a:pP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Enter the file name: </a:t>
            </a:r>
            <a:r>
              <a:rPr lang="en-US" sz="1181" err="1">
                <a:latin typeface="Arial" charset="0"/>
                <a:ea typeface="Arial" charset="0"/>
                <a:cs typeface="Arial" charset="0"/>
                <a:sym typeface="Cabin"/>
              </a:rPr>
              <a:t>na</a:t>
            </a: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181" err="1">
                <a:latin typeface="Arial" charset="0"/>
                <a:ea typeface="Arial" charset="0"/>
                <a:cs typeface="Arial" charset="0"/>
                <a:sym typeface="Cabin"/>
              </a:rPr>
              <a:t>na</a:t>
            </a: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 boo boo</a:t>
            </a:r>
          </a:p>
          <a:p>
            <a:pPr>
              <a:buClr>
                <a:srgbClr val="FF00FF"/>
              </a:buClr>
              <a:buSzPct val="25000"/>
            </a:pP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File cannot be opened: </a:t>
            </a:r>
            <a:r>
              <a:rPr lang="en-US" sz="1181" err="1">
                <a:latin typeface="Arial" charset="0"/>
                <a:ea typeface="Arial" charset="0"/>
                <a:cs typeface="Arial" charset="0"/>
                <a:sym typeface="Cabin"/>
              </a:rPr>
              <a:t>na</a:t>
            </a: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181" err="1">
                <a:latin typeface="Arial" charset="0"/>
                <a:ea typeface="Arial" charset="0"/>
                <a:cs typeface="Arial" charset="0"/>
                <a:sym typeface="Cabin"/>
              </a:rPr>
              <a:t>na</a:t>
            </a:r>
            <a:r>
              <a:rPr lang="en-US" sz="1181">
                <a:latin typeface="Arial" charset="0"/>
                <a:ea typeface="Arial" charset="0"/>
                <a:cs typeface="Arial" charset="0"/>
                <a:sym typeface="Cabin"/>
              </a:rPr>
              <a:t> boo boo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21459-BD67-41EF-86D2-95353DF05705}"/>
              </a:ext>
            </a:extLst>
          </p:cNvPr>
          <p:cNvSpPr txBox="1"/>
          <p:nvPr/>
        </p:nvSpPr>
        <p:spPr>
          <a:xfrm>
            <a:off x="771525" y="3777425"/>
            <a:ext cx="5508612" cy="8194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75">
                <a:solidFill>
                  <a:srgbClr val="222222"/>
                </a:solidFill>
                <a:latin typeface="Merriweather"/>
              </a:rPr>
              <a:t>We can use </a:t>
            </a:r>
            <a:r>
              <a:rPr lang="en-US" sz="1575">
                <a:solidFill>
                  <a:srgbClr val="FF0000"/>
                </a:solidFill>
              </a:rPr>
              <a:t>try</a:t>
            </a:r>
            <a:r>
              <a:rPr lang="en-US" sz="1575">
                <a:solidFill>
                  <a:srgbClr val="FF0000"/>
                </a:solidFill>
                <a:latin typeface="Merriweather"/>
              </a:rPr>
              <a:t> and </a:t>
            </a:r>
            <a:r>
              <a:rPr lang="en-US" sz="1575">
                <a:solidFill>
                  <a:srgbClr val="FF0000"/>
                </a:solidFill>
              </a:rPr>
              <a:t>except</a:t>
            </a:r>
            <a:r>
              <a:rPr lang="en-US" sz="1575">
                <a:solidFill>
                  <a:srgbClr val="FF0000"/>
                </a:solidFill>
                <a:latin typeface="Merriweather"/>
              </a:rPr>
              <a:t> </a:t>
            </a:r>
            <a:r>
              <a:rPr lang="en-US" sz="1575">
                <a:solidFill>
                  <a:srgbClr val="222222"/>
                </a:solidFill>
                <a:latin typeface="Merriweather"/>
              </a:rPr>
              <a:t>to deal more gracefully with the situation where we attempt to open a file that does not exist</a:t>
            </a:r>
            <a:endParaRPr lang="en-US" sz="1575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8833D5-10B3-4B87-9567-571D79E1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CE993-A7B2-4410-BBFF-A1D4C57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Autofit/>
          </a:bodyPr>
          <a:lstStyle/>
          <a:p>
            <a:r>
              <a:rPr lang="en-US" sz="1200"/>
              <a:t>Secondary storage, e.g., hard disk</a:t>
            </a:r>
          </a:p>
          <a:p>
            <a:r>
              <a:rPr lang="en-US" sz="1200"/>
              <a:t>A file can be treated as is a sequence of lines</a:t>
            </a:r>
          </a:p>
          <a:p>
            <a:r>
              <a:rPr lang="en-US" sz="1200"/>
              <a:t>Opening a file - file handle</a:t>
            </a:r>
          </a:p>
          <a:p>
            <a:pPr lvl="1"/>
            <a:r>
              <a:rPr lang="en-US" sz="1200" err="1"/>
              <a:t>file_handle</a:t>
            </a:r>
            <a:r>
              <a:rPr lang="en-US" sz="1200"/>
              <a:t>=open(</a:t>
            </a:r>
            <a:r>
              <a:rPr lang="en-US" sz="1200" err="1"/>
              <a:t>file_name,’r</a:t>
            </a:r>
            <a:r>
              <a:rPr lang="en-US" sz="1200"/>
              <a:t>’)</a:t>
            </a:r>
          </a:p>
          <a:p>
            <a:r>
              <a:rPr lang="en-US" sz="1200"/>
              <a:t>Closing a file</a:t>
            </a:r>
          </a:p>
          <a:p>
            <a:pPr lvl="1"/>
            <a:r>
              <a:rPr lang="en-US" sz="1200" err="1"/>
              <a:t>File_handle.close</a:t>
            </a:r>
            <a:r>
              <a:rPr lang="en-US" sz="1200"/>
              <a:t>()</a:t>
            </a:r>
          </a:p>
          <a:p>
            <a:r>
              <a:rPr lang="en-US" sz="1200"/>
              <a:t>File structure - newline character</a:t>
            </a:r>
          </a:p>
          <a:p>
            <a:pPr lvl="1"/>
            <a:r>
              <a:rPr lang="en-US" sz="1200"/>
              <a:t>\n</a:t>
            </a:r>
          </a:p>
          <a:p>
            <a:pPr lvl="1"/>
            <a:r>
              <a:rPr lang="en-US" sz="1200"/>
              <a:t>included when reading from a file (but not included from “input”)</a:t>
            </a:r>
          </a:p>
          <a:p>
            <a:endParaRPr lang="en-US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8EB25-83C9-4A5D-883B-26402FB3BE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88</a:t>
            </a:fld>
            <a:endParaRPr lang="en-US" altLang="zh-C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E8383E-95C5-40E7-A3A3-6AEF495170A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10203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Reading a file line by line with a </a:t>
            </a:r>
            <a:br>
              <a:rPr lang="en-US" sz="1300">
                <a:solidFill>
                  <a:srgbClr val="1F85C6"/>
                </a:solidFill>
              </a:rPr>
            </a:br>
            <a:r>
              <a:rPr lang="en-US" sz="1300">
                <a:solidFill>
                  <a:srgbClr val="1F85C6"/>
                </a:solidFill>
              </a:rPr>
              <a:t>for loop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300">
                <a:solidFill>
                  <a:srgbClr val="1F85C6"/>
                </a:solidFill>
              </a:rPr>
              <a:t>for line in </a:t>
            </a:r>
            <a:r>
              <a:rPr lang="en-US" sz="1300" err="1">
                <a:solidFill>
                  <a:srgbClr val="1F85C6"/>
                </a:solidFill>
              </a:rPr>
              <a:t>file_handle</a:t>
            </a:r>
            <a:r>
              <a:rPr lang="en-US" sz="1300">
                <a:solidFill>
                  <a:srgbClr val="1F85C6"/>
                </a:solidFill>
              </a:rPr>
              <a:t>: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Read the whole file: read()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Searching for lines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300">
                <a:solidFill>
                  <a:srgbClr val="1F85C6"/>
                </a:solidFill>
              </a:rPr>
              <a:t>Use in, find, </a:t>
            </a:r>
            <a:r>
              <a:rPr lang="en-US" sz="1300" err="1">
                <a:solidFill>
                  <a:srgbClr val="1F85C6"/>
                </a:solidFill>
              </a:rPr>
              <a:t>startswith</a:t>
            </a:r>
            <a:r>
              <a:rPr lang="en-US" sz="1300">
                <a:solidFill>
                  <a:srgbClr val="1F85C6"/>
                </a:solidFill>
              </a:rPr>
              <a:t>, etc.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Reading file names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Dealing with bad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300">
                <a:solidFill>
                  <a:srgbClr val="1F85C6"/>
                </a:solidFill>
              </a:rPr>
              <a:t>try and except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20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426109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391468"/>
            <a:ext cx="5829300" cy="587275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Writing and Closing Files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89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1976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7EDFC5-2ADA-4218-B57C-99622DD7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Writing and Closing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DE702-9EE8-43DF-9D38-7E48C71F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246632" cy="376991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1600"/>
              <a:t>To </a:t>
            </a:r>
            <a:r>
              <a:rPr lang="en-US" sz="1600">
                <a:solidFill>
                  <a:srgbClr val="1F85C6"/>
                </a:solidFill>
              </a:rPr>
              <a:t>write a file, open it with mode "w" as a second parameter</a:t>
            </a:r>
            <a:r>
              <a:rPr lang="en-US" sz="1600"/>
              <a:t>:</a:t>
            </a:r>
          </a:p>
          <a:p>
            <a:pPr>
              <a:lnSpc>
                <a:spcPct val="170000"/>
              </a:lnSpc>
            </a:pPr>
            <a:r>
              <a:rPr lang="en-US" sz="1600"/>
              <a:t>The </a:t>
            </a:r>
            <a:r>
              <a:rPr lang="en-US" sz="1600">
                <a:solidFill>
                  <a:srgbClr val="1F85C6"/>
                </a:solidFill>
              </a:rPr>
              <a:t>write method </a:t>
            </a:r>
            <a:r>
              <a:rPr lang="en-US" sz="1600">
                <a:solidFill>
                  <a:srgbClr val="F20052"/>
                </a:solidFill>
              </a:rPr>
              <a:t>puts data </a:t>
            </a:r>
            <a:r>
              <a:rPr lang="en-US" sz="1600"/>
              <a:t>into the file, </a:t>
            </a:r>
            <a:r>
              <a:rPr lang="en-US" sz="1600">
                <a:solidFill>
                  <a:srgbClr val="1F85C6"/>
                </a:solidFill>
              </a:rPr>
              <a:t>returning</a:t>
            </a:r>
            <a:r>
              <a:rPr lang="en-US" sz="1600"/>
              <a:t> the </a:t>
            </a:r>
            <a:r>
              <a:rPr lang="en-US" sz="1600">
                <a:solidFill>
                  <a:srgbClr val="1F85C6"/>
                </a:solidFill>
              </a:rPr>
              <a:t>number of characters written</a:t>
            </a:r>
            <a:r>
              <a:rPr lang="en-US" sz="1600"/>
              <a:t>. </a:t>
            </a:r>
          </a:p>
          <a:p>
            <a:pPr lvl="1">
              <a:lnSpc>
                <a:spcPct val="170000"/>
              </a:lnSpc>
            </a:pPr>
            <a:r>
              <a:rPr lang="en-US" sz="1600"/>
              <a:t>When </a:t>
            </a:r>
            <a:r>
              <a:rPr lang="en-US" sz="1600">
                <a:solidFill>
                  <a:srgbClr val="1F85C6"/>
                </a:solidFill>
              </a:rPr>
              <a:t>write called again</a:t>
            </a:r>
            <a:r>
              <a:rPr lang="en-US" sz="1600"/>
              <a:t>, it adds </a:t>
            </a:r>
            <a:r>
              <a:rPr lang="en-US" sz="1600">
                <a:solidFill>
                  <a:srgbClr val="1F85C6"/>
                </a:solidFill>
              </a:rPr>
              <a:t>new data to the end</a:t>
            </a:r>
            <a:r>
              <a:rPr lang="en-US" sz="1600"/>
              <a:t>, </a:t>
            </a:r>
            <a:r>
              <a:rPr lang="en-US" sz="1600">
                <a:solidFill>
                  <a:srgbClr val="F20052"/>
                </a:solidFill>
              </a:rPr>
              <a:t>without adding “\n” </a:t>
            </a:r>
            <a:r>
              <a:rPr lang="en-US" sz="1600"/>
              <a:t>at the end.</a:t>
            </a:r>
          </a:p>
          <a:p>
            <a:pPr lvl="1">
              <a:lnSpc>
                <a:spcPct val="170000"/>
              </a:lnSpc>
            </a:pPr>
            <a:r>
              <a:rPr lang="en-US" sz="1600"/>
              <a:t>The </a:t>
            </a:r>
            <a:r>
              <a:rPr lang="en-US" sz="1600">
                <a:solidFill>
                  <a:srgbClr val="F20052"/>
                </a:solidFill>
              </a:rPr>
              <a:t>print statement automatically appends a newline</a:t>
            </a:r>
            <a:r>
              <a:rPr lang="en-US" sz="1600"/>
              <a:t>, but the </a:t>
            </a:r>
            <a:r>
              <a:rPr lang="en-US" sz="1600">
                <a:solidFill>
                  <a:srgbClr val="F20052"/>
                </a:solidFill>
              </a:rPr>
              <a:t>write method does not add the newline automatically</a:t>
            </a:r>
            <a:r>
              <a:rPr lang="en-US" sz="1600"/>
              <a:t>.</a:t>
            </a:r>
          </a:p>
          <a:p>
            <a:pPr>
              <a:lnSpc>
                <a:spcPct val="170000"/>
              </a:lnSpc>
            </a:pPr>
            <a:r>
              <a:rPr lang="en-US" sz="1600"/>
              <a:t>When you are </a:t>
            </a:r>
            <a:r>
              <a:rPr lang="en-US" sz="1600">
                <a:solidFill>
                  <a:srgbClr val="1F85C6"/>
                </a:solidFill>
              </a:rPr>
              <a:t>done writing and reading </a:t>
            </a:r>
            <a:r>
              <a:rPr lang="en-US" sz="1600"/>
              <a:t>a file, you are </a:t>
            </a:r>
            <a:r>
              <a:rPr lang="en-US" sz="1600">
                <a:solidFill>
                  <a:srgbClr val="1F85C6"/>
                </a:solidFill>
              </a:rPr>
              <a:t>suggested to close the file</a:t>
            </a:r>
          </a:p>
          <a:p>
            <a:pPr>
              <a:lnSpc>
                <a:spcPct val="170000"/>
              </a:lnSpc>
            </a:pPr>
            <a:endParaRPr lang="en-US"/>
          </a:p>
          <a:p>
            <a:pPr>
              <a:lnSpc>
                <a:spcPct val="17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58095-9A68-4CB5-8CFF-2EFFB1AF82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 altLang="zh-CN"/>
              <a:t>	</a:t>
            </a:r>
            <a:fld id="{B77688AD-4E46-4C5E-BF52-43A21767171C}" type="slidenum">
              <a:rPr lang="en-US" altLang="zh-CN" smtClean="0"/>
              <a:pPr/>
              <a:t>90</a:t>
            </a:fld>
            <a:endParaRPr lang="en-US" altLang="zh-C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188766-E0D2-43B8-A896-74B422EC63B3}"/>
              </a:ext>
            </a:extLst>
          </p:cNvPr>
          <p:cNvSpPr txBox="1"/>
          <p:nvPr/>
        </p:nvSpPr>
        <p:spPr>
          <a:xfrm>
            <a:off x="3916907" y="1516608"/>
            <a:ext cx="3078342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050">
                <a:solidFill>
                  <a:srgbClr val="0070C0"/>
                </a:solidFill>
              </a:rPr>
              <a:t>&gt;&gt;&gt; </a:t>
            </a:r>
            <a:r>
              <a:rPr lang="en-US" sz="1050" err="1">
                <a:solidFill>
                  <a:srgbClr val="0070C0"/>
                </a:solidFill>
              </a:rPr>
              <a:t>fout</a:t>
            </a:r>
            <a:r>
              <a:rPr lang="en-US" sz="1050">
                <a:solidFill>
                  <a:srgbClr val="0070C0"/>
                </a:solidFill>
              </a:rPr>
              <a:t> = open('output.txt', 'w')</a:t>
            </a:r>
          </a:p>
          <a:p>
            <a:pPr marL="257175" lvl="1"/>
            <a:endParaRPr lang="en-US" sz="1050">
              <a:solidFill>
                <a:srgbClr val="0070C0"/>
              </a:solidFill>
            </a:endParaRPr>
          </a:p>
          <a:p>
            <a:pPr marL="257175" lvl="1"/>
            <a:r>
              <a:rPr lang="en-US" sz="1050">
                <a:solidFill>
                  <a:srgbClr val="0070C0"/>
                </a:solidFill>
              </a:rPr>
              <a:t>&gt;&gt;&gt; print(</a:t>
            </a:r>
            <a:r>
              <a:rPr lang="en-US" sz="1050" err="1">
                <a:solidFill>
                  <a:srgbClr val="0070C0"/>
                </a:solidFill>
              </a:rPr>
              <a:t>fout</a:t>
            </a:r>
            <a:r>
              <a:rPr lang="en-US" sz="1050">
                <a:solidFill>
                  <a:srgbClr val="0070C0"/>
                </a:solidFill>
              </a:rPr>
              <a:t>)</a:t>
            </a:r>
          </a:p>
          <a:p>
            <a:pPr marL="257175" lvl="1"/>
            <a:r>
              <a:rPr lang="en-US" sz="1050">
                <a:solidFill>
                  <a:srgbClr val="0070C0"/>
                </a:solidFill>
              </a:rPr>
              <a:t>&lt;_</a:t>
            </a:r>
            <a:r>
              <a:rPr lang="en-US" sz="1050" err="1">
                <a:solidFill>
                  <a:srgbClr val="0070C0"/>
                </a:solidFill>
              </a:rPr>
              <a:t>io.TextIOWrapper</a:t>
            </a:r>
            <a:r>
              <a:rPr lang="en-US" sz="1050">
                <a:solidFill>
                  <a:srgbClr val="0070C0"/>
                </a:solidFill>
              </a:rPr>
              <a:t> name='output.txt' mode='w' encoding='cp1252’&gt;</a:t>
            </a:r>
          </a:p>
          <a:p>
            <a:pPr marL="257175" lvl="1"/>
            <a:endParaRPr lang="en-US" sz="1050">
              <a:solidFill>
                <a:srgbClr val="0070C0"/>
              </a:solidFill>
            </a:endParaRPr>
          </a:p>
          <a:p>
            <a:pPr marL="257175" lvl="1"/>
            <a:r>
              <a:rPr lang="en-US" sz="1050">
                <a:solidFill>
                  <a:srgbClr val="0070C0"/>
                </a:solidFill>
              </a:rPr>
              <a:t>&gt;&gt;&gt; line1 = “Hello, Hong Kong!</a:t>
            </a:r>
            <a:r>
              <a:rPr lang="en-US" sz="1050" b="1">
                <a:solidFill>
                  <a:srgbClr val="FF0000"/>
                </a:solidFill>
              </a:rPr>
              <a:t>\n</a:t>
            </a:r>
            <a:r>
              <a:rPr lang="en-US" sz="1050">
                <a:solidFill>
                  <a:srgbClr val="0070C0"/>
                </a:solidFill>
              </a:rPr>
              <a:t>"</a:t>
            </a:r>
          </a:p>
          <a:p>
            <a:pPr marL="257175" lvl="1"/>
            <a:r>
              <a:rPr lang="en-US" sz="1050">
                <a:solidFill>
                  <a:srgbClr val="0070C0"/>
                </a:solidFill>
              </a:rPr>
              <a:t>&gt;&gt;&gt; </a:t>
            </a:r>
            <a:r>
              <a:rPr lang="en-US" sz="1050" err="1">
                <a:solidFill>
                  <a:srgbClr val="0070C0"/>
                </a:solidFill>
              </a:rPr>
              <a:t>fout.write</a:t>
            </a:r>
            <a:r>
              <a:rPr lang="en-US" sz="1050">
                <a:solidFill>
                  <a:srgbClr val="0070C0"/>
                </a:solidFill>
              </a:rPr>
              <a:t>(line1)</a:t>
            </a:r>
          </a:p>
          <a:p>
            <a:pPr marL="257175" lvl="1"/>
            <a:r>
              <a:rPr lang="en-US" sz="1050">
                <a:solidFill>
                  <a:srgbClr val="0070C0"/>
                </a:solidFill>
              </a:rPr>
              <a:t>18</a:t>
            </a:r>
          </a:p>
          <a:p>
            <a:pPr marL="257175" lvl="1"/>
            <a:endParaRPr lang="en-US" sz="1050">
              <a:solidFill>
                <a:srgbClr val="0070C0"/>
              </a:solidFill>
            </a:endParaRPr>
          </a:p>
          <a:p>
            <a:pPr lvl="1"/>
            <a:r>
              <a:rPr lang="en-US" sz="1050">
                <a:solidFill>
                  <a:srgbClr val="0070C0"/>
                </a:solidFill>
              </a:rPr>
              <a:t>&gt;&gt;&gt; </a:t>
            </a:r>
            <a:r>
              <a:rPr lang="en-US" sz="1050" err="1">
                <a:solidFill>
                  <a:srgbClr val="0070C0"/>
                </a:solidFill>
              </a:rPr>
              <a:t>fout.close</a:t>
            </a:r>
            <a:r>
              <a:rPr lang="en-US" sz="1050">
                <a:solidFill>
                  <a:srgbClr val="0070C0"/>
                </a:solidFill>
              </a:rPr>
              <a:t>()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96765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8833D5-10B3-4B87-9567-571D79E1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CE993-A7B2-4410-BBFF-A1D4C57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lnSpcReduction="10000"/>
          </a:bodyPr>
          <a:lstStyle/>
          <a:p>
            <a:r>
              <a:rPr lang="en-US" sz="1200"/>
              <a:t>Secondary storage, e.g., hard disk</a:t>
            </a:r>
          </a:p>
          <a:p>
            <a:r>
              <a:rPr lang="en-US" sz="1200"/>
              <a:t>A file can be treated as is a sequence of lines</a:t>
            </a:r>
          </a:p>
          <a:p>
            <a:r>
              <a:rPr lang="en-US" sz="1200"/>
              <a:t>Opening a file - file handle</a:t>
            </a:r>
          </a:p>
          <a:p>
            <a:pPr lvl="1"/>
            <a:r>
              <a:rPr lang="en-US" sz="1200" err="1"/>
              <a:t>file_handle</a:t>
            </a:r>
            <a:r>
              <a:rPr lang="en-US" sz="1200"/>
              <a:t>=open(</a:t>
            </a:r>
            <a:r>
              <a:rPr lang="en-US" sz="1200" err="1"/>
              <a:t>file_name,’r</a:t>
            </a:r>
            <a:r>
              <a:rPr lang="en-US" sz="1200"/>
              <a:t>’)</a:t>
            </a:r>
          </a:p>
          <a:p>
            <a:r>
              <a:rPr lang="en-US" sz="1200"/>
              <a:t>Closing a file</a:t>
            </a:r>
          </a:p>
          <a:p>
            <a:pPr lvl="1"/>
            <a:r>
              <a:rPr lang="en-US" sz="1200" err="1"/>
              <a:t>File_handle.close</a:t>
            </a:r>
            <a:r>
              <a:rPr lang="en-US" sz="1200"/>
              <a:t>()</a:t>
            </a:r>
          </a:p>
          <a:p>
            <a:r>
              <a:rPr lang="en-US" sz="1200"/>
              <a:t>File structure - newline character</a:t>
            </a:r>
          </a:p>
          <a:p>
            <a:pPr lvl="1"/>
            <a:r>
              <a:rPr lang="en-US" sz="1200"/>
              <a:t>\n</a:t>
            </a:r>
          </a:p>
          <a:p>
            <a:pPr lvl="1"/>
            <a:r>
              <a:rPr lang="en-US" sz="1200"/>
              <a:t>included when reading from a file (but not included from “input”)</a:t>
            </a:r>
          </a:p>
          <a:p>
            <a:pPr lvl="1"/>
            <a:endParaRPr lang="en-US" sz="1200"/>
          </a:p>
          <a:p>
            <a:endParaRPr lang="en-US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8EB25-83C9-4A5D-883B-26402FB3BE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91</a:t>
            </a:fld>
            <a:endParaRPr lang="en-US" altLang="zh-C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E8383E-95C5-40E7-A3A3-6AEF495170A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101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Reading a file line by line with a </a:t>
            </a:r>
            <a:br>
              <a:rPr lang="en-US" sz="1200"/>
            </a:br>
            <a:r>
              <a:rPr lang="en-US" sz="1200"/>
              <a:t>for loop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for line in </a:t>
            </a:r>
            <a:r>
              <a:rPr lang="en-US" sz="1200" err="1"/>
              <a:t>file_handle</a:t>
            </a:r>
            <a:r>
              <a:rPr lang="en-US" sz="1200"/>
              <a:t>: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Read the whole file: read()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Searching for lines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Use in, find, </a:t>
            </a:r>
            <a:r>
              <a:rPr lang="en-US" sz="1200" err="1"/>
              <a:t>startswith</a:t>
            </a:r>
            <a:r>
              <a:rPr lang="en-US" sz="1200"/>
              <a:t>, etc.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Reading file names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Dealing with bad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try and except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>
                <a:solidFill>
                  <a:srgbClr val="1F85C6"/>
                </a:solidFill>
              </a:rPr>
              <a:t>Writing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err="1">
                <a:solidFill>
                  <a:srgbClr val="1F85C6"/>
                </a:solidFill>
              </a:rPr>
              <a:t>file_handle</a:t>
            </a:r>
            <a:r>
              <a:rPr lang="en-US" sz="1200">
                <a:solidFill>
                  <a:srgbClr val="1F85C6"/>
                </a:solidFill>
              </a:rPr>
              <a:t>=open(</a:t>
            </a:r>
            <a:r>
              <a:rPr lang="en-US" sz="1200" err="1">
                <a:solidFill>
                  <a:srgbClr val="1F85C6"/>
                </a:solidFill>
              </a:rPr>
              <a:t>file_name,’w</a:t>
            </a:r>
            <a:r>
              <a:rPr lang="en-US" sz="1200">
                <a:solidFill>
                  <a:srgbClr val="1F85C6"/>
                </a:solidFill>
              </a:rPr>
              <a:t>’)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err="1">
                <a:solidFill>
                  <a:srgbClr val="1F85C6"/>
                </a:solidFill>
              </a:rPr>
              <a:t>file_handle.write</a:t>
            </a:r>
            <a:r>
              <a:rPr lang="en-US" sz="1200">
                <a:solidFill>
                  <a:srgbClr val="1F85C6"/>
                </a:solidFill>
              </a:rPr>
              <a:t>(): \n not added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>
                <a:solidFill>
                  <a:srgbClr val="1F85C6"/>
                </a:solidFill>
              </a:rPr>
              <a:t>Close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err="1">
                <a:solidFill>
                  <a:srgbClr val="1F85C6"/>
                </a:solidFill>
              </a:rPr>
              <a:t>file_handle.close</a:t>
            </a:r>
            <a:r>
              <a:rPr lang="en-US" sz="1200">
                <a:solidFill>
                  <a:srgbClr val="1F85C6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425585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2928126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/>
              <a:t>Debugging for white spaces by using </a:t>
            </a:r>
            <a:r>
              <a:rPr lang="en-US" sz="3200" err="1"/>
              <a:t>repr</a:t>
            </a:r>
            <a:r>
              <a:rPr lang="en-US" sz="3200"/>
              <a:t>()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92</a:t>
            </a:fld>
            <a:endParaRPr lang="en-US" altLang="zh-CN" sz="9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7024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4607D5-0AF9-4EEA-B995-B8C2BB1E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Debugging for white spaces by using </a:t>
            </a:r>
            <a:r>
              <a:rPr lang="en-US" err="1"/>
              <a:t>repr</a:t>
            </a:r>
            <a:r>
              <a:rPr lang="en-US"/>
              <a:t>()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2CEEA-39AD-4B53-9824-3C3C0866D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855230" cy="3552300"/>
          </a:xfrm>
        </p:spPr>
        <p:txBody>
          <a:bodyPr>
            <a:normAutofit/>
          </a:bodyPr>
          <a:lstStyle/>
          <a:p>
            <a:r>
              <a:rPr lang="en-US"/>
              <a:t>When you are </a:t>
            </a:r>
            <a:r>
              <a:rPr lang="en-US">
                <a:solidFill>
                  <a:srgbClr val="1F85C6"/>
                </a:solidFill>
              </a:rPr>
              <a:t>reading</a:t>
            </a:r>
            <a:r>
              <a:rPr lang="en-US"/>
              <a:t> and </a:t>
            </a:r>
            <a:r>
              <a:rPr lang="en-US">
                <a:solidFill>
                  <a:srgbClr val="1F85C6"/>
                </a:solidFill>
              </a:rPr>
              <a:t>writing</a:t>
            </a:r>
            <a:r>
              <a:rPr lang="en-US"/>
              <a:t> files, you might run into </a:t>
            </a:r>
            <a:r>
              <a:rPr lang="en-US">
                <a:solidFill>
                  <a:srgbClr val="1F85C6"/>
                </a:solidFill>
              </a:rPr>
              <a:t>problems with whitespace. </a:t>
            </a:r>
          </a:p>
          <a:p>
            <a:r>
              <a:rPr lang="en-US"/>
              <a:t>These errors can be </a:t>
            </a:r>
            <a:r>
              <a:rPr lang="en-US">
                <a:solidFill>
                  <a:srgbClr val="1F85C6"/>
                </a:solidFill>
              </a:rPr>
              <a:t>hard to debug </a:t>
            </a:r>
            <a:r>
              <a:rPr lang="en-US"/>
              <a:t>because </a:t>
            </a:r>
            <a:r>
              <a:rPr lang="en-US">
                <a:solidFill>
                  <a:srgbClr val="1F85C6"/>
                </a:solidFill>
              </a:rPr>
              <a:t>spaces</a:t>
            </a:r>
            <a:r>
              <a:rPr lang="en-US"/>
              <a:t>, </a:t>
            </a:r>
            <a:r>
              <a:rPr lang="en-US">
                <a:solidFill>
                  <a:srgbClr val="1F85C6"/>
                </a:solidFill>
              </a:rPr>
              <a:t>tabs</a:t>
            </a:r>
            <a:r>
              <a:rPr lang="en-US"/>
              <a:t>, and </a:t>
            </a:r>
            <a:r>
              <a:rPr lang="en-US">
                <a:solidFill>
                  <a:srgbClr val="1F85C6"/>
                </a:solidFill>
              </a:rPr>
              <a:t>newlines</a:t>
            </a:r>
            <a:r>
              <a:rPr lang="en-US"/>
              <a:t> are </a:t>
            </a:r>
            <a:r>
              <a:rPr lang="en-US">
                <a:solidFill>
                  <a:srgbClr val="F20052"/>
                </a:solidFill>
              </a:rPr>
              <a:t>normally invisible</a:t>
            </a:r>
          </a:p>
          <a:p>
            <a:pPr lvl="1"/>
            <a:r>
              <a:rPr lang="en-US"/>
              <a:t>Some systems use </a:t>
            </a:r>
            <a:r>
              <a:rPr lang="en-US">
                <a:solidFill>
                  <a:srgbClr val="1F85C6"/>
                </a:solidFill>
              </a:rPr>
              <a:t>\n</a:t>
            </a:r>
            <a:r>
              <a:rPr lang="en-US"/>
              <a:t> and some use </a:t>
            </a:r>
            <a:r>
              <a:rPr lang="en-US">
                <a:solidFill>
                  <a:srgbClr val="1F85C6"/>
                </a:solidFill>
              </a:rPr>
              <a:t>\r </a:t>
            </a:r>
            <a:r>
              <a:rPr lang="en-US"/>
              <a:t>or </a:t>
            </a:r>
            <a:r>
              <a:rPr lang="en-US">
                <a:solidFill>
                  <a:srgbClr val="1F85C6"/>
                </a:solidFill>
              </a:rPr>
              <a:t>both</a:t>
            </a:r>
            <a:r>
              <a:rPr lang="en-US"/>
              <a:t> to represent a newline</a:t>
            </a:r>
          </a:p>
          <a:p>
            <a:r>
              <a:rPr lang="en-US"/>
              <a:t>The built-in function </a:t>
            </a:r>
            <a:r>
              <a:rPr lang="en-US" err="1">
                <a:solidFill>
                  <a:srgbClr val="1F85C6"/>
                </a:solidFill>
              </a:rPr>
              <a:t>repr</a:t>
            </a:r>
            <a:r>
              <a:rPr lang="en-US">
                <a:solidFill>
                  <a:srgbClr val="1F85C6"/>
                </a:solidFill>
              </a:rPr>
              <a:t>() </a:t>
            </a:r>
            <a:r>
              <a:rPr lang="en-US"/>
              <a:t>can help. </a:t>
            </a:r>
          </a:p>
          <a:p>
            <a:pPr lvl="1"/>
            <a:r>
              <a:rPr lang="en-US"/>
              <a:t>It </a:t>
            </a:r>
            <a:r>
              <a:rPr lang="en-US">
                <a:solidFill>
                  <a:srgbClr val="1F85C6"/>
                </a:solidFill>
              </a:rPr>
              <a:t>takes any object </a:t>
            </a:r>
            <a:r>
              <a:rPr lang="en-US"/>
              <a:t>as an </a:t>
            </a:r>
            <a:r>
              <a:rPr lang="en-US">
                <a:solidFill>
                  <a:srgbClr val="1F85C6"/>
                </a:solidFill>
              </a:rPr>
              <a:t>argument</a:t>
            </a:r>
            <a:r>
              <a:rPr lang="en-US"/>
              <a:t> and </a:t>
            </a:r>
            <a:r>
              <a:rPr lang="en-US">
                <a:solidFill>
                  <a:srgbClr val="1F85C6"/>
                </a:solidFill>
              </a:rPr>
              <a:t>returns</a:t>
            </a:r>
            <a:r>
              <a:rPr lang="en-US"/>
              <a:t> a </a:t>
            </a:r>
            <a:r>
              <a:rPr lang="en-US">
                <a:solidFill>
                  <a:srgbClr val="1F85C6"/>
                </a:solidFill>
              </a:rPr>
              <a:t>string representation </a:t>
            </a:r>
            <a:r>
              <a:rPr lang="en-US"/>
              <a:t>of the object.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6A564-1F2B-4B79-B3CB-C3B690EA1F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93</a:t>
            </a:fld>
            <a:endParaRPr lang="en-US" altLang="zh-C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33FE22-D6CD-4F14-AAEF-A13B37C3DD97}"/>
              </a:ext>
            </a:extLst>
          </p:cNvPr>
          <p:cNvSpPr txBox="1"/>
          <p:nvPr/>
        </p:nvSpPr>
        <p:spPr>
          <a:xfrm>
            <a:off x="4640889" y="1714500"/>
            <a:ext cx="198472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25">
                <a:solidFill>
                  <a:srgbClr val="0070C0"/>
                </a:solidFill>
                <a:latin typeface="Courier"/>
              </a:rPr>
              <a:t>&gt;&gt;&gt; s = '1 2\t 3\n 4'</a:t>
            </a:r>
          </a:p>
          <a:p>
            <a:r>
              <a:rPr lang="pt-BR" sz="1125">
                <a:solidFill>
                  <a:srgbClr val="0070C0"/>
                </a:solidFill>
                <a:latin typeface="Courier"/>
              </a:rPr>
              <a:t>&gt;&gt;&gt; print(s)</a:t>
            </a:r>
          </a:p>
          <a:p>
            <a:r>
              <a:rPr lang="pt-BR" sz="1125">
                <a:solidFill>
                  <a:srgbClr val="0070C0"/>
                </a:solidFill>
                <a:latin typeface="Courier"/>
              </a:rPr>
              <a:t>1 2  3</a:t>
            </a:r>
          </a:p>
          <a:p>
            <a:r>
              <a:rPr lang="pt-BR" sz="1125">
                <a:solidFill>
                  <a:srgbClr val="0070C0"/>
                </a:solidFill>
                <a:latin typeface="Courier"/>
              </a:rPr>
              <a:t> 4</a:t>
            </a:r>
            <a:endParaRPr lang="en-US" sz="1125">
              <a:solidFill>
                <a:srgbClr val="0070C0"/>
              </a:solidFill>
              <a:latin typeface="Courier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16D877-16E9-4C0C-816C-1025FED784E1}"/>
              </a:ext>
            </a:extLst>
          </p:cNvPr>
          <p:cNvSpPr txBox="1"/>
          <p:nvPr/>
        </p:nvSpPr>
        <p:spPr>
          <a:xfrm>
            <a:off x="4640889" y="3242644"/>
            <a:ext cx="198472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25">
                <a:solidFill>
                  <a:srgbClr val="FF0000"/>
                </a:solidFill>
                <a:latin typeface="Courier"/>
              </a:rPr>
              <a:t>&gt;&gt;&gt; print(repr(s)) </a:t>
            </a:r>
          </a:p>
          <a:p>
            <a:r>
              <a:rPr lang="pt-BR" sz="1125">
                <a:solidFill>
                  <a:srgbClr val="FF0000"/>
                </a:solidFill>
                <a:latin typeface="Courier"/>
              </a:rPr>
              <a:t>'1 2\t 3\n 4'</a:t>
            </a:r>
          </a:p>
        </p:txBody>
      </p:sp>
    </p:spTree>
    <p:extLst>
      <p:ext uri="{BB962C8B-B14F-4D97-AF65-F5344CB8AC3E}">
        <p14:creationId xmlns:p14="http://schemas.microsoft.com/office/powerpoint/2010/main" val="215733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8833D5-10B3-4B87-9567-571D79E1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 of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CE993-A7B2-4410-BBFF-A1D4C579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 lnSpcReduction="10000"/>
          </a:bodyPr>
          <a:lstStyle/>
          <a:p>
            <a:r>
              <a:rPr lang="en-US" sz="1200"/>
              <a:t>Secondary storage, e.g., hard disk</a:t>
            </a:r>
          </a:p>
          <a:p>
            <a:r>
              <a:rPr lang="en-US" sz="1200"/>
              <a:t>A file can be treated as is a sequence of lines</a:t>
            </a:r>
          </a:p>
          <a:p>
            <a:r>
              <a:rPr lang="en-US" sz="1200"/>
              <a:t>Opening a file - file handle</a:t>
            </a:r>
          </a:p>
          <a:p>
            <a:pPr lvl="1"/>
            <a:r>
              <a:rPr lang="en-US" sz="1200" err="1"/>
              <a:t>file_handle</a:t>
            </a:r>
            <a:r>
              <a:rPr lang="en-US" sz="1200"/>
              <a:t>=open(</a:t>
            </a:r>
            <a:r>
              <a:rPr lang="en-US" sz="1200" err="1"/>
              <a:t>file_name,’r</a:t>
            </a:r>
            <a:r>
              <a:rPr lang="en-US" sz="1200"/>
              <a:t>’)</a:t>
            </a:r>
          </a:p>
          <a:p>
            <a:r>
              <a:rPr lang="en-US" sz="1200"/>
              <a:t>Closing a file</a:t>
            </a:r>
          </a:p>
          <a:p>
            <a:pPr lvl="1"/>
            <a:r>
              <a:rPr lang="en-US" sz="1200" err="1"/>
              <a:t>File_handle.close</a:t>
            </a:r>
            <a:r>
              <a:rPr lang="en-US" sz="1200"/>
              <a:t>()</a:t>
            </a:r>
          </a:p>
          <a:p>
            <a:r>
              <a:rPr lang="en-US" sz="1200"/>
              <a:t>File structure - newline character</a:t>
            </a:r>
          </a:p>
          <a:p>
            <a:pPr lvl="1"/>
            <a:r>
              <a:rPr lang="en-US" sz="1200"/>
              <a:t>\n</a:t>
            </a:r>
          </a:p>
          <a:p>
            <a:pPr lvl="1"/>
            <a:r>
              <a:rPr lang="en-US" sz="1200"/>
              <a:t>included when reading from a file (but not included from “input”)</a:t>
            </a:r>
          </a:p>
          <a:p>
            <a:pPr lvl="1"/>
            <a:endParaRPr lang="en-US" sz="1200"/>
          </a:p>
          <a:p>
            <a:endParaRPr lang="en-US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8EB25-83C9-4A5D-883B-26402FB3BE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94</a:t>
            </a:fld>
            <a:endParaRPr lang="en-US" altLang="zh-C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E8383E-95C5-40E7-A3A3-6AEF495170A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69912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Reading a file line by line with a </a:t>
            </a:r>
            <a:br>
              <a:rPr lang="en-US" sz="1200"/>
            </a:br>
            <a:r>
              <a:rPr lang="en-US" sz="1200"/>
              <a:t>for loop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for line in </a:t>
            </a:r>
            <a:r>
              <a:rPr lang="en-US" sz="1200" err="1"/>
              <a:t>file_handle</a:t>
            </a:r>
            <a:r>
              <a:rPr lang="en-US" sz="1200"/>
              <a:t>: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Read the whole file: read()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Searching for lines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Use in, find, </a:t>
            </a:r>
            <a:r>
              <a:rPr lang="en-US" sz="1200" err="1"/>
              <a:t>startswith</a:t>
            </a:r>
            <a:r>
              <a:rPr lang="en-US" sz="1200"/>
              <a:t>, etc.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Reading file names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Dealing with bad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/>
              <a:t>try and except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Writing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err="1"/>
              <a:t>file_handle</a:t>
            </a:r>
            <a:r>
              <a:rPr lang="en-US" sz="1200"/>
              <a:t>=open(</a:t>
            </a:r>
            <a:r>
              <a:rPr lang="en-US" sz="1200" err="1"/>
              <a:t>file_name,’w</a:t>
            </a:r>
            <a:r>
              <a:rPr lang="en-US" sz="1200"/>
              <a:t>’)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err="1"/>
              <a:t>file_handle.write</a:t>
            </a:r>
            <a:r>
              <a:rPr lang="en-US" sz="1200"/>
              <a:t>() : \n not added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/>
              <a:t>Close files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r>
              <a:rPr lang="en-US" sz="1200" err="1"/>
              <a:t>file_handle.close</a:t>
            </a:r>
            <a:r>
              <a:rPr lang="en-US" sz="1200"/>
              <a:t>()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300">
                <a:solidFill>
                  <a:srgbClr val="1F85C6"/>
                </a:solidFill>
              </a:rPr>
              <a:t>Debugging white spaces: </a:t>
            </a:r>
            <a:r>
              <a:rPr lang="en-US" sz="1300" err="1">
                <a:solidFill>
                  <a:srgbClr val="1F85C6"/>
                </a:solidFill>
              </a:rPr>
              <a:t>repr</a:t>
            </a:r>
            <a:r>
              <a:rPr lang="en-US" sz="1300">
                <a:solidFill>
                  <a:srgbClr val="1F85C6"/>
                </a:solidFill>
              </a:rPr>
              <a:t>()</a:t>
            </a:r>
          </a:p>
          <a:p>
            <a:pPr marL="685800" lvl="1" indent="-285750">
              <a:lnSpc>
                <a:spcPct val="120000"/>
              </a:lnSpc>
              <a:buSzPct val="150000"/>
            </a:pPr>
            <a:endParaRPr lang="en-US" sz="1200"/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532044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EDF9-787C-45A2-8E66-81A21134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Objectives of Tutorial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D10A-97BF-4008-83F7-2270CE67D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Understand why </a:t>
            </a:r>
            <a:r>
              <a:rPr lang="en-US">
                <a:solidFill>
                  <a:srgbClr val="1F85C6"/>
                </a:solidFill>
              </a:rPr>
              <a:t>strings</a:t>
            </a:r>
            <a:r>
              <a:rPr lang="en-US"/>
              <a:t> and </a:t>
            </a:r>
            <a:r>
              <a:rPr lang="en-US">
                <a:solidFill>
                  <a:srgbClr val="1F85C6"/>
                </a:solidFill>
              </a:rPr>
              <a:t>files</a:t>
            </a:r>
            <a:r>
              <a:rPr lang="en-US"/>
              <a:t> are used in </a:t>
            </a:r>
            <a:r>
              <a:rPr lang="en-US">
                <a:solidFill>
                  <a:srgbClr val="1F85C6"/>
                </a:solidFill>
              </a:rPr>
              <a:t>coding</a:t>
            </a:r>
          </a:p>
          <a:p>
            <a:r>
              <a:rPr lang="en-US"/>
              <a:t>Be able to understand and </a:t>
            </a:r>
            <a:r>
              <a:rPr lang="en-US">
                <a:solidFill>
                  <a:srgbClr val="1F85C6"/>
                </a:solidFill>
              </a:rPr>
              <a:t>use strings </a:t>
            </a:r>
            <a:r>
              <a:rPr lang="en-US"/>
              <a:t>and their </a:t>
            </a:r>
            <a:r>
              <a:rPr lang="en-US">
                <a:solidFill>
                  <a:srgbClr val="1F85C6"/>
                </a:solidFill>
              </a:rPr>
              <a:t>basic operations </a:t>
            </a:r>
            <a:r>
              <a:rPr lang="en-US"/>
              <a:t>and </a:t>
            </a:r>
            <a:r>
              <a:rPr lang="en-US">
                <a:solidFill>
                  <a:srgbClr val="1F85C6"/>
                </a:solidFill>
              </a:rPr>
              <a:t>functions</a:t>
            </a:r>
          </a:p>
          <a:p>
            <a:r>
              <a:rPr lang="en-US"/>
              <a:t>Be able to understand and </a:t>
            </a:r>
            <a:r>
              <a:rPr lang="en-US">
                <a:solidFill>
                  <a:srgbClr val="1F85C6"/>
                </a:solidFill>
              </a:rPr>
              <a:t>use files </a:t>
            </a:r>
            <a:r>
              <a:rPr lang="en-US"/>
              <a:t>to </a:t>
            </a:r>
            <a:r>
              <a:rPr lang="en-US">
                <a:solidFill>
                  <a:srgbClr val="1F85C6"/>
                </a:solidFill>
              </a:rPr>
              <a:t>read</a:t>
            </a:r>
            <a:r>
              <a:rPr lang="en-US"/>
              <a:t> and </a:t>
            </a:r>
            <a:r>
              <a:rPr lang="en-US">
                <a:solidFill>
                  <a:srgbClr val="1F85C6"/>
                </a:solidFill>
              </a:rPr>
              <a:t>write</a:t>
            </a:r>
            <a:r>
              <a:rPr lang="en-US"/>
              <a:t> data</a:t>
            </a:r>
          </a:p>
          <a:p>
            <a:r>
              <a:rPr lang="en-US"/>
              <a:t>Be able to use </a:t>
            </a:r>
            <a:r>
              <a:rPr lang="en-US" err="1">
                <a:solidFill>
                  <a:srgbClr val="1F85C6"/>
                </a:solidFill>
              </a:rPr>
              <a:t>dir</a:t>
            </a:r>
            <a:r>
              <a:rPr lang="en-US">
                <a:solidFill>
                  <a:srgbClr val="1F85C6"/>
                </a:solidFill>
              </a:rPr>
              <a:t>() </a:t>
            </a:r>
            <a:r>
              <a:rPr lang="en-US"/>
              <a:t>and </a:t>
            </a:r>
            <a:r>
              <a:rPr lang="en-US">
                <a:solidFill>
                  <a:srgbClr val="1F85C6"/>
                </a:solidFill>
              </a:rPr>
              <a:t>help() </a:t>
            </a:r>
            <a:r>
              <a:rPr lang="en-US"/>
              <a:t>to understand </a:t>
            </a:r>
            <a:r>
              <a:rPr lang="en-US">
                <a:solidFill>
                  <a:srgbClr val="1F85C6"/>
                </a:solidFill>
              </a:rPr>
              <a:t>how to use built-in functions for strings and files</a:t>
            </a:r>
          </a:p>
          <a:p>
            <a:r>
              <a:rPr lang="en-US"/>
              <a:t>Be able to understand and apply the </a:t>
            </a:r>
            <a:r>
              <a:rPr lang="en-US">
                <a:solidFill>
                  <a:srgbClr val="1F85C6"/>
                </a:solidFill>
              </a:rPr>
              <a:t>parsing-extracting pattern in coding for text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54DBC-D600-4413-8314-DEC4B00FF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95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0881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058D-9848-4325-A62B-A49D6F8B8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Guidelines for Tutorial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5EE56-447E-4475-BC42-9090BC643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Follow the tutorial instruction to launch Python IDLE through Anaconda Navigation, and download files from Moodle for Tutorial 5</a:t>
            </a:r>
          </a:p>
          <a:p>
            <a:r>
              <a:rPr lang="en-US" sz="1300" dirty="0"/>
              <a:t>Complete Parts 1-4 led by the lecturer</a:t>
            </a:r>
          </a:p>
          <a:p>
            <a:r>
              <a:rPr lang="en-US" sz="1300" dirty="0"/>
              <a:t>Complete Part 5 independently</a:t>
            </a:r>
          </a:p>
          <a:p>
            <a:r>
              <a:rPr lang="en-US" sz="1300" dirty="0"/>
              <a:t>Follow Section 3 of the tutorial instruction to save the report and zip the report folder. </a:t>
            </a:r>
          </a:p>
          <a:p>
            <a:pPr lvl="1"/>
            <a:r>
              <a:rPr lang="en-US" sz="1300" dirty="0"/>
              <a:t>The zip file is named as CDS1001T6Report{your </a:t>
            </a:r>
            <a:r>
              <a:rPr lang="en-US" sz="1300" dirty="0" err="1"/>
              <a:t>student_id</a:t>
            </a:r>
            <a:r>
              <a:rPr lang="en-US" sz="1300" dirty="0"/>
              <a:t>}.zip </a:t>
            </a:r>
          </a:p>
          <a:p>
            <a:r>
              <a:rPr lang="en-US" sz="1300" dirty="0"/>
              <a:t>Submit the zip file of the report folder to the Moodle. The submission due date is </a:t>
            </a:r>
            <a:r>
              <a:rPr lang="en-US" sz="1300" dirty="0">
                <a:solidFill>
                  <a:srgbClr val="FF0000"/>
                </a:solidFill>
              </a:rPr>
              <a:t>7 NOV 23:55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E9837-11EE-4FA8-AB28-F46F99AC86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96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52312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4F99-EFA9-4095-8AAD-D1A0FF3D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E4EC-9AFC-4541-85F3-3FDE9200B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Submit your zip file for tutorial 5 by </a:t>
            </a:r>
            <a:r>
              <a:rPr lang="en-US" sz="1400" dirty="0">
                <a:solidFill>
                  <a:srgbClr val="FF0000"/>
                </a:solidFill>
              </a:rPr>
              <a:t>24 OCT 23:55</a:t>
            </a:r>
            <a:endParaRPr lang="en-US" dirty="0">
              <a:solidFill>
                <a:srgbClr val="F20052"/>
              </a:solidFill>
            </a:endParaRPr>
          </a:p>
          <a:p>
            <a:r>
              <a:rPr lang="en-US" dirty="0"/>
              <a:t>Submit your zip file for tutorial 6 by </a:t>
            </a:r>
            <a:r>
              <a:rPr lang="en-US" sz="1400" dirty="0">
                <a:solidFill>
                  <a:srgbClr val="FF0000"/>
                </a:solidFill>
              </a:rPr>
              <a:t>7 NOV 23:55</a:t>
            </a:r>
            <a:endParaRPr lang="en-US" dirty="0">
              <a:solidFill>
                <a:srgbClr val="F20052"/>
              </a:solidFill>
            </a:endParaRPr>
          </a:p>
          <a:p>
            <a:r>
              <a:rPr lang="en-US" dirty="0"/>
              <a:t>Feel free to contact the instructor if you have problems</a:t>
            </a:r>
          </a:p>
          <a:p>
            <a:pPr lvl="1"/>
            <a:r>
              <a:rPr lang="en-US" dirty="0"/>
              <a:t>By email: </a:t>
            </a:r>
            <a:r>
              <a:rPr lang="en-US" dirty="0" err="1"/>
              <a:t>kenfong@ln.edu.hk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A35B8-D8B8-485B-B3CD-4E292FA0C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97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317119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A6038D656AF649BCFB661785FE537B" ma:contentTypeVersion="2" ma:contentTypeDescription="Create a new document." ma:contentTypeScope="" ma:versionID="83c0fb3da369975d5b1b4ad39fb77717">
  <xsd:schema xmlns:xsd="http://www.w3.org/2001/XMLSchema" xmlns:xs="http://www.w3.org/2001/XMLSchema" xmlns:p="http://schemas.microsoft.com/office/2006/metadata/properties" xmlns:ns3="3f449ca9-31e6-483e-8b25-bb45c68e0907" targetNamespace="http://schemas.microsoft.com/office/2006/metadata/properties" ma:root="true" ma:fieldsID="324c49e92dc7682104b7d6862e85b712" ns3:_="">
    <xsd:import namespace="3f449ca9-31e6-483e-8b25-bb45c68e09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49ca9-31e6-483e-8b25-bb45c68e0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116546-2342-44E0-B90E-D09D975B3F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05FC1C-6CA1-44DB-BFAB-F29CE63BD11C}">
  <ds:schemaRefs>
    <ds:schemaRef ds:uri="3f449ca9-31e6-483e-8b25-bb45c68e0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3E357F2-985A-4E2C-8512-7172D9AA89CA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3f449ca9-31e6-483e-8b25-bb45c68e090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7688</Words>
  <Application>Microsoft Macintosh PowerPoint</Application>
  <PresentationFormat>Custom</PresentationFormat>
  <Paragraphs>1246</Paragraphs>
  <Slides>97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4" baseType="lpstr">
      <vt:lpstr>Lato</vt:lpstr>
      <vt:lpstr>Merriweather</vt:lpstr>
      <vt:lpstr>Raleway</vt:lpstr>
      <vt:lpstr>Courier</vt:lpstr>
      <vt:lpstr>Franklin Gothic Book</vt:lpstr>
      <vt:lpstr>Arial</vt:lpstr>
      <vt:lpstr>Antonio template</vt:lpstr>
      <vt:lpstr>Lecture 5: Python Functions</vt:lpstr>
      <vt:lpstr>Review of Lecture 5 </vt:lpstr>
      <vt:lpstr>Lecture 6: Loop - Repeat the same steps</vt:lpstr>
      <vt:lpstr>Review of Lecture 6</vt:lpstr>
      <vt:lpstr>CDS1001 – Strings and Files</vt:lpstr>
      <vt:lpstr>Examples of String Values and Variables</vt:lpstr>
      <vt:lpstr>Case Study: Finding a Carrier’s Shipping Rate from a File</vt:lpstr>
      <vt:lpstr>Finding a Carrier’s Shipping Rate from a File: Problem Description</vt:lpstr>
      <vt:lpstr>Finding a Carrier’s Shipping Rate from a File: Python Code for text processing</vt:lpstr>
      <vt:lpstr>String: Data Type</vt:lpstr>
      <vt:lpstr>String Data Type</vt:lpstr>
      <vt:lpstr>Reading and Converting</vt:lpstr>
      <vt:lpstr>Escape Characters</vt:lpstr>
      <vt:lpstr>Summary of String</vt:lpstr>
      <vt:lpstr>String:  Access Characters of a String</vt:lpstr>
      <vt:lpstr>Looking Inside Strings: s[i]</vt:lpstr>
      <vt:lpstr>Error: Index Out of Range</vt:lpstr>
      <vt:lpstr>Negative Index: Backward</vt:lpstr>
      <vt:lpstr>Summary of String</vt:lpstr>
      <vt:lpstr>String: Length of a String</vt:lpstr>
      <vt:lpstr>Strings Have Length</vt:lpstr>
      <vt:lpstr>len Function: len(s)</vt:lpstr>
      <vt:lpstr>len Function</vt:lpstr>
      <vt:lpstr>How to Get the Last Character of a String?</vt:lpstr>
      <vt:lpstr>Looping Through a String</vt:lpstr>
      <vt:lpstr>Looping Through Strings</vt:lpstr>
      <vt:lpstr>Looping Through Strings</vt:lpstr>
      <vt:lpstr>Looping and Counting</vt:lpstr>
      <vt:lpstr>Looking Deeper into in</vt:lpstr>
      <vt:lpstr>PowerPoint Presentation</vt:lpstr>
      <vt:lpstr>Discussion: Reverse Traversal</vt:lpstr>
      <vt:lpstr>Discussion: Reverse Traversal</vt:lpstr>
      <vt:lpstr>Summary of String</vt:lpstr>
      <vt:lpstr>String: more string operations</vt:lpstr>
      <vt:lpstr>Slicing Strings s[i:j]</vt:lpstr>
      <vt:lpstr>Slicing Strings s[:j] or s[i:]</vt:lpstr>
      <vt:lpstr>String Concatenation</vt:lpstr>
      <vt:lpstr>String Multiplication</vt:lpstr>
      <vt:lpstr>Using in as a Logical Operator</vt:lpstr>
      <vt:lpstr>String Comparison</vt:lpstr>
      <vt:lpstr>Strings are immutable (unchangeable)</vt:lpstr>
      <vt:lpstr>Summary of String</vt:lpstr>
      <vt:lpstr>String:  Module of Functions for Strings</vt:lpstr>
      <vt:lpstr>Review: Package, Modules, Functions, …</vt:lpstr>
      <vt:lpstr>String Module</vt:lpstr>
      <vt:lpstr>PowerPoint Presentation</vt:lpstr>
      <vt:lpstr>PowerPoint Presentation</vt:lpstr>
      <vt:lpstr>String Library: Examples</vt:lpstr>
      <vt:lpstr>Searching a String s.find(ss)</vt:lpstr>
      <vt:lpstr>Making everything UPPER/LOWER CASE s.upper() / s.lower()</vt:lpstr>
      <vt:lpstr>Search and Replace s.replace(ss, rs)</vt:lpstr>
      <vt:lpstr>Stripping Whitespace s.lstrip() / s.rstrip() / s.strip()</vt:lpstr>
      <vt:lpstr>PowerPoint Presentation</vt:lpstr>
      <vt:lpstr>PowerPoint Presentation</vt:lpstr>
      <vt:lpstr>Format Operator %:  '%d %d' % (d1,d2)</vt:lpstr>
      <vt:lpstr>Summary of String</vt:lpstr>
      <vt:lpstr>DEBUGGING:  String Index Out of Range</vt:lpstr>
      <vt:lpstr>String index out of range</vt:lpstr>
      <vt:lpstr>String index out of range</vt:lpstr>
      <vt:lpstr>Summary of String</vt:lpstr>
      <vt:lpstr>Finding a Carrier’s Shipping Rate from a File: Python Code for text processing</vt:lpstr>
      <vt:lpstr>PowerPoint Presentation</vt:lpstr>
      <vt:lpstr>FILE: open for processing</vt:lpstr>
      <vt:lpstr>File Processing</vt:lpstr>
      <vt:lpstr>Text Files are Everywhere</vt:lpstr>
      <vt:lpstr>Create a Text File</vt:lpstr>
      <vt:lpstr>Opening a File</vt:lpstr>
      <vt:lpstr>Using open()</vt:lpstr>
      <vt:lpstr>What is a Handle?</vt:lpstr>
      <vt:lpstr>When Files are Missing</vt:lpstr>
      <vt:lpstr>The newline Character</vt:lpstr>
      <vt:lpstr>File Processing</vt:lpstr>
      <vt:lpstr>File Processing</vt:lpstr>
      <vt:lpstr>Summary of Files</vt:lpstr>
      <vt:lpstr>Reading Files</vt:lpstr>
      <vt:lpstr>File Handle as a Sequence</vt:lpstr>
      <vt:lpstr>Counting Lines in a File</vt:lpstr>
      <vt:lpstr>Reading the Whole File</vt:lpstr>
      <vt:lpstr>Searching Through a File</vt:lpstr>
      <vt:lpstr>OOPS!</vt:lpstr>
      <vt:lpstr>OOPS!</vt:lpstr>
      <vt:lpstr>Searching Through a File (fixed)</vt:lpstr>
      <vt:lpstr>Skipping with continue</vt:lpstr>
      <vt:lpstr>Using in to Select Lines</vt:lpstr>
      <vt:lpstr>Using find to Select Lines</vt:lpstr>
      <vt:lpstr>Prompt for File Name</vt:lpstr>
      <vt:lpstr>Bad File Names</vt:lpstr>
      <vt:lpstr>Summary of Files</vt:lpstr>
      <vt:lpstr>Writing and Closing Files</vt:lpstr>
      <vt:lpstr>Writing and Closing Files</vt:lpstr>
      <vt:lpstr>Summary of Files</vt:lpstr>
      <vt:lpstr>Debugging for white spaces by using repr()</vt:lpstr>
      <vt:lpstr>Debugging for white spaces by using repr()</vt:lpstr>
      <vt:lpstr>Summary of Files</vt:lpstr>
      <vt:lpstr>Objectives of Tutorial 6</vt:lpstr>
      <vt:lpstr>Guidelines for Tutorial 6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CDS1001 – Introduction to Programming for Data Science</dc:title>
  <dc:creator>FONG Chi Kit Ken</dc:creator>
  <cp:lastModifiedBy>FONG Chi Kit Ken</cp:lastModifiedBy>
  <cp:revision>2</cp:revision>
  <dcterms:modified xsi:type="dcterms:W3CDTF">2023-10-16T11:09:21Z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0x0101005CA6038D656AF649BCFB661785FE537B</vt:lpwstr>
  </property>
  <property fmtid="{D5CDD505-2E9C-101B-9397-08002B2CF9AE}" pid="3" name="MSIP_Label_0c7ce0bc-1ec2-41cb-8ddc-b020b80710b7_Enabled">
    <vt:lpwstr>true</vt:lpwstr>
  </property>
  <property fmtid="{D5CDD505-2E9C-101B-9397-08002B2CF9AE}" pid="4" name="MSIP_Label_0c7ce0bc-1ec2-41cb-8ddc-b020b80710b7_SetDate">
    <vt:lpwstr>2023-10-16T11:09:17Z</vt:lpwstr>
  </property>
  <property fmtid="{D5CDD505-2E9C-101B-9397-08002B2CF9AE}" pid="5" name="MSIP_Label_0c7ce0bc-1ec2-41cb-8ddc-b020b80710b7_Method">
    <vt:lpwstr>Standard</vt:lpwstr>
  </property>
  <property fmtid="{D5CDD505-2E9C-101B-9397-08002B2CF9AE}" pid="6" name="MSIP_Label_0c7ce0bc-1ec2-41cb-8ddc-b020b80710b7_Name">
    <vt:lpwstr>Restricted (Internal data)</vt:lpwstr>
  </property>
  <property fmtid="{D5CDD505-2E9C-101B-9397-08002B2CF9AE}" pid="7" name="MSIP_Label_0c7ce0bc-1ec2-41cb-8ddc-b020b80710b7_SiteId">
    <vt:lpwstr>fe90179d-8207-4cb2-8834-0ce27ee0162d</vt:lpwstr>
  </property>
  <property fmtid="{D5CDD505-2E9C-101B-9397-08002B2CF9AE}" pid="8" name="MSIP_Label_0c7ce0bc-1ec2-41cb-8ddc-b020b80710b7_ActionId">
    <vt:lpwstr>547576be-15f5-4b15-955e-81459b977da5</vt:lpwstr>
  </property>
  <property fmtid="{D5CDD505-2E9C-101B-9397-08002B2CF9AE}" pid="9" name="MSIP_Label_0c7ce0bc-1ec2-41cb-8ddc-b020b80710b7_ContentBits">
    <vt:lpwstr>0</vt:lpwstr>
  </property>
</Properties>
</file>