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48"/>
    <p:restoredTop sz="96098"/>
  </p:normalViewPr>
  <p:slideViewPr>
    <p:cSldViewPr snapToGrid="0">
      <p:cViewPr varScale="1">
        <p:scale>
          <a:sx n="113" d="100"/>
          <a:sy n="113" d="100"/>
        </p:scale>
        <p:origin x="1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4A58B-4FD8-ACE9-2B19-A0263E6A76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Testing and Debugging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E3638-CC6F-A750-E8CA-DA353FD5BC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72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45C76AC0-BB6B-419E-A327-AFA297500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3E0B6A3-E197-43D6-82D5-7455DAB1A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79647" y="1847088"/>
            <a:ext cx="41587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C4A8744-A671-565A-CC81-F33434061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648" y="804520"/>
            <a:ext cx="4158749" cy="1049235"/>
          </a:xfrm>
        </p:spPr>
        <p:txBody>
          <a:bodyPr>
            <a:normAutofit/>
          </a:bodyPr>
          <a:lstStyle/>
          <a:p>
            <a:r>
              <a:rPr lang="en-US" dirty="0"/>
              <a:t>Concepts: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0E4246-09B8-46D7-A0D2-4D264863A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5" name="Picture 4" descr="A diagram of a computer program&#10;&#10;Description automatically generated">
            <a:extLst>
              <a:ext uri="{FF2B5EF4-FFF2-40B4-BE49-F238E27FC236}">
                <a16:creationId xmlns:a16="http://schemas.microsoft.com/office/drawing/2014/main" id="{C6417991-C5D0-E40E-E6ED-29524711D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01" y="499334"/>
            <a:ext cx="5661846" cy="525136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FD38B-0877-94DE-050A-D5C36A68B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646" y="2015732"/>
            <a:ext cx="4693191" cy="373495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Particularly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Syntax</a:t>
            </a:r>
          </a:p>
          <a:p>
            <a:pPr lvl="2">
              <a:lnSpc>
                <a:spcPct val="110000"/>
              </a:lnSpc>
            </a:pPr>
            <a:r>
              <a:rPr lang="en-US" sz="2400" dirty="0"/>
              <a:t>Your syntax!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Logical</a:t>
            </a:r>
          </a:p>
          <a:p>
            <a:pPr lvl="2">
              <a:lnSpc>
                <a:spcPct val="110000"/>
              </a:lnSpc>
            </a:pPr>
            <a:r>
              <a:rPr lang="en-US" sz="2400" dirty="0"/>
              <a:t>Expected vs unexpected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Run-time</a:t>
            </a:r>
          </a:p>
          <a:p>
            <a:pPr lvl="2">
              <a:lnSpc>
                <a:spcPct val="110000"/>
              </a:lnSpc>
            </a:pPr>
            <a:r>
              <a:rPr lang="en-US" sz="2400" dirty="0"/>
              <a:t>Occur when the programing is executing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50C8D8D-B32F-4194-8321-164EC4427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BD24D8B-8573-4260-B700-E860AD6D2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81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C75E2B-CACA-478C-B26B-182AF87A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FF2874-547C-4D14-9E18-28B19002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CF827D-A163-47F7-BD87-34EB4FA7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99D9A9-1DA8-433D-A9BC-FB48D93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3BED560-DF3B-9C9E-9846-F22CDBD27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Overflow errors</a:t>
            </a:r>
          </a:p>
        </p:txBody>
      </p:sp>
      <p:pic>
        <p:nvPicPr>
          <p:cNvPr id="5" name="Content Placeholder 4" descr="A text on a white background&#10;&#10;Description automatically generated">
            <a:extLst>
              <a:ext uri="{FF2B5EF4-FFF2-40B4-BE49-F238E27FC236}">
                <a16:creationId xmlns:a16="http://schemas.microsoft.com/office/drawing/2014/main" id="{13FDE22A-8ECE-B06E-CA2B-1F8F2EE05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1579" y="2132178"/>
            <a:ext cx="9603274" cy="32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2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C75E2B-CACA-478C-B26B-182AF87A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FF2874-547C-4D14-9E18-28B19002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CF827D-A163-47F7-BD87-34EB4FA7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99D9A9-1DA8-433D-A9BC-FB48D93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63C089C-0939-628D-C00D-21B58128B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Numerical errors</a:t>
            </a:r>
          </a:p>
        </p:txBody>
      </p:sp>
      <p:pic>
        <p:nvPicPr>
          <p:cNvPr id="5" name="Content Placeholder 4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D6415C34-8CB5-3684-0F25-ED578D958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1579" y="2015732"/>
            <a:ext cx="7625665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6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C75E2B-CACA-478C-B26B-182AF87A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FF2874-547C-4D14-9E18-28B19002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CF827D-A163-47F7-BD87-34EB4FA7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99D9A9-1DA8-433D-A9BC-FB48D93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6CB96EC-468E-A904-D03F-A33DE28B9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Rounding errors</a:t>
            </a:r>
          </a:p>
        </p:txBody>
      </p:sp>
      <p:pic>
        <p:nvPicPr>
          <p:cNvPr id="5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7BC2DAED-F191-0E59-BF81-E4E6A9DA4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1579" y="2015732"/>
            <a:ext cx="6311674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1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A10782-D28C-749E-319D-C5A0855B7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100"/>
              <a:t>More importantly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7BAEF098-81ED-910B-76B0-1248D2FA8E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18374" y="1211678"/>
            <a:ext cx="6282919" cy="367550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699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E95A-26BE-1CA6-9557-8A6206299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88298-5339-5DE4-9EA7-BB1925AF4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Purpose: </a:t>
            </a:r>
          </a:p>
          <a:p>
            <a:pPr lvl="1"/>
            <a:r>
              <a:rPr lang="en-US" dirty="0"/>
              <a:t>Identify different kinds of programming error</a:t>
            </a:r>
          </a:p>
          <a:p>
            <a:pPr lvl="1"/>
            <a:r>
              <a:rPr lang="en-US" dirty="0"/>
              <a:t>Draw a test table</a:t>
            </a:r>
          </a:p>
        </p:txBody>
      </p:sp>
    </p:spTree>
    <p:extLst>
      <p:ext uri="{BB962C8B-B14F-4D97-AF65-F5344CB8AC3E}">
        <p14:creationId xmlns:p14="http://schemas.microsoft.com/office/powerpoint/2010/main" val="1476201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0235-BC2A-A66A-DB35-FDA6D402B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DA54B-3F2D-8E73-4529-B0AC1B0FF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Nearpod:</a:t>
            </a:r>
          </a:p>
          <a:p>
            <a:pPr lvl="1"/>
            <a:r>
              <a:rPr lang="en-US" dirty="0"/>
              <a:t>56s8n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83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C75E2B-CACA-478C-B26B-182AF87A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0FF2874-547C-4D14-9E18-28B19002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CF827D-A163-47F7-BD87-34EB4FA7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99D9A9-1DA8-433D-A9BC-FB48D93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BCB3889-E930-7CD5-5561-7154497A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Test table – example 1</a:t>
            </a:r>
          </a:p>
        </p:txBody>
      </p:sp>
      <p:pic>
        <p:nvPicPr>
          <p:cNvPr id="5" name="Content Placeholder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14B78CD-90AA-4B5E-3B40-78B9FD932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1579" y="2015732"/>
            <a:ext cx="9325985" cy="34506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CFB42C-32A8-4B8D-FDFF-2C5B72EFCEEC}"/>
              </a:ext>
            </a:extLst>
          </p:cNvPr>
          <p:cNvSpPr txBox="1"/>
          <p:nvPr/>
        </p:nvSpPr>
        <p:spPr>
          <a:xfrm>
            <a:off x="1451579" y="1368399"/>
            <a:ext cx="10155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0" i="0" dirty="0">
                <a:solidFill>
                  <a:srgbClr val="141414"/>
                </a:solidFill>
                <a:effectLst/>
                <a:latin typeface="ReithSans"/>
              </a:rPr>
              <a:t>In this example, the program should only accept a score if the value entered is between 1 and 99 inclusive.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97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193BA5C-B8F3-4972-BA54-014C48FAF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162BAB-C25E-4CE9-B87C-F118DC7E7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4C71209-4D23-F64E-B301-1BF1DAA9B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3530157" cy="1049235"/>
          </a:xfrm>
        </p:spPr>
        <p:txBody>
          <a:bodyPr>
            <a:normAutofit/>
          </a:bodyPr>
          <a:lstStyle/>
          <a:p>
            <a:r>
              <a:rPr lang="en-US" dirty="0"/>
              <a:t>Example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B93327-222A-4DAC-9163-371BF44CD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AAD703-82B4-85AE-9945-2EDE895C6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r>
              <a:rPr lang="en-HK" b="0" i="0" dirty="0">
                <a:solidFill>
                  <a:srgbClr val="141414"/>
                </a:solidFill>
                <a:effectLst/>
                <a:latin typeface="ReithSans"/>
              </a:rPr>
              <a:t>a program to process students' test scores out of 50, then normal, extreme and exceptional data might be as follows: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4EE34E3-F117-4487-8ACF-33DA65FA1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60131" y="482171"/>
            <a:chExt cx="6091791" cy="51491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9ACC02C-6424-4165-93C4-E83C8E81D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60131" y="482171"/>
              <a:ext cx="6091791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182CB9C-C978-4C9B-9AAD-8B134189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78956" y="812507"/>
              <a:ext cx="5461780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6388820-A63D-463C-9DBC-060A5ABE3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42379" y="977965"/>
            <a:ext cx="5134631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white sheet with black text&#10;&#10;Description automatically generated">
            <a:extLst>
              <a:ext uri="{FF2B5EF4-FFF2-40B4-BE49-F238E27FC236}">
                <a16:creationId xmlns:a16="http://schemas.microsoft.com/office/drawing/2014/main" id="{3C779262-BADB-92CA-E653-2B167C3CB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26" y="1825963"/>
            <a:ext cx="4821551" cy="24469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4ED70F-D6FD-4EB1-A171-D30F885FE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A26CAE9-74C4-4EDD-8A80-77F79EAA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0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EC38-273E-4537-69E7-2EFF057E7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D90AC-58F6-32E8-F404-CA9448C51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www.bbc.co.uk</a:t>
            </a:r>
            <a:r>
              <a:rPr lang="en-US" dirty="0"/>
              <a:t>/bitesize/guides/zx9vxfr/revision/1</a:t>
            </a:r>
          </a:p>
        </p:txBody>
      </p:sp>
    </p:spTree>
    <p:extLst>
      <p:ext uri="{BB962C8B-B14F-4D97-AF65-F5344CB8AC3E}">
        <p14:creationId xmlns:p14="http://schemas.microsoft.com/office/powerpoint/2010/main" val="2227221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E23DB-997B-08E5-6AC0-5212B57FE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139C6-C74B-CB96-7625-323437E42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/>
            <a:r>
              <a:rPr lang="en-HK" b="0" i="0" dirty="0">
                <a:solidFill>
                  <a:srgbClr val="141414"/>
                </a:solidFill>
                <a:effectLst/>
                <a:latin typeface="ReithSans"/>
              </a:rPr>
              <a:t>A test table should include: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HK" b="0" i="0" dirty="0">
                <a:solidFill>
                  <a:srgbClr val="141414"/>
                </a:solidFill>
                <a:effectLst/>
                <a:latin typeface="ReithSans"/>
              </a:rPr>
              <a:t>at least two items of normal data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HK" b="0" i="0" dirty="0">
                <a:solidFill>
                  <a:srgbClr val="141414"/>
                </a:solidFill>
                <a:effectLst/>
                <a:latin typeface="ReithSans"/>
              </a:rPr>
              <a:t>at least two items of exceptional data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HK" b="0" i="0" dirty="0">
                <a:solidFill>
                  <a:srgbClr val="141414"/>
                </a:solidFill>
                <a:effectLst/>
                <a:latin typeface="ReithSans"/>
              </a:rPr>
              <a:t>both extreme values if testing a range of numbers</a:t>
            </a:r>
          </a:p>
          <a:p>
            <a:r>
              <a:rPr lang="en-US" dirty="0"/>
              <a:t>Also, boundary case!!</a:t>
            </a:r>
          </a:p>
        </p:txBody>
      </p:sp>
    </p:spTree>
    <p:extLst>
      <p:ext uri="{BB962C8B-B14F-4D97-AF65-F5344CB8AC3E}">
        <p14:creationId xmlns:p14="http://schemas.microsoft.com/office/powerpoint/2010/main" val="290661103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311</TotalTime>
  <Words>156</Words>
  <Application>Microsoft Macintosh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ReithSans</vt:lpstr>
      <vt:lpstr>Arial</vt:lpstr>
      <vt:lpstr>Gill Sans MT</vt:lpstr>
      <vt:lpstr>Gallery</vt:lpstr>
      <vt:lpstr>Testing and Debugging</vt:lpstr>
      <vt:lpstr>Concepts:</vt:lpstr>
      <vt:lpstr>Overflow errors</vt:lpstr>
      <vt:lpstr>Numerical errors</vt:lpstr>
      <vt:lpstr>Rounding errors</vt:lpstr>
      <vt:lpstr>More importantly</vt:lpstr>
      <vt:lpstr>Lesson 2</vt:lpstr>
      <vt:lpstr>Revision</vt:lpstr>
      <vt:lpstr>Test table – example 1</vt:lpstr>
      <vt:lpstr>Example 2</vt:lpstr>
      <vt:lpstr>Sources</vt:lpstr>
      <vt:lpstr>Test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and Debugging</dc:title>
  <dc:creator>Thomas Lee</dc:creator>
  <cp:lastModifiedBy>Thomas Lee</cp:lastModifiedBy>
  <cp:revision>2</cp:revision>
  <dcterms:created xsi:type="dcterms:W3CDTF">2023-11-01T00:55:58Z</dcterms:created>
  <dcterms:modified xsi:type="dcterms:W3CDTF">2023-11-02T03:14:49Z</dcterms:modified>
</cp:coreProperties>
</file>