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3" r:id="rId1"/>
  </p:sldMasterIdLst>
  <p:notesMasterIdLst>
    <p:notesMasterId r:id="rId13"/>
  </p:notesMasterIdLst>
  <p:sldIdLst>
    <p:sldId id="363" r:id="rId2"/>
    <p:sldId id="258" r:id="rId3"/>
    <p:sldId id="479" r:id="rId4"/>
    <p:sldId id="461" r:id="rId5"/>
    <p:sldId id="473" r:id="rId6"/>
    <p:sldId id="472" r:id="rId7"/>
    <p:sldId id="476" r:id="rId8"/>
    <p:sldId id="477" r:id="rId9"/>
    <p:sldId id="478" r:id="rId10"/>
    <p:sldId id="362" r:id="rId11"/>
    <p:sldId id="302" r:id="rId12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00FF"/>
    <a:srgbClr val="FBFBC5"/>
    <a:srgbClr val="F2F7AF"/>
    <a:srgbClr val="F4F8BA"/>
    <a:srgbClr val="32DA8A"/>
    <a:srgbClr val="660066"/>
    <a:srgbClr val="EFF59D"/>
    <a:srgbClr val="95A5A6"/>
    <a:srgbClr val="F55D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3" autoAdjust="0"/>
    <p:restoredTop sz="99250" autoAdjust="0"/>
  </p:normalViewPr>
  <p:slideViewPr>
    <p:cSldViewPr>
      <p:cViewPr varScale="1">
        <p:scale>
          <a:sx n="112" d="100"/>
          <a:sy n="112" d="100"/>
        </p:scale>
        <p:origin x="125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FDF36A8B-8F8B-41D1-8882-69C515E7C4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31402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F55D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57594" y="2224367"/>
            <a:ext cx="6673203" cy="21927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Learning Content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51843" y="4552342"/>
            <a:ext cx="4302652" cy="614940"/>
          </a:xfrm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Module Title</a:t>
            </a:r>
            <a:endParaRPr lang="en-US" dirty="0"/>
          </a:p>
        </p:txBody>
      </p:sp>
      <p:grpSp>
        <p:nvGrpSpPr>
          <p:cNvPr id="7" name="Google Shape;10;p2"/>
          <p:cNvGrpSpPr/>
          <p:nvPr userDrawn="1"/>
        </p:nvGrpSpPr>
        <p:grpSpPr>
          <a:xfrm>
            <a:off x="-10674" y="-12013"/>
            <a:ext cx="9159995" cy="6870013"/>
            <a:chOff x="328725" y="2891150"/>
            <a:chExt cx="3447625" cy="2585725"/>
          </a:xfrm>
        </p:grpSpPr>
        <p:sp>
          <p:nvSpPr>
            <p:cNvPr id="8" name="Google Shape;11;p2"/>
            <p:cNvSpPr/>
            <p:nvPr/>
          </p:nvSpPr>
          <p:spPr>
            <a:xfrm>
              <a:off x="1720050" y="500720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953" y="1818"/>
                  </a:lnTo>
                  <a:lnTo>
                    <a:pt x="1785" y="1852"/>
                  </a:lnTo>
                  <a:lnTo>
                    <a:pt x="1414" y="1919"/>
                  </a:lnTo>
                  <a:lnTo>
                    <a:pt x="943" y="1987"/>
                  </a:lnTo>
                  <a:lnTo>
                    <a:pt x="707" y="2020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606"/>
                  </a:lnTo>
                  <a:lnTo>
                    <a:pt x="34" y="808"/>
                  </a:lnTo>
                  <a:lnTo>
                    <a:pt x="101" y="1212"/>
                  </a:lnTo>
                  <a:lnTo>
                    <a:pt x="202" y="1717"/>
                  </a:lnTo>
                  <a:lnTo>
                    <a:pt x="270" y="1953"/>
                  </a:lnTo>
                  <a:lnTo>
                    <a:pt x="371" y="2189"/>
                  </a:lnTo>
                  <a:lnTo>
                    <a:pt x="404" y="2222"/>
                  </a:lnTo>
                  <a:lnTo>
                    <a:pt x="674" y="2222"/>
                  </a:lnTo>
                  <a:lnTo>
                    <a:pt x="876" y="2189"/>
                  </a:lnTo>
                  <a:lnTo>
                    <a:pt x="1313" y="2121"/>
                  </a:lnTo>
                  <a:lnTo>
                    <a:pt x="1751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088" y="303"/>
                  </a:lnTo>
                  <a:lnTo>
                    <a:pt x="1987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;p2"/>
            <p:cNvSpPr/>
            <p:nvPr/>
          </p:nvSpPr>
          <p:spPr>
            <a:xfrm>
              <a:off x="328725" y="4577925"/>
              <a:ext cx="118700" cy="33700"/>
            </a:xfrm>
            <a:custGeom>
              <a:avLst/>
              <a:gdLst/>
              <a:ahLst/>
              <a:cxnLst/>
              <a:rect l="l" t="t" r="r" b="b"/>
              <a:pathLst>
                <a:path w="4748" h="1348" extrusionOk="0">
                  <a:moveTo>
                    <a:pt x="4714" y="1"/>
                  </a:moveTo>
                  <a:lnTo>
                    <a:pt x="3737" y="203"/>
                  </a:lnTo>
                  <a:lnTo>
                    <a:pt x="2727" y="438"/>
                  </a:lnTo>
                  <a:lnTo>
                    <a:pt x="1751" y="708"/>
                  </a:lnTo>
                  <a:lnTo>
                    <a:pt x="774" y="943"/>
                  </a:lnTo>
                  <a:lnTo>
                    <a:pt x="0" y="1112"/>
                  </a:lnTo>
                  <a:lnTo>
                    <a:pt x="0" y="1347"/>
                  </a:lnTo>
                  <a:lnTo>
                    <a:pt x="1313" y="1044"/>
                  </a:lnTo>
                  <a:lnTo>
                    <a:pt x="2188" y="842"/>
                  </a:lnTo>
                  <a:lnTo>
                    <a:pt x="3064" y="640"/>
                  </a:lnTo>
                  <a:lnTo>
                    <a:pt x="3905" y="371"/>
                  </a:lnTo>
                  <a:lnTo>
                    <a:pt x="4343" y="236"/>
                  </a:lnTo>
                  <a:lnTo>
                    <a:pt x="4747" y="68"/>
                  </a:lnTo>
                  <a:lnTo>
                    <a:pt x="4747" y="34"/>
                  </a:lnTo>
                  <a:lnTo>
                    <a:pt x="47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;p2"/>
            <p:cNvSpPr/>
            <p:nvPr/>
          </p:nvSpPr>
          <p:spPr>
            <a:xfrm>
              <a:off x="1679650" y="4953325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87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505" y="202"/>
                  </a:lnTo>
                  <a:lnTo>
                    <a:pt x="270" y="236"/>
                  </a:lnTo>
                  <a:lnTo>
                    <a:pt x="202" y="270"/>
                  </a:lnTo>
                  <a:lnTo>
                    <a:pt x="101" y="337"/>
                  </a:lnTo>
                  <a:lnTo>
                    <a:pt x="270" y="404"/>
                  </a:lnTo>
                  <a:lnTo>
                    <a:pt x="472" y="404"/>
                  </a:lnTo>
                  <a:lnTo>
                    <a:pt x="842" y="371"/>
                  </a:lnTo>
                  <a:lnTo>
                    <a:pt x="1381" y="337"/>
                  </a:lnTo>
                  <a:lnTo>
                    <a:pt x="1953" y="270"/>
                  </a:lnTo>
                  <a:lnTo>
                    <a:pt x="1987" y="607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21" y="1583"/>
                  </a:lnTo>
                  <a:lnTo>
                    <a:pt x="2189" y="1785"/>
                  </a:lnTo>
                  <a:lnTo>
                    <a:pt x="2155" y="1785"/>
                  </a:lnTo>
                  <a:lnTo>
                    <a:pt x="1280" y="1920"/>
                  </a:lnTo>
                  <a:lnTo>
                    <a:pt x="808" y="1987"/>
                  </a:lnTo>
                  <a:lnTo>
                    <a:pt x="404" y="2122"/>
                  </a:lnTo>
                  <a:lnTo>
                    <a:pt x="303" y="1684"/>
                  </a:lnTo>
                  <a:lnTo>
                    <a:pt x="236" y="1246"/>
                  </a:lnTo>
                  <a:lnTo>
                    <a:pt x="202" y="775"/>
                  </a:lnTo>
                  <a:lnTo>
                    <a:pt x="169" y="573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505"/>
                  </a:lnTo>
                  <a:lnTo>
                    <a:pt x="0" y="640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4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3" y="2155"/>
                  </a:lnTo>
                  <a:lnTo>
                    <a:pt x="2189" y="1987"/>
                  </a:lnTo>
                  <a:lnTo>
                    <a:pt x="2256" y="1953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121" y="270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4;p2"/>
            <p:cNvSpPr/>
            <p:nvPr/>
          </p:nvSpPr>
          <p:spPr>
            <a:xfrm>
              <a:off x="328725" y="4540050"/>
              <a:ext cx="117000" cy="36225"/>
            </a:xfrm>
            <a:custGeom>
              <a:avLst/>
              <a:gdLst/>
              <a:ahLst/>
              <a:cxnLst/>
              <a:rect l="l" t="t" r="r" b="b"/>
              <a:pathLst>
                <a:path w="4680" h="1449" extrusionOk="0">
                  <a:moveTo>
                    <a:pt x="4646" y="0"/>
                  </a:moveTo>
                  <a:lnTo>
                    <a:pt x="4209" y="68"/>
                  </a:lnTo>
                  <a:lnTo>
                    <a:pt x="3737" y="169"/>
                  </a:lnTo>
                  <a:lnTo>
                    <a:pt x="2828" y="371"/>
                  </a:lnTo>
                  <a:lnTo>
                    <a:pt x="1044" y="909"/>
                  </a:lnTo>
                  <a:lnTo>
                    <a:pt x="0" y="1145"/>
                  </a:lnTo>
                  <a:lnTo>
                    <a:pt x="0" y="1448"/>
                  </a:lnTo>
                  <a:lnTo>
                    <a:pt x="1111" y="1145"/>
                  </a:lnTo>
                  <a:lnTo>
                    <a:pt x="2895" y="640"/>
                  </a:lnTo>
                  <a:lnTo>
                    <a:pt x="3804" y="371"/>
                  </a:lnTo>
                  <a:lnTo>
                    <a:pt x="4242" y="202"/>
                  </a:lnTo>
                  <a:lnTo>
                    <a:pt x="4680" y="34"/>
                  </a:lnTo>
                  <a:lnTo>
                    <a:pt x="46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5;p2"/>
            <p:cNvSpPr/>
            <p:nvPr/>
          </p:nvSpPr>
          <p:spPr>
            <a:xfrm>
              <a:off x="328725" y="4469350"/>
              <a:ext cx="96800" cy="23600"/>
            </a:xfrm>
            <a:custGeom>
              <a:avLst/>
              <a:gdLst/>
              <a:ahLst/>
              <a:cxnLst/>
              <a:rect l="l" t="t" r="r" b="b"/>
              <a:pathLst>
                <a:path w="3872" h="944" extrusionOk="0">
                  <a:moveTo>
                    <a:pt x="3064" y="0"/>
                  </a:moveTo>
                  <a:lnTo>
                    <a:pt x="2323" y="135"/>
                  </a:lnTo>
                  <a:lnTo>
                    <a:pt x="1582" y="270"/>
                  </a:lnTo>
                  <a:lnTo>
                    <a:pt x="842" y="472"/>
                  </a:lnTo>
                  <a:lnTo>
                    <a:pt x="0" y="707"/>
                  </a:lnTo>
                  <a:lnTo>
                    <a:pt x="0" y="943"/>
                  </a:lnTo>
                  <a:lnTo>
                    <a:pt x="909" y="674"/>
                  </a:lnTo>
                  <a:lnTo>
                    <a:pt x="1616" y="505"/>
                  </a:lnTo>
                  <a:lnTo>
                    <a:pt x="2357" y="337"/>
                  </a:lnTo>
                  <a:lnTo>
                    <a:pt x="3838" y="34"/>
                  </a:lnTo>
                  <a:lnTo>
                    <a:pt x="3872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;p2"/>
            <p:cNvSpPr/>
            <p:nvPr/>
          </p:nvSpPr>
          <p:spPr>
            <a:xfrm>
              <a:off x="328725" y="4488700"/>
              <a:ext cx="98500" cy="32025"/>
            </a:xfrm>
            <a:custGeom>
              <a:avLst/>
              <a:gdLst/>
              <a:ahLst/>
              <a:cxnLst/>
              <a:rect l="l" t="t" r="r" b="b"/>
              <a:pathLst>
                <a:path w="3940" h="1281" extrusionOk="0">
                  <a:moveTo>
                    <a:pt x="3905" y="1"/>
                  </a:moveTo>
                  <a:lnTo>
                    <a:pt x="3535" y="68"/>
                  </a:lnTo>
                  <a:lnTo>
                    <a:pt x="3165" y="169"/>
                  </a:lnTo>
                  <a:lnTo>
                    <a:pt x="2390" y="371"/>
                  </a:lnTo>
                  <a:lnTo>
                    <a:pt x="909" y="842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976" y="1011"/>
                  </a:lnTo>
                  <a:lnTo>
                    <a:pt x="2458" y="607"/>
                  </a:lnTo>
                  <a:lnTo>
                    <a:pt x="3232" y="337"/>
                  </a:lnTo>
                  <a:lnTo>
                    <a:pt x="3569" y="203"/>
                  </a:lnTo>
                  <a:lnTo>
                    <a:pt x="3939" y="34"/>
                  </a:lnTo>
                  <a:lnTo>
                    <a:pt x="39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7;p2"/>
            <p:cNvSpPr/>
            <p:nvPr/>
          </p:nvSpPr>
          <p:spPr>
            <a:xfrm>
              <a:off x="1618200" y="5157850"/>
              <a:ext cx="15175" cy="14350"/>
            </a:xfrm>
            <a:custGeom>
              <a:avLst/>
              <a:gdLst/>
              <a:ahLst/>
              <a:cxnLst/>
              <a:rect l="l" t="t" r="r" b="b"/>
              <a:pathLst>
                <a:path w="607" h="574" extrusionOk="0">
                  <a:moveTo>
                    <a:pt x="34" y="1"/>
                  </a:moveTo>
                  <a:lnTo>
                    <a:pt x="0" y="68"/>
                  </a:lnTo>
                  <a:lnTo>
                    <a:pt x="34" y="102"/>
                  </a:lnTo>
                  <a:lnTo>
                    <a:pt x="169" y="169"/>
                  </a:lnTo>
                  <a:lnTo>
                    <a:pt x="337" y="203"/>
                  </a:lnTo>
                  <a:lnTo>
                    <a:pt x="135" y="438"/>
                  </a:lnTo>
                  <a:lnTo>
                    <a:pt x="101" y="472"/>
                  </a:lnTo>
                  <a:lnTo>
                    <a:pt x="135" y="540"/>
                  </a:lnTo>
                  <a:lnTo>
                    <a:pt x="202" y="573"/>
                  </a:lnTo>
                  <a:lnTo>
                    <a:pt x="236" y="540"/>
                  </a:lnTo>
                  <a:lnTo>
                    <a:pt x="404" y="405"/>
                  </a:lnTo>
                  <a:lnTo>
                    <a:pt x="573" y="236"/>
                  </a:lnTo>
                  <a:lnTo>
                    <a:pt x="606" y="203"/>
                  </a:lnTo>
                  <a:lnTo>
                    <a:pt x="606" y="135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3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8;p2"/>
            <p:cNvSpPr/>
            <p:nvPr/>
          </p:nvSpPr>
          <p:spPr>
            <a:xfrm>
              <a:off x="1741075" y="5063575"/>
              <a:ext cx="55600" cy="57275"/>
            </a:xfrm>
            <a:custGeom>
              <a:avLst/>
              <a:gdLst/>
              <a:ahLst/>
              <a:cxnLst/>
              <a:rect l="l" t="t" r="r" b="b"/>
              <a:pathLst>
                <a:path w="2224" h="2291" extrusionOk="0">
                  <a:moveTo>
                    <a:pt x="1920" y="169"/>
                  </a:moveTo>
                  <a:lnTo>
                    <a:pt x="1954" y="540"/>
                  </a:lnTo>
                  <a:lnTo>
                    <a:pt x="1987" y="944"/>
                  </a:lnTo>
                  <a:lnTo>
                    <a:pt x="2021" y="1381"/>
                  </a:lnTo>
                  <a:lnTo>
                    <a:pt x="2055" y="1853"/>
                  </a:lnTo>
                  <a:lnTo>
                    <a:pt x="1819" y="1853"/>
                  </a:lnTo>
                  <a:lnTo>
                    <a:pt x="1583" y="1886"/>
                  </a:lnTo>
                  <a:lnTo>
                    <a:pt x="1146" y="1954"/>
                  </a:lnTo>
                  <a:lnTo>
                    <a:pt x="742" y="1987"/>
                  </a:lnTo>
                  <a:lnTo>
                    <a:pt x="573" y="2055"/>
                  </a:lnTo>
                  <a:lnTo>
                    <a:pt x="405" y="2088"/>
                  </a:lnTo>
                  <a:lnTo>
                    <a:pt x="338" y="1651"/>
                  </a:lnTo>
                  <a:lnTo>
                    <a:pt x="270" y="1213"/>
                  </a:lnTo>
                  <a:lnTo>
                    <a:pt x="203" y="843"/>
                  </a:lnTo>
                  <a:lnTo>
                    <a:pt x="136" y="472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102" y="270"/>
                  </a:lnTo>
                  <a:lnTo>
                    <a:pt x="35" y="304"/>
                  </a:lnTo>
                  <a:lnTo>
                    <a:pt x="1" y="338"/>
                  </a:lnTo>
                  <a:lnTo>
                    <a:pt x="1" y="607"/>
                  </a:lnTo>
                  <a:lnTo>
                    <a:pt x="35" y="876"/>
                  </a:lnTo>
                  <a:lnTo>
                    <a:pt x="102" y="1381"/>
                  </a:lnTo>
                  <a:lnTo>
                    <a:pt x="169" y="1819"/>
                  </a:lnTo>
                  <a:lnTo>
                    <a:pt x="203" y="2021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405" y="2257"/>
                  </a:lnTo>
                  <a:lnTo>
                    <a:pt x="607" y="2257"/>
                  </a:lnTo>
                  <a:lnTo>
                    <a:pt x="843" y="2223"/>
                  </a:lnTo>
                  <a:lnTo>
                    <a:pt x="1280" y="2122"/>
                  </a:lnTo>
                  <a:lnTo>
                    <a:pt x="1718" y="2088"/>
                  </a:lnTo>
                  <a:lnTo>
                    <a:pt x="1920" y="2021"/>
                  </a:lnTo>
                  <a:lnTo>
                    <a:pt x="2088" y="1987"/>
                  </a:lnTo>
                  <a:lnTo>
                    <a:pt x="2122" y="1954"/>
                  </a:lnTo>
                  <a:lnTo>
                    <a:pt x="2189" y="1954"/>
                  </a:lnTo>
                  <a:lnTo>
                    <a:pt x="2223" y="1920"/>
                  </a:lnTo>
                  <a:lnTo>
                    <a:pt x="2223" y="1651"/>
                  </a:lnTo>
                  <a:lnTo>
                    <a:pt x="2223" y="1415"/>
                  </a:lnTo>
                  <a:lnTo>
                    <a:pt x="2189" y="910"/>
                  </a:lnTo>
                  <a:lnTo>
                    <a:pt x="2122" y="472"/>
                  </a:lnTo>
                  <a:lnTo>
                    <a:pt x="2088" y="270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9;p2"/>
            <p:cNvSpPr/>
            <p:nvPr/>
          </p:nvSpPr>
          <p:spPr>
            <a:xfrm>
              <a:off x="1678800" y="507285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0"/>
                  </a:moveTo>
                  <a:lnTo>
                    <a:pt x="1516" y="34"/>
                  </a:lnTo>
                  <a:lnTo>
                    <a:pt x="1078" y="135"/>
                  </a:lnTo>
                  <a:lnTo>
                    <a:pt x="607" y="236"/>
                  </a:lnTo>
                  <a:lnTo>
                    <a:pt x="102" y="371"/>
                  </a:lnTo>
                  <a:lnTo>
                    <a:pt x="102" y="303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1" y="303"/>
                  </a:lnTo>
                  <a:lnTo>
                    <a:pt x="1" y="573"/>
                  </a:lnTo>
                  <a:lnTo>
                    <a:pt x="34" y="842"/>
                  </a:lnTo>
                  <a:lnTo>
                    <a:pt x="135" y="1347"/>
                  </a:lnTo>
                  <a:lnTo>
                    <a:pt x="169" y="1818"/>
                  </a:lnTo>
                  <a:lnTo>
                    <a:pt x="236" y="2020"/>
                  </a:lnTo>
                  <a:lnTo>
                    <a:pt x="304" y="2256"/>
                  </a:lnTo>
                  <a:lnTo>
                    <a:pt x="337" y="2256"/>
                  </a:lnTo>
                  <a:lnTo>
                    <a:pt x="371" y="2222"/>
                  </a:lnTo>
                  <a:lnTo>
                    <a:pt x="438" y="2256"/>
                  </a:lnTo>
                  <a:lnTo>
                    <a:pt x="1314" y="2155"/>
                  </a:lnTo>
                  <a:lnTo>
                    <a:pt x="1785" y="2054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324" y="1919"/>
                  </a:lnTo>
                  <a:lnTo>
                    <a:pt x="2391" y="1852"/>
                  </a:lnTo>
                  <a:lnTo>
                    <a:pt x="2391" y="1751"/>
                  </a:lnTo>
                  <a:lnTo>
                    <a:pt x="2391" y="1650"/>
                  </a:lnTo>
                  <a:lnTo>
                    <a:pt x="2357" y="1414"/>
                  </a:lnTo>
                  <a:lnTo>
                    <a:pt x="2290" y="1246"/>
                  </a:lnTo>
                  <a:lnTo>
                    <a:pt x="2223" y="606"/>
                  </a:lnTo>
                  <a:lnTo>
                    <a:pt x="2122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303"/>
                  </a:lnTo>
                  <a:lnTo>
                    <a:pt x="1953" y="505"/>
                  </a:lnTo>
                  <a:lnTo>
                    <a:pt x="2088" y="977"/>
                  </a:lnTo>
                  <a:lnTo>
                    <a:pt x="2155" y="1414"/>
                  </a:lnTo>
                  <a:lnTo>
                    <a:pt x="2189" y="1852"/>
                  </a:lnTo>
                  <a:lnTo>
                    <a:pt x="1751" y="1852"/>
                  </a:lnTo>
                  <a:lnTo>
                    <a:pt x="1280" y="1886"/>
                  </a:lnTo>
                  <a:lnTo>
                    <a:pt x="405" y="2054"/>
                  </a:lnTo>
                  <a:lnTo>
                    <a:pt x="371" y="1852"/>
                  </a:lnTo>
                  <a:lnTo>
                    <a:pt x="371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8" y="404"/>
                  </a:lnTo>
                  <a:lnTo>
                    <a:pt x="1246" y="270"/>
                  </a:lnTo>
                  <a:lnTo>
                    <a:pt x="1617" y="236"/>
                  </a:lnTo>
                  <a:lnTo>
                    <a:pt x="1819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0;p2"/>
            <p:cNvSpPr/>
            <p:nvPr/>
          </p:nvSpPr>
          <p:spPr>
            <a:xfrm>
              <a:off x="1659450" y="50147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1751" y="2054"/>
                  </a:lnTo>
                  <a:lnTo>
                    <a:pt x="1347" y="2121"/>
                  </a:lnTo>
                  <a:lnTo>
                    <a:pt x="943" y="2155"/>
                  </a:lnTo>
                  <a:lnTo>
                    <a:pt x="505" y="2222"/>
                  </a:lnTo>
                  <a:lnTo>
                    <a:pt x="337" y="1313"/>
                  </a:lnTo>
                  <a:lnTo>
                    <a:pt x="169" y="404"/>
                  </a:lnTo>
                  <a:lnTo>
                    <a:pt x="606" y="404"/>
                  </a:lnTo>
                  <a:lnTo>
                    <a:pt x="1078" y="337"/>
                  </a:lnTo>
                  <a:lnTo>
                    <a:pt x="1953" y="169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3" y="202"/>
                  </a:lnTo>
                  <a:lnTo>
                    <a:pt x="101" y="270"/>
                  </a:lnTo>
                  <a:lnTo>
                    <a:pt x="68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09"/>
                  </a:lnTo>
                  <a:lnTo>
                    <a:pt x="135" y="1448"/>
                  </a:lnTo>
                  <a:lnTo>
                    <a:pt x="236" y="1953"/>
                  </a:lnTo>
                  <a:lnTo>
                    <a:pt x="371" y="2458"/>
                  </a:lnTo>
                  <a:lnTo>
                    <a:pt x="404" y="2492"/>
                  </a:lnTo>
                  <a:lnTo>
                    <a:pt x="472" y="2525"/>
                  </a:lnTo>
                  <a:lnTo>
                    <a:pt x="539" y="2458"/>
                  </a:lnTo>
                  <a:lnTo>
                    <a:pt x="573" y="2391"/>
                  </a:lnTo>
                  <a:lnTo>
                    <a:pt x="539" y="2323"/>
                  </a:lnTo>
                  <a:lnTo>
                    <a:pt x="943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89" y="2155"/>
                  </a:lnTo>
                  <a:lnTo>
                    <a:pt x="2222" y="2121"/>
                  </a:lnTo>
                  <a:lnTo>
                    <a:pt x="2222" y="2054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323" y="1987"/>
                  </a:lnTo>
                  <a:lnTo>
                    <a:pt x="2290" y="1515"/>
                  </a:lnTo>
                  <a:lnTo>
                    <a:pt x="2222" y="1044"/>
                  </a:lnTo>
                  <a:lnTo>
                    <a:pt x="2121" y="606"/>
                  </a:lnTo>
                  <a:lnTo>
                    <a:pt x="2054" y="135"/>
                  </a:lnTo>
                  <a:lnTo>
                    <a:pt x="2054" y="101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;p2"/>
            <p:cNvSpPr/>
            <p:nvPr/>
          </p:nvSpPr>
          <p:spPr>
            <a:xfrm>
              <a:off x="328725" y="4637675"/>
              <a:ext cx="140575" cy="37075"/>
            </a:xfrm>
            <a:custGeom>
              <a:avLst/>
              <a:gdLst/>
              <a:ahLst/>
              <a:cxnLst/>
              <a:rect l="l" t="t" r="r" b="b"/>
              <a:pathLst>
                <a:path w="5623" h="1483" extrusionOk="0">
                  <a:moveTo>
                    <a:pt x="5589" y="1"/>
                  </a:moveTo>
                  <a:lnTo>
                    <a:pt x="4646" y="304"/>
                  </a:lnTo>
                  <a:lnTo>
                    <a:pt x="3703" y="540"/>
                  </a:lnTo>
                  <a:lnTo>
                    <a:pt x="2761" y="775"/>
                  </a:lnTo>
                  <a:lnTo>
                    <a:pt x="1784" y="910"/>
                  </a:lnTo>
                  <a:lnTo>
                    <a:pt x="909" y="1045"/>
                  </a:lnTo>
                  <a:lnTo>
                    <a:pt x="0" y="1179"/>
                  </a:lnTo>
                  <a:lnTo>
                    <a:pt x="0" y="1482"/>
                  </a:lnTo>
                  <a:lnTo>
                    <a:pt x="909" y="1314"/>
                  </a:lnTo>
                  <a:lnTo>
                    <a:pt x="1852" y="1146"/>
                  </a:lnTo>
                  <a:lnTo>
                    <a:pt x="2828" y="1011"/>
                  </a:lnTo>
                  <a:lnTo>
                    <a:pt x="3333" y="944"/>
                  </a:lnTo>
                  <a:lnTo>
                    <a:pt x="3804" y="843"/>
                  </a:lnTo>
                  <a:lnTo>
                    <a:pt x="4310" y="708"/>
                  </a:lnTo>
                  <a:lnTo>
                    <a:pt x="4747" y="540"/>
                  </a:lnTo>
                  <a:lnTo>
                    <a:pt x="5185" y="304"/>
                  </a:lnTo>
                  <a:lnTo>
                    <a:pt x="5589" y="35"/>
                  </a:lnTo>
                  <a:lnTo>
                    <a:pt x="5623" y="35"/>
                  </a:lnTo>
                  <a:lnTo>
                    <a:pt x="5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;p2"/>
            <p:cNvSpPr/>
            <p:nvPr/>
          </p:nvSpPr>
          <p:spPr>
            <a:xfrm>
              <a:off x="1583700" y="5002975"/>
              <a:ext cx="12650" cy="16875"/>
            </a:xfrm>
            <a:custGeom>
              <a:avLst/>
              <a:gdLst/>
              <a:ahLst/>
              <a:cxnLst/>
              <a:rect l="l" t="t" r="r" b="b"/>
              <a:pathLst>
                <a:path w="506" h="675" extrusionOk="0">
                  <a:moveTo>
                    <a:pt x="303" y="338"/>
                  </a:moveTo>
                  <a:lnTo>
                    <a:pt x="303" y="439"/>
                  </a:lnTo>
                  <a:lnTo>
                    <a:pt x="236" y="472"/>
                  </a:lnTo>
                  <a:lnTo>
                    <a:pt x="168" y="472"/>
                  </a:lnTo>
                  <a:lnTo>
                    <a:pt x="202" y="405"/>
                  </a:lnTo>
                  <a:lnTo>
                    <a:pt x="269" y="338"/>
                  </a:lnTo>
                  <a:close/>
                  <a:moveTo>
                    <a:pt x="370" y="1"/>
                  </a:moveTo>
                  <a:lnTo>
                    <a:pt x="269" y="35"/>
                  </a:lnTo>
                  <a:lnTo>
                    <a:pt x="168" y="68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135" y="237"/>
                  </a:lnTo>
                  <a:lnTo>
                    <a:pt x="135" y="270"/>
                  </a:lnTo>
                  <a:lnTo>
                    <a:pt x="101" y="270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67" y="641"/>
                  </a:lnTo>
                  <a:lnTo>
                    <a:pt x="168" y="674"/>
                  </a:lnTo>
                  <a:lnTo>
                    <a:pt x="269" y="674"/>
                  </a:lnTo>
                  <a:lnTo>
                    <a:pt x="337" y="607"/>
                  </a:lnTo>
                  <a:lnTo>
                    <a:pt x="438" y="573"/>
                  </a:lnTo>
                  <a:lnTo>
                    <a:pt x="505" y="472"/>
                  </a:lnTo>
                  <a:lnTo>
                    <a:pt x="505" y="338"/>
                  </a:lnTo>
                  <a:lnTo>
                    <a:pt x="505" y="203"/>
                  </a:lnTo>
                  <a:lnTo>
                    <a:pt x="471" y="102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3;p2"/>
            <p:cNvSpPr/>
            <p:nvPr/>
          </p:nvSpPr>
          <p:spPr>
            <a:xfrm>
              <a:off x="1558450" y="4970150"/>
              <a:ext cx="57250" cy="63150"/>
            </a:xfrm>
            <a:custGeom>
              <a:avLst/>
              <a:gdLst/>
              <a:ahLst/>
              <a:cxnLst/>
              <a:rect l="l" t="t" r="r" b="b"/>
              <a:pathLst>
                <a:path w="2290" h="2526" extrusionOk="0">
                  <a:moveTo>
                    <a:pt x="1919" y="203"/>
                  </a:moveTo>
                  <a:lnTo>
                    <a:pt x="1919" y="641"/>
                  </a:lnTo>
                  <a:lnTo>
                    <a:pt x="1953" y="1112"/>
                  </a:lnTo>
                  <a:lnTo>
                    <a:pt x="2020" y="1583"/>
                  </a:lnTo>
                  <a:lnTo>
                    <a:pt x="2121" y="2021"/>
                  </a:lnTo>
                  <a:lnTo>
                    <a:pt x="2155" y="2055"/>
                  </a:lnTo>
                  <a:lnTo>
                    <a:pt x="2121" y="2055"/>
                  </a:lnTo>
                  <a:lnTo>
                    <a:pt x="1717" y="2088"/>
                  </a:lnTo>
                  <a:lnTo>
                    <a:pt x="1313" y="2122"/>
                  </a:lnTo>
                  <a:lnTo>
                    <a:pt x="909" y="2189"/>
                  </a:lnTo>
                  <a:lnTo>
                    <a:pt x="471" y="2223"/>
                  </a:lnTo>
                  <a:lnTo>
                    <a:pt x="303" y="1314"/>
                  </a:lnTo>
                  <a:lnTo>
                    <a:pt x="135" y="405"/>
                  </a:lnTo>
                  <a:lnTo>
                    <a:pt x="572" y="405"/>
                  </a:lnTo>
                  <a:lnTo>
                    <a:pt x="1044" y="338"/>
                  </a:lnTo>
                  <a:lnTo>
                    <a:pt x="1919" y="203"/>
                  </a:lnTo>
                  <a:close/>
                  <a:moveTo>
                    <a:pt x="1919" y="1"/>
                  </a:moveTo>
                  <a:lnTo>
                    <a:pt x="1010" y="136"/>
                  </a:lnTo>
                  <a:lnTo>
                    <a:pt x="539" y="203"/>
                  </a:lnTo>
                  <a:lnTo>
                    <a:pt x="101" y="304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944"/>
                  </a:lnTo>
                  <a:lnTo>
                    <a:pt x="101" y="1449"/>
                  </a:lnTo>
                  <a:lnTo>
                    <a:pt x="202" y="1954"/>
                  </a:lnTo>
                  <a:lnTo>
                    <a:pt x="337" y="2459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05" y="2492"/>
                  </a:lnTo>
                  <a:lnTo>
                    <a:pt x="539" y="2425"/>
                  </a:lnTo>
                  <a:lnTo>
                    <a:pt x="505" y="2358"/>
                  </a:lnTo>
                  <a:lnTo>
                    <a:pt x="909" y="2391"/>
                  </a:lnTo>
                  <a:lnTo>
                    <a:pt x="1347" y="2358"/>
                  </a:lnTo>
                  <a:lnTo>
                    <a:pt x="1784" y="2290"/>
                  </a:lnTo>
                  <a:lnTo>
                    <a:pt x="2155" y="2189"/>
                  </a:lnTo>
                  <a:lnTo>
                    <a:pt x="2188" y="2122"/>
                  </a:lnTo>
                  <a:lnTo>
                    <a:pt x="2188" y="2055"/>
                  </a:lnTo>
                  <a:lnTo>
                    <a:pt x="2256" y="2055"/>
                  </a:lnTo>
                  <a:lnTo>
                    <a:pt x="2289" y="2021"/>
                  </a:lnTo>
                  <a:lnTo>
                    <a:pt x="2289" y="1987"/>
                  </a:lnTo>
                  <a:lnTo>
                    <a:pt x="2256" y="1550"/>
                  </a:lnTo>
                  <a:lnTo>
                    <a:pt x="2188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20" y="102"/>
                  </a:lnTo>
                  <a:lnTo>
                    <a:pt x="2020" y="68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4;p2"/>
            <p:cNvSpPr/>
            <p:nvPr/>
          </p:nvSpPr>
          <p:spPr>
            <a:xfrm>
              <a:off x="1318550" y="5127550"/>
              <a:ext cx="52225" cy="57275"/>
            </a:xfrm>
            <a:custGeom>
              <a:avLst/>
              <a:gdLst/>
              <a:ahLst/>
              <a:cxnLst/>
              <a:rect l="l" t="t" r="r" b="b"/>
              <a:pathLst>
                <a:path w="2089" h="2291" extrusionOk="0">
                  <a:moveTo>
                    <a:pt x="1684" y="1"/>
                  </a:moveTo>
                  <a:lnTo>
                    <a:pt x="1482" y="34"/>
                  </a:lnTo>
                  <a:lnTo>
                    <a:pt x="1078" y="102"/>
                  </a:lnTo>
                  <a:lnTo>
                    <a:pt x="573" y="169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34" y="640"/>
                  </a:lnTo>
                  <a:lnTo>
                    <a:pt x="68" y="809"/>
                  </a:lnTo>
                  <a:lnTo>
                    <a:pt x="102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6"/>
                  </a:lnTo>
                  <a:lnTo>
                    <a:pt x="270" y="2189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1415" y="2122"/>
                  </a:lnTo>
                  <a:lnTo>
                    <a:pt x="1785" y="2055"/>
                  </a:lnTo>
                  <a:lnTo>
                    <a:pt x="1953" y="2021"/>
                  </a:lnTo>
                  <a:lnTo>
                    <a:pt x="2088" y="1886"/>
                  </a:lnTo>
                  <a:lnTo>
                    <a:pt x="1920" y="1853"/>
                  </a:lnTo>
                  <a:lnTo>
                    <a:pt x="1751" y="1853"/>
                  </a:lnTo>
                  <a:lnTo>
                    <a:pt x="1381" y="1920"/>
                  </a:lnTo>
                  <a:lnTo>
                    <a:pt x="438" y="2088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07"/>
                  </a:lnTo>
                  <a:lnTo>
                    <a:pt x="169" y="438"/>
                  </a:lnTo>
                  <a:lnTo>
                    <a:pt x="708" y="371"/>
                  </a:lnTo>
                  <a:lnTo>
                    <a:pt x="1246" y="270"/>
                  </a:lnTo>
                  <a:lnTo>
                    <a:pt x="1617" y="203"/>
                  </a:lnTo>
                  <a:lnTo>
                    <a:pt x="1785" y="169"/>
                  </a:lnTo>
                  <a:lnTo>
                    <a:pt x="1886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5;p2"/>
            <p:cNvSpPr/>
            <p:nvPr/>
          </p:nvSpPr>
          <p:spPr>
            <a:xfrm>
              <a:off x="328725" y="4609075"/>
              <a:ext cx="85025" cy="26100"/>
            </a:xfrm>
            <a:custGeom>
              <a:avLst/>
              <a:gdLst/>
              <a:ahLst/>
              <a:cxnLst/>
              <a:rect l="l" t="t" r="r" b="b"/>
              <a:pathLst>
                <a:path w="3401" h="1044" extrusionOk="0">
                  <a:moveTo>
                    <a:pt x="3367" y="0"/>
                  </a:moveTo>
                  <a:lnTo>
                    <a:pt x="2525" y="236"/>
                  </a:lnTo>
                  <a:lnTo>
                    <a:pt x="1683" y="438"/>
                  </a:lnTo>
                  <a:lnTo>
                    <a:pt x="0" y="775"/>
                  </a:lnTo>
                  <a:lnTo>
                    <a:pt x="0" y="1044"/>
                  </a:lnTo>
                  <a:lnTo>
                    <a:pt x="236" y="977"/>
                  </a:lnTo>
                  <a:lnTo>
                    <a:pt x="1044" y="842"/>
                  </a:lnTo>
                  <a:lnTo>
                    <a:pt x="1852" y="640"/>
                  </a:lnTo>
                  <a:lnTo>
                    <a:pt x="2626" y="371"/>
                  </a:lnTo>
                  <a:lnTo>
                    <a:pt x="2996" y="236"/>
                  </a:lnTo>
                  <a:lnTo>
                    <a:pt x="3367" y="34"/>
                  </a:lnTo>
                  <a:lnTo>
                    <a:pt x="34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6;p2"/>
            <p:cNvSpPr/>
            <p:nvPr/>
          </p:nvSpPr>
          <p:spPr>
            <a:xfrm>
              <a:off x="328725" y="4657050"/>
              <a:ext cx="143950" cy="35375"/>
            </a:xfrm>
            <a:custGeom>
              <a:avLst/>
              <a:gdLst/>
              <a:ahLst/>
              <a:cxnLst/>
              <a:rect l="l" t="t" r="r" b="b"/>
              <a:pathLst>
                <a:path w="5758" h="1415" extrusionOk="0">
                  <a:moveTo>
                    <a:pt x="5757" y="0"/>
                  </a:moveTo>
                  <a:lnTo>
                    <a:pt x="5286" y="34"/>
                  </a:lnTo>
                  <a:lnTo>
                    <a:pt x="4815" y="101"/>
                  </a:lnTo>
                  <a:lnTo>
                    <a:pt x="3905" y="270"/>
                  </a:lnTo>
                  <a:lnTo>
                    <a:pt x="2087" y="707"/>
                  </a:lnTo>
                  <a:lnTo>
                    <a:pt x="0" y="1179"/>
                  </a:lnTo>
                  <a:lnTo>
                    <a:pt x="0" y="1414"/>
                  </a:lnTo>
                  <a:lnTo>
                    <a:pt x="2121" y="909"/>
                  </a:lnTo>
                  <a:lnTo>
                    <a:pt x="3973" y="539"/>
                  </a:lnTo>
                  <a:lnTo>
                    <a:pt x="4882" y="337"/>
                  </a:lnTo>
                  <a:lnTo>
                    <a:pt x="5320" y="202"/>
                  </a:lnTo>
                  <a:lnTo>
                    <a:pt x="5757" y="34"/>
                  </a:lnTo>
                  <a:lnTo>
                    <a:pt x="57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7;p2"/>
            <p:cNvSpPr/>
            <p:nvPr/>
          </p:nvSpPr>
          <p:spPr>
            <a:xfrm>
              <a:off x="955775" y="4552675"/>
              <a:ext cx="143950" cy="126275"/>
            </a:xfrm>
            <a:custGeom>
              <a:avLst/>
              <a:gdLst/>
              <a:ahLst/>
              <a:cxnLst/>
              <a:rect l="l" t="t" r="r" b="b"/>
              <a:pathLst>
                <a:path w="5758" h="5051" extrusionOk="0">
                  <a:moveTo>
                    <a:pt x="2627" y="169"/>
                  </a:moveTo>
                  <a:lnTo>
                    <a:pt x="1852" y="202"/>
                  </a:lnTo>
                  <a:lnTo>
                    <a:pt x="1145" y="303"/>
                  </a:lnTo>
                  <a:lnTo>
                    <a:pt x="1482" y="202"/>
                  </a:lnTo>
                  <a:lnTo>
                    <a:pt x="1852" y="169"/>
                  </a:lnTo>
                  <a:close/>
                  <a:moveTo>
                    <a:pt x="1044" y="303"/>
                  </a:moveTo>
                  <a:lnTo>
                    <a:pt x="1044" y="337"/>
                  </a:lnTo>
                  <a:lnTo>
                    <a:pt x="1078" y="371"/>
                  </a:lnTo>
                  <a:lnTo>
                    <a:pt x="2425" y="371"/>
                  </a:lnTo>
                  <a:lnTo>
                    <a:pt x="3132" y="404"/>
                  </a:lnTo>
                  <a:lnTo>
                    <a:pt x="3873" y="404"/>
                  </a:lnTo>
                  <a:lnTo>
                    <a:pt x="4176" y="505"/>
                  </a:lnTo>
                  <a:lnTo>
                    <a:pt x="4479" y="607"/>
                  </a:lnTo>
                  <a:lnTo>
                    <a:pt x="4815" y="809"/>
                  </a:lnTo>
                  <a:lnTo>
                    <a:pt x="5085" y="1011"/>
                  </a:lnTo>
                  <a:lnTo>
                    <a:pt x="5287" y="1280"/>
                  </a:lnTo>
                  <a:lnTo>
                    <a:pt x="5421" y="1549"/>
                  </a:lnTo>
                  <a:lnTo>
                    <a:pt x="5388" y="1516"/>
                  </a:lnTo>
                  <a:lnTo>
                    <a:pt x="5219" y="1415"/>
                  </a:lnTo>
                  <a:lnTo>
                    <a:pt x="5219" y="1347"/>
                  </a:lnTo>
                  <a:lnTo>
                    <a:pt x="5152" y="1314"/>
                  </a:lnTo>
                  <a:lnTo>
                    <a:pt x="4613" y="1213"/>
                  </a:lnTo>
                  <a:lnTo>
                    <a:pt x="4041" y="1179"/>
                  </a:lnTo>
                  <a:lnTo>
                    <a:pt x="3502" y="1145"/>
                  </a:lnTo>
                  <a:lnTo>
                    <a:pt x="2930" y="1179"/>
                  </a:lnTo>
                  <a:lnTo>
                    <a:pt x="2290" y="1179"/>
                  </a:lnTo>
                  <a:lnTo>
                    <a:pt x="1617" y="1145"/>
                  </a:lnTo>
                  <a:lnTo>
                    <a:pt x="977" y="1145"/>
                  </a:lnTo>
                  <a:lnTo>
                    <a:pt x="304" y="1213"/>
                  </a:lnTo>
                  <a:lnTo>
                    <a:pt x="438" y="977"/>
                  </a:lnTo>
                  <a:lnTo>
                    <a:pt x="573" y="741"/>
                  </a:lnTo>
                  <a:lnTo>
                    <a:pt x="741" y="539"/>
                  </a:lnTo>
                  <a:lnTo>
                    <a:pt x="943" y="337"/>
                  </a:lnTo>
                  <a:lnTo>
                    <a:pt x="1044" y="303"/>
                  </a:lnTo>
                  <a:close/>
                  <a:moveTo>
                    <a:pt x="3772" y="1347"/>
                  </a:moveTo>
                  <a:lnTo>
                    <a:pt x="4445" y="1415"/>
                  </a:lnTo>
                  <a:lnTo>
                    <a:pt x="5118" y="1516"/>
                  </a:lnTo>
                  <a:lnTo>
                    <a:pt x="5152" y="1516"/>
                  </a:lnTo>
                  <a:lnTo>
                    <a:pt x="5287" y="1617"/>
                  </a:lnTo>
                  <a:lnTo>
                    <a:pt x="5489" y="1785"/>
                  </a:lnTo>
                  <a:lnTo>
                    <a:pt x="5522" y="2122"/>
                  </a:lnTo>
                  <a:lnTo>
                    <a:pt x="5522" y="2458"/>
                  </a:lnTo>
                  <a:lnTo>
                    <a:pt x="5455" y="2795"/>
                  </a:lnTo>
                  <a:lnTo>
                    <a:pt x="5320" y="3132"/>
                  </a:lnTo>
                  <a:lnTo>
                    <a:pt x="5186" y="2896"/>
                  </a:lnTo>
                  <a:lnTo>
                    <a:pt x="4984" y="2660"/>
                  </a:lnTo>
                  <a:lnTo>
                    <a:pt x="4613" y="2256"/>
                  </a:lnTo>
                  <a:lnTo>
                    <a:pt x="4142" y="1718"/>
                  </a:lnTo>
                  <a:lnTo>
                    <a:pt x="3974" y="1516"/>
                  </a:lnTo>
                  <a:lnTo>
                    <a:pt x="3873" y="1415"/>
                  </a:lnTo>
                  <a:lnTo>
                    <a:pt x="3704" y="1347"/>
                  </a:lnTo>
                  <a:close/>
                  <a:moveTo>
                    <a:pt x="270" y="1280"/>
                  </a:moveTo>
                  <a:lnTo>
                    <a:pt x="539" y="1347"/>
                  </a:lnTo>
                  <a:lnTo>
                    <a:pt x="809" y="1381"/>
                  </a:lnTo>
                  <a:lnTo>
                    <a:pt x="1347" y="1415"/>
                  </a:lnTo>
                  <a:lnTo>
                    <a:pt x="1920" y="1415"/>
                  </a:lnTo>
                  <a:lnTo>
                    <a:pt x="2425" y="1381"/>
                  </a:lnTo>
                  <a:lnTo>
                    <a:pt x="3098" y="1347"/>
                  </a:lnTo>
                  <a:lnTo>
                    <a:pt x="3704" y="1347"/>
                  </a:lnTo>
                  <a:lnTo>
                    <a:pt x="3704" y="1381"/>
                  </a:lnTo>
                  <a:lnTo>
                    <a:pt x="3738" y="1482"/>
                  </a:lnTo>
                  <a:lnTo>
                    <a:pt x="3805" y="1617"/>
                  </a:lnTo>
                  <a:lnTo>
                    <a:pt x="3974" y="1886"/>
                  </a:lnTo>
                  <a:lnTo>
                    <a:pt x="4378" y="2290"/>
                  </a:lnTo>
                  <a:lnTo>
                    <a:pt x="4782" y="2829"/>
                  </a:lnTo>
                  <a:lnTo>
                    <a:pt x="5017" y="3098"/>
                  </a:lnTo>
                  <a:lnTo>
                    <a:pt x="5118" y="3199"/>
                  </a:lnTo>
                  <a:lnTo>
                    <a:pt x="5253" y="3266"/>
                  </a:lnTo>
                  <a:lnTo>
                    <a:pt x="5017" y="3704"/>
                  </a:lnTo>
                  <a:lnTo>
                    <a:pt x="4714" y="4108"/>
                  </a:lnTo>
                  <a:lnTo>
                    <a:pt x="4512" y="4344"/>
                  </a:lnTo>
                  <a:lnTo>
                    <a:pt x="4310" y="4512"/>
                  </a:lnTo>
                  <a:lnTo>
                    <a:pt x="4075" y="4647"/>
                  </a:lnTo>
                  <a:lnTo>
                    <a:pt x="3839" y="4748"/>
                  </a:lnTo>
                  <a:lnTo>
                    <a:pt x="3603" y="4815"/>
                  </a:lnTo>
                  <a:lnTo>
                    <a:pt x="3334" y="4849"/>
                  </a:lnTo>
                  <a:lnTo>
                    <a:pt x="3064" y="4849"/>
                  </a:lnTo>
                  <a:lnTo>
                    <a:pt x="2761" y="4815"/>
                  </a:lnTo>
                  <a:lnTo>
                    <a:pt x="2324" y="4714"/>
                  </a:lnTo>
                  <a:lnTo>
                    <a:pt x="1920" y="4613"/>
                  </a:lnTo>
                  <a:lnTo>
                    <a:pt x="1516" y="4445"/>
                  </a:lnTo>
                  <a:lnTo>
                    <a:pt x="1145" y="4243"/>
                  </a:lnTo>
                  <a:lnTo>
                    <a:pt x="910" y="4074"/>
                  </a:lnTo>
                  <a:lnTo>
                    <a:pt x="708" y="3872"/>
                  </a:lnTo>
                  <a:lnTo>
                    <a:pt x="539" y="3603"/>
                  </a:lnTo>
                  <a:lnTo>
                    <a:pt x="438" y="3334"/>
                  </a:lnTo>
                  <a:lnTo>
                    <a:pt x="337" y="3064"/>
                  </a:lnTo>
                  <a:lnTo>
                    <a:pt x="304" y="2761"/>
                  </a:lnTo>
                  <a:lnTo>
                    <a:pt x="203" y="2189"/>
                  </a:lnTo>
                  <a:lnTo>
                    <a:pt x="203" y="1953"/>
                  </a:lnTo>
                  <a:lnTo>
                    <a:pt x="203" y="1718"/>
                  </a:lnTo>
                  <a:lnTo>
                    <a:pt x="236" y="1482"/>
                  </a:lnTo>
                  <a:lnTo>
                    <a:pt x="270" y="1280"/>
                  </a:lnTo>
                  <a:close/>
                  <a:moveTo>
                    <a:pt x="1684" y="0"/>
                  </a:moveTo>
                  <a:lnTo>
                    <a:pt x="1347" y="34"/>
                  </a:lnTo>
                  <a:lnTo>
                    <a:pt x="1011" y="101"/>
                  </a:lnTo>
                  <a:lnTo>
                    <a:pt x="708" y="236"/>
                  </a:lnTo>
                  <a:lnTo>
                    <a:pt x="405" y="371"/>
                  </a:lnTo>
                  <a:lnTo>
                    <a:pt x="371" y="438"/>
                  </a:lnTo>
                  <a:lnTo>
                    <a:pt x="371" y="472"/>
                  </a:lnTo>
                  <a:lnTo>
                    <a:pt x="405" y="539"/>
                  </a:lnTo>
                  <a:lnTo>
                    <a:pt x="438" y="573"/>
                  </a:lnTo>
                  <a:lnTo>
                    <a:pt x="304" y="708"/>
                  </a:lnTo>
                  <a:lnTo>
                    <a:pt x="203" y="910"/>
                  </a:lnTo>
                  <a:lnTo>
                    <a:pt x="102" y="1112"/>
                  </a:lnTo>
                  <a:lnTo>
                    <a:pt x="34" y="1314"/>
                  </a:lnTo>
                  <a:lnTo>
                    <a:pt x="1" y="1549"/>
                  </a:lnTo>
                  <a:lnTo>
                    <a:pt x="1" y="1819"/>
                  </a:lnTo>
                  <a:lnTo>
                    <a:pt x="1" y="2324"/>
                  </a:lnTo>
                  <a:lnTo>
                    <a:pt x="68" y="2829"/>
                  </a:lnTo>
                  <a:lnTo>
                    <a:pt x="203" y="3300"/>
                  </a:lnTo>
                  <a:lnTo>
                    <a:pt x="371" y="3704"/>
                  </a:lnTo>
                  <a:lnTo>
                    <a:pt x="573" y="4041"/>
                  </a:lnTo>
                  <a:lnTo>
                    <a:pt x="741" y="4209"/>
                  </a:lnTo>
                  <a:lnTo>
                    <a:pt x="943" y="4377"/>
                  </a:lnTo>
                  <a:lnTo>
                    <a:pt x="1145" y="4512"/>
                  </a:lnTo>
                  <a:lnTo>
                    <a:pt x="1347" y="4613"/>
                  </a:lnTo>
                  <a:lnTo>
                    <a:pt x="1819" y="4781"/>
                  </a:lnTo>
                  <a:lnTo>
                    <a:pt x="2290" y="4916"/>
                  </a:lnTo>
                  <a:lnTo>
                    <a:pt x="2829" y="5017"/>
                  </a:lnTo>
                  <a:lnTo>
                    <a:pt x="3098" y="5051"/>
                  </a:lnTo>
                  <a:lnTo>
                    <a:pt x="3367" y="5051"/>
                  </a:lnTo>
                  <a:lnTo>
                    <a:pt x="3637" y="5017"/>
                  </a:lnTo>
                  <a:lnTo>
                    <a:pt x="3906" y="4950"/>
                  </a:lnTo>
                  <a:lnTo>
                    <a:pt x="4142" y="4849"/>
                  </a:lnTo>
                  <a:lnTo>
                    <a:pt x="4411" y="4680"/>
                  </a:lnTo>
                  <a:lnTo>
                    <a:pt x="4782" y="4310"/>
                  </a:lnTo>
                  <a:lnTo>
                    <a:pt x="5152" y="3872"/>
                  </a:lnTo>
                  <a:lnTo>
                    <a:pt x="5320" y="3637"/>
                  </a:lnTo>
                  <a:lnTo>
                    <a:pt x="5455" y="3401"/>
                  </a:lnTo>
                  <a:lnTo>
                    <a:pt x="5556" y="3132"/>
                  </a:lnTo>
                  <a:lnTo>
                    <a:pt x="5657" y="2896"/>
                  </a:lnTo>
                  <a:lnTo>
                    <a:pt x="5724" y="2627"/>
                  </a:lnTo>
                  <a:lnTo>
                    <a:pt x="5758" y="2357"/>
                  </a:lnTo>
                  <a:lnTo>
                    <a:pt x="5758" y="2088"/>
                  </a:lnTo>
                  <a:lnTo>
                    <a:pt x="5724" y="1819"/>
                  </a:lnTo>
                  <a:lnTo>
                    <a:pt x="5657" y="1583"/>
                  </a:lnTo>
                  <a:lnTo>
                    <a:pt x="5556" y="1347"/>
                  </a:lnTo>
                  <a:lnTo>
                    <a:pt x="5421" y="1112"/>
                  </a:lnTo>
                  <a:lnTo>
                    <a:pt x="5219" y="876"/>
                  </a:lnTo>
                  <a:lnTo>
                    <a:pt x="4984" y="674"/>
                  </a:lnTo>
                  <a:lnTo>
                    <a:pt x="4748" y="505"/>
                  </a:lnTo>
                  <a:lnTo>
                    <a:pt x="4479" y="371"/>
                  </a:lnTo>
                  <a:lnTo>
                    <a:pt x="4176" y="270"/>
                  </a:lnTo>
                  <a:lnTo>
                    <a:pt x="3906" y="202"/>
                  </a:lnTo>
                  <a:lnTo>
                    <a:pt x="3603" y="135"/>
                  </a:lnTo>
                  <a:lnTo>
                    <a:pt x="2997" y="68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8;p2"/>
            <p:cNvSpPr/>
            <p:nvPr/>
          </p:nvSpPr>
          <p:spPr>
            <a:xfrm>
              <a:off x="328725" y="4675575"/>
              <a:ext cx="141425" cy="38725"/>
            </a:xfrm>
            <a:custGeom>
              <a:avLst/>
              <a:gdLst/>
              <a:ahLst/>
              <a:cxnLst/>
              <a:rect l="l" t="t" r="r" b="b"/>
              <a:pathLst>
                <a:path w="5657" h="1549" extrusionOk="0">
                  <a:moveTo>
                    <a:pt x="5623" y="0"/>
                  </a:moveTo>
                  <a:lnTo>
                    <a:pt x="4512" y="269"/>
                  </a:lnTo>
                  <a:lnTo>
                    <a:pt x="3400" y="572"/>
                  </a:lnTo>
                  <a:lnTo>
                    <a:pt x="2289" y="875"/>
                  </a:lnTo>
                  <a:lnTo>
                    <a:pt x="1178" y="1145"/>
                  </a:lnTo>
                  <a:lnTo>
                    <a:pt x="606" y="1246"/>
                  </a:lnTo>
                  <a:lnTo>
                    <a:pt x="0" y="1347"/>
                  </a:lnTo>
                  <a:lnTo>
                    <a:pt x="0" y="1549"/>
                  </a:lnTo>
                  <a:lnTo>
                    <a:pt x="1246" y="1347"/>
                  </a:lnTo>
                  <a:lnTo>
                    <a:pt x="2357" y="1111"/>
                  </a:lnTo>
                  <a:lnTo>
                    <a:pt x="3468" y="808"/>
                  </a:lnTo>
                  <a:lnTo>
                    <a:pt x="4579" y="471"/>
                  </a:lnTo>
                  <a:lnTo>
                    <a:pt x="5656" y="34"/>
                  </a:lnTo>
                  <a:lnTo>
                    <a:pt x="56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9;p2"/>
            <p:cNvSpPr/>
            <p:nvPr/>
          </p:nvSpPr>
          <p:spPr>
            <a:xfrm>
              <a:off x="1320225" y="5209200"/>
              <a:ext cx="16875" cy="13500"/>
            </a:xfrm>
            <a:custGeom>
              <a:avLst/>
              <a:gdLst/>
              <a:ahLst/>
              <a:cxnLst/>
              <a:rect l="l" t="t" r="r" b="b"/>
              <a:pathLst>
                <a:path w="675" h="540" extrusionOk="0">
                  <a:moveTo>
                    <a:pt x="136" y="1"/>
                  </a:moveTo>
                  <a:lnTo>
                    <a:pt x="68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68" y="203"/>
                  </a:lnTo>
                  <a:lnTo>
                    <a:pt x="102" y="304"/>
                  </a:lnTo>
                  <a:lnTo>
                    <a:pt x="169" y="405"/>
                  </a:lnTo>
                  <a:lnTo>
                    <a:pt x="237" y="472"/>
                  </a:lnTo>
                  <a:lnTo>
                    <a:pt x="338" y="539"/>
                  </a:lnTo>
                  <a:lnTo>
                    <a:pt x="439" y="539"/>
                  </a:lnTo>
                  <a:lnTo>
                    <a:pt x="472" y="506"/>
                  </a:lnTo>
                  <a:lnTo>
                    <a:pt x="573" y="270"/>
                  </a:lnTo>
                  <a:lnTo>
                    <a:pt x="641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41" y="34"/>
                  </a:lnTo>
                  <a:lnTo>
                    <a:pt x="607" y="1"/>
                  </a:lnTo>
                  <a:lnTo>
                    <a:pt x="506" y="34"/>
                  </a:lnTo>
                  <a:lnTo>
                    <a:pt x="439" y="102"/>
                  </a:lnTo>
                  <a:lnTo>
                    <a:pt x="338" y="337"/>
                  </a:lnTo>
                  <a:lnTo>
                    <a:pt x="237" y="203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0;p2"/>
            <p:cNvSpPr/>
            <p:nvPr/>
          </p:nvSpPr>
          <p:spPr>
            <a:xfrm>
              <a:off x="328725" y="4393600"/>
              <a:ext cx="81650" cy="27800"/>
            </a:xfrm>
            <a:custGeom>
              <a:avLst/>
              <a:gdLst/>
              <a:ahLst/>
              <a:cxnLst/>
              <a:rect l="l" t="t" r="r" b="b"/>
              <a:pathLst>
                <a:path w="3266" h="1112" extrusionOk="0">
                  <a:moveTo>
                    <a:pt x="3030" y="0"/>
                  </a:moveTo>
                  <a:lnTo>
                    <a:pt x="2794" y="34"/>
                  </a:lnTo>
                  <a:lnTo>
                    <a:pt x="1986" y="236"/>
                  </a:lnTo>
                  <a:lnTo>
                    <a:pt x="1178" y="472"/>
                  </a:lnTo>
                  <a:lnTo>
                    <a:pt x="640" y="606"/>
                  </a:lnTo>
                  <a:lnTo>
                    <a:pt x="0" y="741"/>
                  </a:lnTo>
                  <a:lnTo>
                    <a:pt x="0" y="1111"/>
                  </a:lnTo>
                  <a:lnTo>
                    <a:pt x="774" y="876"/>
                  </a:lnTo>
                  <a:lnTo>
                    <a:pt x="1953" y="539"/>
                  </a:lnTo>
                  <a:lnTo>
                    <a:pt x="2592" y="404"/>
                  </a:lnTo>
                  <a:lnTo>
                    <a:pt x="2929" y="303"/>
                  </a:lnTo>
                  <a:lnTo>
                    <a:pt x="3030" y="236"/>
                  </a:lnTo>
                  <a:lnTo>
                    <a:pt x="3131" y="135"/>
                  </a:lnTo>
                  <a:lnTo>
                    <a:pt x="3131" y="135"/>
                  </a:lnTo>
                  <a:lnTo>
                    <a:pt x="3097" y="202"/>
                  </a:lnTo>
                  <a:lnTo>
                    <a:pt x="3131" y="236"/>
                  </a:lnTo>
                  <a:lnTo>
                    <a:pt x="3232" y="236"/>
                  </a:lnTo>
                  <a:lnTo>
                    <a:pt x="3266" y="169"/>
                  </a:lnTo>
                  <a:lnTo>
                    <a:pt x="3266" y="135"/>
                  </a:lnTo>
                  <a:lnTo>
                    <a:pt x="3266" y="68"/>
                  </a:lnTo>
                  <a:lnTo>
                    <a:pt x="31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1;p2"/>
            <p:cNvSpPr/>
            <p:nvPr/>
          </p:nvSpPr>
          <p:spPr>
            <a:xfrm>
              <a:off x="1261325" y="5218450"/>
              <a:ext cx="13475" cy="13500"/>
            </a:xfrm>
            <a:custGeom>
              <a:avLst/>
              <a:gdLst/>
              <a:ahLst/>
              <a:cxnLst/>
              <a:rect l="l" t="t" r="r" b="b"/>
              <a:pathLst>
                <a:path w="539" h="540" extrusionOk="0">
                  <a:moveTo>
                    <a:pt x="371" y="1"/>
                  </a:moveTo>
                  <a:lnTo>
                    <a:pt x="270" y="35"/>
                  </a:lnTo>
                  <a:lnTo>
                    <a:pt x="169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38"/>
                  </a:lnTo>
                  <a:lnTo>
                    <a:pt x="34" y="405"/>
                  </a:lnTo>
                  <a:lnTo>
                    <a:pt x="101" y="472"/>
                  </a:lnTo>
                  <a:lnTo>
                    <a:pt x="169" y="540"/>
                  </a:lnTo>
                  <a:lnTo>
                    <a:pt x="371" y="540"/>
                  </a:lnTo>
                  <a:lnTo>
                    <a:pt x="438" y="506"/>
                  </a:lnTo>
                  <a:lnTo>
                    <a:pt x="505" y="472"/>
                  </a:lnTo>
                  <a:lnTo>
                    <a:pt x="505" y="371"/>
                  </a:lnTo>
                  <a:lnTo>
                    <a:pt x="505" y="338"/>
                  </a:lnTo>
                  <a:lnTo>
                    <a:pt x="472" y="338"/>
                  </a:lnTo>
                  <a:lnTo>
                    <a:pt x="404" y="304"/>
                  </a:lnTo>
                  <a:lnTo>
                    <a:pt x="337" y="371"/>
                  </a:lnTo>
                  <a:lnTo>
                    <a:pt x="202" y="371"/>
                  </a:lnTo>
                  <a:lnTo>
                    <a:pt x="169" y="304"/>
                  </a:lnTo>
                  <a:lnTo>
                    <a:pt x="202" y="237"/>
                  </a:lnTo>
                  <a:lnTo>
                    <a:pt x="236" y="237"/>
                  </a:lnTo>
                  <a:lnTo>
                    <a:pt x="303" y="169"/>
                  </a:lnTo>
                  <a:lnTo>
                    <a:pt x="404" y="136"/>
                  </a:lnTo>
                  <a:lnTo>
                    <a:pt x="505" y="102"/>
                  </a:lnTo>
                  <a:lnTo>
                    <a:pt x="539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2;p2"/>
            <p:cNvSpPr/>
            <p:nvPr/>
          </p:nvSpPr>
          <p:spPr>
            <a:xfrm>
              <a:off x="328725" y="4558575"/>
              <a:ext cx="122050" cy="35375"/>
            </a:xfrm>
            <a:custGeom>
              <a:avLst/>
              <a:gdLst/>
              <a:ahLst/>
              <a:cxnLst/>
              <a:rect l="l" t="t" r="r" b="b"/>
              <a:pathLst>
                <a:path w="4882" h="1415" extrusionOk="0">
                  <a:moveTo>
                    <a:pt x="4848" y="0"/>
                  </a:moveTo>
                  <a:lnTo>
                    <a:pt x="4411" y="168"/>
                  </a:lnTo>
                  <a:lnTo>
                    <a:pt x="3939" y="303"/>
                  </a:lnTo>
                  <a:lnTo>
                    <a:pt x="3030" y="505"/>
                  </a:lnTo>
                  <a:lnTo>
                    <a:pt x="2087" y="674"/>
                  </a:lnTo>
                  <a:lnTo>
                    <a:pt x="1178" y="842"/>
                  </a:lnTo>
                  <a:lnTo>
                    <a:pt x="0" y="1145"/>
                  </a:lnTo>
                  <a:lnTo>
                    <a:pt x="0" y="1414"/>
                  </a:lnTo>
                  <a:lnTo>
                    <a:pt x="741" y="1212"/>
                  </a:lnTo>
                  <a:lnTo>
                    <a:pt x="1481" y="1010"/>
                  </a:lnTo>
                  <a:lnTo>
                    <a:pt x="2357" y="842"/>
                  </a:lnTo>
                  <a:lnTo>
                    <a:pt x="3232" y="674"/>
                  </a:lnTo>
                  <a:lnTo>
                    <a:pt x="3636" y="573"/>
                  </a:lnTo>
                  <a:lnTo>
                    <a:pt x="4074" y="438"/>
                  </a:lnTo>
                  <a:lnTo>
                    <a:pt x="4478" y="269"/>
                  </a:lnTo>
                  <a:lnTo>
                    <a:pt x="4848" y="34"/>
                  </a:lnTo>
                  <a:lnTo>
                    <a:pt x="4882" y="34"/>
                  </a:lnTo>
                  <a:lnTo>
                    <a:pt x="48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3;p2"/>
            <p:cNvSpPr/>
            <p:nvPr/>
          </p:nvSpPr>
          <p:spPr>
            <a:xfrm>
              <a:off x="1298350" y="5189850"/>
              <a:ext cx="59800" cy="55575"/>
            </a:xfrm>
            <a:custGeom>
              <a:avLst/>
              <a:gdLst/>
              <a:ahLst/>
              <a:cxnLst/>
              <a:rect l="l" t="t" r="r" b="b"/>
              <a:pathLst>
                <a:path w="2392" h="2223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36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1" y="707"/>
                  </a:lnTo>
                  <a:lnTo>
                    <a:pt x="68" y="1145"/>
                  </a:lnTo>
                  <a:lnTo>
                    <a:pt x="169" y="1684"/>
                  </a:lnTo>
                  <a:lnTo>
                    <a:pt x="203" y="1919"/>
                  </a:lnTo>
                  <a:lnTo>
                    <a:pt x="304" y="2189"/>
                  </a:lnTo>
                  <a:lnTo>
                    <a:pt x="337" y="2222"/>
                  </a:lnTo>
                  <a:lnTo>
                    <a:pt x="405" y="2222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405" y="1886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69" y="404"/>
                  </a:lnTo>
                  <a:lnTo>
                    <a:pt x="573" y="371"/>
                  </a:lnTo>
                  <a:lnTo>
                    <a:pt x="977" y="337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89" y="1785"/>
                  </a:lnTo>
                  <a:lnTo>
                    <a:pt x="1987" y="1785"/>
                  </a:lnTo>
                  <a:lnTo>
                    <a:pt x="1785" y="1818"/>
                  </a:lnTo>
                  <a:lnTo>
                    <a:pt x="1381" y="1886"/>
                  </a:lnTo>
                  <a:lnTo>
                    <a:pt x="876" y="1953"/>
                  </a:lnTo>
                  <a:lnTo>
                    <a:pt x="640" y="2020"/>
                  </a:lnTo>
                  <a:lnTo>
                    <a:pt x="539" y="2054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40" y="2222"/>
                  </a:lnTo>
                  <a:lnTo>
                    <a:pt x="842" y="2222"/>
                  </a:lnTo>
                  <a:lnTo>
                    <a:pt x="1280" y="2121"/>
                  </a:lnTo>
                  <a:lnTo>
                    <a:pt x="1751" y="2088"/>
                  </a:lnTo>
                  <a:lnTo>
                    <a:pt x="1987" y="2020"/>
                  </a:lnTo>
                  <a:lnTo>
                    <a:pt x="2223" y="1953"/>
                  </a:lnTo>
                  <a:lnTo>
                    <a:pt x="2256" y="1987"/>
                  </a:lnTo>
                  <a:lnTo>
                    <a:pt x="2324" y="1987"/>
                  </a:lnTo>
                  <a:lnTo>
                    <a:pt x="2357" y="1953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4;p2"/>
            <p:cNvSpPr/>
            <p:nvPr/>
          </p:nvSpPr>
          <p:spPr>
            <a:xfrm>
              <a:off x="1241950" y="519910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1"/>
                  </a:moveTo>
                  <a:lnTo>
                    <a:pt x="1314" y="68"/>
                  </a:lnTo>
                  <a:lnTo>
                    <a:pt x="775" y="135"/>
                  </a:lnTo>
                  <a:lnTo>
                    <a:pt x="371" y="169"/>
                  </a:lnTo>
                  <a:lnTo>
                    <a:pt x="169" y="203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135" y="371"/>
                  </a:lnTo>
                  <a:lnTo>
                    <a:pt x="338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752" y="203"/>
                  </a:lnTo>
                  <a:lnTo>
                    <a:pt x="1752" y="371"/>
                  </a:lnTo>
                  <a:lnTo>
                    <a:pt x="1785" y="539"/>
                  </a:lnTo>
                  <a:lnTo>
                    <a:pt x="1853" y="910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1987" y="1819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21"/>
                  </a:lnTo>
                  <a:lnTo>
                    <a:pt x="371" y="2122"/>
                  </a:lnTo>
                  <a:lnTo>
                    <a:pt x="540" y="2189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47"/>
                  </a:lnTo>
                  <a:lnTo>
                    <a:pt x="2021" y="876"/>
                  </a:lnTo>
                  <a:lnTo>
                    <a:pt x="1987" y="506"/>
                  </a:lnTo>
                  <a:lnTo>
                    <a:pt x="1954" y="337"/>
                  </a:lnTo>
                  <a:lnTo>
                    <a:pt x="1886" y="135"/>
                  </a:lnTo>
                  <a:lnTo>
                    <a:pt x="1920" y="102"/>
                  </a:lnTo>
                  <a:lnTo>
                    <a:pt x="1920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5;p2"/>
            <p:cNvSpPr/>
            <p:nvPr/>
          </p:nvSpPr>
          <p:spPr>
            <a:xfrm>
              <a:off x="1238600" y="5205825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67" y="1"/>
                  </a:moveTo>
                  <a:lnTo>
                    <a:pt x="34" y="35"/>
                  </a:lnTo>
                  <a:lnTo>
                    <a:pt x="0" y="270"/>
                  </a:lnTo>
                  <a:lnTo>
                    <a:pt x="34" y="506"/>
                  </a:lnTo>
                  <a:lnTo>
                    <a:pt x="101" y="944"/>
                  </a:lnTo>
                  <a:lnTo>
                    <a:pt x="202" y="1482"/>
                  </a:lnTo>
                  <a:lnTo>
                    <a:pt x="269" y="1718"/>
                  </a:lnTo>
                  <a:lnTo>
                    <a:pt x="337" y="1987"/>
                  </a:lnTo>
                  <a:lnTo>
                    <a:pt x="370" y="2021"/>
                  </a:lnTo>
                  <a:lnTo>
                    <a:pt x="438" y="2021"/>
                  </a:lnTo>
                  <a:lnTo>
                    <a:pt x="472" y="1987"/>
                  </a:lnTo>
                  <a:lnTo>
                    <a:pt x="472" y="1954"/>
                  </a:lnTo>
                  <a:lnTo>
                    <a:pt x="438" y="1684"/>
                  </a:lnTo>
                  <a:lnTo>
                    <a:pt x="404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68" y="270"/>
                  </a:lnTo>
                  <a:lnTo>
                    <a:pt x="101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6;p2"/>
            <p:cNvSpPr/>
            <p:nvPr/>
          </p:nvSpPr>
          <p:spPr>
            <a:xfrm>
              <a:off x="1279825" y="5156175"/>
              <a:ext cx="16025" cy="23600"/>
            </a:xfrm>
            <a:custGeom>
              <a:avLst/>
              <a:gdLst/>
              <a:ahLst/>
              <a:cxnLst/>
              <a:rect l="l" t="t" r="r" b="b"/>
              <a:pathLst>
                <a:path w="641" h="944" extrusionOk="0">
                  <a:moveTo>
                    <a:pt x="439" y="0"/>
                  </a:moveTo>
                  <a:lnTo>
                    <a:pt x="304" y="34"/>
                  </a:lnTo>
                  <a:lnTo>
                    <a:pt x="169" y="68"/>
                  </a:lnTo>
                  <a:lnTo>
                    <a:pt x="136" y="101"/>
                  </a:lnTo>
                  <a:lnTo>
                    <a:pt x="102" y="101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35" y="236"/>
                  </a:lnTo>
                  <a:lnTo>
                    <a:pt x="68" y="236"/>
                  </a:lnTo>
                  <a:lnTo>
                    <a:pt x="136" y="573"/>
                  </a:lnTo>
                  <a:lnTo>
                    <a:pt x="237" y="876"/>
                  </a:lnTo>
                  <a:lnTo>
                    <a:pt x="270" y="943"/>
                  </a:lnTo>
                  <a:lnTo>
                    <a:pt x="338" y="943"/>
                  </a:lnTo>
                  <a:lnTo>
                    <a:pt x="371" y="910"/>
                  </a:lnTo>
                  <a:lnTo>
                    <a:pt x="405" y="842"/>
                  </a:lnTo>
                  <a:lnTo>
                    <a:pt x="304" y="539"/>
                  </a:lnTo>
                  <a:lnTo>
                    <a:pt x="405" y="539"/>
                  </a:lnTo>
                  <a:lnTo>
                    <a:pt x="472" y="505"/>
                  </a:lnTo>
                  <a:lnTo>
                    <a:pt x="540" y="472"/>
                  </a:lnTo>
                  <a:lnTo>
                    <a:pt x="573" y="438"/>
                  </a:lnTo>
                  <a:lnTo>
                    <a:pt x="573" y="404"/>
                  </a:lnTo>
                  <a:lnTo>
                    <a:pt x="540" y="371"/>
                  </a:lnTo>
                  <a:lnTo>
                    <a:pt x="472" y="371"/>
                  </a:lnTo>
                  <a:lnTo>
                    <a:pt x="338" y="404"/>
                  </a:lnTo>
                  <a:lnTo>
                    <a:pt x="304" y="438"/>
                  </a:lnTo>
                  <a:lnTo>
                    <a:pt x="237" y="236"/>
                  </a:lnTo>
                  <a:lnTo>
                    <a:pt x="338" y="236"/>
                  </a:lnTo>
                  <a:lnTo>
                    <a:pt x="472" y="169"/>
                  </a:lnTo>
                  <a:lnTo>
                    <a:pt x="540" y="169"/>
                  </a:lnTo>
                  <a:lnTo>
                    <a:pt x="607" y="101"/>
                  </a:lnTo>
                  <a:lnTo>
                    <a:pt x="641" y="68"/>
                  </a:lnTo>
                  <a:lnTo>
                    <a:pt x="607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7;p2"/>
            <p:cNvSpPr/>
            <p:nvPr/>
          </p:nvSpPr>
          <p:spPr>
            <a:xfrm>
              <a:off x="1257100" y="5134300"/>
              <a:ext cx="58950" cy="58925"/>
            </a:xfrm>
            <a:custGeom>
              <a:avLst/>
              <a:gdLst/>
              <a:ahLst/>
              <a:cxnLst/>
              <a:rect l="l" t="t" r="r" b="b"/>
              <a:pathLst>
                <a:path w="2358" h="2357" extrusionOk="0">
                  <a:moveTo>
                    <a:pt x="1987" y="0"/>
                  </a:moveTo>
                  <a:lnTo>
                    <a:pt x="1954" y="34"/>
                  </a:lnTo>
                  <a:lnTo>
                    <a:pt x="1954" y="135"/>
                  </a:lnTo>
                  <a:lnTo>
                    <a:pt x="1651" y="135"/>
                  </a:lnTo>
                  <a:lnTo>
                    <a:pt x="1348" y="168"/>
                  </a:lnTo>
                  <a:lnTo>
                    <a:pt x="742" y="269"/>
                  </a:lnTo>
                  <a:lnTo>
                    <a:pt x="405" y="303"/>
                  </a:lnTo>
                  <a:lnTo>
                    <a:pt x="203" y="337"/>
                  </a:lnTo>
                  <a:lnTo>
                    <a:pt x="136" y="370"/>
                  </a:lnTo>
                  <a:lnTo>
                    <a:pt x="102" y="438"/>
                  </a:lnTo>
                  <a:lnTo>
                    <a:pt x="68" y="438"/>
                  </a:lnTo>
                  <a:lnTo>
                    <a:pt x="68" y="404"/>
                  </a:lnTo>
                  <a:lnTo>
                    <a:pt x="35" y="438"/>
                  </a:lnTo>
                  <a:lnTo>
                    <a:pt x="1" y="640"/>
                  </a:lnTo>
                  <a:lnTo>
                    <a:pt x="35" y="842"/>
                  </a:lnTo>
                  <a:lnTo>
                    <a:pt x="136" y="1279"/>
                  </a:lnTo>
                  <a:lnTo>
                    <a:pt x="270" y="2290"/>
                  </a:lnTo>
                  <a:lnTo>
                    <a:pt x="304" y="2357"/>
                  </a:lnTo>
                  <a:lnTo>
                    <a:pt x="405" y="2357"/>
                  </a:lnTo>
                  <a:lnTo>
                    <a:pt x="439" y="2323"/>
                  </a:lnTo>
                  <a:lnTo>
                    <a:pt x="674" y="2323"/>
                  </a:lnTo>
                  <a:lnTo>
                    <a:pt x="944" y="2290"/>
                  </a:lnTo>
                  <a:lnTo>
                    <a:pt x="1415" y="2189"/>
                  </a:lnTo>
                  <a:lnTo>
                    <a:pt x="1819" y="2155"/>
                  </a:lnTo>
                  <a:lnTo>
                    <a:pt x="2055" y="2088"/>
                  </a:lnTo>
                  <a:lnTo>
                    <a:pt x="2122" y="2054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088" y="1919"/>
                  </a:lnTo>
                  <a:lnTo>
                    <a:pt x="1987" y="1886"/>
                  </a:lnTo>
                  <a:lnTo>
                    <a:pt x="1718" y="1886"/>
                  </a:lnTo>
                  <a:lnTo>
                    <a:pt x="1247" y="1987"/>
                  </a:lnTo>
                  <a:lnTo>
                    <a:pt x="843" y="2054"/>
                  </a:lnTo>
                  <a:lnTo>
                    <a:pt x="641" y="2088"/>
                  </a:lnTo>
                  <a:lnTo>
                    <a:pt x="439" y="2121"/>
                  </a:lnTo>
                  <a:lnTo>
                    <a:pt x="270" y="1111"/>
                  </a:lnTo>
                  <a:lnTo>
                    <a:pt x="237" y="842"/>
                  </a:lnTo>
                  <a:lnTo>
                    <a:pt x="136" y="572"/>
                  </a:lnTo>
                  <a:lnTo>
                    <a:pt x="203" y="572"/>
                  </a:lnTo>
                  <a:lnTo>
                    <a:pt x="237" y="539"/>
                  </a:lnTo>
                  <a:lnTo>
                    <a:pt x="237" y="505"/>
                  </a:lnTo>
                  <a:lnTo>
                    <a:pt x="1179" y="370"/>
                  </a:lnTo>
                  <a:lnTo>
                    <a:pt x="1550" y="303"/>
                  </a:lnTo>
                  <a:lnTo>
                    <a:pt x="1954" y="202"/>
                  </a:lnTo>
                  <a:lnTo>
                    <a:pt x="2021" y="572"/>
                  </a:lnTo>
                  <a:lnTo>
                    <a:pt x="2055" y="943"/>
                  </a:lnTo>
                  <a:lnTo>
                    <a:pt x="2122" y="1448"/>
                  </a:lnTo>
                  <a:lnTo>
                    <a:pt x="2156" y="1717"/>
                  </a:lnTo>
                  <a:lnTo>
                    <a:pt x="2189" y="1953"/>
                  </a:lnTo>
                  <a:lnTo>
                    <a:pt x="2223" y="2020"/>
                  </a:lnTo>
                  <a:lnTo>
                    <a:pt x="2324" y="2020"/>
                  </a:lnTo>
                  <a:lnTo>
                    <a:pt x="2324" y="1953"/>
                  </a:lnTo>
                  <a:lnTo>
                    <a:pt x="2358" y="1717"/>
                  </a:lnTo>
                  <a:lnTo>
                    <a:pt x="2324" y="1448"/>
                  </a:lnTo>
                  <a:lnTo>
                    <a:pt x="2257" y="909"/>
                  </a:lnTo>
                  <a:lnTo>
                    <a:pt x="2189" y="471"/>
                  </a:lnTo>
                  <a:lnTo>
                    <a:pt x="2122" y="236"/>
                  </a:lnTo>
                  <a:lnTo>
                    <a:pt x="2055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8;p2"/>
            <p:cNvSpPr/>
            <p:nvPr/>
          </p:nvSpPr>
          <p:spPr>
            <a:xfrm>
              <a:off x="1010500" y="2891150"/>
              <a:ext cx="2237250" cy="272750"/>
            </a:xfrm>
            <a:custGeom>
              <a:avLst/>
              <a:gdLst/>
              <a:ahLst/>
              <a:cxnLst/>
              <a:rect l="l" t="t" r="r" b="b"/>
              <a:pathLst>
                <a:path w="89490" h="10910" extrusionOk="0">
                  <a:moveTo>
                    <a:pt x="89187" y="1"/>
                  </a:moveTo>
                  <a:lnTo>
                    <a:pt x="87840" y="2458"/>
                  </a:lnTo>
                  <a:lnTo>
                    <a:pt x="87133" y="3671"/>
                  </a:lnTo>
                  <a:lnTo>
                    <a:pt x="86426" y="4883"/>
                  </a:lnTo>
                  <a:lnTo>
                    <a:pt x="85551" y="6297"/>
                  </a:lnTo>
                  <a:lnTo>
                    <a:pt x="84642" y="7677"/>
                  </a:lnTo>
                  <a:lnTo>
                    <a:pt x="83733" y="9057"/>
                  </a:lnTo>
                  <a:lnTo>
                    <a:pt x="82823" y="10438"/>
                  </a:lnTo>
                  <a:lnTo>
                    <a:pt x="82756" y="10404"/>
                  </a:lnTo>
                  <a:lnTo>
                    <a:pt x="69289" y="10471"/>
                  </a:lnTo>
                  <a:lnTo>
                    <a:pt x="55822" y="10539"/>
                  </a:lnTo>
                  <a:lnTo>
                    <a:pt x="28887" y="10606"/>
                  </a:lnTo>
                  <a:lnTo>
                    <a:pt x="14477" y="10606"/>
                  </a:lnTo>
                  <a:lnTo>
                    <a:pt x="7272" y="10640"/>
                  </a:lnTo>
                  <a:lnTo>
                    <a:pt x="67" y="10707"/>
                  </a:lnTo>
                  <a:lnTo>
                    <a:pt x="0" y="10741"/>
                  </a:lnTo>
                  <a:lnTo>
                    <a:pt x="0" y="10775"/>
                  </a:lnTo>
                  <a:lnTo>
                    <a:pt x="0" y="10842"/>
                  </a:lnTo>
                  <a:lnTo>
                    <a:pt x="67" y="10876"/>
                  </a:lnTo>
                  <a:lnTo>
                    <a:pt x="6801" y="10909"/>
                  </a:lnTo>
                  <a:lnTo>
                    <a:pt x="13535" y="10876"/>
                  </a:lnTo>
                  <a:lnTo>
                    <a:pt x="27002" y="10808"/>
                  </a:lnTo>
                  <a:lnTo>
                    <a:pt x="53936" y="10741"/>
                  </a:lnTo>
                  <a:lnTo>
                    <a:pt x="68346" y="10674"/>
                  </a:lnTo>
                  <a:lnTo>
                    <a:pt x="82756" y="10640"/>
                  </a:lnTo>
                  <a:lnTo>
                    <a:pt x="82823" y="10674"/>
                  </a:lnTo>
                  <a:lnTo>
                    <a:pt x="82857" y="10640"/>
                  </a:lnTo>
                  <a:lnTo>
                    <a:pt x="83362" y="10000"/>
                  </a:lnTo>
                  <a:lnTo>
                    <a:pt x="83867" y="9360"/>
                  </a:lnTo>
                  <a:lnTo>
                    <a:pt x="84776" y="8014"/>
                  </a:lnTo>
                  <a:lnTo>
                    <a:pt x="85685" y="6633"/>
                  </a:lnTo>
                  <a:lnTo>
                    <a:pt x="86527" y="5219"/>
                  </a:lnTo>
                  <a:lnTo>
                    <a:pt x="87301" y="3940"/>
                  </a:lnTo>
                  <a:lnTo>
                    <a:pt x="88042" y="2661"/>
                  </a:lnTo>
                  <a:lnTo>
                    <a:pt x="88783" y="1347"/>
                  </a:lnTo>
                  <a:lnTo>
                    <a:pt x="89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9;p2"/>
            <p:cNvSpPr/>
            <p:nvPr/>
          </p:nvSpPr>
          <p:spPr>
            <a:xfrm>
              <a:off x="328725" y="4410425"/>
              <a:ext cx="81650" cy="25275"/>
            </a:xfrm>
            <a:custGeom>
              <a:avLst/>
              <a:gdLst/>
              <a:ahLst/>
              <a:cxnLst/>
              <a:rect l="l" t="t" r="r" b="b"/>
              <a:pathLst>
                <a:path w="3266" h="1011" extrusionOk="0">
                  <a:moveTo>
                    <a:pt x="3266" y="1"/>
                  </a:moveTo>
                  <a:lnTo>
                    <a:pt x="2929" y="135"/>
                  </a:lnTo>
                  <a:lnTo>
                    <a:pt x="2592" y="270"/>
                  </a:lnTo>
                  <a:lnTo>
                    <a:pt x="2256" y="337"/>
                  </a:lnTo>
                  <a:lnTo>
                    <a:pt x="1919" y="438"/>
                  </a:lnTo>
                  <a:lnTo>
                    <a:pt x="1212" y="539"/>
                  </a:lnTo>
                  <a:lnTo>
                    <a:pt x="505" y="640"/>
                  </a:lnTo>
                  <a:lnTo>
                    <a:pt x="0" y="775"/>
                  </a:lnTo>
                  <a:lnTo>
                    <a:pt x="0" y="1011"/>
                  </a:lnTo>
                  <a:lnTo>
                    <a:pt x="370" y="910"/>
                  </a:lnTo>
                  <a:lnTo>
                    <a:pt x="774" y="809"/>
                  </a:lnTo>
                  <a:lnTo>
                    <a:pt x="1448" y="674"/>
                  </a:lnTo>
                  <a:lnTo>
                    <a:pt x="2087" y="539"/>
                  </a:lnTo>
                  <a:lnTo>
                    <a:pt x="2390" y="438"/>
                  </a:lnTo>
                  <a:lnTo>
                    <a:pt x="2693" y="337"/>
                  </a:lnTo>
                  <a:lnTo>
                    <a:pt x="2963" y="203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40;p2"/>
            <p:cNvSpPr/>
            <p:nvPr/>
          </p:nvSpPr>
          <p:spPr>
            <a:xfrm>
              <a:off x="328725" y="4446625"/>
              <a:ext cx="90075" cy="27800"/>
            </a:xfrm>
            <a:custGeom>
              <a:avLst/>
              <a:gdLst/>
              <a:ahLst/>
              <a:cxnLst/>
              <a:rect l="l" t="t" r="r" b="b"/>
              <a:pathLst>
                <a:path w="3603" h="1112" extrusionOk="0">
                  <a:moveTo>
                    <a:pt x="3569" y="0"/>
                  </a:moveTo>
                  <a:lnTo>
                    <a:pt x="2020" y="505"/>
                  </a:lnTo>
                  <a:lnTo>
                    <a:pt x="1246" y="707"/>
                  </a:lnTo>
                  <a:lnTo>
                    <a:pt x="438" y="909"/>
                  </a:lnTo>
                  <a:lnTo>
                    <a:pt x="0" y="943"/>
                  </a:lnTo>
                  <a:lnTo>
                    <a:pt x="0" y="1111"/>
                  </a:lnTo>
                  <a:lnTo>
                    <a:pt x="741" y="1010"/>
                  </a:lnTo>
                  <a:lnTo>
                    <a:pt x="1481" y="842"/>
                  </a:lnTo>
                  <a:lnTo>
                    <a:pt x="2188" y="606"/>
                  </a:lnTo>
                  <a:lnTo>
                    <a:pt x="2895" y="337"/>
                  </a:lnTo>
                  <a:lnTo>
                    <a:pt x="3602" y="34"/>
                  </a:lnTo>
                  <a:lnTo>
                    <a:pt x="36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41;p2"/>
            <p:cNvSpPr/>
            <p:nvPr/>
          </p:nvSpPr>
          <p:spPr>
            <a:xfrm>
              <a:off x="328725" y="4515650"/>
              <a:ext cx="53875" cy="20225"/>
            </a:xfrm>
            <a:custGeom>
              <a:avLst/>
              <a:gdLst/>
              <a:ahLst/>
              <a:cxnLst/>
              <a:rect l="l" t="t" r="r" b="b"/>
              <a:pathLst>
                <a:path w="2155" h="809" extrusionOk="0">
                  <a:moveTo>
                    <a:pt x="2121" y="0"/>
                  </a:moveTo>
                  <a:lnTo>
                    <a:pt x="1582" y="236"/>
                  </a:lnTo>
                  <a:lnTo>
                    <a:pt x="1077" y="370"/>
                  </a:lnTo>
                  <a:lnTo>
                    <a:pt x="539" y="505"/>
                  </a:lnTo>
                  <a:lnTo>
                    <a:pt x="0" y="640"/>
                  </a:lnTo>
                  <a:lnTo>
                    <a:pt x="0" y="808"/>
                  </a:lnTo>
                  <a:lnTo>
                    <a:pt x="572" y="707"/>
                  </a:lnTo>
                  <a:lnTo>
                    <a:pt x="1111" y="539"/>
                  </a:lnTo>
                  <a:lnTo>
                    <a:pt x="1380" y="471"/>
                  </a:lnTo>
                  <a:lnTo>
                    <a:pt x="1650" y="337"/>
                  </a:lnTo>
                  <a:lnTo>
                    <a:pt x="1885" y="202"/>
                  </a:lnTo>
                  <a:lnTo>
                    <a:pt x="2155" y="67"/>
                  </a:lnTo>
                  <a:lnTo>
                    <a:pt x="2155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42;p2"/>
            <p:cNvSpPr/>
            <p:nvPr/>
          </p:nvSpPr>
          <p:spPr>
            <a:xfrm>
              <a:off x="1480150" y="5161225"/>
              <a:ext cx="58950" cy="58100"/>
            </a:xfrm>
            <a:custGeom>
              <a:avLst/>
              <a:gdLst/>
              <a:ahLst/>
              <a:cxnLst/>
              <a:rect l="l" t="t" r="r" b="b"/>
              <a:pathLst>
                <a:path w="2358" h="2324" extrusionOk="0">
                  <a:moveTo>
                    <a:pt x="1954" y="303"/>
                  </a:moveTo>
                  <a:lnTo>
                    <a:pt x="1987" y="640"/>
                  </a:lnTo>
                  <a:lnTo>
                    <a:pt x="2055" y="943"/>
                  </a:lnTo>
                  <a:lnTo>
                    <a:pt x="2088" y="1381"/>
                  </a:lnTo>
                  <a:lnTo>
                    <a:pt x="2122" y="1617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3" y="2021"/>
                  </a:lnTo>
                  <a:lnTo>
                    <a:pt x="405" y="2155"/>
                  </a:lnTo>
                  <a:lnTo>
                    <a:pt x="338" y="1718"/>
                  </a:lnTo>
                  <a:lnTo>
                    <a:pt x="270" y="1280"/>
                  </a:lnTo>
                  <a:lnTo>
                    <a:pt x="237" y="809"/>
                  </a:lnTo>
                  <a:lnTo>
                    <a:pt x="203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304" y="438"/>
                  </a:lnTo>
                  <a:lnTo>
                    <a:pt x="472" y="438"/>
                  </a:lnTo>
                  <a:lnTo>
                    <a:pt x="843" y="371"/>
                  </a:lnTo>
                  <a:lnTo>
                    <a:pt x="1415" y="337"/>
                  </a:lnTo>
                  <a:lnTo>
                    <a:pt x="1954" y="303"/>
                  </a:lnTo>
                  <a:close/>
                  <a:moveTo>
                    <a:pt x="2021" y="0"/>
                  </a:moveTo>
                  <a:lnTo>
                    <a:pt x="1987" y="34"/>
                  </a:lnTo>
                  <a:lnTo>
                    <a:pt x="1954" y="68"/>
                  </a:lnTo>
                  <a:lnTo>
                    <a:pt x="1954" y="135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304" y="270"/>
                  </a:lnTo>
                  <a:lnTo>
                    <a:pt x="203" y="303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74"/>
                  </a:lnTo>
                  <a:lnTo>
                    <a:pt x="35" y="977"/>
                  </a:lnTo>
                  <a:lnTo>
                    <a:pt x="102" y="1617"/>
                  </a:lnTo>
                  <a:lnTo>
                    <a:pt x="136" y="1785"/>
                  </a:lnTo>
                  <a:lnTo>
                    <a:pt x="169" y="2021"/>
                  </a:lnTo>
                  <a:lnTo>
                    <a:pt x="203" y="2122"/>
                  </a:lnTo>
                  <a:lnTo>
                    <a:pt x="237" y="2189"/>
                  </a:lnTo>
                  <a:lnTo>
                    <a:pt x="304" y="2256"/>
                  </a:lnTo>
                  <a:lnTo>
                    <a:pt x="371" y="2324"/>
                  </a:lnTo>
                  <a:lnTo>
                    <a:pt x="439" y="2290"/>
                  </a:lnTo>
                  <a:lnTo>
                    <a:pt x="439" y="2256"/>
                  </a:lnTo>
                  <a:lnTo>
                    <a:pt x="876" y="2256"/>
                  </a:lnTo>
                  <a:lnTo>
                    <a:pt x="1314" y="2189"/>
                  </a:lnTo>
                  <a:lnTo>
                    <a:pt x="2223" y="2021"/>
                  </a:lnTo>
                  <a:lnTo>
                    <a:pt x="2257" y="1987"/>
                  </a:lnTo>
                  <a:lnTo>
                    <a:pt x="2324" y="2021"/>
                  </a:lnTo>
                  <a:lnTo>
                    <a:pt x="2358" y="1953"/>
                  </a:lnTo>
                  <a:lnTo>
                    <a:pt x="2358" y="1751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122" y="303"/>
                  </a:lnTo>
                  <a:lnTo>
                    <a:pt x="2055" y="34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3;p2"/>
            <p:cNvSpPr/>
            <p:nvPr/>
          </p:nvSpPr>
          <p:spPr>
            <a:xfrm>
              <a:off x="1599675" y="5145225"/>
              <a:ext cx="59800" cy="54750"/>
            </a:xfrm>
            <a:custGeom>
              <a:avLst/>
              <a:gdLst/>
              <a:ahLst/>
              <a:cxnLst/>
              <a:rect l="l" t="t" r="r" b="b"/>
              <a:pathLst>
                <a:path w="2392" h="2190" extrusionOk="0">
                  <a:moveTo>
                    <a:pt x="1684" y="1"/>
                  </a:moveTo>
                  <a:lnTo>
                    <a:pt x="1347" y="68"/>
                  </a:lnTo>
                  <a:lnTo>
                    <a:pt x="741" y="169"/>
                  </a:lnTo>
                  <a:lnTo>
                    <a:pt x="438" y="203"/>
                  </a:lnTo>
                  <a:lnTo>
                    <a:pt x="135" y="304"/>
                  </a:lnTo>
                  <a:lnTo>
                    <a:pt x="135" y="203"/>
                  </a:lnTo>
                  <a:lnTo>
                    <a:pt x="68" y="203"/>
                  </a:lnTo>
                  <a:lnTo>
                    <a:pt x="34" y="236"/>
                  </a:lnTo>
                  <a:lnTo>
                    <a:pt x="1" y="438"/>
                  </a:lnTo>
                  <a:lnTo>
                    <a:pt x="34" y="674"/>
                  </a:lnTo>
                  <a:lnTo>
                    <a:pt x="68" y="1146"/>
                  </a:lnTo>
                  <a:lnTo>
                    <a:pt x="169" y="1651"/>
                  </a:lnTo>
                  <a:lnTo>
                    <a:pt x="236" y="1920"/>
                  </a:lnTo>
                  <a:lnTo>
                    <a:pt x="304" y="2156"/>
                  </a:lnTo>
                  <a:lnTo>
                    <a:pt x="337" y="2189"/>
                  </a:lnTo>
                  <a:lnTo>
                    <a:pt x="438" y="2189"/>
                  </a:lnTo>
                  <a:lnTo>
                    <a:pt x="438" y="2122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270" y="1112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4"/>
                  </a:lnTo>
                  <a:lnTo>
                    <a:pt x="1886" y="169"/>
                  </a:lnTo>
                  <a:lnTo>
                    <a:pt x="1920" y="169"/>
                  </a:lnTo>
                  <a:lnTo>
                    <a:pt x="1953" y="203"/>
                  </a:lnTo>
                  <a:lnTo>
                    <a:pt x="1987" y="203"/>
                  </a:lnTo>
                  <a:lnTo>
                    <a:pt x="2021" y="472"/>
                  </a:lnTo>
                  <a:lnTo>
                    <a:pt x="2054" y="741"/>
                  </a:lnTo>
                  <a:lnTo>
                    <a:pt x="2189" y="1752"/>
                  </a:lnTo>
                  <a:lnTo>
                    <a:pt x="1987" y="1752"/>
                  </a:lnTo>
                  <a:lnTo>
                    <a:pt x="1785" y="1785"/>
                  </a:lnTo>
                  <a:lnTo>
                    <a:pt x="1381" y="1886"/>
                  </a:lnTo>
                  <a:lnTo>
                    <a:pt x="876" y="1920"/>
                  </a:lnTo>
                  <a:lnTo>
                    <a:pt x="640" y="1987"/>
                  </a:lnTo>
                  <a:lnTo>
                    <a:pt x="539" y="2055"/>
                  </a:lnTo>
                  <a:lnTo>
                    <a:pt x="472" y="2122"/>
                  </a:lnTo>
                  <a:lnTo>
                    <a:pt x="539" y="2189"/>
                  </a:lnTo>
                  <a:lnTo>
                    <a:pt x="842" y="2189"/>
                  </a:lnTo>
                  <a:lnTo>
                    <a:pt x="1280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223" y="1954"/>
                  </a:lnTo>
                  <a:lnTo>
                    <a:pt x="2256" y="1987"/>
                  </a:lnTo>
                  <a:lnTo>
                    <a:pt x="2324" y="1954"/>
                  </a:lnTo>
                  <a:lnTo>
                    <a:pt x="2358" y="1920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03"/>
                  </a:lnTo>
                  <a:lnTo>
                    <a:pt x="2054" y="1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4;p2"/>
            <p:cNvSpPr/>
            <p:nvPr/>
          </p:nvSpPr>
          <p:spPr>
            <a:xfrm>
              <a:off x="1358950" y="517890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1751" y="2054"/>
                  </a:lnTo>
                  <a:lnTo>
                    <a:pt x="1347" y="2122"/>
                  </a:lnTo>
                  <a:lnTo>
                    <a:pt x="910" y="2155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5" y="405"/>
                  </a:lnTo>
                  <a:lnTo>
                    <a:pt x="607" y="405"/>
                  </a:lnTo>
                  <a:lnTo>
                    <a:pt x="1044" y="337"/>
                  </a:lnTo>
                  <a:lnTo>
                    <a:pt x="1953" y="169"/>
                  </a:lnTo>
                  <a:close/>
                  <a:moveTo>
                    <a:pt x="1953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910"/>
                  </a:lnTo>
                  <a:lnTo>
                    <a:pt x="102" y="1448"/>
                  </a:lnTo>
                  <a:lnTo>
                    <a:pt x="203" y="1953"/>
                  </a:lnTo>
                  <a:lnTo>
                    <a:pt x="371" y="2458"/>
                  </a:lnTo>
                  <a:lnTo>
                    <a:pt x="405" y="2492"/>
                  </a:lnTo>
                  <a:lnTo>
                    <a:pt x="472" y="2526"/>
                  </a:lnTo>
                  <a:lnTo>
                    <a:pt x="539" y="2458"/>
                  </a:lnTo>
                  <a:lnTo>
                    <a:pt x="539" y="2391"/>
                  </a:lnTo>
                  <a:lnTo>
                    <a:pt x="539" y="2357"/>
                  </a:lnTo>
                  <a:lnTo>
                    <a:pt x="1347" y="2357"/>
                  </a:lnTo>
                  <a:lnTo>
                    <a:pt x="1785" y="2290"/>
                  </a:lnTo>
                  <a:lnTo>
                    <a:pt x="2155" y="2155"/>
                  </a:lnTo>
                  <a:lnTo>
                    <a:pt x="2189" y="2122"/>
                  </a:lnTo>
                  <a:lnTo>
                    <a:pt x="2189" y="2054"/>
                  </a:lnTo>
                  <a:lnTo>
                    <a:pt x="2256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6" y="1516"/>
                  </a:lnTo>
                  <a:lnTo>
                    <a:pt x="2189" y="1044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4" y="102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5;p2"/>
            <p:cNvSpPr/>
            <p:nvPr/>
          </p:nvSpPr>
          <p:spPr>
            <a:xfrm>
              <a:off x="328725" y="4427250"/>
              <a:ext cx="93450" cy="34550"/>
            </a:xfrm>
            <a:custGeom>
              <a:avLst/>
              <a:gdLst/>
              <a:ahLst/>
              <a:cxnLst/>
              <a:rect l="l" t="t" r="r" b="b"/>
              <a:pathLst>
                <a:path w="3738" h="1382" extrusionOk="0">
                  <a:moveTo>
                    <a:pt x="3670" y="1"/>
                  </a:moveTo>
                  <a:lnTo>
                    <a:pt x="0" y="1078"/>
                  </a:lnTo>
                  <a:lnTo>
                    <a:pt x="0" y="1381"/>
                  </a:lnTo>
                  <a:lnTo>
                    <a:pt x="976" y="1146"/>
                  </a:lnTo>
                  <a:lnTo>
                    <a:pt x="1919" y="843"/>
                  </a:lnTo>
                  <a:lnTo>
                    <a:pt x="2828" y="506"/>
                  </a:lnTo>
                  <a:lnTo>
                    <a:pt x="3266" y="304"/>
                  </a:lnTo>
                  <a:lnTo>
                    <a:pt x="3703" y="102"/>
                  </a:lnTo>
                  <a:lnTo>
                    <a:pt x="3737" y="68"/>
                  </a:lnTo>
                  <a:lnTo>
                    <a:pt x="3737" y="35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6;p2"/>
            <p:cNvSpPr/>
            <p:nvPr/>
          </p:nvSpPr>
          <p:spPr>
            <a:xfrm>
              <a:off x="1379150" y="5199100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438" y="135"/>
                  </a:moveTo>
                  <a:lnTo>
                    <a:pt x="438" y="169"/>
                  </a:lnTo>
                  <a:lnTo>
                    <a:pt x="405" y="270"/>
                  </a:lnTo>
                  <a:lnTo>
                    <a:pt x="304" y="304"/>
                  </a:lnTo>
                  <a:lnTo>
                    <a:pt x="203" y="337"/>
                  </a:lnTo>
                  <a:lnTo>
                    <a:pt x="135" y="169"/>
                  </a:lnTo>
                  <a:lnTo>
                    <a:pt x="405" y="135"/>
                  </a:lnTo>
                  <a:close/>
                  <a:moveTo>
                    <a:pt x="405" y="405"/>
                  </a:move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405" y="607"/>
                  </a:lnTo>
                  <a:lnTo>
                    <a:pt x="270" y="607"/>
                  </a:lnTo>
                  <a:lnTo>
                    <a:pt x="236" y="472"/>
                  </a:lnTo>
                  <a:lnTo>
                    <a:pt x="270" y="472"/>
                  </a:lnTo>
                  <a:lnTo>
                    <a:pt x="405" y="438"/>
                  </a:lnTo>
                  <a:lnTo>
                    <a:pt x="405" y="405"/>
                  </a:lnTo>
                  <a:close/>
                  <a:moveTo>
                    <a:pt x="337" y="1"/>
                  </a:moveTo>
                  <a:lnTo>
                    <a:pt x="169" y="68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02" y="472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438" y="775"/>
                  </a:lnTo>
                  <a:lnTo>
                    <a:pt x="506" y="708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40" y="506"/>
                  </a:lnTo>
                  <a:lnTo>
                    <a:pt x="640" y="405"/>
                  </a:lnTo>
                  <a:lnTo>
                    <a:pt x="539" y="304"/>
                  </a:lnTo>
                  <a:lnTo>
                    <a:pt x="573" y="203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7;p2"/>
            <p:cNvSpPr/>
            <p:nvPr/>
          </p:nvSpPr>
          <p:spPr>
            <a:xfrm>
              <a:off x="1618200" y="4963425"/>
              <a:ext cx="58100" cy="54725"/>
            </a:xfrm>
            <a:custGeom>
              <a:avLst/>
              <a:gdLst/>
              <a:ahLst/>
              <a:cxnLst/>
              <a:rect l="l" t="t" r="r" b="b"/>
              <a:pathLst>
                <a:path w="2324" h="2189" extrusionOk="0">
                  <a:moveTo>
                    <a:pt x="1920" y="169"/>
                  </a:moveTo>
                  <a:lnTo>
                    <a:pt x="1953" y="539"/>
                  </a:lnTo>
                  <a:lnTo>
                    <a:pt x="2021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1987"/>
                  </a:lnTo>
                  <a:lnTo>
                    <a:pt x="505" y="2088"/>
                  </a:lnTo>
                  <a:lnTo>
                    <a:pt x="404" y="1617"/>
                  </a:lnTo>
                  <a:lnTo>
                    <a:pt x="270" y="1145"/>
                  </a:lnTo>
                  <a:lnTo>
                    <a:pt x="202" y="775"/>
                  </a:lnTo>
                  <a:lnTo>
                    <a:pt x="135" y="405"/>
                  </a:lnTo>
                  <a:lnTo>
                    <a:pt x="1010" y="304"/>
                  </a:lnTo>
                  <a:lnTo>
                    <a:pt x="1920" y="169"/>
                  </a:lnTo>
                  <a:close/>
                  <a:moveTo>
                    <a:pt x="1886" y="0"/>
                  </a:moveTo>
                  <a:lnTo>
                    <a:pt x="977" y="101"/>
                  </a:lnTo>
                  <a:lnTo>
                    <a:pt x="101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70" y="1920"/>
                  </a:lnTo>
                  <a:lnTo>
                    <a:pt x="371" y="2155"/>
                  </a:lnTo>
                  <a:lnTo>
                    <a:pt x="404" y="2189"/>
                  </a:lnTo>
                  <a:lnTo>
                    <a:pt x="707" y="2189"/>
                  </a:lnTo>
                  <a:lnTo>
                    <a:pt x="909" y="2155"/>
                  </a:lnTo>
                  <a:lnTo>
                    <a:pt x="1313" y="2088"/>
                  </a:lnTo>
                  <a:lnTo>
                    <a:pt x="1751" y="2054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4" y="1920"/>
                  </a:lnTo>
                  <a:lnTo>
                    <a:pt x="2324" y="1684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8;p2"/>
            <p:cNvSpPr/>
            <p:nvPr/>
          </p:nvSpPr>
          <p:spPr>
            <a:xfrm>
              <a:off x="1077825" y="5125025"/>
              <a:ext cx="18550" cy="21075"/>
            </a:xfrm>
            <a:custGeom>
              <a:avLst/>
              <a:gdLst/>
              <a:ahLst/>
              <a:cxnLst/>
              <a:rect l="l" t="t" r="r" b="b"/>
              <a:pathLst>
                <a:path w="742" h="843" extrusionOk="0">
                  <a:moveTo>
                    <a:pt x="371" y="203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405" y="371"/>
                  </a:lnTo>
                  <a:lnTo>
                    <a:pt x="304" y="472"/>
                  </a:lnTo>
                  <a:lnTo>
                    <a:pt x="203" y="506"/>
                  </a:lnTo>
                  <a:lnTo>
                    <a:pt x="203" y="405"/>
                  </a:lnTo>
                  <a:lnTo>
                    <a:pt x="236" y="304"/>
                  </a:lnTo>
                  <a:lnTo>
                    <a:pt x="270" y="236"/>
                  </a:lnTo>
                  <a:lnTo>
                    <a:pt x="304" y="236"/>
                  </a:lnTo>
                  <a:lnTo>
                    <a:pt x="371" y="203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102" y="169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607"/>
                  </a:lnTo>
                  <a:lnTo>
                    <a:pt x="68" y="674"/>
                  </a:lnTo>
                  <a:lnTo>
                    <a:pt x="135" y="708"/>
                  </a:lnTo>
                  <a:lnTo>
                    <a:pt x="304" y="674"/>
                  </a:lnTo>
                  <a:lnTo>
                    <a:pt x="405" y="640"/>
                  </a:lnTo>
                  <a:lnTo>
                    <a:pt x="438" y="674"/>
                  </a:lnTo>
                  <a:lnTo>
                    <a:pt x="539" y="775"/>
                  </a:lnTo>
                  <a:lnTo>
                    <a:pt x="674" y="842"/>
                  </a:lnTo>
                  <a:lnTo>
                    <a:pt x="741" y="809"/>
                  </a:lnTo>
                  <a:lnTo>
                    <a:pt x="741" y="775"/>
                  </a:lnTo>
                  <a:lnTo>
                    <a:pt x="708" y="741"/>
                  </a:lnTo>
                  <a:lnTo>
                    <a:pt x="607" y="674"/>
                  </a:lnTo>
                  <a:lnTo>
                    <a:pt x="506" y="573"/>
                  </a:lnTo>
                  <a:lnTo>
                    <a:pt x="573" y="405"/>
                  </a:lnTo>
                  <a:lnTo>
                    <a:pt x="607" y="304"/>
                  </a:lnTo>
                  <a:lnTo>
                    <a:pt x="607" y="203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9;p2"/>
            <p:cNvSpPr/>
            <p:nvPr/>
          </p:nvSpPr>
          <p:spPr>
            <a:xfrm>
              <a:off x="2853825" y="4795925"/>
              <a:ext cx="42100" cy="569025"/>
            </a:xfrm>
            <a:custGeom>
              <a:avLst/>
              <a:gdLst/>
              <a:ahLst/>
              <a:cxnLst/>
              <a:rect l="l" t="t" r="r" b="b"/>
              <a:pathLst>
                <a:path w="1684" h="22761" extrusionOk="0">
                  <a:moveTo>
                    <a:pt x="1549" y="1"/>
                  </a:moveTo>
                  <a:lnTo>
                    <a:pt x="1515" y="68"/>
                  </a:lnTo>
                  <a:lnTo>
                    <a:pt x="1381" y="1448"/>
                  </a:lnTo>
                  <a:lnTo>
                    <a:pt x="1246" y="2862"/>
                  </a:lnTo>
                  <a:lnTo>
                    <a:pt x="1077" y="5623"/>
                  </a:lnTo>
                  <a:lnTo>
                    <a:pt x="741" y="11178"/>
                  </a:lnTo>
                  <a:lnTo>
                    <a:pt x="0" y="22625"/>
                  </a:lnTo>
                  <a:lnTo>
                    <a:pt x="34" y="22659"/>
                  </a:lnTo>
                  <a:lnTo>
                    <a:pt x="34" y="22726"/>
                  </a:lnTo>
                  <a:lnTo>
                    <a:pt x="101" y="22760"/>
                  </a:lnTo>
                  <a:lnTo>
                    <a:pt x="135" y="22760"/>
                  </a:lnTo>
                  <a:lnTo>
                    <a:pt x="269" y="22726"/>
                  </a:lnTo>
                  <a:lnTo>
                    <a:pt x="303" y="22659"/>
                  </a:lnTo>
                  <a:lnTo>
                    <a:pt x="303" y="22625"/>
                  </a:lnTo>
                  <a:lnTo>
                    <a:pt x="1010" y="11448"/>
                  </a:lnTo>
                  <a:lnTo>
                    <a:pt x="1414" y="5758"/>
                  </a:lnTo>
                  <a:lnTo>
                    <a:pt x="1583" y="2930"/>
                  </a:lnTo>
                  <a:lnTo>
                    <a:pt x="1650" y="1482"/>
                  </a:lnTo>
                  <a:lnTo>
                    <a:pt x="1684" y="68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50;p2"/>
            <p:cNvSpPr/>
            <p:nvPr/>
          </p:nvSpPr>
          <p:spPr>
            <a:xfrm>
              <a:off x="3628175" y="4015675"/>
              <a:ext cx="10125" cy="12650"/>
            </a:xfrm>
            <a:custGeom>
              <a:avLst/>
              <a:gdLst/>
              <a:ahLst/>
              <a:cxnLst/>
              <a:rect l="l" t="t" r="r" b="b"/>
              <a:pathLst>
                <a:path w="405" h="506" extrusionOk="0">
                  <a:moveTo>
                    <a:pt x="135" y="0"/>
                  </a:moveTo>
                  <a:lnTo>
                    <a:pt x="102" y="34"/>
                  </a:lnTo>
                  <a:lnTo>
                    <a:pt x="68" y="68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1" y="270"/>
                  </a:lnTo>
                  <a:lnTo>
                    <a:pt x="34" y="337"/>
                  </a:lnTo>
                  <a:lnTo>
                    <a:pt x="34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169" y="505"/>
                  </a:lnTo>
                  <a:lnTo>
                    <a:pt x="236" y="505"/>
                  </a:lnTo>
                  <a:lnTo>
                    <a:pt x="304" y="472"/>
                  </a:lnTo>
                  <a:lnTo>
                    <a:pt x="371" y="438"/>
                  </a:lnTo>
                  <a:lnTo>
                    <a:pt x="405" y="404"/>
                  </a:lnTo>
                  <a:lnTo>
                    <a:pt x="405" y="303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51;p2"/>
            <p:cNvSpPr/>
            <p:nvPr/>
          </p:nvSpPr>
          <p:spPr>
            <a:xfrm>
              <a:off x="1049200" y="5284950"/>
              <a:ext cx="58950" cy="70725"/>
            </a:xfrm>
            <a:custGeom>
              <a:avLst/>
              <a:gdLst/>
              <a:ahLst/>
              <a:cxnLst/>
              <a:rect l="l" t="t" r="r" b="b"/>
              <a:pathLst>
                <a:path w="2358" h="2829" extrusionOk="0">
                  <a:moveTo>
                    <a:pt x="1954" y="169"/>
                  </a:moveTo>
                  <a:lnTo>
                    <a:pt x="1954" y="674"/>
                  </a:lnTo>
                  <a:lnTo>
                    <a:pt x="2021" y="1280"/>
                  </a:lnTo>
                  <a:lnTo>
                    <a:pt x="2088" y="1852"/>
                  </a:lnTo>
                  <a:lnTo>
                    <a:pt x="2189" y="2324"/>
                  </a:lnTo>
                  <a:lnTo>
                    <a:pt x="2223" y="2357"/>
                  </a:lnTo>
                  <a:lnTo>
                    <a:pt x="2189" y="2357"/>
                  </a:lnTo>
                  <a:lnTo>
                    <a:pt x="1785" y="2391"/>
                  </a:lnTo>
                  <a:lnTo>
                    <a:pt x="1381" y="2458"/>
                  </a:lnTo>
                  <a:lnTo>
                    <a:pt x="977" y="2492"/>
                  </a:lnTo>
                  <a:lnTo>
                    <a:pt x="540" y="2559"/>
                  </a:lnTo>
                  <a:lnTo>
                    <a:pt x="338" y="1482"/>
                  </a:lnTo>
                  <a:lnTo>
                    <a:pt x="136" y="405"/>
                  </a:lnTo>
                  <a:lnTo>
                    <a:pt x="607" y="371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5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77"/>
                  </a:lnTo>
                  <a:lnTo>
                    <a:pt x="136" y="1617"/>
                  </a:lnTo>
                  <a:lnTo>
                    <a:pt x="270" y="2223"/>
                  </a:lnTo>
                  <a:lnTo>
                    <a:pt x="405" y="2795"/>
                  </a:lnTo>
                  <a:lnTo>
                    <a:pt x="472" y="2829"/>
                  </a:lnTo>
                  <a:lnTo>
                    <a:pt x="540" y="2829"/>
                  </a:lnTo>
                  <a:lnTo>
                    <a:pt x="573" y="2795"/>
                  </a:lnTo>
                  <a:lnTo>
                    <a:pt x="607" y="2728"/>
                  </a:lnTo>
                  <a:lnTo>
                    <a:pt x="573" y="2660"/>
                  </a:lnTo>
                  <a:lnTo>
                    <a:pt x="977" y="2694"/>
                  </a:lnTo>
                  <a:lnTo>
                    <a:pt x="1415" y="2660"/>
                  </a:lnTo>
                  <a:lnTo>
                    <a:pt x="1853" y="2593"/>
                  </a:lnTo>
                  <a:lnTo>
                    <a:pt x="2223" y="2492"/>
                  </a:lnTo>
                  <a:lnTo>
                    <a:pt x="2257" y="2458"/>
                  </a:lnTo>
                  <a:lnTo>
                    <a:pt x="2257" y="2391"/>
                  </a:lnTo>
                  <a:lnTo>
                    <a:pt x="2324" y="2391"/>
                  </a:lnTo>
                  <a:lnTo>
                    <a:pt x="2358" y="2357"/>
                  </a:lnTo>
                  <a:lnTo>
                    <a:pt x="2358" y="2324"/>
                  </a:lnTo>
                  <a:lnTo>
                    <a:pt x="2324" y="1785"/>
                  </a:lnTo>
                  <a:lnTo>
                    <a:pt x="2223" y="1213"/>
                  </a:lnTo>
                  <a:lnTo>
                    <a:pt x="2122" y="640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52;p2"/>
            <p:cNvSpPr/>
            <p:nvPr/>
          </p:nvSpPr>
          <p:spPr>
            <a:xfrm>
              <a:off x="3599550" y="4372550"/>
              <a:ext cx="38750" cy="44625"/>
            </a:xfrm>
            <a:custGeom>
              <a:avLst/>
              <a:gdLst/>
              <a:ahLst/>
              <a:cxnLst/>
              <a:rect l="l" t="t" r="r" b="b"/>
              <a:pathLst>
                <a:path w="1550" h="1785" extrusionOk="0">
                  <a:moveTo>
                    <a:pt x="439" y="405"/>
                  </a:moveTo>
                  <a:lnTo>
                    <a:pt x="405" y="506"/>
                  </a:lnTo>
                  <a:lnTo>
                    <a:pt x="405" y="573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40" y="607"/>
                  </a:lnTo>
                  <a:lnTo>
                    <a:pt x="674" y="539"/>
                  </a:lnTo>
                  <a:lnTo>
                    <a:pt x="809" y="506"/>
                  </a:lnTo>
                  <a:lnTo>
                    <a:pt x="977" y="539"/>
                  </a:lnTo>
                  <a:lnTo>
                    <a:pt x="1078" y="607"/>
                  </a:lnTo>
                  <a:lnTo>
                    <a:pt x="1213" y="674"/>
                  </a:lnTo>
                  <a:lnTo>
                    <a:pt x="1280" y="809"/>
                  </a:lnTo>
                  <a:lnTo>
                    <a:pt x="1314" y="943"/>
                  </a:lnTo>
                  <a:lnTo>
                    <a:pt x="1314" y="1112"/>
                  </a:lnTo>
                  <a:lnTo>
                    <a:pt x="1280" y="1246"/>
                  </a:lnTo>
                  <a:lnTo>
                    <a:pt x="1213" y="1347"/>
                  </a:lnTo>
                  <a:lnTo>
                    <a:pt x="1078" y="1448"/>
                  </a:lnTo>
                  <a:lnTo>
                    <a:pt x="977" y="1482"/>
                  </a:lnTo>
                  <a:lnTo>
                    <a:pt x="843" y="1516"/>
                  </a:lnTo>
                  <a:lnTo>
                    <a:pt x="708" y="1482"/>
                  </a:lnTo>
                  <a:lnTo>
                    <a:pt x="573" y="1448"/>
                  </a:lnTo>
                  <a:lnTo>
                    <a:pt x="472" y="1381"/>
                  </a:lnTo>
                  <a:lnTo>
                    <a:pt x="371" y="1314"/>
                  </a:lnTo>
                  <a:lnTo>
                    <a:pt x="304" y="1179"/>
                  </a:lnTo>
                  <a:lnTo>
                    <a:pt x="270" y="1078"/>
                  </a:lnTo>
                  <a:lnTo>
                    <a:pt x="237" y="977"/>
                  </a:lnTo>
                  <a:lnTo>
                    <a:pt x="270" y="708"/>
                  </a:lnTo>
                  <a:lnTo>
                    <a:pt x="371" y="506"/>
                  </a:lnTo>
                  <a:lnTo>
                    <a:pt x="439" y="405"/>
                  </a:lnTo>
                  <a:close/>
                  <a:moveTo>
                    <a:pt x="674" y="1"/>
                  </a:moveTo>
                  <a:lnTo>
                    <a:pt x="607" y="34"/>
                  </a:lnTo>
                  <a:lnTo>
                    <a:pt x="439" y="102"/>
                  </a:lnTo>
                  <a:lnTo>
                    <a:pt x="270" y="236"/>
                  </a:lnTo>
                  <a:lnTo>
                    <a:pt x="169" y="371"/>
                  </a:lnTo>
                  <a:lnTo>
                    <a:pt x="68" y="573"/>
                  </a:lnTo>
                  <a:lnTo>
                    <a:pt x="1" y="775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136" y="1347"/>
                  </a:lnTo>
                  <a:lnTo>
                    <a:pt x="270" y="1516"/>
                  </a:lnTo>
                  <a:lnTo>
                    <a:pt x="439" y="1650"/>
                  </a:lnTo>
                  <a:lnTo>
                    <a:pt x="607" y="1751"/>
                  </a:lnTo>
                  <a:lnTo>
                    <a:pt x="809" y="1785"/>
                  </a:lnTo>
                  <a:lnTo>
                    <a:pt x="1011" y="1751"/>
                  </a:lnTo>
                  <a:lnTo>
                    <a:pt x="1179" y="1684"/>
                  </a:lnTo>
                  <a:lnTo>
                    <a:pt x="1314" y="1549"/>
                  </a:lnTo>
                  <a:lnTo>
                    <a:pt x="1415" y="1415"/>
                  </a:lnTo>
                  <a:lnTo>
                    <a:pt x="1516" y="1246"/>
                  </a:lnTo>
                  <a:lnTo>
                    <a:pt x="1550" y="1078"/>
                  </a:lnTo>
                  <a:lnTo>
                    <a:pt x="1550" y="876"/>
                  </a:lnTo>
                  <a:lnTo>
                    <a:pt x="1482" y="708"/>
                  </a:lnTo>
                  <a:lnTo>
                    <a:pt x="1381" y="573"/>
                  </a:lnTo>
                  <a:lnTo>
                    <a:pt x="1213" y="438"/>
                  </a:lnTo>
                  <a:lnTo>
                    <a:pt x="1045" y="304"/>
                  </a:lnTo>
                  <a:lnTo>
                    <a:pt x="843" y="270"/>
                  </a:lnTo>
                  <a:lnTo>
                    <a:pt x="674" y="270"/>
                  </a:lnTo>
                  <a:lnTo>
                    <a:pt x="607" y="292"/>
                  </a:lnTo>
                  <a:lnTo>
                    <a:pt x="607" y="292"/>
                  </a:lnTo>
                  <a:lnTo>
                    <a:pt x="641" y="270"/>
                  </a:lnTo>
                  <a:lnTo>
                    <a:pt x="742" y="203"/>
                  </a:lnTo>
                  <a:lnTo>
                    <a:pt x="809" y="203"/>
                  </a:lnTo>
                  <a:lnTo>
                    <a:pt x="910" y="236"/>
                  </a:lnTo>
                  <a:lnTo>
                    <a:pt x="1045" y="270"/>
                  </a:lnTo>
                  <a:lnTo>
                    <a:pt x="1045" y="236"/>
                  </a:lnTo>
                  <a:lnTo>
                    <a:pt x="1078" y="203"/>
                  </a:lnTo>
                  <a:lnTo>
                    <a:pt x="1045" y="135"/>
                  </a:lnTo>
                  <a:lnTo>
                    <a:pt x="977" y="68"/>
                  </a:lnTo>
                  <a:lnTo>
                    <a:pt x="876" y="34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3;p2"/>
            <p:cNvSpPr/>
            <p:nvPr/>
          </p:nvSpPr>
          <p:spPr>
            <a:xfrm>
              <a:off x="1076150" y="51629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1"/>
                  </a:moveTo>
                  <a:lnTo>
                    <a:pt x="1515" y="34"/>
                  </a:lnTo>
                  <a:lnTo>
                    <a:pt x="1078" y="135"/>
                  </a:lnTo>
                  <a:lnTo>
                    <a:pt x="573" y="236"/>
                  </a:lnTo>
                  <a:lnTo>
                    <a:pt x="101" y="371"/>
                  </a:lnTo>
                  <a:lnTo>
                    <a:pt x="68" y="304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34" y="843"/>
                  </a:lnTo>
                  <a:lnTo>
                    <a:pt x="135" y="1348"/>
                  </a:lnTo>
                  <a:lnTo>
                    <a:pt x="169" y="1819"/>
                  </a:lnTo>
                  <a:lnTo>
                    <a:pt x="202" y="2021"/>
                  </a:lnTo>
                  <a:lnTo>
                    <a:pt x="270" y="2257"/>
                  </a:lnTo>
                  <a:lnTo>
                    <a:pt x="337" y="2257"/>
                  </a:lnTo>
                  <a:lnTo>
                    <a:pt x="371" y="2223"/>
                  </a:lnTo>
                  <a:lnTo>
                    <a:pt x="438" y="2257"/>
                  </a:lnTo>
                  <a:lnTo>
                    <a:pt x="1313" y="2156"/>
                  </a:lnTo>
                  <a:lnTo>
                    <a:pt x="1751" y="2088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20"/>
                  </a:lnTo>
                  <a:lnTo>
                    <a:pt x="2357" y="1853"/>
                  </a:lnTo>
                  <a:lnTo>
                    <a:pt x="2391" y="1752"/>
                  </a:lnTo>
                  <a:lnTo>
                    <a:pt x="2391" y="1651"/>
                  </a:lnTo>
                  <a:lnTo>
                    <a:pt x="2357" y="1449"/>
                  </a:lnTo>
                  <a:lnTo>
                    <a:pt x="2290" y="1247"/>
                  </a:lnTo>
                  <a:lnTo>
                    <a:pt x="2222" y="641"/>
                  </a:lnTo>
                  <a:lnTo>
                    <a:pt x="2121" y="304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19" y="304"/>
                  </a:lnTo>
                  <a:lnTo>
                    <a:pt x="1953" y="506"/>
                  </a:lnTo>
                  <a:lnTo>
                    <a:pt x="2054" y="977"/>
                  </a:lnTo>
                  <a:lnTo>
                    <a:pt x="2121" y="1415"/>
                  </a:lnTo>
                  <a:lnTo>
                    <a:pt x="2189" y="1853"/>
                  </a:lnTo>
                  <a:lnTo>
                    <a:pt x="1751" y="1853"/>
                  </a:lnTo>
                  <a:lnTo>
                    <a:pt x="1280" y="1886"/>
                  </a:lnTo>
                  <a:lnTo>
                    <a:pt x="404" y="2055"/>
                  </a:lnTo>
                  <a:lnTo>
                    <a:pt x="371" y="2055"/>
                  </a:lnTo>
                  <a:lnTo>
                    <a:pt x="371" y="1853"/>
                  </a:lnTo>
                  <a:lnTo>
                    <a:pt x="337" y="1617"/>
                  </a:lnTo>
                  <a:lnTo>
                    <a:pt x="270" y="1179"/>
                  </a:lnTo>
                  <a:lnTo>
                    <a:pt x="236" y="876"/>
                  </a:lnTo>
                  <a:lnTo>
                    <a:pt x="169" y="540"/>
                  </a:lnTo>
                  <a:lnTo>
                    <a:pt x="707" y="405"/>
                  </a:lnTo>
                  <a:lnTo>
                    <a:pt x="1246" y="304"/>
                  </a:lnTo>
                  <a:lnTo>
                    <a:pt x="1616" y="236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4;p2"/>
            <p:cNvSpPr/>
            <p:nvPr/>
          </p:nvSpPr>
          <p:spPr>
            <a:xfrm>
              <a:off x="2762075" y="4700825"/>
              <a:ext cx="125425" cy="712925"/>
            </a:xfrm>
            <a:custGeom>
              <a:avLst/>
              <a:gdLst/>
              <a:ahLst/>
              <a:cxnLst/>
              <a:rect l="l" t="t" r="r" b="b"/>
              <a:pathLst>
                <a:path w="5017" h="28517" extrusionOk="0">
                  <a:moveTo>
                    <a:pt x="3838" y="0"/>
                  </a:moveTo>
                  <a:lnTo>
                    <a:pt x="3535" y="34"/>
                  </a:lnTo>
                  <a:lnTo>
                    <a:pt x="3266" y="101"/>
                  </a:lnTo>
                  <a:lnTo>
                    <a:pt x="2963" y="236"/>
                  </a:lnTo>
                  <a:lnTo>
                    <a:pt x="2694" y="404"/>
                  </a:lnTo>
                  <a:lnTo>
                    <a:pt x="2458" y="606"/>
                  </a:lnTo>
                  <a:lnTo>
                    <a:pt x="2290" y="875"/>
                  </a:lnTo>
                  <a:lnTo>
                    <a:pt x="2155" y="1145"/>
                  </a:lnTo>
                  <a:lnTo>
                    <a:pt x="2020" y="1414"/>
                  </a:lnTo>
                  <a:lnTo>
                    <a:pt x="1919" y="1717"/>
                  </a:lnTo>
                  <a:lnTo>
                    <a:pt x="1852" y="2020"/>
                  </a:lnTo>
                  <a:lnTo>
                    <a:pt x="1751" y="2626"/>
                  </a:lnTo>
                  <a:lnTo>
                    <a:pt x="1515" y="4714"/>
                  </a:lnTo>
                  <a:lnTo>
                    <a:pt x="1313" y="6801"/>
                  </a:lnTo>
                  <a:lnTo>
                    <a:pt x="977" y="11010"/>
                  </a:lnTo>
                  <a:lnTo>
                    <a:pt x="640" y="15353"/>
                  </a:lnTo>
                  <a:lnTo>
                    <a:pt x="337" y="19696"/>
                  </a:lnTo>
                  <a:lnTo>
                    <a:pt x="135" y="24039"/>
                  </a:lnTo>
                  <a:lnTo>
                    <a:pt x="0" y="28382"/>
                  </a:lnTo>
                  <a:lnTo>
                    <a:pt x="0" y="28450"/>
                  </a:lnTo>
                  <a:lnTo>
                    <a:pt x="34" y="28483"/>
                  </a:lnTo>
                  <a:lnTo>
                    <a:pt x="135" y="28517"/>
                  </a:lnTo>
                  <a:lnTo>
                    <a:pt x="236" y="28483"/>
                  </a:lnTo>
                  <a:lnTo>
                    <a:pt x="270" y="28450"/>
                  </a:lnTo>
                  <a:lnTo>
                    <a:pt x="270" y="28382"/>
                  </a:lnTo>
                  <a:lnTo>
                    <a:pt x="404" y="24645"/>
                  </a:lnTo>
                  <a:lnTo>
                    <a:pt x="606" y="20908"/>
                  </a:lnTo>
                  <a:lnTo>
                    <a:pt x="808" y="17171"/>
                  </a:lnTo>
                  <a:lnTo>
                    <a:pt x="1044" y="13400"/>
                  </a:lnTo>
                  <a:lnTo>
                    <a:pt x="1347" y="9663"/>
                  </a:lnTo>
                  <a:lnTo>
                    <a:pt x="1684" y="5926"/>
                  </a:lnTo>
                  <a:lnTo>
                    <a:pt x="1852" y="4108"/>
                  </a:lnTo>
                  <a:lnTo>
                    <a:pt x="1953" y="3165"/>
                  </a:lnTo>
                  <a:lnTo>
                    <a:pt x="2088" y="2256"/>
                  </a:lnTo>
                  <a:lnTo>
                    <a:pt x="2155" y="1852"/>
                  </a:lnTo>
                  <a:lnTo>
                    <a:pt x="2290" y="1448"/>
                  </a:lnTo>
                  <a:lnTo>
                    <a:pt x="2492" y="1077"/>
                  </a:lnTo>
                  <a:lnTo>
                    <a:pt x="2727" y="741"/>
                  </a:lnTo>
                  <a:lnTo>
                    <a:pt x="2963" y="539"/>
                  </a:lnTo>
                  <a:lnTo>
                    <a:pt x="3199" y="404"/>
                  </a:lnTo>
                  <a:lnTo>
                    <a:pt x="3468" y="303"/>
                  </a:lnTo>
                  <a:lnTo>
                    <a:pt x="3771" y="269"/>
                  </a:lnTo>
                  <a:lnTo>
                    <a:pt x="4074" y="269"/>
                  </a:lnTo>
                  <a:lnTo>
                    <a:pt x="4377" y="337"/>
                  </a:lnTo>
                  <a:lnTo>
                    <a:pt x="4646" y="438"/>
                  </a:lnTo>
                  <a:lnTo>
                    <a:pt x="4916" y="572"/>
                  </a:lnTo>
                  <a:lnTo>
                    <a:pt x="4983" y="606"/>
                  </a:lnTo>
                  <a:lnTo>
                    <a:pt x="5017" y="572"/>
                  </a:lnTo>
                  <a:lnTo>
                    <a:pt x="5017" y="505"/>
                  </a:lnTo>
                  <a:lnTo>
                    <a:pt x="4983" y="438"/>
                  </a:lnTo>
                  <a:lnTo>
                    <a:pt x="4714" y="236"/>
                  </a:lnTo>
                  <a:lnTo>
                    <a:pt x="4444" y="135"/>
                  </a:lnTo>
                  <a:lnTo>
                    <a:pt x="4141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5;p2"/>
            <p:cNvSpPr/>
            <p:nvPr/>
          </p:nvSpPr>
          <p:spPr>
            <a:xfrm>
              <a:off x="1056775" y="5104825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169"/>
                  </a:moveTo>
                  <a:lnTo>
                    <a:pt x="1954" y="640"/>
                  </a:lnTo>
                  <a:lnTo>
                    <a:pt x="1987" y="1112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1752" y="2054"/>
                  </a:lnTo>
                  <a:lnTo>
                    <a:pt x="1348" y="2122"/>
                  </a:lnTo>
                  <a:lnTo>
                    <a:pt x="944" y="2189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607" y="405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45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68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53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55"/>
                  </a:lnTo>
                  <a:lnTo>
                    <a:pt x="2223" y="2122"/>
                  </a:lnTo>
                  <a:lnTo>
                    <a:pt x="2189" y="2054"/>
                  </a:lnTo>
                  <a:lnTo>
                    <a:pt x="2257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223" y="1078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6;p2"/>
            <p:cNvSpPr/>
            <p:nvPr/>
          </p:nvSpPr>
          <p:spPr>
            <a:xfrm>
              <a:off x="3645850" y="4022400"/>
              <a:ext cx="40425" cy="10125"/>
            </a:xfrm>
            <a:custGeom>
              <a:avLst/>
              <a:gdLst/>
              <a:ahLst/>
              <a:cxnLst/>
              <a:rect l="l" t="t" r="r" b="b"/>
              <a:pathLst>
                <a:path w="1617" h="405" extrusionOk="0">
                  <a:moveTo>
                    <a:pt x="169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37" y="270"/>
                  </a:lnTo>
                  <a:lnTo>
                    <a:pt x="741" y="304"/>
                  </a:lnTo>
                  <a:lnTo>
                    <a:pt x="1145" y="371"/>
                  </a:lnTo>
                  <a:lnTo>
                    <a:pt x="1381" y="405"/>
                  </a:lnTo>
                  <a:lnTo>
                    <a:pt x="1583" y="371"/>
                  </a:lnTo>
                  <a:lnTo>
                    <a:pt x="1617" y="337"/>
                  </a:lnTo>
                  <a:lnTo>
                    <a:pt x="1617" y="304"/>
                  </a:lnTo>
                  <a:lnTo>
                    <a:pt x="1617" y="236"/>
                  </a:lnTo>
                  <a:lnTo>
                    <a:pt x="1583" y="203"/>
                  </a:lnTo>
                  <a:lnTo>
                    <a:pt x="1415" y="135"/>
                  </a:lnTo>
                  <a:lnTo>
                    <a:pt x="1179" y="102"/>
                  </a:lnTo>
                  <a:lnTo>
                    <a:pt x="775" y="68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7;p2"/>
            <p:cNvSpPr/>
            <p:nvPr/>
          </p:nvSpPr>
          <p:spPr>
            <a:xfrm>
              <a:off x="3509500" y="3976950"/>
              <a:ext cx="259275" cy="457900"/>
            </a:xfrm>
            <a:custGeom>
              <a:avLst/>
              <a:gdLst/>
              <a:ahLst/>
              <a:cxnLst/>
              <a:rect l="l" t="t" r="r" b="b"/>
              <a:pathLst>
                <a:path w="10371" h="18316" extrusionOk="0">
                  <a:moveTo>
                    <a:pt x="3401" y="169"/>
                  </a:moveTo>
                  <a:lnTo>
                    <a:pt x="3670" y="270"/>
                  </a:lnTo>
                  <a:lnTo>
                    <a:pt x="3973" y="337"/>
                  </a:lnTo>
                  <a:lnTo>
                    <a:pt x="4613" y="405"/>
                  </a:lnTo>
                  <a:lnTo>
                    <a:pt x="6397" y="607"/>
                  </a:lnTo>
                  <a:lnTo>
                    <a:pt x="8418" y="876"/>
                  </a:lnTo>
                  <a:lnTo>
                    <a:pt x="8855" y="943"/>
                  </a:lnTo>
                  <a:lnTo>
                    <a:pt x="9091" y="977"/>
                  </a:lnTo>
                  <a:lnTo>
                    <a:pt x="9327" y="1044"/>
                  </a:lnTo>
                  <a:lnTo>
                    <a:pt x="9562" y="1112"/>
                  </a:lnTo>
                  <a:lnTo>
                    <a:pt x="9764" y="1213"/>
                  </a:lnTo>
                  <a:lnTo>
                    <a:pt x="9933" y="1381"/>
                  </a:lnTo>
                  <a:lnTo>
                    <a:pt x="10034" y="1583"/>
                  </a:lnTo>
                  <a:lnTo>
                    <a:pt x="10067" y="1617"/>
                  </a:lnTo>
                  <a:lnTo>
                    <a:pt x="10135" y="1650"/>
                  </a:lnTo>
                  <a:lnTo>
                    <a:pt x="10168" y="2492"/>
                  </a:lnTo>
                  <a:lnTo>
                    <a:pt x="10168" y="2896"/>
                  </a:lnTo>
                  <a:lnTo>
                    <a:pt x="10168" y="3300"/>
                  </a:lnTo>
                  <a:lnTo>
                    <a:pt x="10101" y="3872"/>
                  </a:lnTo>
                  <a:lnTo>
                    <a:pt x="9966" y="4411"/>
                  </a:lnTo>
                  <a:lnTo>
                    <a:pt x="9731" y="5522"/>
                  </a:lnTo>
                  <a:lnTo>
                    <a:pt x="9562" y="6431"/>
                  </a:lnTo>
                  <a:lnTo>
                    <a:pt x="9428" y="7374"/>
                  </a:lnTo>
                  <a:lnTo>
                    <a:pt x="9226" y="9259"/>
                  </a:lnTo>
                  <a:lnTo>
                    <a:pt x="9024" y="11414"/>
                  </a:lnTo>
                  <a:lnTo>
                    <a:pt x="8754" y="13569"/>
                  </a:lnTo>
                  <a:lnTo>
                    <a:pt x="8620" y="14545"/>
                  </a:lnTo>
                  <a:lnTo>
                    <a:pt x="8451" y="15488"/>
                  </a:lnTo>
                  <a:lnTo>
                    <a:pt x="8283" y="16431"/>
                  </a:lnTo>
                  <a:lnTo>
                    <a:pt x="8148" y="17373"/>
                  </a:lnTo>
                  <a:lnTo>
                    <a:pt x="8014" y="17575"/>
                  </a:lnTo>
                  <a:lnTo>
                    <a:pt x="7845" y="17744"/>
                  </a:lnTo>
                  <a:lnTo>
                    <a:pt x="7677" y="17878"/>
                  </a:lnTo>
                  <a:lnTo>
                    <a:pt x="7475" y="17979"/>
                  </a:lnTo>
                  <a:lnTo>
                    <a:pt x="7273" y="18047"/>
                  </a:lnTo>
                  <a:lnTo>
                    <a:pt x="7037" y="18080"/>
                  </a:lnTo>
                  <a:lnTo>
                    <a:pt x="6498" y="18080"/>
                  </a:lnTo>
                  <a:lnTo>
                    <a:pt x="4377" y="17912"/>
                  </a:lnTo>
                  <a:lnTo>
                    <a:pt x="3367" y="17845"/>
                  </a:lnTo>
                  <a:lnTo>
                    <a:pt x="2862" y="17811"/>
                  </a:lnTo>
                  <a:lnTo>
                    <a:pt x="2391" y="17744"/>
                  </a:lnTo>
                  <a:lnTo>
                    <a:pt x="2021" y="17676"/>
                  </a:lnTo>
                  <a:lnTo>
                    <a:pt x="1650" y="17575"/>
                  </a:lnTo>
                  <a:lnTo>
                    <a:pt x="1718" y="17508"/>
                  </a:lnTo>
                  <a:lnTo>
                    <a:pt x="1684" y="17407"/>
                  </a:lnTo>
                  <a:lnTo>
                    <a:pt x="1650" y="17373"/>
                  </a:lnTo>
                  <a:lnTo>
                    <a:pt x="1549" y="17340"/>
                  </a:lnTo>
                  <a:lnTo>
                    <a:pt x="1381" y="17407"/>
                  </a:lnTo>
                  <a:lnTo>
                    <a:pt x="1213" y="17441"/>
                  </a:lnTo>
                  <a:lnTo>
                    <a:pt x="1078" y="17441"/>
                  </a:lnTo>
                  <a:lnTo>
                    <a:pt x="943" y="17407"/>
                  </a:lnTo>
                  <a:lnTo>
                    <a:pt x="842" y="17373"/>
                  </a:lnTo>
                  <a:lnTo>
                    <a:pt x="708" y="17306"/>
                  </a:lnTo>
                  <a:lnTo>
                    <a:pt x="640" y="17205"/>
                  </a:lnTo>
                  <a:lnTo>
                    <a:pt x="539" y="17104"/>
                  </a:lnTo>
                  <a:lnTo>
                    <a:pt x="438" y="16835"/>
                  </a:lnTo>
                  <a:lnTo>
                    <a:pt x="371" y="16532"/>
                  </a:lnTo>
                  <a:lnTo>
                    <a:pt x="304" y="16195"/>
                  </a:lnTo>
                  <a:lnTo>
                    <a:pt x="304" y="15825"/>
                  </a:lnTo>
                  <a:lnTo>
                    <a:pt x="304" y="15420"/>
                  </a:lnTo>
                  <a:lnTo>
                    <a:pt x="337" y="15016"/>
                  </a:lnTo>
                  <a:lnTo>
                    <a:pt x="438" y="14242"/>
                  </a:lnTo>
                  <a:lnTo>
                    <a:pt x="607" y="13131"/>
                  </a:lnTo>
                  <a:lnTo>
                    <a:pt x="1213" y="8889"/>
                  </a:lnTo>
                  <a:lnTo>
                    <a:pt x="1852" y="4613"/>
                  </a:lnTo>
                  <a:lnTo>
                    <a:pt x="2155" y="2492"/>
                  </a:lnTo>
                  <a:lnTo>
                    <a:pt x="2223" y="1852"/>
                  </a:lnTo>
                  <a:lnTo>
                    <a:pt x="2290" y="1448"/>
                  </a:lnTo>
                  <a:lnTo>
                    <a:pt x="2425" y="1044"/>
                  </a:lnTo>
                  <a:lnTo>
                    <a:pt x="2559" y="708"/>
                  </a:lnTo>
                  <a:lnTo>
                    <a:pt x="2660" y="539"/>
                  </a:lnTo>
                  <a:lnTo>
                    <a:pt x="2761" y="405"/>
                  </a:lnTo>
                  <a:lnTo>
                    <a:pt x="2862" y="304"/>
                  </a:lnTo>
                  <a:lnTo>
                    <a:pt x="2997" y="203"/>
                  </a:lnTo>
                  <a:lnTo>
                    <a:pt x="3165" y="169"/>
                  </a:lnTo>
                  <a:close/>
                  <a:moveTo>
                    <a:pt x="2963" y="1"/>
                  </a:moveTo>
                  <a:lnTo>
                    <a:pt x="2795" y="68"/>
                  </a:lnTo>
                  <a:lnTo>
                    <a:pt x="2627" y="169"/>
                  </a:lnTo>
                  <a:lnTo>
                    <a:pt x="2492" y="337"/>
                  </a:lnTo>
                  <a:lnTo>
                    <a:pt x="2357" y="573"/>
                  </a:lnTo>
                  <a:lnTo>
                    <a:pt x="2256" y="809"/>
                  </a:lnTo>
                  <a:lnTo>
                    <a:pt x="2189" y="1078"/>
                  </a:lnTo>
                  <a:lnTo>
                    <a:pt x="2054" y="1617"/>
                  </a:lnTo>
                  <a:lnTo>
                    <a:pt x="1953" y="2155"/>
                  </a:lnTo>
                  <a:lnTo>
                    <a:pt x="1852" y="2963"/>
                  </a:lnTo>
                  <a:lnTo>
                    <a:pt x="910" y="9360"/>
                  </a:lnTo>
                  <a:lnTo>
                    <a:pt x="472" y="12256"/>
                  </a:lnTo>
                  <a:lnTo>
                    <a:pt x="270" y="13703"/>
                  </a:lnTo>
                  <a:lnTo>
                    <a:pt x="68" y="15185"/>
                  </a:lnTo>
                  <a:lnTo>
                    <a:pt x="34" y="15690"/>
                  </a:lnTo>
                  <a:lnTo>
                    <a:pt x="1" y="15959"/>
                  </a:lnTo>
                  <a:lnTo>
                    <a:pt x="34" y="16229"/>
                  </a:lnTo>
                  <a:lnTo>
                    <a:pt x="68" y="16532"/>
                  </a:lnTo>
                  <a:lnTo>
                    <a:pt x="135" y="16767"/>
                  </a:lnTo>
                  <a:lnTo>
                    <a:pt x="236" y="17037"/>
                  </a:lnTo>
                  <a:lnTo>
                    <a:pt x="371" y="17239"/>
                  </a:lnTo>
                  <a:lnTo>
                    <a:pt x="607" y="17441"/>
                  </a:lnTo>
                  <a:lnTo>
                    <a:pt x="842" y="17575"/>
                  </a:lnTo>
                  <a:lnTo>
                    <a:pt x="1078" y="17676"/>
                  </a:lnTo>
                  <a:lnTo>
                    <a:pt x="1347" y="17676"/>
                  </a:lnTo>
                  <a:lnTo>
                    <a:pt x="2088" y="17878"/>
                  </a:lnTo>
                  <a:lnTo>
                    <a:pt x="2458" y="17979"/>
                  </a:lnTo>
                  <a:lnTo>
                    <a:pt x="2829" y="18047"/>
                  </a:lnTo>
                  <a:lnTo>
                    <a:pt x="4142" y="18148"/>
                  </a:lnTo>
                  <a:lnTo>
                    <a:pt x="5455" y="18249"/>
                  </a:lnTo>
                  <a:lnTo>
                    <a:pt x="6296" y="18316"/>
                  </a:lnTo>
                  <a:lnTo>
                    <a:pt x="7239" y="18316"/>
                  </a:lnTo>
                  <a:lnTo>
                    <a:pt x="7475" y="18249"/>
                  </a:lnTo>
                  <a:lnTo>
                    <a:pt x="7677" y="18181"/>
                  </a:lnTo>
                  <a:lnTo>
                    <a:pt x="7879" y="18114"/>
                  </a:lnTo>
                  <a:lnTo>
                    <a:pt x="8047" y="18013"/>
                  </a:lnTo>
                  <a:lnTo>
                    <a:pt x="8216" y="17845"/>
                  </a:lnTo>
                  <a:lnTo>
                    <a:pt x="8317" y="17676"/>
                  </a:lnTo>
                  <a:lnTo>
                    <a:pt x="8418" y="17474"/>
                  </a:lnTo>
                  <a:lnTo>
                    <a:pt x="8451" y="17205"/>
                  </a:lnTo>
                  <a:lnTo>
                    <a:pt x="8451" y="17138"/>
                  </a:lnTo>
                  <a:lnTo>
                    <a:pt x="8653" y="16195"/>
                  </a:lnTo>
                  <a:lnTo>
                    <a:pt x="8822" y="15252"/>
                  </a:lnTo>
                  <a:lnTo>
                    <a:pt x="8956" y="14309"/>
                  </a:lnTo>
                  <a:lnTo>
                    <a:pt x="9091" y="13333"/>
                  </a:lnTo>
                  <a:lnTo>
                    <a:pt x="9293" y="11414"/>
                  </a:lnTo>
                  <a:lnTo>
                    <a:pt x="9461" y="9495"/>
                  </a:lnTo>
                  <a:lnTo>
                    <a:pt x="9562" y="8451"/>
                  </a:lnTo>
                  <a:lnTo>
                    <a:pt x="9663" y="7407"/>
                  </a:lnTo>
                  <a:lnTo>
                    <a:pt x="9798" y="6364"/>
                  </a:lnTo>
                  <a:lnTo>
                    <a:pt x="10000" y="5320"/>
                  </a:lnTo>
                  <a:lnTo>
                    <a:pt x="10202" y="4411"/>
                  </a:lnTo>
                  <a:lnTo>
                    <a:pt x="10269" y="3940"/>
                  </a:lnTo>
                  <a:lnTo>
                    <a:pt x="10337" y="3468"/>
                  </a:lnTo>
                  <a:lnTo>
                    <a:pt x="10370" y="2997"/>
                  </a:lnTo>
                  <a:lnTo>
                    <a:pt x="10370" y="2526"/>
                  </a:lnTo>
                  <a:lnTo>
                    <a:pt x="10337" y="2054"/>
                  </a:lnTo>
                  <a:lnTo>
                    <a:pt x="10236" y="1583"/>
                  </a:lnTo>
                  <a:lnTo>
                    <a:pt x="10269" y="1549"/>
                  </a:lnTo>
                  <a:lnTo>
                    <a:pt x="10236" y="1516"/>
                  </a:lnTo>
                  <a:lnTo>
                    <a:pt x="10168" y="1347"/>
                  </a:lnTo>
                  <a:lnTo>
                    <a:pt x="10067" y="1213"/>
                  </a:lnTo>
                  <a:lnTo>
                    <a:pt x="9933" y="1112"/>
                  </a:lnTo>
                  <a:lnTo>
                    <a:pt x="9798" y="1011"/>
                  </a:lnTo>
                  <a:lnTo>
                    <a:pt x="9495" y="842"/>
                  </a:lnTo>
                  <a:lnTo>
                    <a:pt x="9125" y="741"/>
                  </a:lnTo>
                  <a:lnTo>
                    <a:pt x="8754" y="674"/>
                  </a:lnTo>
                  <a:lnTo>
                    <a:pt x="8384" y="640"/>
                  </a:lnTo>
                  <a:lnTo>
                    <a:pt x="7710" y="573"/>
                  </a:lnTo>
                  <a:lnTo>
                    <a:pt x="5623" y="304"/>
                  </a:lnTo>
                  <a:lnTo>
                    <a:pt x="4546" y="135"/>
                  </a:lnTo>
                  <a:lnTo>
                    <a:pt x="3973" y="68"/>
                  </a:lnTo>
                  <a:lnTo>
                    <a:pt x="3704" y="68"/>
                  </a:lnTo>
                  <a:lnTo>
                    <a:pt x="3435" y="102"/>
                  </a:lnTo>
                  <a:lnTo>
                    <a:pt x="3435" y="68"/>
                  </a:lnTo>
                  <a:lnTo>
                    <a:pt x="3401" y="68"/>
                  </a:lnTo>
                  <a:lnTo>
                    <a:pt x="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8;p2"/>
            <p:cNvSpPr/>
            <p:nvPr/>
          </p:nvSpPr>
          <p:spPr>
            <a:xfrm>
              <a:off x="725150" y="2891150"/>
              <a:ext cx="2679175" cy="790400"/>
            </a:xfrm>
            <a:custGeom>
              <a:avLst/>
              <a:gdLst/>
              <a:ahLst/>
              <a:cxnLst/>
              <a:rect l="l" t="t" r="r" b="b"/>
              <a:pathLst>
                <a:path w="107167" h="31616" extrusionOk="0">
                  <a:moveTo>
                    <a:pt x="98850" y="8889"/>
                  </a:moveTo>
                  <a:lnTo>
                    <a:pt x="99456" y="9057"/>
                  </a:lnTo>
                  <a:lnTo>
                    <a:pt x="100062" y="9192"/>
                  </a:lnTo>
                  <a:lnTo>
                    <a:pt x="100702" y="9360"/>
                  </a:lnTo>
                  <a:lnTo>
                    <a:pt x="101308" y="9529"/>
                  </a:lnTo>
                  <a:lnTo>
                    <a:pt x="102048" y="9798"/>
                  </a:lnTo>
                  <a:lnTo>
                    <a:pt x="102789" y="10168"/>
                  </a:lnTo>
                  <a:lnTo>
                    <a:pt x="103496" y="10572"/>
                  </a:lnTo>
                  <a:lnTo>
                    <a:pt x="104136" y="11078"/>
                  </a:lnTo>
                  <a:lnTo>
                    <a:pt x="104675" y="11515"/>
                  </a:lnTo>
                  <a:lnTo>
                    <a:pt x="105146" y="12054"/>
                  </a:lnTo>
                  <a:lnTo>
                    <a:pt x="105550" y="12593"/>
                  </a:lnTo>
                  <a:lnTo>
                    <a:pt x="105920" y="13199"/>
                  </a:lnTo>
                  <a:lnTo>
                    <a:pt x="106223" y="13805"/>
                  </a:lnTo>
                  <a:lnTo>
                    <a:pt x="106493" y="14444"/>
                  </a:lnTo>
                  <a:lnTo>
                    <a:pt x="106695" y="15118"/>
                  </a:lnTo>
                  <a:lnTo>
                    <a:pt x="106829" y="15791"/>
                  </a:lnTo>
                  <a:lnTo>
                    <a:pt x="106728" y="15825"/>
                  </a:lnTo>
                  <a:lnTo>
                    <a:pt x="106594" y="15825"/>
                  </a:lnTo>
                  <a:lnTo>
                    <a:pt x="106493" y="15858"/>
                  </a:lnTo>
                  <a:lnTo>
                    <a:pt x="106459" y="15892"/>
                  </a:lnTo>
                  <a:lnTo>
                    <a:pt x="106425" y="15926"/>
                  </a:lnTo>
                  <a:lnTo>
                    <a:pt x="106425" y="15959"/>
                  </a:lnTo>
                  <a:lnTo>
                    <a:pt x="106459" y="15993"/>
                  </a:lnTo>
                  <a:lnTo>
                    <a:pt x="106560" y="16027"/>
                  </a:lnTo>
                  <a:lnTo>
                    <a:pt x="106661" y="16060"/>
                  </a:lnTo>
                  <a:lnTo>
                    <a:pt x="106863" y="16027"/>
                  </a:lnTo>
                  <a:lnTo>
                    <a:pt x="106930" y="16262"/>
                  </a:lnTo>
                  <a:lnTo>
                    <a:pt x="106930" y="16296"/>
                  </a:lnTo>
                  <a:lnTo>
                    <a:pt x="106998" y="16330"/>
                  </a:lnTo>
                  <a:lnTo>
                    <a:pt x="106964" y="16969"/>
                  </a:lnTo>
                  <a:lnTo>
                    <a:pt x="106526" y="17037"/>
                  </a:lnTo>
                  <a:lnTo>
                    <a:pt x="106493" y="16767"/>
                  </a:lnTo>
                  <a:lnTo>
                    <a:pt x="106459" y="16532"/>
                  </a:lnTo>
                  <a:lnTo>
                    <a:pt x="106493" y="16431"/>
                  </a:lnTo>
                  <a:lnTo>
                    <a:pt x="106425" y="16094"/>
                  </a:lnTo>
                  <a:lnTo>
                    <a:pt x="106324" y="15757"/>
                  </a:lnTo>
                  <a:lnTo>
                    <a:pt x="106190" y="15421"/>
                  </a:lnTo>
                  <a:lnTo>
                    <a:pt x="106055" y="15118"/>
                  </a:lnTo>
                  <a:lnTo>
                    <a:pt x="105887" y="14815"/>
                  </a:lnTo>
                  <a:lnTo>
                    <a:pt x="105685" y="14512"/>
                  </a:lnTo>
                  <a:lnTo>
                    <a:pt x="105281" y="13939"/>
                  </a:lnTo>
                  <a:lnTo>
                    <a:pt x="104809" y="13434"/>
                  </a:lnTo>
                  <a:lnTo>
                    <a:pt x="104271" y="12929"/>
                  </a:lnTo>
                  <a:lnTo>
                    <a:pt x="103732" y="12458"/>
                  </a:lnTo>
                  <a:lnTo>
                    <a:pt x="103193" y="12054"/>
                  </a:lnTo>
                  <a:lnTo>
                    <a:pt x="102587" y="11583"/>
                  </a:lnTo>
                  <a:lnTo>
                    <a:pt x="101947" y="11212"/>
                  </a:lnTo>
                  <a:lnTo>
                    <a:pt x="101274" y="10876"/>
                  </a:lnTo>
                  <a:lnTo>
                    <a:pt x="100601" y="10572"/>
                  </a:lnTo>
                  <a:lnTo>
                    <a:pt x="99995" y="10337"/>
                  </a:lnTo>
                  <a:lnTo>
                    <a:pt x="99355" y="10168"/>
                  </a:lnTo>
                  <a:lnTo>
                    <a:pt x="98715" y="10000"/>
                  </a:lnTo>
                  <a:lnTo>
                    <a:pt x="98379" y="9966"/>
                  </a:lnTo>
                  <a:lnTo>
                    <a:pt x="98042" y="9933"/>
                  </a:lnTo>
                  <a:lnTo>
                    <a:pt x="98850" y="8889"/>
                  </a:lnTo>
                  <a:close/>
                  <a:moveTo>
                    <a:pt x="106324" y="19865"/>
                  </a:moveTo>
                  <a:lnTo>
                    <a:pt x="106392" y="19899"/>
                  </a:lnTo>
                  <a:lnTo>
                    <a:pt x="106324" y="20303"/>
                  </a:lnTo>
                  <a:lnTo>
                    <a:pt x="106257" y="20639"/>
                  </a:lnTo>
                  <a:lnTo>
                    <a:pt x="106190" y="20774"/>
                  </a:lnTo>
                  <a:lnTo>
                    <a:pt x="106156" y="20942"/>
                  </a:lnTo>
                  <a:lnTo>
                    <a:pt x="106055" y="20808"/>
                  </a:lnTo>
                  <a:lnTo>
                    <a:pt x="106021" y="20639"/>
                  </a:lnTo>
                  <a:lnTo>
                    <a:pt x="106021" y="20471"/>
                  </a:lnTo>
                  <a:lnTo>
                    <a:pt x="106089" y="20303"/>
                  </a:lnTo>
                  <a:lnTo>
                    <a:pt x="106190" y="20067"/>
                  </a:lnTo>
                  <a:lnTo>
                    <a:pt x="106324" y="19865"/>
                  </a:lnTo>
                  <a:close/>
                  <a:moveTo>
                    <a:pt x="91712" y="20168"/>
                  </a:moveTo>
                  <a:lnTo>
                    <a:pt x="91881" y="20202"/>
                  </a:lnTo>
                  <a:lnTo>
                    <a:pt x="91813" y="20740"/>
                  </a:lnTo>
                  <a:lnTo>
                    <a:pt x="91780" y="21313"/>
                  </a:lnTo>
                  <a:lnTo>
                    <a:pt x="91746" y="20740"/>
                  </a:lnTo>
                  <a:lnTo>
                    <a:pt x="91712" y="20168"/>
                  </a:lnTo>
                  <a:close/>
                  <a:moveTo>
                    <a:pt x="64004" y="14242"/>
                  </a:moveTo>
                  <a:lnTo>
                    <a:pt x="64004" y="14276"/>
                  </a:lnTo>
                  <a:lnTo>
                    <a:pt x="64004" y="14343"/>
                  </a:lnTo>
                  <a:lnTo>
                    <a:pt x="64239" y="14848"/>
                  </a:lnTo>
                  <a:lnTo>
                    <a:pt x="64475" y="15387"/>
                  </a:lnTo>
                  <a:lnTo>
                    <a:pt x="64643" y="15926"/>
                  </a:lnTo>
                  <a:lnTo>
                    <a:pt x="64812" y="16498"/>
                  </a:lnTo>
                  <a:lnTo>
                    <a:pt x="64913" y="17037"/>
                  </a:lnTo>
                  <a:lnTo>
                    <a:pt x="64980" y="17609"/>
                  </a:lnTo>
                  <a:lnTo>
                    <a:pt x="65014" y="18181"/>
                  </a:lnTo>
                  <a:lnTo>
                    <a:pt x="64946" y="18754"/>
                  </a:lnTo>
                  <a:lnTo>
                    <a:pt x="64879" y="19057"/>
                  </a:lnTo>
                  <a:lnTo>
                    <a:pt x="64812" y="19326"/>
                  </a:lnTo>
                  <a:lnTo>
                    <a:pt x="64711" y="19562"/>
                  </a:lnTo>
                  <a:lnTo>
                    <a:pt x="64576" y="19798"/>
                  </a:lnTo>
                  <a:lnTo>
                    <a:pt x="64441" y="20033"/>
                  </a:lnTo>
                  <a:lnTo>
                    <a:pt x="64273" y="20235"/>
                  </a:lnTo>
                  <a:lnTo>
                    <a:pt x="64105" y="20437"/>
                  </a:lnTo>
                  <a:lnTo>
                    <a:pt x="63936" y="20639"/>
                  </a:lnTo>
                  <a:lnTo>
                    <a:pt x="63499" y="20942"/>
                  </a:lnTo>
                  <a:lnTo>
                    <a:pt x="63061" y="21212"/>
                  </a:lnTo>
                  <a:lnTo>
                    <a:pt x="62556" y="21380"/>
                  </a:lnTo>
                  <a:lnTo>
                    <a:pt x="61984" y="21548"/>
                  </a:lnTo>
                  <a:lnTo>
                    <a:pt x="61445" y="21616"/>
                  </a:lnTo>
                  <a:lnTo>
                    <a:pt x="60906" y="21683"/>
                  </a:lnTo>
                  <a:lnTo>
                    <a:pt x="60334" y="21717"/>
                  </a:lnTo>
                  <a:lnTo>
                    <a:pt x="59795" y="21750"/>
                  </a:lnTo>
                  <a:lnTo>
                    <a:pt x="57573" y="21750"/>
                  </a:lnTo>
                  <a:lnTo>
                    <a:pt x="52792" y="21851"/>
                  </a:lnTo>
                  <a:lnTo>
                    <a:pt x="48045" y="21919"/>
                  </a:lnTo>
                  <a:lnTo>
                    <a:pt x="43298" y="22020"/>
                  </a:lnTo>
                  <a:lnTo>
                    <a:pt x="42961" y="21986"/>
                  </a:lnTo>
                  <a:lnTo>
                    <a:pt x="42658" y="21952"/>
                  </a:lnTo>
                  <a:lnTo>
                    <a:pt x="42355" y="21851"/>
                  </a:lnTo>
                  <a:lnTo>
                    <a:pt x="42119" y="21717"/>
                  </a:lnTo>
                  <a:lnTo>
                    <a:pt x="41884" y="21582"/>
                  </a:lnTo>
                  <a:lnTo>
                    <a:pt x="41715" y="21380"/>
                  </a:lnTo>
                  <a:lnTo>
                    <a:pt x="41513" y="21178"/>
                  </a:lnTo>
                  <a:lnTo>
                    <a:pt x="41379" y="20942"/>
                  </a:lnTo>
                  <a:lnTo>
                    <a:pt x="41244" y="20707"/>
                  </a:lnTo>
                  <a:lnTo>
                    <a:pt x="41143" y="20437"/>
                  </a:lnTo>
                  <a:lnTo>
                    <a:pt x="40941" y="19865"/>
                  </a:lnTo>
                  <a:lnTo>
                    <a:pt x="40840" y="19259"/>
                  </a:lnTo>
                  <a:lnTo>
                    <a:pt x="40739" y="18687"/>
                  </a:lnTo>
                  <a:lnTo>
                    <a:pt x="40672" y="18114"/>
                  </a:lnTo>
                  <a:lnTo>
                    <a:pt x="40672" y="17575"/>
                  </a:lnTo>
                  <a:lnTo>
                    <a:pt x="40705" y="17037"/>
                  </a:lnTo>
                  <a:lnTo>
                    <a:pt x="40739" y="16498"/>
                  </a:lnTo>
                  <a:lnTo>
                    <a:pt x="40840" y="15959"/>
                  </a:lnTo>
                  <a:lnTo>
                    <a:pt x="40941" y="15421"/>
                  </a:lnTo>
                  <a:lnTo>
                    <a:pt x="41076" y="14882"/>
                  </a:lnTo>
                  <a:lnTo>
                    <a:pt x="41210" y="14343"/>
                  </a:lnTo>
                  <a:lnTo>
                    <a:pt x="52624" y="14242"/>
                  </a:lnTo>
                  <a:close/>
                  <a:moveTo>
                    <a:pt x="89288" y="20639"/>
                  </a:moveTo>
                  <a:lnTo>
                    <a:pt x="89322" y="20774"/>
                  </a:lnTo>
                  <a:lnTo>
                    <a:pt x="89389" y="20875"/>
                  </a:lnTo>
                  <a:lnTo>
                    <a:pt x="89457" y="20942"/>
                  </a:lnTo>
                  <a:lnTo>
                    <a:pt x="89558" y="21010"/>
                  </a:lnTo>
                  <a:lnTo>
                    <a:pt x="89793" y="21043"/>
                  </a:lnTo>
                  <a:lnTo>
                    <a:pt x="89928" y="21077"/>
                  </a:lnTo>
                  <a:lnTo>
                    <a:pt x="90029" y="21043"/>
                  </a:lnTo>
                  <a:lnTo>
                    <a:pt x="89928" y="22121"/>
                  </a:lnTo>
                  <a:lnTo>
                    <a:pt x="89861" y="23232"/>
                  </a:lnTo>
                  <a:lnTo>
                    <a:pt x="89760" y="25420"/>
                  </a:lnTo>
                  <a:lnTo>
                    <a:pt x="89558" y="25521"/>
                  </a:lnTo>
                  <a:lnTo>
                    <a:pt x="89389" y="25656"/>
                  </a:lnTo>
                  <a:lnTo>
                    <a:pt x="89255" y="25790"/>
                  </a:lnTo>
                  <a:lnTo>
                    <a:pt x="89154" y="25959"/>
                  </a:lnTo>
                  <a:lnTo>
                    <a:pt x="89120" y="25790"/>
                  </a:lnTo>
                  <a:lnTo>
                    <a:pt x="89086" y="25790"/>
                  </a:lnTo>
                  <a:lnTo>
                    <a:pt x="88985" y="25117"/>
                  </a:lnTo>
                  <a:lnTo>
                    <a:pt x="88985" y="24444"/>
                  </a:lnTo>
                  <a:lnTo>
                    <a:pt x="88985" y="23770"/>
                  </a:lnTo>
                  <a:lnTo>
                    <a:pt x="89019" y="23097"/>
                  </a:lnTo>
                  <a:lnTo>
                    <a:pt x="89053" y="22255"/>
                  </a:lnTo>
                  <a:lnTo>
                    <a:pt x="89086" y="21851"/>
                  </a:lnTo>
                  <a:lnTo>
                    <a:pt x="89154" y="21447"/>
                  </a:lnTo>
                  <a:lnTo>
                    <a:pt x="89221" y="21043"/>
                  </a:lnTo>
                  <a:lnTo>
                    <a:pt x="89255" y="20841"/>
                  </a:lnTo>
                  <a:lnTo>
                    <a:pt x="89288" y="20639"/>
                  </a:lnTo>
                  <a:close/>
                  <a:moveTo>
                    <a:pt x="92015" y="20202"/>
                  </a:moveTo>
                  <a:lnTo>
                    <a:pt x="92015" y="20235"/>
                  </a:lnTo>
                  <a:lnTo>
                    <a:pt x="92015" y="20303"/>
                  </a:lnTo>
                  <a:lnTo>
                    <a:pt x="92083" y="20370"/>
                  </a:lnTo>
                  <a:lnTo>
                    <a:pt x="92015" y="21043"/>
                  </a:lnTo>
                  <a:lnTo>
                    <a:pt x="91982" y="21717"/>
                  </a:lnTo>
                  <a:lnTo>
                    <a:pt x="91914" y="23097"/>
                  </a:lnTo>
                  <a:lnTo>
                    <a:pt x="91679" y="26598"/>
                  </a:lnTo>
                  <a:lnTo>
                    <a:pt x="91645" y="26598"/>
                  </a:lnTo>
                  <a:lnTo>
                    <a:pt x="91813" y="23501"/>
                  </a:lnTo>
                  <a:lnTo>
                    <a:pt x="91914" y="21851"/>
                  </a:lnTo>
                  <a:lnTo>
                    <a:pt x="91948" y="21010"/>
                  </a:lnTo>
                  <a:lnTo>
                    <a:pt x="91948" y="20202"/>
                  </a:lnTo>
                  <a:close/>
                  <a:moveTo>
                    <a:pt x="91140" y="19865"/>
                  </a:moveTo>
                  <a:lnTo>
                    <a:pt x="91275" y="19932"/>
                  </a:lnTo>
                  <a:lnTo>
                    <a:pt x="91342" y="20000"/>
                  </a:lnTo>
                  <a:lnTo>
                    <a:pt x="91376" y="20067"/>
                  </a:lnTo>
                  <a:lnTo>
                    <a:pt x="91443" y="20235"/>
                  </a:lnTo>
                  <a:lnTo>
                    <a:pt x="91477" y="20303"/>
                  </a:lnTo>
                  <a:lnTo>
                    <a:pt x="91544" y="20303"/>
                  </a:lnTo>
                  <a:lnTo>
                    <a:pt x="91510" y="21818"/>
                  </a:lnTo>
                  <a:lnTo>
                    <a:pt x="91443" y="23333"/>
                  </a:lnTo>
                  <a:lnTo>
                    <a:pt x="91275" y="26329"/>
                  </a:lnTo>
                  <a:lnTo>
                    <a:pt x="91241" y="26363"/>
                  </a:lnTo>
                  <a:lnTo>
                    <a:pt x="91207" y="26363"/>
                  </a:lnTo>
                  <a:lnTo>
                    <a:pt x="91106" y="26531"/>
                  </a:lnTo>
                  <a:lnTo>
                    <a:pt x="91005" y="26666"/>
                  </a:lnTo>
                  <a:lnTo>
                    <a:pt x="91005" y="26666"/>
                  </a:lnTo>
                  <a:lnTo>
                    <a:pt x="91106" y="23501"/>
                  </a:lnTo>
                  <a:lnTo>
                    <a:pt x="91174" y="21683"/>
                  </a:lnTo>
                  <a:lnTo>
                    <a:pt x="91174" y="20774"/>
                  </a:lnTo>
                  <a:lnTo>
                    <a:pt x="91140" y="19865"/>
                  </a:lnTo>
                  <a:close/>
                  <a:moveTo>
                    <a:pt x="91039" y="19865"/>
                  </a:moveTo>
                  <a:lnTo>
                    <a:pt x="90972" y="20707"/>
                  </a:lnTo>
                  <a:lnTo>
                    <a:pt x="90938" y="21548"/>
                  </a:lnTo>
                  <a:lnTo>
                    <a:pt x="90938" y="23232"/>
                  </a:lnTo>
                  <a:lnTo>
                    <a:pt x="90770" y="26733"/>
                  </a:lnTo>
                  <a:lnTo>
                    <a:pt x="90669" y="26733"/>
                  </a:lnTo>
                  <a:lnTo>
                    <a:pt x="90568" y="26700"/>
                  </a:lnTo>
                  <a:lnTo>
                    <a:pt x="90366" y="26598"/>
                  </a:lnTo>
                  <a:lnTo>
                    <a:pt x="90231" y="26497"/>
                  </a:lnTo>
                  <a:lnTo>
                    <a:pt x="90130" y="26396"/>
                  </a:lnTo>
                  <a:lnTo>
                    <a:pt x="89928" y="26161"/>
                  </a:lnTo>
                  <a:lnTo>
                    <a:pt x="89995" y="25588"/>
                  </a:lnTo>
                  <a:lnTo>
                    <a:pt x="90063" y="25521"/>
                  </a:lnTo>
                  <a:lnTo>
                    <a:pt x="90063" y="25454"/>
                  </a:lnTo>
                  <a:lnTo>
                    <a:pt x="90029" y="25386"/>
                  </a:lnTo>
                  <a:lnTo>
                    <a:pt x="90130" y="24141"/>
                  </a:lnTo>
                  <a:lnTo>
                    <a:pt x="90231" y="22895"/>
                  </a:lnTo>
                  <a:lnTo>
                    <a:pt x="90298" y="21649"/>
                  </a:lnTo>
                  <a:lnTo>
                    <a:pt x="90298" y="21043"/>
                  </a:lnTo>
                  <a:lnTo>
                    <a:pt x="90298" y="20437"/>
                  </a:lnTo>
                  <a:lnTo>
                    <a:pt x="90568" y="20168"/>
                  </a:lnTo>
                  <a:lnTo>
                    <a:pt x="90837" y="19966"/>
                  </a:lnTo>
                  <a:lnTo>
                    <a:pt x="90938" y="19899"/>
                  </a:lnTo>
                  <a:lnTo>
                    <a:pt x="91039" y="19865"/>
                  </a:lnTo>
                  <a:close/>
                  <a:moveTo>
                    <a:pt x="92756" y="19798"/>
                  </a:moveTo>
                  <a:lnTo>
                    <a:pt x="92891" y="19831"/>
                  </a:lnTo>
                  <a:lnTo>
                    <a:pt x="93059" y="19899"/>
                  </a:lnTo>
                  <a:lnTo>
                    <a:pt x="93227" y="20000"/>
                  </a:lnTo>
                  <a:lnTo>
                    <a:pt x="93396" y="20168"/>
                  </a:lnTo>
                  <a:lnTo>
                    <a:pt x="93429" y="20404"/>
                  </a:lnTo>
                  <a:lnTo>
                    <a:pt x="93396" y="20639"/>
                  </a:lnTo>
                  <a:lnTo>
                    <a:pt x="93396" y="21144"/>
                  </a:lnTo>
                  <a:lnTo>
                    <a:pt x="93328" y="23265"/>
                  </a:lnTo>
                  <a:lnTo>
                    <a:pt x="93295" y="24343"/>
                  </a:lnTo>
                  <a:lnTo>
                    <a:pt x="93261" y="25420"/>
                  </a:lnTo>
                  <a:lnTo>
                    <a:pt x="93261" y="25959"/>
                  </a:lnTo>
                  <a:lnTo>
                    <a:pt x="93194" y="26531"/>
                  </a:lnTo>
                  <a:lnTo>
                    <a:pt x="93126" y="26767"/>
                  </a:lnTo>
                  <a:lnTo>
                    <a:pt x="93025" y="26935"/>
                  </a:lnTo>
                  <a:lnTo>
                    <a:pt x="92857" y="27036"/>
                  </a:lnTo>
                  <a:lnTo>
                    <a:pt x="92655" y="27104"/>
                  </a:lnTo>
                  <a:lnTo>
                    <a:pt x="92453" y="27104"/>
                  </a:lnTo>
                  <a:lnTo>
                    <a:pt x="92251" y="27070"/>
                  </a:lnTo>
                  <a:lnTo>
                    <a:pt x="92015" y="27036"/>
                  </a:lnTo>
                  <a:lnTo>
                    <a:pt x="91847" y="26935"/>
                  </a:lnTo>
                  <a:lnTo>
                    <a:pt x="91881" y="26902"/>
                  </a:lnTo>
                  <a:lnTo>
                    <a:pt x="91881" y="26834"/>
                  </a:lnTo>
                  <a:lnTo>
                    <a:pt x="92116" y="23366"/>
                  </a:lnTo>
                  <a:lnTo>
                    <a:pt x="92251" y="21784"/>
                  </a:lnTo>
                  <a:lnTo>
                    <a:pt x="92285" y="21010"/>
                  </a:lnTo>
                  <a:lnTo>
                    <a:pt x="92318" y="20202"/>
                  </a:lnTo>
                  <a:lnTo>
                    <a:pt x="92352" y="20168"/>
                  </a:lnTo>
                  <a:lnTo>
                    <a:pt x="92419" y="20000"/>
                  </a:lnTo>
                  <a:lnTo>
                    <a:pt x="92520" y="19899"/>
                  </a:lnTo>
                  <a:lnTo>
                    <a:pt x="92655" y="19831"/>
                  </a:lnTo>
                  <a:lnTo>
                    <a:pt x="92756" y="19798"/>
                  </a:lnTo>
                  <a:close/>
                  <a:moveTo>
                    <a:pt x="90467" y="14444"/>
                  </a:moveTo>
                  <a:lnTo>
                    <a:pt x="90265" y="14781"/>
                  </a:lnTo>
                  <a:lnTo>
                    <a:pt x="90096" y="15118"/>
                  </a:lnTo>
                  <a:lnTo>
                    <a:pt x="89962" y="15522"/>
                  </a:lnTo>
                  <a:lnTo>
                    <a:pt x="89827" y="15926"/>
                  </a:lnTo>
                  <a:lnTo>
                    <a:pt x="89659" y="16767"/>
                  </a:lnTo>
                  <a:lnTo>
                    <a:pt x="89524" y="17542"/>
                  </a:lnTo>
                  <a:lnTo>
                    <a:pt x="89423" y="18249"/>
                  </a:lnTo>
                  <a:lnTo>
                    <a:pt x="89356" y="18990"/>
                  </a:lnTo>
                  <a:lnTo>
                    <a:pt x="89322" y="19730"/>
                  </a:lnTo>
                  <a:lnTo>
                    <a:pt x="89356" y="20471"/>
                  </a:lnTo>
                  <a:lnTo>
                    <a:pt x="89288" y="20505"/>
                  </a:lnTo>
                  <a:lnTo>
                    <a:pt x="89288" y="20572"/>
                  </a:lnTo>
                  <a:lnTo>
                    <a:pt x="89288" y="20606"/>
                  </a:lnTo>
                  <a:lnTo>
                    <a:pt x="89255" y="20505"/>
                  </a:lnTo>
                  <a:lnTo>
                    <a:pt x="89086" y="20774"/>
                  </a:lnTo>
                  <a:lnTo>
                    <a:pt x="88952" y="21077"/>
                  </a:lnTo>
                  <a:lnTo>
                    <a:pt x="88884" y="21414"/>
                  </a:lnTo>
                  <a:lnTo>
                    <a:pt x="88817" y="21750"/>
                  </a:lnTo>
                  <a:lnTo>
                    <a:pt x="88783" y="22457"/>
                  </a:lnTo>
                  <a:lnTo>
                    <a:pt x="88783" y="23097"/>
                  </a:lnTo>
                  <a:lnTo>
                    <a:pt x="88750" y="23871"/>
                  </a:lnTo>
                  <a:lnTo>
                    <a:pt x="88716" y="24679"/>
                  </a:lnTo>
                  <a:lnTo>
                    <a:pt x="88750" y="25083"/>
                  </a:lnTo>
                  <a:lnTo>
                    <a:pt x="88783" y="25487"/>
                  </a:lnTo>
                  <a:lnTo>
                    <a:pt x="88851" y="25858"/>
                  </a:lnTo>
                  <a:lnTo>
                    <a:pt x="88952" y="26262"/>
                  </a:lnTo>
                  <a:lnTo>
                    <a:pt x="88985" y="26295"/>
                  </a:lnTo>
                  <a:lnTo>
                    <a:pt x="88918" y="26598"/>
                  </a:lnTo>
                  <a:lnTo>
                    <a:pt x="88851" y="26868"/>
                  </a:lnTo>
                  <a:lnTo>
                    <a:pt x="88716" y="27137"/>
                  </a:lnTo>
                  <a:lnTo>
                    <a:pt x="88548" y="27407"/>
                  </a:lnTo>
                  <a:lnTo>
                    <a:pt x="88413" y="27036"/>
                  </a:lnTo>
                  <a:lnTo>
                    <a:pt x="88278" y="26666"/>
                  </a:lnTo>
                  <a:lnTo>
                    <a:pt x="88211" y="26262"/>
                  </a:lnTo>
                  <a:lnTo>
                    <a:pt x="88177" y="25858"/>
                  </a:lnTo>
                  <a:lnTo>
                    <a:pt x="88110" y="25083"/>
                  </a:lnTo>
                  <a:lnTo>
                    <a:pt x="88076" y="24275"/>
                  </a:lnTo>
                  <a:lnTo>
                    <a:pt x="88009" y="22558"/>
                  </a:lnTo>
                  <a:lnTo>
                    <a:pt x="88009" y="21717"/>
                  </a:lnTo>
                  <a:lnTo>
                    <a:pt x="88043" y="20841"/>
                  </a:lnTo>
                  <a:lnTo>
                    <a:pt x="88110" y="20000"/>
                  </a:lnTo>
                  <a:lnTo>
                    <a:pt x="88211" y="19192"/>
                  </a:lnTo>
                  <a:lnTo>
                    <a:pt x="88346" y="18350"/>
                  </a:lnTo>
                  <a:lnTo>
                    <a:pt x="88514" y="17542"/>
                  </a:lnTo>
                  <a:lnTo>
                    <a:pt x="88750" y="16734"/>
                  </a:lnTo>
                  <a:lnTo>
                    <a:pt x="89053" y="15959"/>
                  </a:lnTo>
                  <a:lnTo>
                    <a:pt x="89389" y="15185"/>
                  </a:lnTo>
                  <a:lnTo>
                    <a:pt x="89726" y="14444"/>
                  </a:lnTo>
                  <a:close/>
                  <a:moveTo>
                    <a:pt x="99692" y="22558"/>
                  </a:moveTo>
                  <a:lnTo>
                    <a:pt x="99826" y="22626"/>
                  </a:lnTo>
                  <a:lnTo>
                    <a:pt x="99961" y="22727"/>
                  </a:lnTo>
                  <a:lnTo>
                    <a:pt x="100096" y="22861"/>
                  </a:lnTo>
                  <a:lnTo>
                    <a:pt x="100230" y="23030"/>
                  </a:lnTo>
                  <a:lnTo>
                    <a:pt x="100264" y="23198"/>
                  </a:lnTo>
                  <a:lnTo>
                    <a:pt x="100264" y="23366"/>
                  </a:lnTo>
                  <a:lnTo>
                    <a:pt x="100230" y="23737"/>
                  </a:lnTo>
                  <a:lnTo>
                    <a:pt x="100264" y="23804"/>
                  </a:lnTo>
                  <a:lnTo>
                    <a:pt x="100331" y="23838"/>
                  </a:lnTo>
                  <a:lnTo>
                    <a:pt x="99860" y="24309"/>
                  </a:lnTo>
                  <a:lnTo>
                    <a:pt x="99389" y="24780"/>
                  </a:lnTo>
                  <a:lnTo>
                    <a:pt x="98547" y="25790"/>
                  </a:lnTo>
                  <a:lnTo>
                    <a:pt x="97907" y="26464"/>
                  </a:lnTo>
                  <a:lnTo>
                    <a:pt x="97200" y="27104"/>
                  </a:lnTo>
                  <a:lnTo>
                    <a:pt x="96527" y="27710"/>
                  </a:lnTo>
                  <a:lnTo>
                    <a:pt x="95887" y="28383"/>
                  </a:lnTo>
                  <a:lnTo>
                    <a:pt x="95584" y="28383"/>
                  </a:lnTo>
                  <a:lnTo>
                    <a:pt x="95450" y="28349"/>
                  </a:lnTo>
                  <a:lnTo>
                    <a:pt x="95349" y="28282"/>
                  </a:lnTo>
                  <a:lnTo>
                    <a:pt x="95180" y="28080"/>
                  </a:lnTo>
                  <a:lnTo>
                    <a:pt x="95012" y="27878"/>
                  </a:lnTo>
                  <a:lnTo>
                    <a:pt x="94978" y="27811"/>
                  </a:lnTo>
                  <a:lnTo>
                    <a:pt x="94945" y="27710"/>
                  </a:lnTo>
                  <a:lnTo>
                    <a:pt x="94945" y="27508"/>
                  </a:lnTo>
                  <a:lnTo>
                    <a:pt x="95012" y="27339"/>
                  </a:lnTo>
                  <a:lnTo>
                    <a:pt x="95147" y="27137"/>
                  </a:lnTo>
                  <a:lnTo>
                    <a:pt x="95416" y="26801"/>
                  </a:lnTo>
                  <a:lnTo>
                    <a:pt x="95652" y="26531"/>
                  </a:lnTo>
                  <a:lnTo>
                    <a:pt x="96931" y="24949"/>
                  </a:lnTo>
                  <a:lnTo>
                    <a:pt x="97604" y="24208"/>
                  </a:lnTo>
                  <a:lnTo>
                    <a:pt x="98278" y="23467"/>
                  </a:lnTo>
                  <a:lnTo>
                    <a:pt x="98682" y="23063"/>
                  </a:lnTo>
                  <a:lnTo>
                    <a:pt x="98884" y="22861"/>
                  </a:lnTo>
                  <a:lnTo>
                    <a:pt x="99119" y="22693"/>
                  </a:lnTo>
                  <a:lnTo>
                    <a:pt x="99254" y="22626"/>
                  </a:lnTo>
                  <a:lnTo>
                    <a:pt x="99389" y="22558"/>
                  </a:lnTo>
                  <a:close/>
                  <a:moveTo>
                    <a:pt x="100870" y="23905"/>
                  </a:moveTo>
                  <a:lnTo>
                    <a:pt x="100971" y="23972"/>
                  </a:lnTo>
                  <a:lnTo>
                    <a:pt x="98648" y="26464"/>
                  </a:lnTo>
                  <a:lnTo>
                    <a:pt x="97402" y="27743"/>
                  </a:lnTo>
                  <a:lnTo>
                    <a:pt x="96796" y="28383"/>
                  </a:lnTo>
                  <a:lnTo>
                    <a:pt x="96258" y="29090"/>
                  </a:lnTo>
                  <a:lnTo>
                    <a:pt x="96123" y="28989"/>
                  </a:lnTo>
                  <a:lnTo>
                    <a:pt x="96022" y="28922"/>
                  </a:lnTo>
                  <a:lnTo>
                    <a:pt x="96022" y="28888"/>
                  </a:lnTo>
                  <a:lnTo>
                    <a:pt x="96359" y="28652"/>
                  </a:lnTo>
                  <a:lnTo>
                    <a:pt x="96695" y="28383"/>
                  </a:lnTo>
                  <a:lnTo>
                    <a:pt x="96998" y="28080"/>
                  </a:lnTo>
                  <a:lnTo>
                    <a:pt x="97301" y="27777"/>
                  </a:lnTo>
                  <a:lnTo>
                    <a:pt x="97874" y="27137"/>
                  </a:lnTo>
                  <a:lnTo>
                    <a:pt x="98446" y="26497"/>
                  </a:lnTo>
                  <a:lnTo>
                    <a:pt x="99624" y="25184"/>
                  </a:lnTo>
                  <a:lnTo>
                    <a:pt x="100230" y="24511"/>
                  </a:lnTo>
                  <a:lnTo>
                    <a:pt x="100870" y="23905"/>
                  </a:lnTo>
                  <a:close/>
                  <a:moveTo>
                    <a:pt x="101308" y="24511"/>
                  </a:moveTo>
                  <a:lnTo>
                    <a:pt x="101409" y="24780"/>
                  </a:lnTo>
                  <a:lnTo>
                    <a:pt x="101510" y="25016"/>
                  </a:lnTo>
                  <a:lnTo>
                    <a:pt x="101543" y="25252"/>
                  </a:lnTo>
                  <a:lnTo>
                    <a:pt x="101038" y="25790"/>
                  </a:lnTo>
                  <a:lnTo>
                    <a:pt x="100466" y="26295"/>
                  </a:lnTo>
                  <a:lnTo>
                    <a:pt x="99321" y="27339"/>
                  </a:lnTo>
                  <a:lnTo>
                    <a:pt x="98783" y="27878"/>
                  </a:lnTo>
                  <a:lnTo>
                    <a:pt x="98244" y="28417"/>
                  </a:lnTo>
                  <a:lnTo>
                    <a:pt x="97806" y="29023"/>
                  </a:lnTo>
                  <a:lnTo>
                    <a:pt x="97604" y="29326"/>
                  </a:lnTo>
                  <a:lnTo>
                    <a:pt x="97402" y="29629"/>
                  </a:lnTo>
                  <a:lnTo>
                    <a:pt x="96965" y="29561"/>
                  </a:lnTo>
                  <a:lnTo>
                    <a:pt x="96763" y="29494"/>
                  </a:lnTo>
                  <a:lnTo>
                    <a:pt x="96594" y="29393"/>
                  </a:lnTo>
                  <a:lnTo>
                    <a:pt x="96931" y="29090"/>
                  </a:lnTo>
                  <a:lnTo>
                    <a:pt x="97234" y="28787"/>
                  </a:lnTo>
                  <a:lnTo>
                    <a:pt x="97840" y="28147"/>
                  </a:lnTo>
                  <a:lnTo>
                    <a:pt x="98412" y="27508"/>
                  </a:lnTo>
                  <a:lnTo>
                    <a:pt x="98985" y="26868"/>
                  </a:lnTo>
                  <a:lnTo>
                    <a:pt x="100129" y="25689"/>
                  </a:lnTo>
                  <a:lnTo>
                    <a:pt x="101308" y="24511"/>
                  </a:lnTo>
                  <a:close/>
                  <a:moveTo>
                    <a:pt x="101274" y="25858"/>
                  </a:moveTo>
                  <a:lnTo>
                    <a:pt x="101308" y="25891"/>
                  </a:lnTo>
                  <a:lnTo>
                    <a:pt x="101442" y="26026"/>
                  </a:lnTo>
                  <a:lnTo>
                    <a:pt x="101611" y="26093"/>
                  </a:lnTo>
                  <a:lnTo>
                    <a:pt x="101813" y="26127"/>
                  </a:lnTo>
                  <a:lnTo>
                    <a:pt x="101981" y="26093"/>
                  </a:lnTo>
                  <a:lnTo>
                    <a:pt x="101678" y="26666"/>
                  </a:lnTo>
                  <a:lnTo>
                    <a:pt x="101308" y="27205"/>
                  </a:lnTo>
                  <a:lnTo>
                    <a:pt x="100870" y="27710"/>
                  </a:lnTo>
                  <a:lnTo>
                    <a:pt x="100432" y="28181"/>
                  </a:lnTo>
                  <a:lnTo>
                    <a:pt x="99456" y="29191"/>
                  </a:lnTo>
                  <a:lnTo>
                    <a:pt x="98783" y="29797"/>
                  </a:lnTo>
                  <a:lnTo>
                    <a:pt x="98547" y="29999"/>
                  </a:lnTo>
                  <a:lnTo>
                    <a:pt x="98345" y="30100"/>
                  </a:lnTo>
                  <a:lnTo>
                    <a:pt x="98345" y="29864"/>
                  </a:lnTo>
                  <a:lnTo>
                    <a:pt x="98379" y="29831"/>
                  </a:lnTo>
                  <a:lnTo>
                    <a:pt x="98379" y="29763"/>
                  </a:lnTo>
                  <a:lnTo>
                    <a:pt x="98345" y="29696"/>
                  </a:lnTo>
                  <a:lnTo>
                    <a:pt x="98244" y="29460"/>
                  </a:lnTo>
                  <a:lnTo>
                    <a:pt x="98210" y="29393"/>
                  </a:lnTo>
                  <a:lnTo>
                    <a:pt x="98109" y="29292"/>
                  </a:lnTo>
                  <a:lnTo>
                    <a:pt x="98042" y="29225"/>
                  </a:lnTo>
                  <a:lnTo>
                    <a:pt x="97941" y="29191"/>
                  </a:lnTo>
                  <a:lnTo>
                    <a:pt x="98682" y="28383"/>
                  </a:lnTo>
                  <a:lnTo>
                    <a:pt x="99456" y="27575"/>
                  </a:lnTo>
                  <a:lnTo>
                    <a:pt x="100365" y="26733"/>
                  </a:lnTo>
                  <a:lnTo>
                    <a:pt x="100836" y="26295"/>
                  </a:lnTo>
                  <a:lnTo>
                    <a:pt x="101274" y="25858"/>
                  </a:lnTo>
                  <a:close/>
                  <a:moveTo>
                    <a:pt x="106930" y="17171"/>
                  </a:moveTo>
                  <a:lnTo>
                    <a:pt x="106930" y="18114"/>
                  </a:lnTo>
                  <a:lnTo>
                    <a:pt x="106897" y="19023"/>
                  </a:lnTo>
                  <a:lnTo>
                    <a:pt x="106863" y="19495"/>
                  </a:lnTo>
                  <a:lnTo>
                    <a:pt x="106829" y="19932"/>
                  </a:lnTo>
                  <a:lnTo>
                    <a:pt x="106728" y="20404"/>
                  </a:lnTo>
                  <a:lnTo>
                    <a:pt x="106627" y="20841"/>
                  </a:lnTo>
                  <a:lnTo>
                    <a:pt x="106425" y="21380"/>
                  </a:lnTo>
                  <a:lnTo>
                    <a:pt x="106190" y="21919"/>
                  </a:lnTo>
                  <a:lnTo>
                    <a:pt x="105954" y="22457"/>
                  </a:lnTo>
                  <a:lnTo>
                    <a:pt x="105685" y="22996"/>
                  </a:lnTo>
                  <a:lnTo>
                    <a:pt x="105382" y="23535"/>
                  </a:lnTo>
                  <a:lnTo>
                    <a:pt x="105079" y="24040"/>
                  </a:lnTo>
                  <a:lnTo>
                    <a:pt x="104405" y="25016"/>
                  </a:lnTo>
                  <a:lnTo>
                    <a:pt x="104069" y="25487"/>
                  </a:lnTo>
                  <a:lnTo>
                    <a:pt x="103698" y="25925"/>
                  </a:lnTo>
                  <a:lnTo>
                    <a:pt x="102890" y="26801"/>
                  </a:lnTo>
                  <a:lnTo>
                    <a:pt x="102015" y="27642"/>
                  </a:lnTo>
                  <a:lnTo>
                    <a:pt x="101173" y="28450"/>
                  </a:lnTo>
                  <a:lnTo>
                    <a:pt x="100298" y="29225"/>
                  </a:lnTo>
                  <a:lnTo>
                    <a:pt x="99422" y="29965"/>
                  </a:lnTo>
                  <a:lnTo>
                    <a:pt x="98513" y="30672"/>
                  </a:lnTo>
                  <a:lnTo>
                    <a:pt x="97571" y="31346"/>
                  </a:lnTo>
                  <a:lnTo>
                    <a:pt x="97571" y="31177"/>
                  </a:lnTo>
                  <a:lnTo>
                    <a:pt x="97604" y="31043"/>
                  </a:lnTo>
                  <a:lnTo>
                    <a:pt x="97705" y="30740"/>
                  </a:lnTo>
                  <a:lnTo>
                    <a:pt x="97874" y="30403"/>
                  </a:lnTo>
                  <a:lnTo>
                    <a:pt x="98109" y="30134"/>
                  </a:lnTo>
                  <a:lnTo>
                    <a:pt x="98109" y="30201"/>
                  </a:lnTo>
                  <a:lnTo>
                    <a:pt x="98109" y="30268"/>
                  </a:lnTo>
                  <a:lnTo>
                    <a:pt x="98143" y="30302"/>
                  </a:lnTo>
                  <a:lnTo>
                    <a:pt x="98210" y="30336"/>
                  </a:lnTo>
                  <a:lnTo>
                    <a:pt x="98311" y="30302"/>
                  </a:lnTo>
                  <a:lnTo>
                    <a:pt x="98345" y="30235"/>
                  </a:lnTo>
                  <a:lnTo>
                    <a:pt x="98480" y="30235"/>
                  </a:lnTo>
                  <a:lnTo>
                    <a:pt x="98581" y="30167"/>
                  </a:lnTo>
                  <a:lnTo>
                    <a:pt x="98783" y="29999"/>
                  </a:lnTo>
                  <a:lnTo>
                    <a:pt x="100230" y="28619"/>
                  </a:lnTo>
                  <a:lnTo>
                    <a:pt x="100803" y="28080"/>
                  </a:lnTo>
                  <a:lnTo>
                    <a:pt x="101341" y="27474"/>
                  </a:lnTo>
                  <a:lnTo>
                    <a:pt x="101577" y="27171"/>
                  </a:lnTo>
                  <a:lnTo>
                    <a:pt x="101813" y="26834"/>
                  </a:lnTo>
                  <a:lnTo>
                    <a:pt x="102015" y="26497"/>
                  </a:lnTo>
                  <a:lnTo>
                    <a:pt x="102183" y="26127"/>
                  </a:lnTo>
                  <a:lnTo>
                    <a:pt x="102217" y="26060"/>
                  </a:lnTo>
                  <a:lnTo>
                    <a:pt x="102183" y="25992"/>
                  </a:lnTo>
                  <a:lnTo>
                    <a:pt x="102419" y="25858"/>
                  </a:lnTo>
                  <a:lnTo>
                    <a:pt x="102654" y="25656"/>
                  </a:lnTo>
                  <a:lnTo>
                    <a:pt x="102857" y="25454"/>
                  </a:lnTo>
                  <a:lnTo>
                    <a:pt x="103092" y="25218"/>
                  </a:lnTo>
                  <a:lnTo>
                    <a:pt x="103732" y="24410"/>
                  </a:lnTo>
                  <a:lnTo>
                    <a:pt x="104405" y="23669"/>
                  </a:lnTo>
                  <a:lnTo>
                    <a:pt x="104742" y="23265"/>
                  </a:lnTo>
                  <a:lnTo>
                    <a:pt x="105079" y="22895"/>
                  </a:lnTo>
                  <a:lnTo>
                    <a:pt x="105348" y="22491"/>
                  </a:lnTo>
                  <a:lnTo>
                    <a:pt x="105617" y="22053"/>
                  </a:lnTo>
                  <a:lnTo>
                    <a:pt x="105819" y="21616"/>
                  </a:lnTo>
                  <a:lnTo>
                    <a:pt x="105988" y="21144"/>
                  </a:lnTo>
                  <a:lnTo>
                    <a:pt x="106055" y="21144"/>
                  </a:lnTo>
                  <a:lnTo>
                    <a:pt x="106156" y="21111"/>
                  </a:lnTo>
                  <a:lnTo>
                    <a:pt x="106190" y="21111"/>
                  </a:lnTo>
                  <a:lnTo>
                    <a:pt x="106190" y="21144"/>
                  </a:lnTo>
                  <a:lnTo>
                    <a:pt x="106223" y="21111"/>
                  </a:lnTo>
                  <a:lnTo>
                    <a:pt x="106358" y="20976"/>
                  </a:lnTo>
                  <a:lnTo>
                    <a:pt x="106425" y="20774"/>
                  </a:lnTo>
                  <a:lnTo>
                    <a:pt x="106493" y="20370"/>
                  </a:lnTo>
                  <a:lnTo>
                    <a:pt x="106560" y="20033"/>
                  </a:lnTo>
                  <a:lnTo>
                    <a:pt x="106526" y="19697"/>
                  </a:lnTo>
                  <a:lnTo>
                    <a:pt x="106560" y="19663"/>
                  </a:lnTo>
                  <a:lnTo>
                    <a:pt x="106526" y="19596"/>
                  </a:lnTo>
                  <a:lnTo>
                    <a:pt x="106560" y="18990"/>
                  </a:lnTo>
                  <a:lnTo>
                    <a:pt x="106594" y="18417"/>
                  </a:lnTo>
                  <a:lnTo>
                    <a:pt x="106627" y="17845"/>
                  </a:lnTo>
                  <a:lnTo>
                    <a:pt x="106627" y="17508"/>
                  </a:lnTo>
                  <a:lnTo>
                    <a:pt x="106560" y="17239"/>
                  </a:lnTo>
                  <a:lnTo>
                    <a:pt x="106930" y="17171"/>
                  </a:lnTo>
                  <a:close/>
                  <a:moveTo>
                    <a:pt x="1" y="1"/>
                  </a:moveTo>
                  <a:lnTo>
                    <a:pt x="607" y="1011"/>
                  </a:lnTo>
                  <a:lnTo>
                    <a:pt x="1246" y="2021"/>
                  </a:lnTo>
                  <a:lnTo>
                    <a:pt x="2559" y="3974"/>
                  </a:lnTo>
                  <a:lnTo>
                    <a:pt x="4175" y="6263"/>
                  </a:lnTo>
                  <a:lnTo>
                    <a:pt x="5792" y="8519"/>
                  </a:lnTo>
                  <a:lnTo>
                    <a:pt x="7408" y="10640"/>
                  </a:lnTo>
                  <a:lnTo>
                    <a:pt x="9091" y="12727"/>
                  </a:lnTo>
                  <a:lnTo>
                    <a:pt x="9394" y="13098"/>
                  </a:lnTo>
                  <a:lnTo>
                    <a:pt x="9764" y="13468"/>
                  </a:lnTo>
                  <a:lnTo>
                    <a:pt x="10101" y="13805"/>
                  </a:lnTo>
                  <a:lnTo>
                    <a:pt x="10505" y="14074"/>
                  </a:lnTo>
                  <a:lnTo>
                    <a:pt x="10943" y="14343"/>
                  </a:lnTo>
                  <a:lnTo>
                    <a:pt x="11380" y="14512"/>
                  </a:lnTo>
                  <a:lnTo>
                    <a:pt x="11616" y="14579"/>
                  </a:lnTo>
                  <a:lnTo>
                    <a:pt x="11852" y="14646"/>
                  </a:lnTo>
                  <a:lnTo>
                    <a:pt x="12357" y="14646"/>
                  </a:lnTo>
                  <a:lnTo>
                    <a:pt x="12357" y="14747"/>
                  </a:lnTo>
                  <a:lnTo>
                    <a:pt x="12390" y="14781"/>
                  </a:lnTo>
                  <a:lnTo>
                    <a:pt x="12424" y="14781"/>
                  </a:lnTo>
                  <a:lnTo>
                    <a:pt x="19090" y="14714"/>
                  </a:lnTo>
                  <a:lnTo>
                    <a:pt x="25723" y="14613"/>
                  </a:lnTo>
                  <a:lnTo>
                    <a:pt x="32389" y="14478"/>
                  </a:lnTo>
                  <a:lnTo>
                    <a:pt x="39056" y="14377"/>
                  </a:lnTo>
                  <a:lnTo>
                    <a:pt x="41008" y="14343"/>
                  </a:lnTo>
                  <a:lnTo>
                    <a:pt x="40806" y="14882"/>
                  </a:lnTo>
                  <a:lnTo>
                    <a:pt x="40672" y="15454"/>
                  </a:lnTo>
                  <a:lnTo>
                    <a:pt x="40537" y="16027"/>
                  </a:lnTo>
                  <a:lnTo>
                    <a:pt x="40470" y="16599"/>
                  </a:lnTo>
                  <a:lnTo>
                    <a:pt x="40436" y="17171"/>
                  </a:lnTo>
                  <a:lnTo>
                    <a:pt x="40436" y="17744"/>
                  </a:lnTo>
                  <a:lnTo>
                    <a:pt x="40470" y="18350"/>
                  </a:lnTo>
                  <a:lnTo>
                    <a:pt x="40503" y="18922"/>
                  </a:lnTo>
                  <a:lnTo>
                    <a:pt x="40571" y="19360"/>
                  </a:lnTo>
                  <a:lnTo>
                    <a:pt x="40672" y="19831"/>
                  </a:lnTo>
                  <a:lnTo>
                    <a:pt x="40806" y="20303"/>
                  </a:lnTo>
                  <a:lnTo>
                    <a:pt x="40975" y="20740"/>
                  </a:lnTo>
                  <a:lnTo>
                    <a:pt x="41177" y="21178"/>
                  </a:lnTo>
                  <a:lnTo>
                    <a:pt x="41446" y="21548"/>
                  </a:lnTo>
                  <a:lnTo>
                    <a:pt x="41614" y="21717"/>
                  </a:lnTo>
                  <a:lnTo>
                    <a:pt x="41783" y="21851"/>
                  </a:lnTo>
                  <a:lnTo>
                    <a:pt x="41985" y="21986"/>
                  </a:lnTo>
                  <a:lnTo>
                    <a:pt x="42187" y="22121"/>
                  </a:lnTo>
                  <a:lnTo>
                    <a:pt x="42389" y="22188"/>
                  </a:lnTo>
                  <a:lnTo>
                    <a:pt x="42624" y="22255"/>
                  </a:lnTo>
                  <a:lnTo>
                    <a:pt x="42860" y="22289"/>
                  </a:lnTo>
                  <a:lnTo>
                    <a:pt x="43567" y="22289"/>
                  </a:lnTo>
                  <a:lnTo>
                    <a:pt x="44038" y="22255"/>
                  </a:lnTo>
                  <a:lnTo>
                    <a:pt x="46968" y="22222"/>
                  </a:lnTo>
                  <a:lnTo>
                    <a:pt x="52792" y="22087"/>
                  </a:lnTo>
                  <a:lnTo>
                    <a:pt x="58347" y="21986"/>
                  </a:lnTo>
                  <a:lnTo>
                    <a:pt x="59526" y="21986"/>
                  </a:lnTo>
                  <a:lnTo>
                    <a:pt x="60738" y="21952"/>
                  </a:lnTo>
                  <a:lnTo>
                    <a:pt x="61310" y="21919"/>
                  </a:lnTo>
                  <a:lnTo>
                    <a:pt x="61916" y="21818"/>
                  </a:lnTo>
                  <a:lnTo>
                    <a:pt x="62489" y="21683"/>
                  </a:lnTo>
                  <a:lnTo>
                    <a:pt x="63061" y="21515"/>
                  </a:lnTo>
                  <a:lnTo>
                    <a:pt x="63499" y="21313"/>
                  </a:lnTo>
                  <a:lnTo>
                    <a:pt x="63903" y="21043"/>
                  </a:lnTo>
                  <a:lnTo>
                    <a:pt x="64239" y="20740"/>
                  </a:lnTo>
                  <a:lnTo>
                    <a:pt x="64542" y="20370"/>
                  </a:lnTo>
                  <a:lnTo>
                    <a:pt x="64778" y="19966"/>
                  </a:lnTo>
                  <a:lnTo>
                    <a:pt x="64980" y="19562"/>
                  </a:lnTo>
                  <a:lnTo>
                    <a:pt x="65115" y="19091"/>
                  </a:lnTo>
                  <a:lnTo>
                    <a:pt x="65216" y="18619"/>
                  </a:lnTo>
                  <a:lnTo>
                    <a:pt x="65283" y="18047"/>
                  </a:lnTo>
                  <a:lnTo>
                    <a:pt x="65283" y="17474"/>
                  </a:lnTo>
                  <a:lnTo>
                    <a:pt x="65182" y="16936"/>
                  </a:lnTo>
                  <a:lnTo>
                    <a:pt x="65081" y="16363"/>
                  </a:lnTo>
                  <a:lnTo>
                    <a:pt x="64913" y="15825"/>
                  </a:lnTo>
                  <a:lnTo>
                    <a:pt x="64711" y="15286"/>
                  </a:lnTo>
                  <a:lnTo>
                    <a:pt x="64239" y="14242"/>
                  </a:lnTo>
                  <a:lnTo>
                    <a:pt x="71848" y="14242"/>
                  </a:lnTo>
                  <a:lnTo>
                    <a:pt x="77774" y="14276"/>
                  </a:lnTo>
                  <a:lnTo>
                    <a:pt x="89625" y="14444"/>
                  </a:lnTo>
                  <a:lnTo>
                    <a:pt x="89389" y="14747"/>
                  </a:lnTo>
                  <a:lnTo>
                    <a:pt x="89187" y="15118"/>
                  </a:lnTo>
                  <a:lnTo>
                    <a:pt x="88985" y="15454"/>
                  </a:lnTo>
                  <a:lnTo>
                    <a:pt x="88817" y="15825"/>
                  </a:lnTo>
                  <a:lnTo>
                    <a:pt x="88514" y="16599"/>
                  </a:lnTo>
                  <a:lnTo>
                    <a:pt x="88278" y="17373"/>
                  </a:lnTo>
                  <a:lnTo>
                    <a:pt x="88110" y="18181"/>
                  </a:lnTo>
                  <a:lnTo>
                    <a:pt x="87975" y="18990"/>
                  </a:lnTo>
                  <a:lnTo>
                    <a:pt x="87874" y="19798"/>
                  </a:lnTo>
                  <a:lnTo>
                    <a:pt x="87773" y="20572"/>
                  </a:lnTo>
                  <a:lnTo>
                    <a:pt x="87740" y="21582"/>
                  </a:lnTo>
                  <a:lnTo>
                    <a:pt x="87740" y="22558"/>
                  </a:lnTo>
                  <a:lnTo>
                    <a:pt x="87773" y="23568"/>
                  </a:lnTo>
                  <a:lnTo>
                    <a:pt x="87841" y="24545"/>
                  </a:lnTo>
                  <a:lnTo>
                    <a:pt x="87874" y="25353"/>
                  </a:lnTo>
                  <a:lnTo>
                    <a:pt x="87942" y="26161"/>
                  </a:lnTo>
                  <a:lnTo>
                    <a:pt x="88043" y="26565"/>
                  </a:lnTo>
                  <a:lnTo>
                    <a:pt x="88110" y="26935"/>
                  </a:lnTo>
                  <a:lnTo>
                    <a:pt x="88245" y="27339"/>
                  </a:lnTo>
                  <a:lnTo>
                    <a:pt x="88413" y="27676"/>
                  </a:lnTo>
                  <a:lnTo>
                    <a:pt x="88480" y="27710"/>
                  </a:lnTo>
                  <a:lnTo>
                    <a:pt x="88514" y="27743"/>
                  </a:lnTo>
                  <a:lnTo>
                    <a:pt x="88581" y="27743"/>
                  </a:lnTo>
                  <a:lnTo>
                    <a:pt x="88615" y="27710"/>
                  </a:lnTo>
                  <a:lnTo>
                    <a:pt x="88851" y="27407"/>
                  </a:lnTo>
                  <a:lnTo>
                    <a:pt x="89053" y="27036"/>
                  </a:lnTo>
                  <a:lnTo>
                    <a:pt x="89154" y="26700"/>
                  </a:lnTo>
                  <a:lnTo>
                    <a:pt x="89187" y="26497"/>
                  </a:lnTo>
                  <a:lnTo>
                    <a:pt x="89221" y="26295"/>
                  </a:lnTo>
                  <a:lnTo>
                    <a:pt x="89255" y="26295"/>
                  </a:lnTo>
                  <a:lnTo>
                    <a:pt x="89255" y="26262"/>
                  </a:lnTo>
                  <a:lnTo>
                    <a:pt x="89288" y="26228"/>
                  </a:lnTo>
                  <a:lnTo>
                    <a:pt x="89255" y="26194"/>
                  </a:lnTo>
                  <a:lnTo>
                    <a:pt x="89288" y="26093"/>
                  </a:lnTo>
                  <a:lnTo>
                    <a:pt x="89356" y="25992"/>
                  </a:lnTo>
                  <a:lnTo>
                    <a:pt x="89457" y="25858"/>
                  </a:lnTo>
                  <a:lnTo>
                    <a:pt x="89591" y="25757"/>
                  </a:lnTo>
                  <a:lnTo>
                    <a:pt x="89726" y="25723"/>
                  </a:lnTo>
                  <a:lnTo>
                    <a:pt x="89692" y="26228"/>
                  </a:lnTo>
                  <a:lnTo>
                    <a:pt x="89692" y="26295"/>
                  </a:lnTo>
                  <a:lnTo>
                    <a:pt x="89726" y="26329"/>
                  </a:lnTo>
                  <a:lnTo>
                    <a:pt x="89827" y="26329"/>
                  </a:lnTo>
                  <a:lnTo>
                    <a:pt x="89995" y="26565"/>
                  </a:lnTo>
                  <a:lnTo>
                    <a:pt x="90197" y="26733"/>
                  </a:lnTo>
                  <a:lnTo>
                    <a:pt x="90433" y="26868"/>
                  </a:lnTo>
                  <a:lnTo>
                    <a:pt x="90669" y="26969"/>
                  </a:lnTo>
                  <a:lnTo>
                    <a:pt x="90770" y="26969"/>
                  </a:lnTo>
                  <a:lnTo>
                    <a:pt x="90770" y="27171"/>
                  </a:lnTo>
                  <a:lnTo>
                    <a:pt x="90770" y="27205"/>
                  </a:lnTo>
                  <a:lnTo>
                    <a:pt x="90803" y="27238"/>
                  </a:lnTo>
                  <a:lnTo>
                    <a:pt x="90871" y="27272"/>
                  </a:lnTo>
                  <a:lnTo>
                    <a:pt x="90972" y="27238"/>
                  </a:lnTo>
                  <a:lnTo>
                    <a:pt x="91005" y="27205"/>
                  </a:lnTo>
                  <a:lnTo>
                    <a:pt x="91005" y="27171"/>
                  </a:lnTo>
                  <a:lnTo>
                    <a:pt x="91005" y="26935"/>
                  </a:lnTo>
                  <a:lnTo>
                    <a:pt x="91140" y="26868"/>
                  </a:lnTo>
                  <a:lnTo>
                    <a:pt x="91241" y="26767"/>
                  </a:lnTo>
                  <a:lnTo>
                    <a:pt x="91241" y="26834"/>
                  </a:lnTo>
                  <a:lnTo>
                    <a:pt x="91308" y="26868"/>
                  </a:lnTo>
                  <a:lnTo>
                    <a:pt x="91679" y="26868"/>
                  </a:lnTo>
                  <a:lnTo>
                    <a:pt x="91679" y="26902"/>
                  </a:lnTo>
                  <a:lnTo>
                    <a:pt x="91712" y="26935"/>
                  </a:lnTo>
                  <a:lnTo>
                    <a:pt x="91746" y="26935"/>
                  </a:lnTo>
                  <a:lnTo>
                    <a:pt x="91914" y="27104"/>
                  </a:lnTo>
                  <a:lnTo>
                    <a:pt x="92116" y="27238"/>
                  </a:lnTo>
                  <a:lnTo>
                    <a:pt x="92285" y="27306"/>
                  </a:lnTo>
                  <a:lnTo>
                    <a:pt x="92487" y="27339"/>
                  </a:lnTo>
                  <a:lnTo>
                    <a:pt x="92689" y="27339"/>
                  </a:lnTo>
                  <a:lnTo>
                    <a:pt x="92891" y="27238"/>
                  </a:lnTo>
                  <a:lnTo>
                    <a:pt x="93059" y="27104"/>
                  </a:lnTo>
                  <a:lnTo>
                    <a:pt x="93194" y="26935"/>
                  </a:lnTo>
                  <a:lnTo>
                    <a:pt x="93295" y="26801"/>
                  </a:lnTo>
                  <a:lnTo>
                    <a:pt x="93328" y="26632"/>
                  </a:lnTo>
                  <a:lnTo>
                    <a:pt x="93396" y="26329"/>
                  </a:lnTo>
                  <a:lnTo>
                    <a:pt x="93429" y="25992"/>
                  </a:lnTo>
                  <a:lnTo>
                    <a:pt x="93429" y="25656"/>
                  </a:lnTo>
                  <a:lnTo>
                    <a:pt x="93530" y="23265"/>
                  </a:lnTo>
                  <a:lnTo>
                    <a:pt x="93598" y="21144"/>
                  </a:lnTo>
                  <a:lnTo>
                    <a:pt x="93631" y="20740"/>
                  </a:lnTo>
                  <a:lnTo>
                    <a:pt x="93631" y="20336"/>
                  </a:lnTo>
                  <a:lnTo>
                    <a:pt x="93631" y="20134"/>
                  </a:lnTo>
                  <a:lnTo>
                    <a:pt x="93598" y="19966"/>
                  </a:lnTo>
                  <a:lnTo>
                    <a:pt x="93530" y="19764"/>
                  </a:lnTo>
                  <a:lnTo>
                    <a:pt x="93463" y="19596"/>
                  </a:lnTo>
                  <a:lnTo>
                    <a:pt x="93328" y="19461"/>
                  </a:lnTo>
                  <a:lnTo>
                    <a:pt x="93160" y="19394"/>
                  </a:lnTo>
                  <a:lnTo>
                    <a:pt x="93025" y="19360"/>
                  </a:lnTo>
                  <a:lnTo>
                    <a:pt x="92857" y="19394"/>
                  </a:lnTo>
                  <a:lnTo>
                    <a:pt x="92722" y="19495"/>
                  </a:lnTo>
                  <a:lnTo>
                    <a:pt x="92554" y="19596"/>
                  </a:lnTo>
                  <a:lnTo>
                    <a:pt x="92285" y="19831"/>
                  </a:lnTo>
                  <a:lnTo>
                    <a:pt x="92251" y="19798"/>
                  </a:lnTo>
                  <a:lnTo>
                    <a:pt x="92217" y="19798"/>
                  </a:lnTo>
                  <a:lnTo>
                    <a:pt x="92184" y="19831"/>
                  </a:lnTo>
                  <a:lnTo>
                    <a:pt x="92150" y="19865"/>
                  </a:lnTo>
                  <a:lnTo>
                    <a:pt x="92150" y="19932"/>
                  </a:lnTo>
                  <a:lnTo>
                    <a:pt x="91914" y="19966"/>
                  </a:lnTo>
                  <a:lnTo>
                    <a:pt x="91679" y="19966"/>
                  </a:lnTo>
                  <a:lnTo>
                    <a:pt x="91645" y="19932"/>
                  </a:lnTo>
                  <a:lnTo>
                    <a:pt x="91578" y="19932"/>
                  </a:lnTo>
                  <a:lnTo>
                    <a:pt x="91544" y="19966"/>
                  </a:lnTo>
                  <a:lnTo>
                    <a:pt x="91510" y="19899"/>
                  </a:lnTo>
                  <a:lnTo>
                    <a:pt x="91342" y="19764"/>
                  </a:lnTo>
                  <a:lnTo>
                    <a:pt x="91241" y="19663"/>
                  </a:lnTo>
                  <a:lnTo>
                    <a:pt x="91140" y="19663"/>
                  </a:lnTo>
                  <a:lnTo>
                    <a:pt x="90904" y="19730"/>
                  </a:lnTo>
                  <a:lnTo>
                    <a:pt x="90669" y="19865"/>
                  </a:lnTo>
                  <a:lnTo>
                    <a:pt x="90433" y="20033"/>
                  </a:lnTo>
                  <a:lnTo>
                    <a:pt x="90265" y="20235"/>
                  </a:lnTo>
                  <a:lnTo>
                    <a:pt x="90231" y="20202"/>
                  </a:lnTo>
                  <a:lnTo>
                    <a:pt x="90164" y="20202"/>
                  </a:lnTo>
                  <a:lnTo>
                    <a:pt x="90130" y="20235"/>
                  </a:lnTo>
                  <a:lnTo>
                    <a:pt x="90063" y="20808"/>
                  </a:lnTo>
                  <a:lnTo>
                    <a:pt x="89659" y="20808"/>
                  </a:lnTo>
                  <a:lnTo>
                    <a:pt x="89591" y="20740"/>
                  </a:lnTo>
                  <a:lnTo>
                    <a:pt x="89625" y="19899"/>
                  </a:lnTo>
                  <a:lnTo>
                    <a:pt x="89659" y="19057"/>
                  </a:lnTo>
                  <a:lnTo>
                    <a:pt x="89692" y="18215"/>
                  </a:lnTo>
                  <a:lnTo>
                    <a:pt x="89827" y="17340"/>
                  </a:lnTo>
                  <a:lnTo>
                    <a:pt x="89962" y="16633"/>
                  </a:lnTo>
                  <a:lnTo>
                    <a:pt x="90130" y="15892"/>
                  </a:lnTo>
                  <a:lnTo>
                    <a:pt x="90366" y="15185"/>
                  </a:lnTo>
                  <a:lnTo>
                    <a:pt x="90467" y="14815"/>
                  </a:lnTo>
                  <a:lnTo>
                    <a:pt x="90500" y="14478"/>
                  </a:lnTo>
                  <a:lnTo>
                    <a:pt x="90500" y="14444"/>
                  </a:lnTo>
                  <a:lnTo>
                    <a:pt x="92756" y="14478"/>
                  </a:lnTo>
                  <a:lnTo>
                    <a:pt x="92992" y="14545"/>
                  </a:lnTo>
                  <a:lnTo>
                    <a:pt x="93497" y="14545"/>
                  </a:lnTo>
                  <a:lnTo>
                    <a:pt x="93732" y="14512"/>
                  </a:lnTo>
                  <a:lnTo>
                    <a:pt x="93901" y="14512"/>
                  </a:lnTo>
                  <a:lnTo>
                    <a:pt x="93968" y="14478"/>
                  </a:lnTo>
                  <a:lnTo>
                    <a:pt x="94002" y="14411"/>
                  </a:lnTo>
                  <a:lnTo>
                    <a:pt x="94271" y="14276"/>
                  </a:lnTo>
                  <a:lnTo>
                    <a:pt x="94507" y="14141"/>
                  </a:lnTo>
                  <a:lnTo>
                    <a:pt x="94743" y="13973"/>
                  </a:lnTo>
                  <a:lnTo>
                    <a:pt x="94978" y="13771"/>
                  </a:lnTo>
                  <a:lnTo>
                    <a:pt x="95382" y="13367"/>
                  </a:lnTo>
                  <a:lnTo>
                    <a:pt x="95753" y="12929"/>
                  </a:lnTo>
                  <a:lnTo>
                    <a:pt x="96325" y="12155"/>
                  </a:lnTo>
                  <a:lnTo>
                    <a:pt x="96392" y="12155"/>
                  </a:lnTo>
                  <a:lnTo>
                    <a:pt x="96426" y="12121"/>
                  </a:lnTo>
                  <a:lnTo>
                    <a:pt x="96426" y="12054"/>
                  </a:lnTo>
                  <a:lnTo>
                    <a:pt x="97907" y="10135"/>
                  </a:lnTo>
                  <a:lnTo>
                    <a:pt x="98446" y="10303"/>
                  </a:lnTo>
                  <a:lnTo>
                    <a:pt x="98985" y="10404"/>
                  </a:lnTo>
                  <a:lnTo>
                    <a:pt x="99557" y="10505"/>
                  </a:lnTo>
                  <a:lnTo>
                    <a:pt x="100096" y="10640"/>
                  </a:lnTo>
                  <a:lnTo>
                    <a:pt x="100769" y="10876"/>
                  </a:lnTo>
                  <a:lnTo>
                    <a:pt x="101442" y="11179"/>
                  </a:lnTo>
                  <a:lnTo>
                    <a:pt x="102082" y="11549"/>
                  </a:lnTo>
                  <a:lnTo>
                    <a:pt x="102722" y="11953"/>
                  </a:lnTo>
                  <a:lnTo>
                    <a:pt x="103294" y="12391"/>
                  </a:lnTo>
                  <a:lnTo>
                    <a:pt x="103867" y="12862"/>
                  </a:lnTo>
                  <a:lnTo>
                    <a:pt x="104405" y="13367"/>
                  </a:lnTo>
                  <a:lnTo>
                    <a:pt x="104910" y="13906"/>
                  </a:lnTo>
                  <a:lnTo>
                    <a:pt x="105382" y="14512"/>
                  </a:lnTo>
                  <a:lnTo>
                    <a:pt x="105584" y="14815"/>
                  </a:lnTo>
                  <a:lnTo>
                    <a:pt x="105752" y="15118"/>
                  </a:lnTo>
                  <a:lnTo>
                    <a:pt x="105920" y="15454"/>
                  </a:lnTo>
                  <a:lnTo>
                    <a:pt x="106055" y="15791"/>
                  </a:lnTo>
                  <a:lnTo>
                    <a:pt x="106156" y="16128"/>
                  </a:lnTo>
                  <a:lnTo>
                    <a:pt x="106223" y="16498"/>
                  </a:lnTo>
                  <a:lnTo>
                    <a:pt x="106257" y="16565"/>
                  </a:lnTo>
                  <a:lnTo>
                    <a:pt x="106291" y="16599"/>
                  </a:lnTo>
                  <a:lnTo>
                    <a:pt x="106291" y="16902"/>
                  </a:lnTo>
                  <a:lnTo>
                    <a:pt x="106324" y="17171"/>
                  </a:lnTo>
                  <a:lnTo>
                    <a:pt x="106358" y="17239"/>
                  </a:lnTo>
                  <a:lnTo>
                    <a:pt x="106425" y="17272"/>
                  </a:lnTo>
                  <a:lnTo>
                    <a:pt x="106392" y="17542"/>
                  </a:lnTo>
                  <a:lnTo>
                    <a:pt x="106392" y="17878"/>
                  </a:lnTo>
                  <a:lnTo>
                    <a:pt x="106425" y="18417"/>
                  </a:lnTo>
                  <a:lnTo>
                    <a:pt x="106392" y="19023"/>
                  </a:lnTo>
                  <a:lnTo>
                    <a:pt x="106324" y="19596"/>
                  </a:lnTo>
                  <a:lnTo>
                    <a:pt x="106223" y="19663"/>
                  </a:lnTo>
                  <a:lnTo>
                    <a:pt x="106156" y="19730"/>
                  </a:lnTo>
                  <a:lnTo>
                    <a:pt x="105988" y="19966"/>
                  </a:lnTo>
                  <a:lnTo>
                    <a:pt x="105887" y="20202"/>
                  </a:lnTo>
                  <a:lnTo>
                    <a:pt x="105819" y="20404"/>
                  </a:lnTo>
                  <a:lnTo>
                    <a:pt x="105786" y="20673"/>
                  </a:lnTo>
                  <a:lnTo>
                    <a:pt x="105786" y="20808"/>
                  </a:lnTo>
                  <a:lnTo>
                    <a:pt x="105853" y="20976"/>
                  </a:lnTo>
                  <a:lnTo>
                    <a:pt x="105718" y="21313"/>
                  </a:lnTo>
                  <a:lnTo>
                    <a:pt x="105550" y="21683"/>
                  </a:lnTo>
                  <a:lnTo>
                    <a:pt x="105382" y="21986"/>
                  </a:lnTo>
                  <a:lnTo>
                    <a:pt x="105180" y="22323"/>
                  </a:lnTo>
                  <a:lnTo>
                    <a:pt x="104742" y="22929"/>
                  </a:lnTo>
                  <a:lnTo>
                    <a:pt x="104237" y="23501"/>
                  </a:lnTo>
                  <a:lnTo>
                    <a:pt x="103059" y="24814"/>
                  </a:lnTo>
                  <a:lnTo>
                    <a:pt x="102722" y="25184"/>
                  </a:lnTo>
                  <a:lnTo>
                    <a:pt x="102553" y="25420"/>
                  </a:lnTo>
                  <a:lnTo>
                    <a:pt x="102351" y="25622"/>
                  </a:lnTo>
                  <a:lnTo>
                    <a:pt x="102116" y="25757"/>
                  </a:lnTo>
                  <a:lnTo>
                    <a:pt x="101880" y="25858"/>
                  </a:lnTo>
                  <a:lnTo>
                    <a:pt x="101745" y="25891"/>
                  </a:lnTo>
                  <a:lnTo>
                    <a:pt x="101644" y="25891"/>
                  </a:lnTo>
                  <a:lnTo>
                    <a:pt x="101510" y="25858"/>
                  </a:lnTo>
                  <a:lnTo>
                    <a:pt x="101375" y="25790"/>
                  </a:lnTo>
                  <a:lnTo>
                    <a:pt x="101341" y="25790"/>
                  </a:lnTo>
                  <a:lnTo>
                    <a:pt x="101712" y="25420"/>
                  </a:lnTo>
                  <a:lnTo>
                    <a:pt x="101779" y="25386"/>
                  </a:lnTo>
                  <a:lnTo>
                    <a:pt x="101813" y="25319"/>
                  </a:lnTo>
                  <a:lnTo>
                    <a:pt x="101813" y="25285"/>
                  </a:lnTo>
                  <a:lnTo>
                    <a:pt x="101813" y="25252"/>
                  </a:lnTo>
                  <a:lnTo>
                    <a:pt x="101813" y="25218"/>
                  </a:lnTo>
                  <a:lnTo>
                    <a:pt x="101712" y="24881"/>
                  </a:lnTo>
                  <a:lnTo>
                    <a:pt x="101577" y="24545"/>
                  </a:lnTo>
                  <a:lnTo>
                    <a:pt x="101476" y="24343"/>
                  </a:lnTo>
                  <a:lnTo>
                    <a:pt x="101510" y="24309"/>
                  </a:lnTo>
                  <a:lnTo>
                    <a:pt x="101543" y="24275"/>
                  </a:lnTo>
                  <a:lnTo>
                    <a:pt x="101510" y="24208"/>
                  </a:lnTo>
                  <a:lnTo>
                    <a:pt x="101442" y="24174"/>
                  </a:lnTo>
                  <a:lnTo>
                    <a:pt x="101375" y="24208"/>
                  </a:lnTo>
                  <a:lnTo>
                    <a:pt x="101308" y="24141"/>
                  </a:lnTo>
                  <a:lnTo>
                    <a:pt x="101207" y="24141"/>
                  </a:lnTo>
                  <a:lnTo>
                    <a:pt x="101173" y="24174"/>
                  </a:lnTo>
                  <a:lnTo>
                    <a:pt x="101173" y="24208"/>
                  </a:lnTo>
                  <a:lnTo>
                    <a:pt x="101207" y="24242"/>
                  </a:lnTo>
                  <a:lnTo>
                    <a:pt x="101207" y="24275"/>
                  </a:lnTo>
                  <a:lnTo>
                    <a:pt x="101207" y="24309"/>
                  </a:lnTo>
                  <a:lnTo>
                    <a:pt x="101240" y="24343"/>
                  </a:lnTo>
                  <a:lnTo>
                    <a:pt x="100062" y="25555"/>
                  </a:lnTo>
                  <a:lnTo>
                    <a:pt x="98884" y="26733"/>
                  </a:lnTo>
                  <a:lnTo>
                    <a:pt x="97638" y="28013"/>
                  </a:lnTo>
                  <a:lnTo>
                    <a:pt x="97066" y="28652"/>
                  </a:lnTo>
                  <a:lnTo>
                    <a:pt x="96796" y="28989"/>
                  </a:lnTo>
                  <a:lnTo>
                    <a:pt x="96561" y="29359"/>
                  </a:lnTo>
                  <a:lnTo>
                    <a:pt x="96325" y="29191"/>
                  </a:lnTo>
                  <a:lnTo>
                    <a:pt x="96998" y="28585"/>
                  </a:lnTo>
                  <a:lnTo>
                    <a:pt x="97604" y="27912"/>
                  </a:lnTo>
                  <a:lnTo>
                    <a:pt x="98816" y="26598"/>
                  </a:lnTo>
                  <a:lnTo>
                    <a:pt x="101308" y="23871"/>
                  </a:lnTo>
                  <a:lnTo>
                    <a:pt x="101341" y="23804"/>
                  </a:lnTo>
                  <a:lnTo>
                    <a:pt x="101308" y="23770"/>
                  </a:lnTo>
                  <a:lnTo>
                    <a:pt x="101240" y="23737"/>
                  </a:lnTo>
                  <a:lnTo>
                    <a:pt x="101173" y="23770"/>
                  </a:lnTo>
                  <a:lnTo>
                    <a:pt x="101072" y="23871"/>
                  </a:lnTo>
                  <a:lnTo>
                    <a:pt x="101005" y="23770"/>
                  </a:lnTo>
                  <a:lnTo>
                    <a:pt x="101106" y="23669"/>
                  </a:lnTo>
                  <a:lnTo>
                    <a:pt x="101139" y="23636"/>
                  </a:lnTo>
                  <a:lnTo>
                    <a:pt x="101139" y="23602"/>
                  </a:lnTo>
                  <a:lnTo>
                    <a:pt x="101072" y="23602"/>
                  </a:lnTo>
                  <a:lnTo>
                    <a:pt x="100971" y="23703"/>
                  </a:lnTo>
                  <a:lnTo>
                    <a:pt x="100870" y="23568"/>
                  </a:lnTo>
                  <a:lnTo>
                    <a:pt x="100803" y="23501"/>
                  </a:lnTo>
                  <a:lnTo>
                    <a:pt x="100735" y="23535"/>
                  </a:lnTo>
                  <a:lnTo>
                    <a:pt x="100466" y="23737"/>
                  </a:lnTo>
                  <a:lnTo>
                    <a:pt x="100466" y="23501"/>
                  </a:lnTo>
                  <a:lnTo>
                    <a:pt x="100466" y="23232"/>
                  </a:lnTo>
                  <a:lnTo>
                    <a:pt x="100399" y="22962"/>
                  </a:lnTo>
                  <a:lnTo>
                    <a:pt x="100331" y="22727"/>
                  </a:lnTo>
                  <a:lnTo>
                    <a:pt x="100230" y="22525"/>
                  </a:lnTo>
                  <a:lnTo>
                    <a:pt x="100129" y="22457"/>
                  </a:lnTo>
                  <a:lnTo>
                    <a:pt x="100062" y="22390"/>
                  </a:lnTo>
                  <a:lnTo>
                    <a:pt x="99961" y="22323"/>
                  </a:lnTo>
                  <a:lnTo>
                    <a:pt x="99826" y="22289"/>
                  </a:lnTo>
                  <a:lnTo>
                    <a:pt x="99557" y="22289"/>
                  </a:lnTo>
                  <a:lnTo>
                    <a:pt x="99220" y="22390"/>
                  </a:lnTo>
                  <a:lnTo>
                    <a:pt x="98951" y="22525"/>
                  </a:lnTo>
                  <a:lnTo>
                    <a:pt x="98715" y="22727"/>
                  </a:lnTo>
                  <a:lnTo>
                    <a:pt x="98480" y="22929"/>
                  </a:lnTo>
                  <a:lnTo>
                    <a:pt x="97672" y="23737"/>
                  </a:lnTo>
                  <a:lnTo>
                    <a:pt x="96931" y="24612"/>
                  </a:lnTo>
                  <a:lnTo>
                    <a:pt x="96291" y="25386"/>
                  </a:lnTo>
                  <a:lnTo>
                    <a:pt x="95652" y="26161"/>
                  </a:lnTo>
                  <a:lnTo>
                    <a:pt x="95147" y="26767"/>
                  </a:lnTo>
                  <a:lnTo>
                    <a:pt x="94911" y="27070"/>
                  </a:lnTo>
                  <a:lnTo>
                    <a:pt x="94810" y="27272"/>
                  </a:lnTo>
                  <a:lnTo>
                    <a:pt x="94743" y="27440"/>
                  </a:lnTo>
                  <a:lnTo>
                    <a:pt x="94709" y="27541"/>
                  </a:lnTo>
                  <a:lnTo>
                    <a:pt x="94709" y="27676"/>
                  </a:lnTo>
                  <a:lnTo>
                    <a:pt x="94743" y="27777"/>
                  </a:lnTo>
                  <a:lnTo>
                    <a:pt x="94776" y="27912"/>
                  </a:lnTo>
                  <a:lnTo>
                    <a:pt x="94911" y="28114"/>
                  </a:lnTo>
                  <a:lnTo>
                    <a:pt x="95046" y="28316"/>
                  </a:lnTo>
                  <a:lnTo>
                    <a:pt x="95248" y="28484"/>
                  </a:lnTo>
                  <a:lnTo>
                    <a:pt x="95416" y="28585"/>
                  </a:lnTo>
                  <a:lnTo>
                    <a:pt x="95584" y="28619"/>
                  </a:lnTo>
                  <a:lnTo>
                    <a:pt x="95786" y="28585"/>
                  </a:lnTo>
                  <a:lnTo>
                    <a:pt x="95854" y="28585"/>
                  </a:lnTo>
                  <a:lnTo>
                    <a:pt x="95854" y="28551"/>
                  </a:lnTo>
                  <a:lnTo>
                    <a:pt x="95887" y="28551"/>
                  </a:lnTo>
                  <a:lnTo>
                    <a:pt x="95921" y="28518"/>
                  </a:lnTo>
                  <a:lnTo>
                    <a:pt x="96628" y="27945"/>
                  </a:lnTo>
                  <a:lnTo>
                    <a:pt x="97268" y="27339"/>
                  </a:lnTo>
                  <a:lnTo>
                    <a:pt x="97907" y="26733"/>
                  </a:lnTo>
                  <a:lnTo>
                    <a:pt x="98513" y="26093"/>
                  </a:lnTo>
                  <a:lnTo>
                    <a:pt x="99119" y="25386"/>
                  </a:lnTo>
                  <a:lnTo>
                    <a:pt x="99725" y="24713"/>
                  </a:lnTo>
                  <a:lnTo>
                    <a:pt x="99995" y="24376"/>
                  </a:lnTo>
                  <a:lnTo>
                    <a:pt x="100331" y="24073"/>
                  </a:lnTo>
                  <a:lnTo>
                    <a:pt x="100500" y="23939"/>
                  </a:lnTo>
                  <a:lnTo>
                    <a:pt x="100601" y="23838"/>
                  </a:lnTo>
                  <a:lnTo>
                    <a:pt x="100702" y="23838"/>
                  </a:lnTo>
                  <a:lnTo>
                    <a:pt x="100803" y="23871"/>
                  </a:lnTo>
                  <a:lnTo>
                    <a:pt x="100230" y="24444"/>
                  </a:lnTo>
                  <a:lnTo>
                    <a:pt x="99658" y="25050"/>
                  </a:lnTo>
                  <a:lnTo>
                    <a:pt x="98513" y="26262"/>
                  </a:lnTo>
                  <a:lnTo>
                    <a:pt x="97907" y="26935"/>
                  </a:lnTo>
                  <a:lnTo>
                    <a:pt x="97268" y="27609"/>
                  </a:lnTo>
                  <a:lnTo>
                    <a:pt x="96965" y="27912"/>
                  </a:lnTo>
                  <a:lnTo>
                    <a:pt x="96628" y="28215"/>
                  </a:lnTo>
                  <a:lnTo>
                    <a:pt x="96291" y="28518"/>
                  </a:lnTo>
                  <a:lnTo>
                    <a:pt x="95955" y="28821"/>
                  </a:lnTo>
                  <a:lnTo>
                    <a:pt x="95955" y="28787"/>
                  </a:lnTo>
                  <a:lnTo>
                    <a:pt x="95921" y="28686"/>
                  </a:lnTo>
                  <a:lnTo>
                    <a:pt x="95887" y="28686"/>
                  </a:lnTo>
                  <a:lnTo>
                    <a:pt x="95887" y="28652"/>
                  </a:lnTo>
                  <a:lnTo>
                    <a:pt x="95820" y="28652"/>
                  </a:lnTo>
                  <a:lnTo>
                    <a:pt x="95753" y="28686"/>
                  </a:lnTo>
                  <a:lnTo>
                    <a:pt x="95753" y="28753"/>
                  </a:lnTo>
                  <a:lnTo>
                    <a:pt x="95820" y="28922"/>
                  </a:lnTo>
                  <a:lnTo>
                    <a:pt x="95887" y="29056"/>
                  </a:lnTo>
                  <a:lnTo>
                    <a:pt x="96022" y="29191"/>
                  </a:lnTo>
                  <a:lnTo>
                    <a:pt x="96157" y="29258"/>
                  </a:lnTo>
                  <a:lnTo>
                    <a:pt x="96224" y="29258"/>
                  </a:lnTo>
                  <a:lnTo>
                    <a:pt x="96291" y="29427"/>
                  </a:lnTo>
                  <a:lnTo>
                    <a:pt x="96392" y="29561"/>
                  </a:lnTo>
                  <a:lnTo>
                    <a:pt x="96561" y="29662"/>
                  </a:lnTo>
                  <a:lnTo>
                    <a:pt x="96729" y="29730"/>
                  </a:lnTo>
                  <a:lnTo>
                    <a:pt x="97133" y="29831"/>
                  </a:lnTo>
                  <a:lnTo>
                    <a:pt x="97436" y="29898"/>
                  </a:lnTo>
                  <a:lnTo>
                    <a:pt x="97537" y="29864"/>
                  </a:lnTo>
                  <a:lnTo>
                    <a:pt x="97571" y="29831"/>
                  </a:lnTo>
                  <a:lnTo>
                    <a:pt x="97571" y="29730"/>
                  </a:lnTo>
                  <a:lnTo>
                    <a:pt x="97503" y="29662"/>
                  </a:lnTo>
                  <a:lnTo>
                    <a:pt x="97806" y="29359"/>
                  </a:lnTo>
                  <a:lnTo>
                    <a:pt x="97975" y="29460"/>
                  </a:lnTo>
                  <a:lnTo>
                    <a:pt x="98042" y="29561"/>
                  </a:lnTo>
                  <a:lnTo>
                    <a:pt x="98076" y="29662"/>
                  </a:lnTo>
                  <a:lnTo>
                    <a:pt x="98109" y="29797"/>
                  </a:lnTo>
                  <a:lnTo>
                    <a:pt x="97941" y="30033"/>
                  </a:lnTo>
                  <a:lnTo>
                    <a:pt x="97773" y="30235"/>
                  </a:lnTo>
                  <a:lnTo>
                    <a:pt x="97604" y="30470"/>
                  </a:lnTo>
                  <a:lnTo>
                    <a:pt x="97470" y="30740"/>
                  </a:lnTo>
                  <a:lnTo>
                    <a:pt x="97402" y="30908"/>
                  </a:lnTo>
                  <a:lnTo>
                    <a:pt x="97369" y="31110"/>
                  </a:lnTo>
                  <a:lnTo>
                    <a:pt x="97369" y="31312"/>
                  </a:lnTo>
                  <a:lnTo>
                    <a:pt x="97402" y="31379"/>
                  </a:lnTo>
                  <a:lnTo>
                    <a:pt x="97470" y="31447"/>
                  </a:lnTo>
                  <a:lnTo>
                    <a:pt x="97436" y="31514"/>
                  </a:lnTo>
                  <a:lnTo>
                    <a:pt x="97470" y="31581"/>
                  </a:lnTo>
                  <a:lnTo>
                    <a:pt x="97537" y="31615"/>
                  </a:lnTo>
                  <a:lnTo>
                    <a:pt x="97604" y="31581"/>
                  </a:lnTo>
                  <a:lnTo>
                    <a:pt x="98547" y="30908"/>
                  </a:lnTo>
                  <a:lnTo>
                    <a:pt x="99490" y="30201"/>
                  </a:lnTo>
                  <a:lnTo>
                    <a:pt x="100399" y="29494"/>
                  </a:lnTo>
                  <a:lnTo>
                    <a:pt x="101274" y="28720"/>
                  </a:lnTo>
                  <a:lnTo>
                    <a:pt x="102149" y="27912"/>
                  </a:lnTo>
                  <a:lnTo>
                    <a:pt x="102958" y="27070"/>
                  </a:lnTo>
                  <a:lnTo>
                    <a:pt x="103732" y="26228"/>
                  </a:lnTo>
                  <a:lnTo>
                    <a:pt x="104473" y="25319"/>
                  </a:lnTo>
                  <a:lnTo>
                    <a:pt x="104809" y="24848"/>
                  </a:lnTo>
                  <a:lnTo>
                    <a:pt x="105146" y="24343"/>
                  </a:lnTo>
                  <a:lnTo>
                    <a:pt x="105449" y="23838"/>
                  </a:lnTo>
                  <a:lnTo>
                    <a:pt x="105752" y="23299"/>
                  </a:lnTo>
                  <a:lnTo>
                    <a:pt x="106257" y="22222"/>
                  </a:lnTo>
                  <a:lnTo>
                    <a:pt x="106728" y="21111"/>
                  </a:lnTo>
                  <a:lnTo>
                    <a:pt x="106897" y="20606"/>
                  </a:lnTo>
                  <a:lnTo>
                    <a:pt x="106998" y="20067"/>
                  </a:lnTo>
                  <a:lnTo>
                    <a:pt x="107065" y="19528"/>
                  </a:lnTo>
                  <a:lnTo>
                    <a:pt x="107099" y="18990"/>
                  </a:lnTo>
                  <a:lnTo>
                    <a:pt x="107166" y="17104"/>
                  </a:lnTo>
                  <a:lnTo>
                    <a:pt x="107166" y="17037"/>
                  </a:lnTo>
                  <a:lnTo>
                    <a:pt x="107166" y="16969"/>
                  </a:lnTo>
                  <a:lnTo>
                    <a:pt x="107132" y="16027"/>
                  </a:lnTo>
                  <a:lnTo>
                    <a:pt x="107099" y="15993"/>
                  </a:lnTo>
                  <a:lnTo>
                    <a:pt x="107031" y="15993"/>
                  </a:lnTo>
                  <a:lnTo>
                    <a:pt x="106998" y="16027"/>
                  </a:lnTo>
                  <a:lnTo>
                    <a:pt x="106998" y="15993"/>
                  </a:lnTo>
                  <a:lnTo>
                    <a:pt x="107099" y="15892"/>
                  </a:lnTo>
                  <a:lnTo>
                    <a:pt x="107132" y="15825"/>
                  </a:lnTo>
                  <a:lnTo>
                    <a:pt x="107099" y="15791"/>
                  </a:lnTo>
                  <a:lnTo>
                    <a:pt x="107031" y="15724"/>
                  </a:lnTo>
                  <a:lnTo>
                    <a:pt x="106964" y="15724"/>
                  </a:lnTo>
                  <a:lnTo>
                    <a:pt x="106829" y="15050"/>
                  </a:lnTo>
                  <a:lnTo>
                    <a:pt x="106627" y="14411"/>
                  </a:lnTo>
                  <a:lnTo>
                    <a:pt x="106392" y="13805"/>
                  </a:lnTo>
                  <a:lnTo>
                    <a:pt x="106089" y="13199"/>
                  </a:lnTo>
                  <a:lnTo>
                    <a:pt x="105752" y="12626"/>
                  </a:lnTo>
                  <a:lnTo>
                    <a:pt x="105382" y="12088"/>
                  </a:lnTo>
                  <a:lnTo>
                    <a:pt x="104944" y="11549"/>
                  </a:lnTo>
                  <a:lnTo>
                    <a:pt x="104439" y="11078"/>
                  </a:lnTo>
                  <a:lnTo>
                    <a:pt x="104170" y="10842"/>
                  </a:lnTo>
                  <a:lnTo>
                    <a:pt x="103867" y="10606"/>
                  </a:lnTo>
                  <a:lnTo>
                    <a:pt x="103261" y="10202"/>
                  </a:lnTo>
                  <a:lnTo>
                    <a:pt x="102621" y="9865"/>
                  </a:lnTo>
                  <a:lnTo>
                    <a:pt x="101981" y="9562"/>
                  </a:lnTo>
                  <a:lnTo>
                    <a:pt x="101274" y="9293"/>
                  </a:lnTo>
                  <a:lnTo>
                    <a:pt x="100500" y="9024"/>
                  </a:lnTo>
                  <a:lnTo>
                    <a:pt x="100129" y="8923"/>
                  </a:lnTo>
                  <a:lnTo>
                    <a:pt x="99725" y="8822"/>
                  </a:lnTo>
                  <a:lnTo>
                    <a:pt x="99321" y="8788"/>
                  </a:lnTo>
                  <a:lnTo>
                    <a:pt x="98951" y="8754"/>
                  </a:lnTo>
                  <a:lnTo>
                    <a:pt x="99187" y="8485"/>
                  </a:lnTo>
                  <a:lnTo>
                    <a:pt x="105718" y="1"/>
                  </a:lnTo>
                  <a:lnTo>
                    <a:pt x="105415" y="1"/>
                  </a:lnTo>
                  <a:lnTo>
                    <a:pt x="99826" y="7273"/>
                  </a:lnTo>
                  <a:lnTo>
                    <a:pt x="97739" y="9933"/>
                  </a:lnTo>
                  <a:lnTo>
                    <a:pt x="97537" y="9966"/>
                  </a:lnTo>
                  <a:lnTo>
                    <a:pt x="97672" y="10034"/>
                  </a:lnTo>
                  <a:lnTo>
                    <a:pt x="96695" y="11313"/>
                  </a:lnTo>
                  <a:lnTo>
                    <a:pt x="96224" y="11919"/>
                  </a:lnTo>
                  <a:lnTo>
                    <a:pt x="69424" y="12054"/>
                  </a:lnTo>
                  <a:lnTo>
                    <a:pt x="42624" y="12088"/>
                  </a:lnTo>
                  <a:lnTo>
                    <a:pt x="34308" y="12088"/>
                  </a:lnTo>
                  <a:lnTo>
                    <a:pt x="25959" y="12054"/>
                  </a:lnTo>
                  <a:lnTo>
                    <a:pt x="17643" y="12020"/>
                  </a:lnTo>
                  <a:lnTo>
                    <a:pt x="13502" y="12054"/>
                  </a:lnTo>
                  <a:lnTo>
                    <a:pt x="9327" y="12088"/>
                  </a:lnTo>
                  <a:lnTo>
                    <a:pt x="9259" y="12121"/>
                  </a:lnTo>
                  <a:lnTo>
                    <a:pt x="9226" y="12189"/>
                  </a:lnTo>
                  <a:lnTo>
                    <a:pt x="9259" y="12256"/>
                  </a:lnTo>
                  <a:lnTo>
                    <a:pt x="9327" y="12290"/>
                  </a:lnTo>
                  <a:lnTo>
                    <a:pt x="16027" y="12357"/>
                  </a:lnTo>
                  <a:lnTo>
                    <a:pt x="22760" y="12357"/>
                  </a:lnTo>
                  <a:lnTo>
                    <a:pt x="36194" y="12323"/>
                  </a:lnTo>
                  <a:lnTo>
                    <a:pt x="63027" y="12290"/>
                  </a:lnTo>
                  <a:lnTo>
                    <a:pt x="79558" y="12256"/>
                  </a:lnTo>
                  <a:lnTo>
                    <a:pt x="96056" y="12155"/>
                  </a:lnTo>
                  <a:lnTo>
                    <a:pt x="95584" y="12795"/>
                  </a:lnTo>
                  <a:lnTo>
                    <a:pt x="95315" y="13131"/>
                  </a:lnTo>
                  <a:lnTo>
                    <a:pt x="95046" y="13401"/>
                  </a:lnTo>
                  <a:lnTo>
                    <a:pt x="94743" y="13704"/>
                  </a:lnTo>
                  <a:lnTo>
                    <a:pt x="94439" y="13939"/>
                  </a:lnTo>
                  <a:lnTo>
                    <a:pt x="94136" y="14108"/>
                  </a:lnTo>
                  <a:lnTo>
                    <a:pt x="93800" y="14276"/>
                  </a:lnTo>
                  <a:lnTo>
                    <a:pt x="87100" y="14175"/>
                  </a:lnTo>
                  <a:lnTo>
                    <a:pt x="80366" y="14074"/>
                  </a:lnTo>
                  <a:lnTo>
                    <a:pt x="73666" y="14040"/>
                  </a:lnTo>
                  <a:lnTo>
                    <a:pt x="66966" y="14007"/>
                  </a:lnTo>
                  <a:lnTo>
                    <a:pt x="53533" y="14007"/>
                  </a:lnTo>
                  <a:lnTo>
                    <a:pt x="46833" y="14074"/>
                  </a:lnTo>
                  <a:lnTo>
                    <a:pt x="40133" y="14141"/>
                  </a:lnTo>
                  <a:lnTo>
                    <a:pt x="26295" y="14310"/>
                  </a:lnTo>
                  <a:lnTo>
                    <a:pt x="19393" y="14444"/>
                  </a:lnTo>
                  <a:lnTo>
                    <a:pt x="12458" y="14613"/>
                  </a:lnTo>
                  <a:lnTo>
                    <a:pt x="12458" y="14613"/>
                  </a:lnTo>
                  <a:lnTo>
                    <a:pt x="12491" y="14512"/>
                  </a:lnTo>
                  <a:lnTo>
                    <a:pt x="12491" y="14444"/>
                  </a:lnTo>
                  <a:lnTo>
                    <a:pt x="12458" y="14377"/>
                  </a:lnTo>
                  <a:lnTo>
                    <a:pt x="12357" y="14343"/>
                  </a:lnTo>
                  <a:lnTo>
                    <a:pt x="12087" y="14343"/>
                  </a:lnTo>
                  <a:lnTo>
                    <a:pt x="11784" y="14310"/>
                  </a:lnTo>
                  <a:lnTo>
                    <a:pt x="11549" y="14276"/>
                  </a:lnTo>
                  <a:lnTo>
                    <a:pt x="11279" y="14175"/>
                  </a:lnTo>
                  <a:lnTo>
                    <a:pt x="11044" y="14074"/>
                  </a:lnTo>
                  <a:lnTo>
                    <a:pt x="10808" y="13939"/>
                  </a:lnTo>
                  <a:lnTo>
                    <a:pt x="10337" y="13603"/>
                  </a:lnTo>
                  <a:lnTo>
                    <a:pt x="9933" y="13232"/>
                  </a:lnTo>
                  <a:lnTo>
                    <a:pt x="9562" y="12795"/>
                  </a:lnTo>
                  <a:lnTo>
                    <a:pt x="8855" y="11953"/>
                  </a:lnTo>
                  <a:lnTo>
                    <a:pt x="7206" y="9865"/>
                  </a:lnTo>
                  <a:lnTo>
                    <a:pt x="5623" y="7778"/>
                  </a:lnTo>
                  <a:lnTo>
                    <a:pt x="4108" y="5691"/>
                  </a:lnTo>
                  <a:lnTo>
                    <a:pt x="2694" y="3603"/>
                  </a:lnTo>
                  <a:lnTo>
                    <a:pt x="2088" y="2728"/>
                  </a:lnTo>
                  <a:lnTo>
                    <a:pt x="1516" y="1819"/>
                  </a:lnTo>
                  <a:lnTo>
                    <a:pt x="943" y="910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9;p2"/>
            <p:cNvSpPr/>
            <p:nvPr/>
          </p:nvSpPr>
          <p:spPr>
            <a:xfrm>
              <a:off x="475175" y="4197475"/>
              <a:ext cx="269375" cy="75775"/>
            </a:xfrm>
            <a:custGeom>
              <a:avLst/>
              <a:gdLst/>
              <a:ahLst/>
              <a:cxnLst/>
              <a:rect l="l" t="t" r="r" b="b"/>
              <a:pathLst>
                <a:path w="10775" h="3031" extrusionOk="0">
                  <a:moveTo>
                    <a:pt x="10673" y="1"/>
                  </a:moveTo>
                  <a:lnTo>
                    <a:pt x="5320" y="1448"/>
                  </a:lnTo>
                  <a:lnTo>
                    <a:pt x="2525" y="2223"/>
                  </a:lnTo>
                  <a:lnTo>
                    <a:pt x="1246" y="2559"/>
                  </a:lnTo>
                  <a:lnTo>
                    <a:pt x="606" y="2761"/>
                  </a:lnTo>
                  <a:lnTo>
                    <a:pt x="303" y="2862"/>
                  </a:lnTo>
                  <a:lnTo>
                    <a:pt x="0" y="2997"/>
                  </a:lnTo>
                  <a:lnTo>
                    <a:pt x="0" y="3031"/>
                  </a:lnTo>
                  <a:lnTo>
                    <a:pt x="573" y="2930"/>
                  </a:lnTo>
                  <a:lnTo>
                    <a:pt x="1179" y="2795"/>
                  </a:lnTo>
                  <a:lnTo>
                    <a:pt x="2323" y="2458"/>
                  </a:lnTo>
                  <a:lnTo>
                    <a:pt x="5118" y="1684"/>
                  </a:lnTo>
                  <a:lnTo>
                    <a:pt x="10740" y="169"/>
                  </a:lnTo>
                  <a:lnTo>
                    <a:pt x="10774" y="102"/>
                  </a:lnTo>
                  <a:lnTo>
                    <a:pt x="10774" y="68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60;p2"/>
            <p:cNvSpPr/>
            <p:nvPr/>
          </p:nvSpPr>
          <p:spPr>
            <a:xfrm>
              <a:off x="733575" y="4522375"/>
              <a:ext cx="19375" cy="10125"/>
            </a:xfrm>
            <a:custGeom>
              <a:avLst/>
              <a:gdLst/>
              <a:ahLst/>
              <a:cxnLst/>
              <a:rect l="l" t="t" r="r" b="b"/>
              <a:pathLst>
                <a:path w="775" h="405" extrusionOk="0">
                  <a:moveTo>
                    <a:pt x="135" y="0"/>
                  </a:moveTo>
                  <a:lnTo>
                    <a:pt x="34" y="34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303" y="270"/>
                  </a:lnTo>
                  <a:lnTo>
                    <a:pt x="404" y="337"/>
                  </a:lnTo>
                  <a:lnTo>
                    <a:pt x="505" y="404"/>
                  </a:lnTo>
                  <a:lnTo>
                    <a:pt x="606" y="404"/>
                  </a:lnTo>
                  <a:lnTo>
                    <a:pt x="741" y="337"/>
                  </a:lnTo>
                  <a:lnTo>
                    <a:pt x="741" y="303"/>
                  </a:lnTo>
                  <a:lnTo>
                    <a:pt x="775" y="270"/>
                  </a:lnTo>
                  <a:lnTo>
                    <a:pt x="741" y="169"/>
                  </a:lnTo>
                  <a:lnTo>
                    <a:pt x="674" y="101"/>
                  </a:lnTo>
                  <a:lnTo>
                    <a:pt x="606" y="101"/>
                  </a:lnTo>
                  <a:lnTo>
                    <a:pt x="573" y="135"/>
                  </a:lnTo>
                  <a:lnTo>
                    <a:pt x="505" y="68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61;p2"/>
            <p:cNvSpPr/>
            <p:nvPr/>
          </p:nvSpPr>
          <p:spPr>
            <a:xfrm>
              <a:off x="1440600" y="4990350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52" y="1"/>
                  </a:moveTo>
                  <a:lnTo>
                    <a:pt x="1314" y="68"/>
                  </a:lnTo>
                  <a:lnTo>
                    <a:pt x="809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405"/>
                  </a:lnTo>
                  <a:lnTo>
                    <a:pt x="708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85" y="371"/>
                  </a:lnTo>
                  <a:lnTo>
                    <a:pt x="1785" y="573"/>
                  </a:lnTo>
                  <a:lnTo>
                    <a:pt x="1886" y="944"/>
                  </a:lnTo>
                  <a:lnTo>
                    <a:pt x="1920" y="1381"/>
                  </a:lnTo>
                  <a:lnTo>
                    <a:pt x="1953" y="1617"/>
                  </a:lnTo>
                  <a:lnTo>
                    <a:pt x="2021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39" y="2055"/>
                  </a:lnTo>
                  <a:lnTo>
                    <a:pt x="404" y="2156"/>
                  </a:lnTo>
                  <a:lnTo>
                    <a:pt x="539" y="2223"/>
                  </a:lnTo>
                  <a:lnTo>
                    <a:pt x="708" y="2223"/>
                  </a:lnTo>
                  <a:lnTo>
                    <a:pt x="1078" y="2156"/>
                  </a:lnTo>
                  <a:lnTo>
                    <a:pt x="2155" y="2021"/>
                  </a:lnTo>
                  <a:lnTo>
                    <a:pt x="2189" y="1987"/>
                  </a:lnTo>
                  <a:lnTo>
                    <a:pt x="2223" y="1954"/>
                  </a:lnTo>
                  <a:lnTo>
                    <a:pt x="2223" y="1886"/>
                  </a:lnTo>
                  <a:lnTo>
                    <a:pt x="2189" y="1853"/>
                  </a:lnTo>
                  <a:lnTo>
                    <a:pt x="2189" y="1617"/>
                  </a:lnTo>
                  <a:lnTo>
                    <a:pt x="2155" y="1381"/>
                  </a:lnTo>
                  <a:lnTo>
                    <a:pt x="2054" y="910"/>
                  </a:lnTo>
                  <a:lnTo>
                    <a:pt x="2021" y="506"/>
                  </a:lnTo>
                  <a:lnTo>
                    <a:pt x="1987" y="338"/>
                  </a:lnTo>
                  <a:lnTo>
                    <a:pt x="1920" y="169"/>
                  </a:lnTo>
                  <a:lnTo>
                    <a:pt x="1920" y="102"/>
                  </a:lnTo>
                  <a:lnTo>
                    <a:pt x="1920" y="68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62;p2"/>
            <p:cNvSpPr/>
            <p:nvPr/>
          </p:nvSpPr>
          <p:spPr>
            <a:xfrm>
              <a:off x="3530550" y="4035875"/>
              <a:ext cx="219700" cy="344275"/>
            </a:xfrm>
            <a:custGeom>
              <a:avLst/>
              <a:gdLst/>
              <a:ahLst/>
              <a:cxnLst/>
              <a:rect l="l" t="t" r="r" b="b"/>
              <a:pathLst>
                <a:path w="8788" h="13771" extrusionOk="0">
                  <a:moveTo>
                    <a:pt x="1818" y="169"/>
                  </a:moveTo>
                  <a:lnTo>
                    <a:pt x="2189" y="270"/>
                  </a:lnTo>
                  <a:lnTo>
                    <a:pt x="2626" y="337"/>
                  </a:lnTo>
                  <a:lnTo>
                    <a:pt x="3030" y="371"/>
                  </a:lnTo>
                  <a:lnTo>
                    <a:pt x="3468" y="438"/>
                  </a:lnTo>
                  <a:lnTo>
                    <a:pt x="5219" y="707"/>
                  </a:lnTo>
                  <a:lnTo>
                    <a:pt x="6936" y="943"/>
                  </a:lnTo>
                  <a:lnTo>
                    <a:pt x="8619" y="1111"/>
                  </a:lnTo>
                  <a:lnTo>
                    <a:pt x="8485" y="1785"/>
                  </a:lnTo>
                  <a:lnTo>
                    <a:pt x="8384" y="2492"/>
                  </a:lnTo>
                  <a:lnTo>
                    <a:pt x="8215" y="3872"/>
                  </a:lnTo>
                  <a:lnTo>
                    <a:pt x="7811" y="7003"/>
                  </a:lnTo>
                  <a:lnTo>
                    <a:pt x="7609" y="8619"/>
                  </a:lnTo>
                  <a:lnTo>
                    <a:pt x="7374" y="10202"/>
                  </a:lnTo>
                  <a:lnTo>
                    <a:pt x="6868" y="13400"/>
                  </a:lnTo>
                  <a:lnTo>
                    <a:pt x="5993" y="13333"/>
                  </a:lnTo>
                  <a:lnTo>
                    <a:pt x="5151" y="13232"/>
                  </a:lnTo>
                  <a:lnTo>
                    <a:pt x="4276" y="13097"/>
                  </a:lnTo>
                  <a:lnTo>
                    <a:pt x="3434" y="12962"/>
                  </a:lnTo>
                  <a:lnTo>
                    <a:pt x="2660" y="12828"/>
                  </a:lnTo>
                  <a:lnTo>
                    <a:pt x="1852" y="12693"/>
                  </a:lnTo>
                  <a:lnTo>
                    <a:pt x="1044" y="12626"/>
                  </a:lnTo>
                  <a:lnTo>
                    <a:pt x="640" y="12626"/>
                  </a:lnTo>
                  <a:lnTo>
                    <a:pt x="236" y="12659"/>
                  </a:lnTo>
                  <a:lnTo>
                    <a:pt x="1044" y="6431"/>
                  </a:lnTo>
                  <a:lnTo>
                    <a:pt x="1448" y="3266"/>
                  </a:lnTo>
                  <a:lnTo>
                    <a:pt x="1684" y="1717"/>
                  </a:lnTo>
                  <a:lnTo>
                    <a:pt x="1751" y="943"/>
                  </a:lnTo>
                  <a:lnTo>
                    <a:pt x="1818" y="169"/>
                  </a:lnTo>
                  <a:close/>
                  <a:moveTo>
                    <a:pt x="2155" y="0"/>
                  </a:moveTo>
                  <a:lnTo>
                    <a:pt x="1987" y="34"/>
                  </a:lnTo>
                  <a:lnTo>
                    <a:pt x="1818" y="68"/>
                  </a:lnTo>
                  <a:lnTo>
                    <a:pt x="1785" y="68"/>
                  </a:lnTo>
                  <a:lnTo>
                    <a:pt x="1751" y="34"/>
                  </a:lnTo>
                  <a:lnTo>
                    <a:pt x="1717" y="68"/>
                  </a:lnTo>
                  <a:lnTo>
                    <a:pt x="1684" y="101"/>
                  </a:lnTo>
                  <a:lnTo>
                    <a:pt x="1549" y="808"/>
                  </a:lnTo>
                  <a:lnTo>
                    <a:pt x="1414" y="1549"/>
                  </a:lnTo>
                  <a:lnTo>
                    <a:pt x="1246" y="2997"/>
                  </a:lnTo>
                  <a:lnTo>
                    <a:pt x="842" y="6162"/>
                  </a:lnTo>
                  <a:lnTo>
                    <a:pt x="0" y="12760"/>
                  </a:lnTo>
                  <a:lnTo>
                    <a:pt x="0" y="12828"/>
                  </a:lnTo>
                  <a:lnTo>
                    <a:pt x="68" y="12861"/>
                  </a:lnTo>
                  <a:lnTo>
                    <a:pt x="169" y="12861"/>
                  </a:lnTo>
                  <a:lnTo>
                    <a:pt x="202" y="12794"/>
                  </a:lnTo>
                  <a:lnTo>
                    <a:pt x="640" y="12895"/>
                  </a:lnTo>
                  <a:lnTo>
                    <a:pt x="1044" y="12929"/>
                  </a:lnTo>
                  <a:lnTo>
                    <a:pt x="1919" y="13030"/>
                  </a:lnTo>
                  <a:lnTo>
                    <a:pt x="2761" y="13131"/>
                  </a:lnTo>
                  <a:lnTo>
                    <a:pt x="3603" y="13232"/>
                  </a:lnTo>
                  <a:lnTo>
                    <a:pt x="4411" y="13400"/>
                  </a:lnTo>
                  <a:lnTo>
                    <a:pt x="5219" y="13535"/>
                  </a:lnTo>
                  <a:lnTo>
                    <a:pt x="6027" y="13636"/>
                  </a:lnTo>
                  <a:lnTo>
                    <a:pt x="6835" y="13636"/>
                  </a:lnTo>
                  <a:lnTo>
                    <a:pt x="6868" y="13737"/>
                  </a:lnTo>
                  <a:lnTo>
                    <a:pt x="6936" y="13771"/>
                  </a:lnTo>
                  <a:lnTo>
                    <a:pt x="7003" y="13771"/>
                  </a:lnTo>
                  <a:lnTo>
                    <a:pt x="7037" y="13737"/>
                  </a:lnTo>
                  <a:lnTo>
                    <a:pt x="7071" y="13703"/>
                  </a:lnTo>
                  <a:lnTo>
                    <a:pt x="7071" y="13602"/>
                  </a:lnTo>
                  <a:lnTo>
                    <a:pt x="7138" y="13569"/>
                  </a:lnTo>
                  <a:lnTo>
                    <a:pt x="7172" y="13535"/>
                  </a:lnTo>
                  <a:lnTo>
                    <a:pt x="7172" y="13468"/>
                  </a:lnTo>
                  <a:lnTo>
                    <a:pt x="7104" y="13400"/>
                  </a:lnTo>
                  <a:lnTo>
                    <a:pt x="7407" y="11952"/>
                  </a:lnTo>
                  <a:lnTo>
                    <a:pt x="7609" y="10471"/>
                  </a:lnTo>
                  <a:lnTo>
                    <a:pt x="8013" y="7542"/>
                  </a:lnTo>
                  <a:lnTo>
                    <a:pt x="8384" y="4411"/>
                  </a:lnTo>
                  <a:lnTo>
                    <a:pt x="8619" y="2761"/>
                  </a:lnTo>
                  <a:lnTo>
                    <a:pt x="8687" y="1953"/>
                  </a:lnTo>
                  <a:lnTo>
                    <a:pt x="8720" y="1515"/>
                  </a:lnTo>
                  <a:lnTo>
                    <a:pt x="8720" y="1111"/>
                  </a:lnTo>
                  <a:lnTo>
                    <a:pt x="8788" y="1078"/>
                  </a:lnTo>
                  <a:lnTo>
                    <a:pt x="8788" y="977"/>
                  </a:lnTo>
                  <a:lnTo>
                    <a:pt x="8754" y="909"/>
                  </a:lnTo>
                  <a:lnTo>
                    <a:pt x="8687" y="876"/>
                  </a:lnTo>
                  <a:lnTo>
                    <a:pt x="6835" y="674"/>
                  </a:lnTo>
                  <a:lnTo>
                    <a:pt x="5017" y="438"/>
                  </a:lnTo>
                  <a:lnTo>
                    <a:pt x="4141" y="303"/>
                  </a:lnTo>
                  <a:lnTo>
                    <a:pt x="3266" y="135"/>
                  </a:lnTo>
                  <a:lnTo>
                    <a:pt x="2896" y="68"/>
                  </a:lnTo>
                  <a:lnTo>
                    <a:pt x="2525" y="34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3;p2"/>
            <p:cNvSpPr/>
            <p:nvPr/>
          </p:nvSpPr>
          <p:spPr>
            <a:xfrm>
              <a:off x="988600" y="5295900"/>
              <a:ext cx="60625" cy="64000"/>
            </a:xfrm>
            <a:custGeom>
              <a:avLst/>
              <a:gdLst/>
              <a:ahLst/>
              <a:cxnLst/>
              <a:rect l="l" t="t" r="r" b="b"/>
              <a:pathLst>
                <a:path w="2425" h="2560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02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34" y="707"/>
                  </a:lnTo>
                  <a:lnTo>
                    <a:pt x="68" y="1145"/>
                  </a:lnTo>
                  <a:lnTo>
                    <a:pt x="169" y="1852"/>
                  </a:lnTo>
                  <a:lnTo>
                    <a:pt x="270" y="2222"/>
                  </a:lnTo>
                  <a:lnTo>
                    <a:pt x="371" y="2492"/>
                  </a:lnTo>
                  <a:lnTo>
                    <a:pt x="405" y="2559"/>
                  </a:lnTo>
                  <a:lnTo>
                    <a:pt x="438" y="2559"/>
                  </a:lnTo>
                  <a:lnTo>
                    <a:pt x="506" y="2525"/>
                  </a:lnTo>
                  <a:lnTo>
                    <a:pt x="506" y="2458"/>
                  </a:lnTo>
                  <a:lnTo>
                    <a:pt x="405" y="1785"/>
                  </a:lnTo>
                  <a:lnTo>
                    <a:pt x="270" y="1111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3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2021" y="472"/>
                  </a:lnTo>
                  <a:lnTo>
                    <a:pt x="2054" y="775"/>
                  </a:lnTo>
                  <a:lnTo>
                    <a:pt x="2223" y="2121"/>
                  </a:lnTo>
                  <a:lnTo>
                    <a:pt x="2021" y="2121"/>
                  </a:lnTo>
                  <a:lnTo>
                    <a:pt x="1819" y="2155"/>
                  </a:lnTo>
                  <a:lnTo>
                    <a:pt x="1415" y="2222"/>
                  </a:lnTo>
                  <a:lnTo>
                    <a:pt x="943" y="2256"/>
                  </a:lnTo>
                  <a:lnTo>
                    <a:pt x="674" y="2323"/>
                  </a:lnTo>
                  <a:lnTo>
                    <a:pt x="573" y="2391"/>
                  </a:lnTo>
                  <a:lnTo>
                    <a:pt x="506" y="2458"/>
                  </a:lnTo>
                  <a:lnTo>
                    <a:pt x="607" y="2525"/>
                  </a:lnTo>
                  <a:lnTo>
                    <a:pt x="674" y="2559"/>
                  </a:lnTo>
                  <a:lnTo>
                    <a:pt x="910" y="2525"/>
                  </a:lnTo>
                  <a:lnTo>
                    <a:pt x="1314" y="2458"/>
                  </a:lnTo>
                  <a:lnTo>
                    <a:pt x="1819" y="2391"/>
                  </a:lnTo>
                  <a:lnTo>
                    <a:pt x="2054" y="2357"/>
                  </a:lnTo>
                  <a:lnTo>
                    <a:pt x="2257" y="2290"/>
                  </a:lnTo>
                  <a:lnTo>
                    <a:pt x="2324" y="2323"/>
                  </a:lnTo>
                  <a:lnTo>
                    <a:pt x="2391" y="2323"/>
                  </a:lnTo>
                  <a:lnTo>
                    <a:pt x="2425" y="2290"/>
                  </a:lnTo>
                  <a:lnTo>
                    <a:pt x="2425" y="2222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4;p2"/>
            <p:cNvSpPr/>
            <p:nvPr/>
          </p:nvSpPr>
          <p:spPr>
            <a:xfrm>
              <a:off x="1100550" y="4580450"/>
              <a:ext cx="24425" cy="9275"/>
            </a:xfrm>
            <a:custGeom>
              <a:avLst/>
              <a:gdLst/>
              <a:ahLst/>
              <a:cxnLst/>
              <a:rect l="l" t="t" r="r" b="b"/>
              <a:pathLst>
                <a:path w="977" h="371" extrusionOk="0">
                  <a:moveTo>
                    <a:pt x="236" y="1"/>
                  </a:moveTo>
                  <a:lnTo>
                    <a:pt x="135" y="34"/>
                  </a:lnTo>
                  <a:lnTo>
                    <a:pt x="34" y="102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607" y="304"/>
                  </a:lnTo>
                  <a:lnTo>
                    <a:pt x="809" y="371"/>
                  </a:lnTo>
                  <a:lnTo>
                    <a:pt x="910" y="371"/>
                  </a:lnTo>
                  <a:lnTo>
                    <a:pt x="977" y="304"/>
                  </a:lnTo>
                  <a:lnTo>
                    <a:pt x="977" y="203"/>
                  </a:lnTo>
                  <a:lnTo>
                    <a:pt x="910" y="135"/>
                  </a:lnTo>
                  <a:lnTo>
                    <a:pt x="708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5;p2"/>
            <p:cNvSpPr/>
            <p:nvPr/>
          </p:nvSpPr>
          <p:spPr>
            <a:xfrm>
              <a:off x="1938050" y="4972675"/>
              <a:ext cx="222225" cy="368700"/>
            </a:xfrm>
            <a:custGeom>
              <a:avLst/>
              <a:gdLst/>
              <a:ahLst/>
              <a:cxnLst/>
              <a:rect l="l" t="t" r="r" b="b"/>
              <a:pathLst>
                <a:path w="8889" h="14748" extrusionOk="0">
                  <a:moveTo>
                    <a:pt x="4882" y="304"/>
                  </a:moveTo>
                  <a:lnTo>
                    <a:pt x="4815" y="472"/>
                  </a:lnTo>
                  <a:lnTo>
                    <a:pt x="4545" y="371"/>
                  </a:lnTo>
                  <a:lnTo>
                    <a:pt x="4882" y="304"/>
                  </a:lnTo>
                  <a:close/>
                  <a:moveTo>
                    <a:pt x="4781" y="4344"/>
                  </a:moveTo>
                  <a:lnTo>
                    <a:pt x="4815" y="4411"/>
                  </a:lnTo>
                  <a:lnTo>
                    <a:pt x="4747" y="4411"/>
                  </a:lnTo>
                  <a:lnTo>
                    <a:pt x="4545" y="4479"/>
                  </a:lnTo>
                  <a:lnTo>
                    <a:pt x="4545" y="4344"/>
                  </a:lnTo>
                  <a:lnTo>
                    <a:pt x="4613" y="4411"/>
                  </a:lnTo>
                  <a:lnTo>
                    <a:pt x="4747" y="4411"/>
                  </a:lnTo>
                  <a:lnTo>
                    <a:pt x="4781" y="4344"/>
                  </a:lnTo>
                  <a:close/>
                  <a:moveTo>
                    <a:pt x="5556" y="270"/>
                  </a:moveTo>
                  <a:lnTo>
                    <a:pt x="5892" y="304"/>
                  </a:lnTo>
                  <a:lnTo>
                    <a:pt x="6195" y="405"/>
                  </a:lnTo>
                  <a:lnTo>
                    <a:pt x="6498" y="540"/>
                  </a:lnTo>
                  <a:lnTo>
                    <a:pt x="6801" y="742"/>
                  </a:lnTo>
                  <a:lnTo>
                    <a:pt x="7037" y="977"/>
                  </a:lnTo>
                  <a:lnTo>
                    <a:pt x="7273" y="1213"/>
                  </a:lnTo>
                  <a:lnTo>
                    <a:pt x="7508" y="1482"/>
                  </a:lnTo>
                  <a:lnTo>
                    <a:pt x="7677" y="1785"/>
                  </a:lnTo>
                  <a:lnTo>
                    <a:pt x="7946" y="2290"/>
                  </a:lnTo>
                  <a:lnTo>
                    <a:pt x="8148" y="2863"/>
                  </a:lnTo>
                  <a:lnTo>
                    <a:pt x="8316" y="3469"/>
                  </a:lnTo>
                  <a:lnTo>
                    <a:pt x="8451" y="4108"/>
                  </a:lnTo>
                  <a:lnTo>
                    <a:pt x="8518" y="4748"/>
                  </a:lnTo>
                  <a:lnTo>
                    <a:pt x="8586" y="5354"/>
                  </a:lnTo>
                  <a:lnTo>
                    <a:pt x="8653" y="6566"/>
                  </a:lnTo>
                  <a:lnTo>
                    <a:pt x="8653" y="7172"/>
                  </a:lnTo>
                  <a:lnTo>
                    <a:pt x="8653" y="7778"/>
                  </a:lnTo>
                  <a:lnTo>
                    <a:pt x="8653" y="8384"/>
                  </a:lnTo>
                  <a:lnTo>
                    <a:pt x="8586" y="9024"/>
                  </a:lnTo>
                  <a:lnTo>
                    <a:pt x="8518" y="9630"/>
                  </a:lnTo>
                  <a:lnTo>
                    <a:pt x="8417" y="10236"/>
                  </a:lnTo>
                  <a:lnTo>
                    <a:pt x="8283" y="10808"/>
                  </a:lnTo>
                  <a:lnTo>
                    <a:pt x="8114" y="11414"/>
                  </a:lnTo>
                  <a:lnTo>
                    <a:pt x="7946" y="11818"/>
                  </a:lnTo>
                  <a:lnTo>
                    <a:pt x="7946" y="11818"/>
                  </a:lnTo>
                  <a:lnTo>
                    <a:pt x="8081" y="11010"/>
                  </a:lnTo>
                  <a:lnTo>
                    <a:pt x="8182" y="10169"/>
                  </a:lnTo>
                  <a:lnTo>
                    <a:pt x="8249" y="9361"/>
                  </a:lnTo>
                  <a:lnTo>
                    <a:pt x="8283" y="8553"/>
                  </a:lnTo>
                  <a:lnTo>
                    <a:pt x="8316" y="7542"/>
                  </a:lnTo>
                  <a:lnTo>
                    <a:pt x="8316" y="6499"/>
                  </a:lnTo>
                  <a:lnTo>
                    <a:pt x="8283" y="5489"/>
                  </a:lnTo>
                  <a:lnTo>
                    <a:pt x="8182" y="4479"/>
                  </a:lnTo>
                  <a:lnTo>
                    <a:pt x="8013" y="3671"/>
                  </a:lnTo>
                  <a:lnTo>
                    <a:pt x="7912" y="3267"/>
                  </a:lnTo>
                  <a:lnTo>
                    <a:pt x="7778" y="2896"/>
                  </a:lnTo>
                  <a:lnTo>
                    <a:pt x="7643" y="2492"/>
                  </a:lnTo>
                  <a:lnTo>
                    <a:pt x="7475" y="2122"/>
                  </a:lnTo>
                  <a:lnTo>
                    <a:pt x="7239" y="1785"/>
                  </a:lnTo>
                  <a:lnTo>
                    <a:pt x="7003" y="1449"/>
                  </a:lnTo>
                  <a:lnTo>
                    <a:pt x="6835" y="1213"/>
                  </a:lnTo>
                  <a:lnTo>
                    <a:pt x="6633" y="1011"/>
                  </a:lnTo>
                  <a:lnTo>
                    <a:pt x="6397" y="809"/>
                  </a:lnTo>
                  <a:lnTo>
                    <a:pt x="6128" y="641"/>
                  </a:lnTo>
                  <a:lnTo>
                    <a:pt x="5859" y="506"/>
                  </a:lnTo>
                  <a:lnTo>
                    <a:pt x="5589" y="405"/>
                  </a:lnTo>
                  <a:lnTo>
                    <a:pt x="5185" y="405"/>
                  </a:lnTo>
                  <a:lnTo>
                    <a:pt x="5050" y="439"/>
                  </a:lnTo>
                  <a:lnTo>
                    <a:pt x="5050" y="304"/>
                  </a:lnTo>
                  <a:lnTo>
                    <a:pt x="5556" y="270"/>
                  </a:lnTo>
                  <a:close/>
                  <a:moveTo>
                    <a:pt x="5421" y="573"/>
                  </a:moveTo>
                  <a:lnTo>
                    <a:pt x="5623" y="607"/>
                  </a:lnTo>
                  <a:lnTo>
                    <a:pt x="5825" y="674"/>
                  </a:lnTo>
                  <a:lnTo>
                    <a:pt x="5993" y="775"/>
                  </a:lnTo>
                  <a:lnTo>
                    <a:pt x="6162" y="876"/>
                  </a:lnTo>
                  <a:lnTo>
                    <a:pt x="6465" y="1146"/>
                  </a:lnTo>
                  <a:lnTo>
                    <a:pt x="6768" y="1449"/>
                  </a:lnTo>
                  <a:lnTo>
                    <a:pt x="7003" y="1819"/>
                  </a:lnTo>
                  <a:lnTo>
                    <a:pt x="7239" y="2156"/>
                  </a:lnTo>
                  <a:lnTo>
                    <a:pt x="7407" y="2492"/>
                  </a:lnTo>
                  <a:lnTo>
                    <a:pt x="7576" y="2863"/>
                  </a:lnTo>
                  <a:lnTo>
                    <a:pt x="7677" y="3233"/>
                  </a:lnTo>
                  <a:lnTo>
                    <a:pt x="7778" y="3603"/>
                  </a:lnTo>
                  <a:lnTo>
                    <a:pt x="7879" y="3974"/>
                  </a:lnTo>
                  <a:lnTo>
                    <a:pt x="7980" y="4748"/>
                  </a:lnTo>
                  <a:lnTo>
                    <a:pt x="8047" y="5522"/>
                  </a:lnTo>
                  <a:lnTo>
                    <a:pt x="8081" y="6398"/>
                  </a:lnTo>
                  <a:lnTo>
                    <a:pt x="8081" y="7273"/>
                  </a:lnTo>
                  <a:lnTo>
                    <a:pt x="8081" y="8149"/>
                  </a:lnTo>
                  <a:lnTo>
                    <a:pt x="8047" y="9024"/>
                  </a:lnTo>
                  <a:lnTo>
                    <a:pt x="7980" y="9899"/>
                  </a:lnTo>
                  <a:lnTo>
                    <a:pt x="7879" y="10775"/>
                  </a:lnTo>
                  <a:lnTo>
                    <a:pt x="7744" y="11650"/>
                  </a:lnTo>
                  <a:lnTo>
                    <a:pt x="7576" y="12525"/>
                  </a:lnTo>
                  <a:lnTo>
                    <a:pt x="7441" y="12727"/>
                  </a:lnTo>
                  <a:lnTo>
                    <a:pt x="7508" y="12559"/>
                  </a:lnTo>
                  <a:lnTo>
                    <a:pt x="7542" y="12357"/>
                  </a:lnTo>
                  <a:lnTo>
                    <a:pt x="7576" y="12155"/>
                  </a:lnTo>
                  <a:lnTo>
                    <a:pt x="7576" y="11953"/>
                  </a:lnTo>
                  <a:lnTo>
                    <a:pt x="7542" y="11886"/>
                  </a:lnTo>
                  <a:lnTo>
                    <a:pt x="7441" y="11886"/>
                  </a:lnTo>
                  <a:lnTo>
                    <a:pt x="7407" y="11953"/>
                  </a:lnTo>
                  <a:lnTo>
                    <a:pt x="7340" y="12323"/>
                  </a:lnTo>
                  <a:lnTo>
                    <a:pt x="7239" y="12626"/>
                  </a:lnTo>
                  <a:lnTo>
                    <a:pt x="7071" y="12896"/>
                  </a:lnTo>
                  <a:lnTo>
                    <a:pt x="6902" y="13131"/>
                  </a:lnTo>
                  <a:lnTo>
                    <a:pt x="6667" y="13333"/>
                  </a:lnTo>
                  <a:lnTo>
                    <a:pt x="6431" y="13535"/>
                  </a:lnTo>
                  <a:lnTo>
                    <a:pt x="6162" y="13670"/>
                  </a:lnTo>
                  <a:lnTo>
                    <a:pt x="5859" y="13805"/>
                  </a:lnTo>
                  <a:lnTo>
                    <a:pt x="5556" y="13906"/>
                  </a:lnTo>
                  <a:lnTo>
                    <a:pt x="5253" y="13973"/>
                  </a:lnTo>
                  <a:lnTo>
                    <a:pt x="4579" y="14074"/>
                  </a:lnTo>
                  <a:lnTo>
                    <a:pt x="3939" y="14108"/>
                  </a:lnTo>
                  <a:lnTo>
                    <a:pt x="3300" y="14074"/>
                  </a:lnTo>
                  <a:lnTo>
                    <a:pt x="2896" y="14040"/>
                  </a:lnTo>
                  <a:lnTo>
                    <a:pt x="2492" y="13973"/>
                  </a:lnTo>
                  <a:lnTo>
                    <a:pt x="2155" y="13838"/>
                  </a:lnTo>
                  <a:lnTo>
                    <a:pt x="1852" y="13636"/>
                  </a:lnTo>
                  <a:lnTo>
                    <a:pt x="1616" y="13434"/>
                  </a:lnTo>
                  <a:lnTo>
                    <a:pt x="1381" y="13199"/>
                  </a:lnTo>
                  <a:lnTo>
                    <a:pt x="1179" y="12929"/>
                  </a:lnTo>
                  <a:lnTo>
                    <a:pt x="1010" y="12626"/>
                  </a:lnTo>
                  <a:lnTo>
                    <a:pt x="909" y="12290"/>
                  </a:lnTo>
                  <a:lnTo>
                    <a:pt x="808" y="11953"/>
                  </a:lnTo>
                  <a:lnTo>
                    <a:pt x="707" y="11583"/>
                  </a:lnTo>
                  <a:lnTo>
                    <a:pt x="674" y="11246"/>
                  </a:lnTo>
                  <a:lnTo>
                    <a:pt x="640" y="10876"/>
                  </a:lnTo>
                  <a:lnTo>
                    <a:pt x="640" y="10472"/>
                  </a:lnTo>
                  <a:lnTo>
                    <a:pt x="640" y="9765"/>
                  </a:lnTo>
                  <a:lnTo>
                    <a:pt x="808" y="8418"/>
                  </a:lnTo>
                  <a:lnTo>
                    <a:pt x="1044" y="7071"/>
                  </a:lnTo>
                  <a:lnTo>
                    <a:pt x="1313" y="5758"/>
                  </a:lnTo>
                  <a:lnTo>
                    <a:pt x="1650" y="4445"/>
                  </a:lnTo>
                  <a:lnTo>
                    <a:pt x="1852" y="3839"/>
                  </a:lnTo>
                  <a:lnTo>
                    <a:pt x="2020" y="3267"/>
                  </a:lnTo>
                  <a:lnTo>
                    <a:pt x="2256" y="2694"/>
                  </a:lnTo>
                  <a:lnTo>
                    <a:pt x="2559" y="2156"/>
                  </a:lnTo>
                  <a:lnTo>
                    <a:pt x="2761" y="1853"/>
                  </a:lnTo>
                  <a:lnTo>
                    <a:pt x="2997" y="1583"/>
                  </a:lnTo>
                  <a:lnTo>
                    <a:pt x="3232" y="1381"/>
                  </a:lnTo>
                  <a:lnTo>
                    <a:pt x="3502" y="1213"/>
                  </a:lnTo>
                  <a:lnTo>
                    <a:pt x="3771" y="1078"/>
                  </a:lnTo>
                  <a:lnTo>
                    <a:pt x="4074" y="944"/>
                  </a:lnTo>
                  <a:lnTo>
                    <a:pt x="4747" y="742"/>
                  </a:lnTo>
                  <a:lnTo>
                    <a:pt x="4646" y="1179"/>
                  </a:lnTo>
                  <a:lnTo>
                    <a:pt x="4579" y="1651"/>
                  </a:lnTo>
                  <a:lnTo>
                    <a:pt x="4411" y="1752"/>
                  </a:lnTo>
                  <a:lnTo>
                    <a:pt x="4343" y="1752"/>
                  </a:lnTo>
                  <a:lnTo>
                    <a:pt x="4242" y="1785"/>
                  </a:lnTo>
                  <a:lnTo>
                    <a:pt x="4209" y="1886"/>
                  </a:lnTo>
                  <a:lnTo>
                    <a:pt x="3939" y="3401"/>
                  </a:lnTo>
                  <a:lnTo>
                    <a:pt x="3737" y="4950"/>
                  </a:lnTo>
                  <a:lnTo>
                    <a:pt x="3771" y="5017"/>
                  </a:lnTo>
                  <a:lnTo>
                    <a:pt x="3805" y="5085"/>
                  </a:lnTo>
                  <a:lnTo>
                    <a:pt x="3872" y="5118"/>
                  </a:lnTo>
                  <a:lnTo>
                    <a:pt x="3939" y="5118"/>
                  </a:lnTo>
                  <a:lnTo>
                    <a:pt x="4141" y="5051"/>
                  </a:lnTo>
                  <a:lnTo>
                    <a:pt x="4141" y="5051"/>
                  </a:lnTo>
                  <a:lnTo>
                    <a:pt x="3872" y="6532"/>
                  </a:lnTo>
                  <a:lnTo>
                    <a:pt x="3468" y="6465"/>
                  </a:lnTo>
                  <a:lnTo>
                    <a:pt x="3064" y="6364"/>
                  </a:lnTo>
                  <a:lnTo>
                    <a:pt x="2256" y="6128"/>
                  </a:lnTo>
                  <a:lnTo>
                    <a:pt x="2222" y="6128"/>
                  </a:lnTo>
                  <a:lnTo>
                    <a:pt x="2189" y="6162"/>
                  </a:lnTo>
                  <a:lnTo>
                    <a:pt x="2155" y="6196"/>
                  </a:lnTo>
                  <a:lnTo>
                    <a:pt x="2189" y="6229"/>
                  </a:lnTo>
                  <a:lnTo>
                    <a:pt x="2357" y="6364"/>
                  </a:lnTo>
                  <a:lnTo>
                    <a:pt x="2525" y="6499"/>
                  </a:lnTo>
                  <a:lnTo>
                    <a:pt x="2929" y="6701"/>
                  </a:lnTo>
                  <a:lnTo>
                    <a:pt x="3367" y="6835"/>
                  </a:lnTo>
                  <a:lnTo>
                    <a:pt x="3805" y="6936"/>
                  </a:lnTo>
                  <a:lnTo>
                    <a:pt x="3872" y="7004"/>
                  </a:lnTo>
                  <a:lnTo>
                    <a:pt x="3939" y="7037"/>
                  </a:lnTo>
                  <a:lnTo>
                    <a:pt x="4007" y="7037"/>
                  </a:lnTo>
                  <a:lnTo>
                    <a:pt x="4074" y="6970"/>
                  </a:lnTo>
                  <a:lnTo>
                    <a:pt x="4646" y="6970"/>
                  </a:lnTo>
                  <a:lnTo>
                    <a:pt x="5253" y="6936"/>
                  </a:lnTo>
                  <a:lnTo>
                    <a:pt x="5791" y="6869"/>
                  </a:lnTo>
                  <a:lnTo>
                    <a:pt x="6296" y="6734"/>
                  </a:lnTo>
                  <a:lnTo>
                    <a:pt x="6364" y="6701"/>
                  </a:lnTo>
                  <a:lnTo>
                    <a:pt x="6397" y="6667"/>
                  </a:lnTo>
                  <a:lnTo>
                    <a:pt x="6397" y="6532"/>
                  </a:lnTo>
                  <a:lnTo>
                    <a:pt x="6330" y="6465"/>
                  </a:lnTo>
                  <a:lnTo>
                    <a:pt x="6296" y="6431"/>
                  </a:lnTo>
                  <a:lnTo>
                    <a:pt x="6229" y="6431"/>
                  </a:lnTo>
                  <a:lnTo>
                    <a:pt x="5690" y="6532"/>
                  </a:lnTo>
                  <a:lnTo>
                    <a:pt x="5185" y="6600"/>
                  </a:lnTo>
                  <a:lnTo>
                    <a:pt x="4646" y="6600"/>
                  </a:lnTo>
                  <a:lnTo>
                    <a:pt x="4175" y="6566"/>
                  </a:lnTo>
                  <a:lnTo>
                    <a:pt x="4310" y="5758"/>
                  </a:lnTo>
                  <a:lnTo>
                    <a:pt x="4478" y="4950"/>
                  </a:lnTo>
                  <a:lnTo>
                    <a:pt x="5017" y="4815"/>
                  </a:lnTo>
                  <a:lnTo>
                    <a:pt x="5084" y="4815"/>
                  </a:lnTo>
                  <a:lnTo>
                    <a:pt x="5118" y="4748"/>
                  </a:lnTo>
                  <a:lnTo>
                    <a:pt x="5151" y="4647"/>
                  </a:lnTo>
                  <a:lnTo>
                    <a:pt x="5050" y="3940"/>
                  </a:lnTo>
                  <a:lnTo>
                    <a:pt x="5084" y="3233"/>
                  </a:lnTo>
                  <a:lnTo>
                    <a:pt x="5151" y="2526"/>
                  </a:lnTo>
                  <a:lnTo>
                    <a:pt x="5320" y="1853"/>
                  </a:lnTo>
                  <a:lnTo>
                    <a:pt x="5320" y="1819"/>
                  </a:lnTo>
                  <a:lnTo>
                    <a:pt x="5387" y="1785"/>
                  </a:lnTo>
                  <a:lnTo>
                    <a:pt x="5387" y="1684"/>
                  </a:lnTo>
                  <a:lnTo>
                    <a:pt x="5354" y="1617"/>
                  </a:lnTo>
                  <a:lnTo>
                    <a:pt x="5286" y="1583"/>
                  </a:lnTo>
                  <a:lnTo>
                    <a:pt x="5185" y="1550"/>
                  </a:lnTo>
                  <a:lnTo>
                    <a:pt x="4882" y="1550"/>
                  </a:lnTo>
                  <a:lnTo>
                    <a:pt x="4983" y="775"/>
                  </a:lnTo>
                  <a:lnTo>
                    <a:pt x="5050" y="742"/>
                  </a:lnTo>
                  <a:lnTo>
                    <a:pt x="5050" y="674"/>
                  </a:lnTo>
                  <a:lnTo>
                    <a:pt x="5050" y="641"/>
                  </a:lnTo>
                  <a:lnTo>
                    <a:pt x="5017" y="607"/>
                  </a:lnTo>
                  <a:lnTo>
                    <a:pt x="5219" y="573"/>
                  </a:lnTo>
                  <a:close/>
                  <a:moveTo>
                    <a:pt x="4108" y="506"/>
                  </a:moveTo>
                  <a:lnTo>
                    <a:pt x="4310" y="540"/>
                  </a:lnTo>
                  <a:lnTo>
                    <a:pt x="4512" y="607"/>
                  </a:lnTo>
                  <a:lnTo>
                    <a:pt x="4714" y="674"/>
                  </a:lnTo>
                  <a:lnTo>
                    <a:pt x="4478" y="641"/>
                  </a:lnTo>
                  <a:lnTo>
                    <a:pt x="4209" y="641"/>
                  </a:lnTo>
                  <a:lnTo>
                    <a:pt x="3973" y="708"/>
                  </a:lnTo>
                  <a:lnTo>
                    <a:pt x="3737" y="775"/>
                  </a:lnTo>
                  <a:lnTo>
                    <a:pt x="3502" y="910"/>
                  </a:lnTo>
                  <a:lnTo>
                    <a:pt x="3266" y="1045"/>
                  </a:lnTo>
                  <a:lnTo>
                    <a:pt x="2896" y="1381"/>
                  </a:lnTo>
                  <a:lnTo>
                    <a:pt x="2626" y="1617"/>
                  </a:lnTo>
                  <a:lnTo>
                    <a:pt x="2424" y="1920"/>
                  </a:lnTo>
                  <a:lnTo>
                    <a:pt x="2222" y="2223"/>
                  </a:lnTo>
                  <a:lnTo>
                    <a:pt x="2088" y="2526"/>
                  </a:lnTo>
                  <a:lnTo>
                    <a:pt x="1818" y="3199"/>
                  </a:lnTo>
                  <a:lnTo>
                    <a:pt x="1583" y="3873"/>
                  </a:lnTo>
                  <a:lnTo>
                    <a:pt x="1313" y="4748"/>
                  </a:lnTo>
                  <a:lnTo>
                    <a:pt x="1078" y="5657"/>
                  </a:lnTo>
                  <a:lnTo>
                    <a:pt x="842" y="6600"/>
                  </a:lnTo>
                  <a:lnTo>
                    <a:pt x="674" y="7542"/>
                  </a:lnTo>
                  <a:lnTo>
                    <a:pt x="505" y="8485"/>
                  </a:lnTo>
                  <a:lnTo>
                    <a:pt x="404" y="9428"/>
                  </a:lnTo>
                  <a:lnTo>
                    <a:pt x="371" y="10337"/>
                  </a:lnTo>
                  <a:lnTo>
                    <a:pt x="404" y="11280"/>
                  </a:lnTo>
                  <a:lnTo>
                    <a:pt x="438" y="11583"/>
                  </a:lnTo>
                  <a:lnTo>
                    <a:pt x="472" y="11886"/>
                  </a:lnTo>
                  <a:lnTo>
                    <a:pt x="573" y="12155"/>
                  </a:lnTo>
                  <a:lnTo>
                    <a:pt x="674" y="12458"/>
                  </a:lnTo>
                  <a:lnTo>
                    <a:pt x="775" y="12727"/>
                  </a:lnTo>
                  <a:lnTo>
                    <a:pt x="943" y="12963"/>
                  </a:lnTo>
                  <a:lnTo>
                    <a:pt x="1078" y="13232"/>
                  </a:lnTo>
                  <a:lnTo>
                    <a:pt x="1280" y="13468"/>
                  </a:lnTo>
                  <a:lnTo>
                    <a:pt x="1515" y="13704"/>
                  </a:lnTo>
                  <a:lnTo>
                    <a:pt x="1818" y="13906"/>
                  </a:lnTo>
                  <a:lnTo>
                    <a:pt x="2121" y="14074"/>
                  </a:lnTo>
                  <a:lnTo>
                    <a:pt x="2424" y="14175"/>
                  </a:lnTo>
                  <a:lnTo>
                    <a:pt x="2761" y="14242"/>
                  </a:lnTo>
                  <a:lnTo>
                    <a:pt x="3098" y="14310"/>
                  </a:lnTo>
                  <a:lnTo>
                    <a:pt x="4310" y="14310"/>
                  </a:lnTo>
                  <a:lnTo>
                    <a:pt x="4882" y="14242"/>
                  </a:lnTo>
                  <a:lnTo>
                    <a:pt x="5455" y="14141"/>
                  </a:lnTo>
                  <a:lnTo>
                    <a:pt x="6027" y="13973"/>
                  </a:lnTo>
                  <a:lnTo>
                    <a:pt x="6027" y="13973"/>
                  </a:lnTo>
                  <a:lnTo>
                    <a:pt x="5623" y="14141"/>
                  </a:lnTo>
                  <a:lnTo>
                    <a:pt x="5219" y="14276"/>
                  </a:lnTo>
                  <a:lnTo>
                    <a:pt x="4781" y="14377"/>
                  </a:lnTo>
                  <a:lnTo>
                    <a:pt x="4343" y="14444"/>
                  </a:lnTo>
                  <a:lnTo>
                    <a:pt x="3737" y="14478"/>
                  </a:lnTo>
                  <a:lnTo>
                    <a:pt x="3131" y="14478"/>
                  </a:lnTo>
                  <a:lnTo>
                    <a:pt x="2559" y="14411"/>
                  </a:lnTo>
                  <a:lnTo>
                    <a:pt x="2290" y="14377"/>
                  </a:lnTo>
                  <a:lnTo>
                    <a:pt x="2020" y="14276"/>
                  </a:lnTo>
                  <a:lnTo>
                    <a:pt x="1751" y="14175"/>
                  </a:lnTo>
                  <a:lnTo>
                    <a:pt x="1515" y="14074"/>
                  </a:lnTo>
                  <a:lnTo>
                    <a:pt x="1313" y="13906"/>
                  </a:lnTo>
                  <a:lnTo>
                    <a:pt x="1078" y="13737"/>
                  </a:lnTo>
                  <a:lnTo>
                    <a:pt x="909" y="13535"/>
                  </a:lnTo>
                  <a:lnTo>
                    <a:pt x="741" y="13266"/>
                  </a:lnTo>
                  <a:lnTo>
                    <a:pt x="606" y="12997"/>
                  </a:lnTo>
                  <a:lnTo>
                    <a:pt x="472" y="12694"/>
                  </a:lnTo>
                  <a:lnTo>
                    <a:pt x="371" y="12155"/>
                  </a:lnTo>
                  <a:lnTo>
                    <a:pt x="270" y="11616"/>
                  </a:lnTo>
                  <a:lnTo>
                    <a:pt x="236" y="11044"/>
                  </a:lnTo>
                  <a:lnTo>
                    <a:pt x="270" y="10472"/>
                  </a:lnTo>
                  <a:lnTo>
                    <a:pt x="337" y="9327"/>
                  </a:lnTo>
                  <a:lnTo>
                    <a:pt x="438" y="8216"/>
                  </a:lnTo>
                  <a:lnTo>
                    <a:pt x="606" y="6970"/>
                  </a:lnTo>
                  <a:lnTo>
                    <a:pt x="775" y="5724"/>
                  </a:lnTo>
                  <a:lnTo>
                    <a:pt x="1044" y="4512"/>
                  </a:lnTo>
                  <a:lnTo>
                    <a:pt x="1347" y="3267"/>
                  </a:lnTo>
                  <a:lnTo>
                    <a:pt x="1482" y="2896"/>
                  </a:lnTo>
                  <a:lnTo>
                    <a:pt x="1616" y="2526"/>
                  </a:lnTo>
                  <a:lnTo>
                    <a:pt x="1818" y="2122"/>
                  </a:lnTo>
                  <a:lnTo>
                    <a:pt x="2054" y="1752"/>
                  </a:lnTo>
                  <a:lnTo>
                    <a:pt x="2323" y="1415"/>
                  </a:lnTo>
                  <a:lnTo>
                    <a:pt x="2593" y="1112"/>
                  </a:lnTo>
                  <a:lnTo>
                    <a:pt x="2929" y="876"/>
                  </a:lnTo>
                  <a:lnTo>
                    <a:pt x="3266" y="674"/>
                  </a:lnTo>
                  <a:lnTo>
                    <a:pt x="3906" y="506"/>
                  </a:lnTo>
                  <a:close/>
                  <a:moveTo>
                    <a:pt x="5017" y="1"/>
                  </a:moveTo>
                  <a:lnTo>
                    <a:pt x="5017" y="35"/>
                  </a:lnTo>
                  <a:lnTo>
                    <a:pt x="4512" y="136"/>
                  </a:lnTo>
                  <a:lnTo>
                    <a:pt x="4007" y="237"/>
                  </a:lnTo>
                  <a:lnTo>
                    <a:pt x="3030" y="472"/>
                  </a:lnTo>
                  <a:lnTo>
                    <a:pt x="2963" y="506"/>
                  </a:lnTo>
                  <a:lnTo>
                    <a:pt x="2929" y="573"/>
                  </a:lnTo>
                  <a:lnTo>
                    <a:pt x="2593" y="775"/>
                  </a:lnTo>
                  <a:lnTo>
                    <a:pt x="2290" y="1045"/>
                  </a:lnTo>
                  <a:lnTo>
                    <a:pt x="2020" y="1314"/>
                  </a:lnTo>
                  <a:lnTo>
                    <a:pt x="1785" y="1617"/>
                  </a:lnTo>
                  <a:lnTo>
                    <a:pt x="1616" y="1886"/>
                  </a:lnTo>
                  <a:lnTo>
                    <a:pt x="1482" y="2122"/>
                  </a:lnTo>
                  <a:lnTo>
                    <a:pt x="1246" y="2694"/>
                  </a:lnTo>
                  <a:lnTo>
                    <a:pt x="1078" y="3267"/>
                  </a:lnTo>
                  <a:lnTo>
                    <a:pt x="943" y="3839"/>
                  </a:lnTo>
                  <a:lnTo>
                    <a:pt x="741" y="4647"/>
                  </a:lnTo>
                  <a:lnTo>
                    <a:pt x="573" y="5489"/>
                  </a:lnTo>
                  <a:lnTo>
                    <a:pt x="438" y="6330"/>
                  </a:lnTo>
                  <a:lnTo>
                    <a:pt x="303" y="7172"/>
                  </a:lnTo>
                  <a:lnTo>
                    <a:pt x="135" y="8485"/>
                  </a:lnTo>
                  <a:lnTo>
                    <a:pt x="68" y="9192"/>
                  </a:lnTo>
                  <a:lnTo>
                    <a:pt x="34" y="9866"/>
                  </a:lnTo>
                  <a:lnTo>
                    <a:pt x="0" y="10573"/>
                  </a:lnTo>
                  <a:lnTo>
                    <a:pt x="34" y="11246"/>
                  </a:lnTo>
                  <a:lnTo>
                    <a:pt x="68" y="11919"/>
                  </a:lnTo>
                  <a:lnTo>
                    <a:pt x="202" y="12559"/>
                  </a:lnTo>
                  <a:lnTo>
                    <a:pt x="270" y="12862"/>
                  </a:lnTo>
                  <a:lnTo>
                    <a:pt x="337" y="13098"/>
                  </a:lnTo>
                  <a:lnTo>
                    <a:pt x="472" y="13333"/>
                  </a:lnTo>
                  <a:lnTo>
                    <a:pt x="606" y="13569"/>
                  </a:lnTo>
                  <a:lnTo>
                    <a:pt x="741" y="13737"/>
                  </a:lnTo>
                  <a:lnTo>
                    <a:pt x="909" y="13939"/>
                  </a:lnTo>
                  <a:lnTo>
                    <a:pt x="1078" y="14074"/>
                  </a:lnTo>
                  <a:lnTo>
                    <a:pt x="1280" y="14242"/>
                  </a:lnTo>
                  <a:lnTo>
                    <a:pt x="1482" y="14343"/>
                  </a:lnTo>
                  <a:lnTo>
                    <a:pt x="1684" y="14444"/>
                  </a:lnTo>
                  <a:lnTo>
                    <a:pt x="2155" y="14613"/>
                  </a:lnTo>
                  <a:lnTo>
                    <a:pt x="2660" y="14714"/>
                  </a:lnTo>
                  <a:lnTo>
                    <a:pt x="3199" y="14747"/>
                  </a:lnTo>
                  <a:lnTo>
                    <a:pt x="3805" y="14747"/>
                  </a:lnTo>
                  <a:lnTo>
                    <a:pt x="4411" y="14714"/>
                  </a:lnTo>
                  <a:lnTo>
                    <a:pt x="4983" y="14613"/>
                  </a:lnTo>
                  <a:lnTo>
                    <a:pt x="5522" y="14478"/>
                  </a:lnTo>
                  <a:lnTo>
                    <a:pt x="6061" y="14276"/>
                  </a:lnTo>
                  <a:lnTo>
                    <a:pt x="6296" y="14141"/>
                  </a:lnTo>
                  <a:lnTo>
                    <a:pt x="6566" y="14007"/>
                  </a:lnTo>
                  <a:lnTo>
                    <a:pt x="6768" y="13805"/>
                  </a:lnTo>
                  <a:lnTo>
                    <a:pt x="7003" y="13636"/>
                  </a:lnTo>
                  <a:lnTo>
                    <a:pt x="7205" y="13434"/>
                  </a:lnTo>
                  <a:lnTo>
                    <a:pt x="7407" y="13165"/>
                  </a:lnTo>
                  <a:lnTo>
                    <a:pt x="7576" y="12929"/>
                  </a:lnTo>
                  <a:lnTo>
                    <a:pt x="7710" y="12929"/>
                  </a:lnTo>
                  <a:lnTo>
                    <a:pt x="7744" y="12862"/>
                  </a:lnTo>
                  <a:lnTo>
                    <a:pt x="7811" y="12593"/>
                  </a:lnTo>
                  <a:lnTo>
                    <a:pt x="8081" y="12054"/>
                  </a:lnTo>
                  <a:lnTo>
                    <a:pt x="8283" y="11549"/>
                  </a:lnTo>
                  <a:lnTo>
                    <a:pt x="8451" y="10977"/>
                  </a:lnTo>
                  <a:lnTo>
                    <a:pt x="8586" y="10404"/>
                  </a:lnTo>
                  <a:lnTo>
                    <a:pt x="8687" y="9832"/>
                  </a:lnTo>
                  <a:lnTo>
                    <a:pt x="8788" y="9260"/>
                  </a:lnTo>
                  <a:lnTo>
                    <a:pt x="8855" y="8115"/>
                  </a:lnTo>
                  <a:lnTo>
                    <a:pt x="8889" y="7374"/>
                  </a:lnTo>
                  <a:lnTo>
                    <a:pt x="8889" y="6633"/>
                  </a:lnTo>
                  <a:lnTo>
                    <a:pt x="8889" y="5893"/>
                  </a:lnTo>
                  <a:lnTo>
                    <a:pt x="8821" y="5152"/>
                  </a:lnTo>
                  <a:lnTo>
                    <a:pt x="8720" y="4411"/>
                  </a:lnTo>
                  <a:lnTo>
                    <a:pt x="8586" y="3671"/>
                  </a:lnTo>
                  <a:lnTo>
                    <a:pt x="8417" y="2964"/>
                  </a:lnTo>
                  <a:lnTo>
                    <a:pt x="8182" y="2257"/>
                  </a:lnTo>
                  <a:lnTo>
                    <a:pt x="7980" y="1785"/>
                  </a:lnTo>
                  <a:lnTo>
                    <a:pt x="7710" y="1348"/>
                  </a:lnTo>
                  <a:lnTo>
                    <a:pt x="7374" y="944"/>
                  </a:lnTo>
                  <a:lnTo>
                    <a:pt x="7003" y="607"/>
                  </a:lnTo>
                  <a:lnTo>
                    <a:pt x="6801" y="439"/>
                  </a:lnTo>
                  <a:lnTo>
                    <a:pt x="6599" y="304"/>
                  </a:lnTo>
                  <a:lnTo>
                    <a:pt x="6364" y="203"/>
                  </a:lnTo>
                  <a:lnTo>
                    <a:pt x="6128" y="102"/>
                  </a:lnTo>
                  <a:lnTo>
                    <a:pt x="5892" y="68"/>
                  </a:lnTo>
                  <a:lnTo>
                    <a:pt x="5623" y="1"/>
                  </a:lnTo>
                  <a:lnTo>
                    <a:pt x="5354" y="1"/>
                  </a:lnTo>
                  <a:lnTo>
                    <a:pt x="5118" y="35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6;p2"/>
            <p:cNvSpPr/>
            <p:nvPr/>
          </p:nvSpPr>
          <p:spPr>
            <a:xfrm>
              <a:off x="1257100" y="50156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1920" y="169"/>
                  </a:moveTo>
                  <a:lnTo>
                    <a:pt x="1920" y="641"/>
                  </a:lnTo>
                  <a:lnTo>
                    <a:pt x="1954" y="1112"/>
                  </a:lnTo>
                  <a:lnTo>
                    <a:pt x="2021" y="1550"/>
                  </a:lnTo>
                  <a:lnTo>
                    <a:pt x="2122" y="1987"/>
                  </a:lnTo>
                  <a:lnTo>
                    <a:pt x="2156" y="2021"/>
                  </a:lnTo>
                  <a:lnTo>
                    <a:pt x="2122" y="2021"/>
                  </a:lnTo>
                  <a:lnTo>
                    <a:pt x="1718" y="2055"/>
                  </a:lnTo>
                  <a:lnTo>
                    <a:pt x="1314" y="2122"/>
                  </a:lnTo>
                  <a:lnTo>
                    <a:pt x="910" y="2156"/>
                  </a:lnTo>
                  <a:lnTo>
                    <a:pt x="472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573" y="371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540" y="203"/>
                  </a:lnTo>
                  <a:lnTo>
                    <a:pt x="68" y="270"/>
                  </a:lnTo>
                  <a:lnTo>
                    <a:pt x="35" y="304"/>
                  </a:lnTo>
                  <a:lnTo>
                    <a:pt x="35" y="338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1954"/>
                  </a:lnTo>
                  <a:lnTo>
                    <a:pt x="338" y="2459"/>
                  </a:lnTo>
                  <a:lnTo>
                    <a:pt x="405" y="2492"/>
                  </a:lnTo>
                  <a:lnTo>
                    <a:pt x="472" y="2492"/>
                  </a:lnTo>
                  <a:lnTo>
                    <a:pt x="506" y="2459"/>
                  </a:lnTo>
                  <a:lnTo>
                    <a:pt x="540" y="2391"/>
                  </a:lnTo>
                  <a:lnTo>
                    <a:pt x="506" y="2324"/>
                  </a:lnTo>
                  <a:lnTo>
                    <a:pt x="506" y="2324"/>
                  </a:lnTo>
                  <a:lnTo>
                    <a:pt x="910" y="2358"/>
                  </a:lnTo>
                  <a:lnTo>
                    <a:pt x="1348" y="2358"/>
                  </a:lnTo>
                  <a:lnTo>
                    <a:pt x="1785" y="2290"/>
                  </a:lnTo>
                  <a:lnTo>
                    <a:pt x="2156" y="2156"/>
                  </a:lnTo>
                  <a:lnTo>
                    <a:pt x="2189" y="2122"/>
                  </a:lnTo>
                  <a:lnTo>
                    <a:pt x="2189" y="2055"/>
                  </a:lnTo>
                  <a:lnTo>
                    <a:pt x="2257" y="2055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189" y="1045"/>
                  </a:lnTo>
                  <a:lnTo>
                    <a:pt x="2122" y="607"/>
                  </a:lnTo>
                  <a:lnTo>
                    <a:pt x="2021" y="136"/>
                  </a:lnTo>
                  <a:lnTo>
                    <a:pt x="2021" y="102"/>
                  </a:lnTo>
                  <a:lnTo>
                    <a:pt x="2021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7;p2"/>
            <p:cNvSpPr/>
            <p:nvPr/>
          </p:nvSpPr>
          <p:spPr>
            <a:xfrm>
              <a:off x="830375" y="2891150"/>
              <a:ext cx="183500" cy="267700"/>
            </a:xfrm>
            <a:custGeom>
              <a:avLst/>
              <a:gdLst/>
              <a:ahLst/>
              <a:cxnLst/>
              <a:rect l="l" t="t" r="r" b="b"/>
              <a:pathLst>
                <a:path w="7340" h="10708" extrusionOk="0">
                  <a:moveTo>
                    <a:pt x="0" y="1"/>
                  </a:moveTo>
                  <a:lnTo>
                    <a:pt x="236" y="405"/>
                  </a:lnTo>
                  <a:lnTo>
                    <a:pt x="472" y="775"/>
                  </a:lnTo>
                  <a:lnTo>
                    <a:pt x="977" y="1516"/>
                  </a:lnTo>
                  <a:lnTo>
                    <a:pt x="1953" y="3031"/>
                  </a:lnTo>
                  <a:lnTo>
                    <a:pt x="2963" y="4512"/>
                  </a:lnTo>
                  <a:lnTo>
                    <a:pt x="7037" y="10640"/>
                  </a:lnTo>
                  <a:lnTo>
                    <a:pt x="7104" y="10674"/>
                  </a:lnTo>
                  <a:lnTo>
                    <a:pt x="7138" y="10707"/>
                  </a:lnTo>
                  <a:lnTo>
                    <a:pt x="7205" y="10707"/>
                  </a:lnTo>
                  <a:lnTo>
                    <a:pt x="7272" y="10674"/>
                  </a:lnTo>
                  <a:lnTo>
                    <a:pt x="7306" y="10640"/>
                  </a:lnTo>
                  <a:lnTo>
                    <a:pt x="7340" y="10606"/>
                  </a:lnTo>
                  <a:lnTo>
                    <a:pt x="7340" y="10539"/>
                  </a:lnTo>
                  <a:lnTo>
                    <a:pt x="7306" y="10471"/>
                  </a:lnTo>
                  <a:lnTo>
                    <a:pt x="3401" y="4546"/>
                  </a:lnTo>
                  <a:lnTo>
                    <a:pt x="1381" y="1583"/>
                  </a:lnTo>
                  <a:lnTo>
                    <a:pt x="909" y="876"/>
                  </a:lnTo>
                  <a:lnTo>
                    <a:pt x="472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8;p2"/>
            <p:cNvSpPr/>
            <p:nvPr/>
          </p:nvSpPr>
          <p:spPr>
            <a:xfrm>
              <a:off x="1316875" y="5008025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3"/>
                  </a:moveTo>
                  <a:lnTo>
                    <a:pt x="1953" y="573"/>
                  </a:lnTo>
                  <a:lnTo>
                    <a:pt x="2020" y="944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953" y="1819"/>
                  </a:lnTo>
                  <a:lnTo>
                    <a:pt x="1785" y="1853"/>
                  </a:lnTo>
                  <a:lnTo>
                    <a:pt x="1414" y="1920"/>
                  </a:lnTo>
                  <a:lnTo>
                    <a:pt x="943" y="1954"/>
                  </a:lnTo>
                  <a:lnTo>
                    <a:pt x="707" y="2021"/>
                  </a:lnTo>
                  <a:lnTo>
                    <a:pt x="472" y="2088"/>
                  </a:lnTo>
                  <a:lnTo>
                    <a:pt x="404" y="1651"/>
                  </a:lnTo>
                  <a:lnTo>
                    <a:pt x="270" y="1179"/>
                  </a:lnTo>
                  <a:lnTo>
                    <a:pt x="202" y="809"/>
                  </a:lnTo>
                  <a:lnTo>
                    <a:pt x="101" y="439"/>
                  </a:lnTo>
                  <a:lnTo>
                    <a:pt x="1010" y="338"/>
                  </a:lnTo>
                  <a:lnTo>
                    <a:pt x="1919" y="203"/>
                  </a:lnTo>
                  <a:close/>
                  <a:moveTo>
                    <a:pt x="1886" y="1"/>
                  </a:moveTo>
                  <a:lnTo>
                    <a:pt x="977" y="136"/>
                  </a:lnTo>
                  <a:lnTo>
                    <a:pt x="68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809"/>
                  </a:lnTo>
                  <a:lnTo>
                    <a:pt x="101" y="1213"/>
                  </a:lnTo>
                  <a:lnTo>
                    <a:pt x="202" y="1718"/>
                  </a:lnTo>
                  <a:lnTo>
                    <a:pt x="270" y="1954"/>
                  </a:lnTo>
                  <a:lnTo>
                    <a:pt x="371" y="2189"/>
                  </a:lnTo>
                  <a:lnTo>
                    <a:pt x="404" y="2223"/>
                  </a:lnTo>
                  <a:lnTo>
                    <a:pt x="674" y="2223"/>
                  </a:lnTo>
                  <a:lnTo>
                    <a:pt x="909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4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304"/>
                  </a:lnTo>
                  <a:lnTo>
                    <a:pt x="1987" y="35"/>
                  </a:lnTo>
                  <a:lnTo>
                    <a:pt x="1953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9;p2"/>
            <p:cNvSpPr/>
            <p:nvPr/>
          </p:nvSpPr>
          <p:spPr>
            <a:xfrm>
              <a:off x="1138425" y="5119150"/>
              <a:ext cx="19400" cy="16000"/>
            </a:xfrm>
            <a:custGeom>
              <a:avLst/>
              <a:gdLst/>
              <a:ahLst/>
              <a:cxnLst/>
              <a:rect l="l" t="t" r="r" b="b"/>
              <a:pathLst>
                <a:path w="776" h="640" extrusionOk="0">
                  <a:moveTo>
                    <a:pt x="674" y="0"/>
                  </a:moveTo>
                  <a:lnTo>
                    <a:pt x="573" y="202"/>
                  </a:lnTo>
                  <a:lnTo>
                    <a:pt x="539" y="438"/>
                  </a:lnTo>
                  <a:lnTo>
                    <a:pt x="438" y="337"/>
                  </a:lnTo>
                  <a:lnTo>
                    <a:pt x="405" y="269"/>
                  </a:lnTo>
                  <a:lnTo>
                    <a:pt x="438" y="168"/>
                  </a:lnTo>
                  <a:lnTo>
                    <a:pt x="438" y="135"/>
                  </a:lnTo>
                  <a:lnTo>
                    <a:pt x="405" y="67"/>
                  </a:lnTo>
                  <a:lnTo>
                    <a:pt x="337" y="67"/>
                  </a:lnTo>
                  <a:lnTo>
                    <a:pt x="304" y="135"/>
                  </a:lnTo>
                  <a:lnTo>
                    <a:pt x="169" y="404"/>
                  </a:lnTo>
                  <a:lnTo>
                    <a:pt x="135" y="370"/>
                  </a:lnTo>
                  <a:lnTo>
                    <a:pt x="102" y="269"/>
                  </a:lnTo>
                  <a:lnTo>
                    <a:pt x="102" y="236"/>
                  </a:lnTo>
                  <a:lnTo>
                    <a:pt x="68" y="202"/>
                  </a:lnTo>
                  <a:lnTo>
                    <a:pt x="34" y="202"/>
                  </a:lnTo>
                  <a:lnTo>
                    <a:pt x="1" y="269"/>
                  </a:lnTo>
                  <a:lnTo>
                    <a:pt x="1" y="303"/>
                  </a:lnTo>
                  <a:lnTo>
                    <a:pt x="1" y="404"/>
                  </a:lnTo>
                  <a:lnTo>
                    <a:pt x="102" y="606"/>
                  </a:lnTo>
                  <a:lnTo>
                    <a:pt x="135" y="640"/>
                  </a:lnTo>
                  <a:lnTo>
                    <a:pt x="203" y="640"/>
                  </a:lnTo>
                  <a:lnTo>
                    <a:pt x="236" y="606"/>
                  </a:lnTo>
                  <a:lnTo>
                    <a:pt x="337" y="404"/>
                  </a:lnTo>
                  <a:lnTo>
                    <a:pt x="371" y="438"/>
                  </a:lnTo>
                  <a:lnTo>
                    <a:pt x="472" y="539"/>
                  </a:lnTo>
                  <a:lnTo>
                    <a:pt x="573" y="606"/>
                  </a:lnTo>
                  <a:lnTo>
                    <a:pt x="640" y="606"/>
                  </a:lnTo>
                  <a:lnTo>
                    <a:pt x="674" y="539"/>
                  </a:lnTo>
                  <a:lnTo>
                    <a:pt x="708" y="303"/>
                  </a:lnTo>
                  <a:lnTo>
                    <a:pt x="775" y="67"/>
                  </a:lnTo>
                  <a:lnTo>
                    <a:pt x="775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70;p2"/>
            <p:cNvSpPr/>
            <p:nvPr/>
          </p:nvSpPr>
          <p:spPr>
            <a:xfrm>
              <a:off x="3384075" y="4763100"/>
              <a:ext cx="22775" cy="22750"/>
            </a:xfrm>
            <a:custGeom>
              <a:avLst/>
              <a:gdLst/>
              <a:ahLst/>
              <a:cxnLst/>
              <a:rect l="l" t="t" r="r" b="b"/>
              <a:pathLst>
                <a:path w="911" h="910" extrusionOk="0">
                  <a:moveTo>
                    <a:pt x="405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" y="573"/>
                  </a:lnTo>
                  <a:lnTo>
                    <a:pt x="68" y="674"/>
                  </a:lnTo>
                  <a:lnTo>
                    <a:pt x="102" y="741"/>
                  </a:lnTo>
                  <a:lnTo>
                    <a:pt x="203" y="842"/>
                  </a:lnTo>
                  <a:lnTo>
                    <a:pt x="304" y="876"/>
                  </a:lnTo>
                  <a:lnTo>
                    <a:pt x="405" y="910"/>
                  </a:lnTo>
                  <a:lnTo>
                    <a:pt x="506" y="910"/>
                  </a:lnTo>
                  <a:lnTo>
                    <a:pt x="641" y="876"/>
                  </a:lnTo>
                  <a:lnTo>
                    <a:pt x="742" y="809"/>
                  </a:lnTo>
                  <a:lnTo>
                    <a:pt x="809" y="708"/>
                  </a:lnTo>
                  <a:lnTo>
                    <a:pt x="876" y="607"/>
                  </a:lnTo>
                  <a:lnTo>
                    <a:pt x="910" y="506"/>
                  </a:lnTo>
                  <a:lnTo>
                    <a:pt x="910" y="371"/>
                  </a:lnTo>
                  <a:lnTo>
                    <a:pt x="876" y="270"/>
                  </a:lnTo>
                  <a:lnTo>
                    <a:pt x="809" y="169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71;p2"/>
            <p:cNvSpPr/>
            <p:nvPr/>
          </p:nvSpPr>
          <p:spPr>
            <a:xfrm>
              <a:off x="1378325" y="499792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86" y="1"/>
                  </a:moveTo>
                  <a:lnTo>
                    <a:pt x="1953" y="35"/>
                  </a:lnTo>
                  <a:lnTo>
                    <a:pt x="1953" y="136"/>
                  </a:lnTo>
                  <a:lnTo>
                    <a:pt x="1448" y="136"/>
                  </a:lnTo>
                  <a:lnTo>
                    <a:pt x="943" y="169"/>
                  </a:lnTo>
                  <a:lnTo>
                    <a:pt x="505" y="203"/>
                  </a:lnTo>
                  <a:lnTo>
                    <a:pt x="269" y="270"/>
                  </a:lnTo>
                  <a:lnTo>
                    <a:pt x="168" y="304"/>
                  </a:lnTo>
                  <a:lnTo>
                    <a:pt x="101" y="371"/>
                  </a:lnTo>
                  <a:lnTo>
                    <a:pt x="269" y="439"/>
                  </a:lnTo>
                  <a:lnTo>
                    <a:pt x="471" y="439"/>
                  </a:lnTo>
                  <a:lnTo>
                    <a:pt x="842" y="371"/>
                  </a:lnTo>
                  <a:lnTo>
                    <a:pt x="1380" y="338"/>
                  </a:lnTo>
                  <a:lnTo>
                    <a:pt x="1953" y="304"/>
                  </a:lnTo>
                  <a:lnTo>
                    <a:pt x="1986" y="641"/>
                  </a:lnTo>
                  <a:lnTo>
                    <a:pt x="2020" y="944"/>
                  </a:lnTo>
                  <a:lnTo>
                    <a:pt x="2087" y="1381"/>
                  </a:lnTo>
                  <a:lnTo>
                    <a:pt x="2121" y="1617"/>
                  </a:lnTo>
                  <a:lnTo>
                    <a:pt x="2188" y="1819"/>
                  </a:lnTo>
                  <a:lnTo>
                    <a:pt x="2155" y="1819"/>
                  </a:lnTo>
                  <a:lnTo>
                    <a:pt x="1279" y="1920"/>
                  </a:lnTo>
                  <a:lnTo>
                    <a:pt x="808" y="2021"/>
                  </a:lnTo>
                  <a:lnTo>
                    <a:pt x="404" y="2122"/>
                  </a:lnTo>
                  <a:lnTo>
                    <a:pt x="303" y="1718"/>
                  </a:lnTo>
                  <a:lnTo>
                    <a:pt x="236" y="1280"/>
                  </a:lnTo>
                  <a:lnTo>
                    <a:pt x="202" y="809"/>
                  </a:lnTo>
                  <a:lnTo>
                    <a:pt x="168" y="573"/>
                  </a:lnTo>
                  <a:lnTo>
                    <a:pt x="67" y="371"/>
                  </a:lnTo>
                  <a:lnTo>
                    <a:pt x="34" y="506"/>
                  </a:lnTo>
                  <a:lnTo>
                    <a:pt x="0" y="674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2021"/>
                  </a:lnTo>
                  <a:lnTo>
                    <a:pt x="168" y="2122"/>
                  </a:lnTo>
                  <a:lnTo>
                    <a:pt x="202" y="2189"/>
                  </a:lnTo>
                  <a:lnTo>
                    <a:pt x="269" y="2257"/>
                  </a:lnTo>
                  <a:lnTo>
                    <a:pt x="370" y="2290"/>
                  </a:lnTo>
                  <a:lnTo>
                    <a:pt x="404" y="2290"/>
                  </a:lnTo>
                  <a:lnTo>
                    <a:pt x="438" y="2257"/>
                  </a:lnTo>
                  <a:lnTo>
                    <a:pt x="875" y="2223"/>
                  </a:lnTo>
                  <a:lnTo>
                    <a:pt x="1313" y="2189"/>
                  </a:lnTo>
                  <a:lnTo>
                    <a:pt x="2188" y="2021"/>
                  </a:lnTo>
                  <a:lnTo>
                    <a:pt x="2256" y="1987"/>
                  </a:lnTo>
                  <a:lnTo>
                    <a:pt x="2289" y="1987"/>
                  </a:lnTo>
                  <a:lnTo>
                    <a:pt x="2323" y="1954"/>
                  </a:lnTo>
                  <a:lnTo>
                    <a:pt x="2323" y="1752"/>
                  </a:lnTo>
                  <a:lnTo>
                    <a:pt x="2289" y="1516"/>
                  </a:lnTo>
                  <a:lnTo>
                    <a:pt x="2222" y="1078"/>
                  </a:lnTo>
                  <a:lnTo>
                    <a:pt x="2155" y="540"/>
                  </a:lnTo>
                  <a:lnTo>
                    <a:pt x="2121" y="304"/>
                  </a:lnTo>
                  <a:lnTo>
                    <a:pt x="2054" y="35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72;p2"/>
            <p:cNvSpPr/>
            <p:nvPr/>
          </p:nvSpPr>
          <p:spPr>
            <a:xfrm>
              <a:off x="1402725" y="502992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169" y="202"/>
                  </a:lnTo>
                  <a:lnTo>
                    <a:pt x="202" y="169"/>
                  </a:lnTo>
                  <a:lnTo>
                    <a:pt x="202" y="337"/>
                  </a:lnTo>
                  <a:lnTo>
                    <a:pt x="169" y="505"/>
                  </a:lnTo>
                  <a:lnTo>
                    <a:pt x="169" y="573"/>
                  </a:lnTo>
                  <a:lnTo>
                    <a:pt x="202" y="606"/>
                  </a:lnTo>
                  <a:lnTo>
                    <a:pt x="270" y="606"/>
                  </a:lnTo>
                  <a:lnTo>
                    <a:pt x="337" y="573"/>
                  </a:lnTo>
                  <a:lnTo>
                    <a:pt x="371" y="438"/>
                  </a:lnTo>
                  <a:lnTo>
                    <a:pt x="404" y="303"/>
                  </a:lnTo>
                  <a:lnTo>
                    <a:pt x="371" y="169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3;p2"/>
            <p:cNvSpPr/>
            <p:nvPr/>
          </p:nvSpPr>
          <p:spPr>
            <a:xfrm>
              <a:off x="328725" y="4115825"/>
              <a:ext cx="825725" cy="756725"/>
            </a:xfrm>
            <a:custGeom>
              <a:avLst/>
              <a:gdLst/>
              <a:ahLst/>
              <a:cxnLst/>
              <a:rect l="l" t="t" r="r" b="b"/>
              <a:pathLst>
                <a:path w="33029" h="30269" extrusionOk="0">
                  <a:moveTo>
                    <a:pt x="18484" y="16498"/>
                  </a:moveTo>
                  <a:lnTo>
                    <a:pt x="18080" y="16700"/>
                  </a:lnTo>
                  <a:lnTo>
                    <a:pt x="17777" y="16868"/>
                  </a:lnTo>
                  <a:lnTo>
                    <a:pt x="17642" y="16969"/>
                  </a:lnTo>
                  <a:lnTo>
                    <a:pt x="17507" y="17104"/>
                  </a:lnTo>
                  <a:lnTo>
                    <a:pt x="17642" y="16868"/>
                  </a:lnTo>
                  <a:lnTo>
                    <a:pt x="17844" y="16633"/>
                  </a:lnTo>
                  <a:lnTo>
                    <a:pt x="18181" y="16565"/>
                  </a:lnTo>
                  <a:lnTo>
                    <a:pt x="18484" y="16498"/>
                  </a:lnTo>
                  <a:close/>
                  <a:moveTo>
                    <a:pt x="19022" y="16464"/>
                  </a:moveTo>
                  <a:lnTo>
                    <a:pt x="19325" y="16498"/>
                  </a:lnTo>
                  <a:lnTo>
                    <a:pt x="19628" y="16532"/>
                  </a:lnTo>
                  <a:lnTo>
                    <a:pt x="20234" y="16633"/>
                  </a:lnTo>
                  <a:lnTo>
                    <a:pt x="20841" y="16835"/>
                  </a:lnTo>
                  <a:lnTo>
                    <a:pt x="21413" y="17037"/>
                  </a:lnTo>
                  <a:lnTo>
                    <a:pt x="21682" y="17104"/>
                  </a:lnTo>
                  <a:lnTo>
                    <a:pt x="21918" y="17205"/>
                  </a:lnTo>
                  <a:lnTo>
                    <a:pt x="22120" y="17373"/>
                  </a:lnTo>
                  <a:lnTo>
                    <a:pt x="22322" y="17542"/>
                  </a:lnTo>
                  <a:lnTo>
                    <a:pt x="22389" y="17744"/>
                  </a:lnTo>
                  <a:lnTo>
                    <a:pt x="22457" y="17912"/>
                  </a:lnTo>
                  <a:lnTo>
                    <a:pt x="22423" y="17912"/>
                  </a:lnTo>
                  <a:lnTo>
                    <a:pt x="21952" y="17878"/>
                  </a:lnTo>
                  <a:lnTo>
                    <a:pt x="21480" y="17777"/>
                  </a:lnTo>
                  <a:lnTo>
                    <a:pt x="20975" y="17676"/>
                  </a:lnTo>
                  <a:lnTo>
                    <a:pt x="20538" y="17575"/>
                  </a:lnTo>
                  <a:lnTo>
                    <a:pt x="19830" y="17373"/>
                  </a:lnTo>
                  <a:lnTo>
                    <a:pt x="19494" y="17306"/>
                  </a:lnTo>
                  <a:lnTo>
                    <a:pt x="19157" y="17272"/>
                  </a:lnTo>
                  <a:lnTo>
                    <a:pt x="18888" y="17272"/>
                  </a:lnTo>
                  <a:lnTo>
                    <a:pt x="18618" y="17373"/>
                  </a:lnTo>
                  <a:lnTo>
                    <a:pt x="18383" y="17474"/>
                  </a:lnTo>
                  <a:lnTo>
                    <a:pt x="18147" y="17643"/>
                  </a:lnTo>
                  <a:lnTo>
                    <a:pt x="17911" y="17811"/>
                  </a:lnTo>
                  <a:lnTo>
                    <a:pt x="17709" y="18013"/>
                  </a:lnTo>
                  <a:lnTo>
                    <a:pt x="17373" y="18417"/>
                  </a:lnTo>
                  <a:lnTo>
                    <a:pt x="17373" y="18316"/>
                  </a:lnTo>
                  <a:lnTo>
                    <a:pt x="17339" y="18013"/>
                  </a:lnTo>
                  <a:lnTo>
                    <a:pt x="17339" y="17777"/>
                  </a:lnTo>
                  <a:lnTo>
                    <a:pt x="17373" y="17508"/>
                  </a:lnTo>
                  <a:lnTo>
                    <a:pt x="17440" y="17272"/>
                  </a:lnTo>
                  <a:lnTo>
                    <a:pt x="17608" y="17205"/>
                  </a:lnTo>
                  <a:lnTo>
                    <a:pt x="17810" y="17104"/>
                  </a:lnTo>
                  <a:lnTo>
                    <a:pt x="18147" y="16868"/>
                  </a:lnTo>
                  <a:lnTo>
                    <a:pt x="18585" y="16666"/>
                  </a:lnTo>
                  <a:lnTo>
                    <a:pt x="19022" y="16464"/>
                  </a:lnTo>
                  <a:close/>
                  <a:moveTo>
                    <a:pt x="23803" y="18047"/>
                  </a:moveTo>
                  <a:lnTo>
                    <a:pt x="24039" y="18081"/>
                  </a:lnTo>
                  <a:lnTo>
                    <a:pt x="24207" y="18148"/>
                  </a:lnTo>
                  <a:lnTo>
                    <a:pt x="24376" y="18249"/>
                  </a:lnTo>
                  <a:lnTo>
                    <a:pt x="24510" y="18384"/>
                  </a:lnTo>
                  <a:lnTo>
                    <a:pt x="24510" y="18451"/>
                  </a:lnTo>
                  <a:lnTo>
                    <a:pt x="23467" y="18249"/>
                  </a:lnTo>
                  <a:lnTo>
                    <a:pt x="23500" y="18114"/>
                  </a:lnTo>
                  <a:lnTo>
                    <a:pt x="23669" y="18081"/>
                  </a:lnTo>
                  <a:lnTo>
                    <a:pt x="23803" y="18047"/>
                  </a:lnTo>
                  <a:close/>
                  <a:moveTo>
                    <a:pt x="16363" y="17609"/>
                  </a:moveTo>
                  <a:lnTo>
                    <a:pt x="16396" y="18316"/>
                  </a:lnTo>
                  <a:lnTo>
                    <a:pt x="16497" y="18990"/>
                  </a:lnTo>
                  <a:lnTo>
                    <a:pt x="15925" y="19259"/>
                  </a:lnTo>
                  <a:lnTo>
                    <a:pt x="15656" y="19326"/>
                  </a:lnTo>
                  <a:lnTo>
                    <a:pt x="15487" y="19360"/>
                  </a:lnTo>
                  <a:lnTo>
                    <a:pt x="15353" y="19326"/>
                  </a:lnTo>
                  <a:lnTo>
                    <a:pt x="15184" y="19259"/>
                  </a:lnTo>
                  <a:lnTo>
                    <a:pt x="14982" y="19158"/>
                  </a:lnTo>
                  <a:lnTo>
                    <a:pt x="14679" y="18889"/>
                  </a:lnTo>
                  <a:lnTo>
                    <a:pt x="14545" y="18720"/>
                  </a:lnTo>
                  <a:lnTo>
                    <a:pt x="14477" y="18653"/>
                  </a:lnTo>
                  <a:lnTo>
                    <a:pt x="14477" y="18586"/>
                  </a:lnTo>
                  <a:lnTo>
                    <a:pt x="14477" y="18518"/>
                  </a:lnTo>
                  <a:lnTo>
                    <a:pt x="14511" y="18417"/>
                  </a:lnTo>
                  <a:lnTo>
                    <a:pt x="14545" y="18350"/>
                  </a:lnTo>
                  <a:lnTo>
                    <a:pt x="14646" y="18283"/>
                  </a:lnTo>
                  <a:lnTo>
                    <a:pt x="14848" y="18182"/>
                  </a:lnTo>
                  <a:lnTo>
                    <a:pt x="15050" y="18081"/>
                  </a:lnTo>
                  <a:lnTo>
                    <a:pt x="15521" y="17979"/>
                  </a:lnTo>
                  <a:lnTo>
                    <a:pt x="15992" y="17845"/>
                  </a:lnTo>
                  <a:lnTo>
                    <a:pt x="16194" y="17744"/>
                  </a:lnTo>
                  <a:lnTo>
                    <a:pt x="16363" y="17609"/>
                  </a:lnTo>
                  <a:close/>
                  <a:moveTo>
                    <a:pt x="19393" y="17508"/>
                  </a:moveTo>
                  <a:lnTo>
                    <a:pt x="19797" y="17542"/>
                  </a:lnTo>
                  <a:lnTo>
                    <a:pt x="21110" y="17878"/>
                  </a:lnTo>
                  <a:lnTo>
                    <a:pt x="21750" y="18013"/>
                  </a:lnTo>
                  <a:lnTo>
                    <a:pt x="22423" y="18114"/>
                  </a:lnTo>
                  <a:lnTo>
                    <a:pt x="22457" y="18114"/>
                  </a:lnTo>
                  <a:lnTo>
                    <a:pt x="22389" y="18485"/>
                  </a:lnTo>
                  <a:lnTo>
                    <a:pt x="22322" y="18821"/>
                  </a:lnTo>
                  <a:lnTo>
                    <a:pt x="22221" y="19225"/>
                  </a:lnTo>
                  <a:lnTo>
                    <a:pt x="22053" y="19596"/>
                  </a:lnTo>
                  <a:lnTo>
                    <a:pt x="21884" y="19966"/>
                  </a:lnTo>
                  <a:lnTo>
                    <a:pt x="21615" y="20303"/>
                  </a:lnTo>
                  <a:lnTo>
                    <a:pt x="21447" y="20471"/>
                  </a:lnTo>
                  <a:lnTo>
                    <a:pt x="21245" y="20606"/>
                  </a:lnTo>
                  <a:lnTo>
                    <a:pt x="21043" y="20707"/>
                  </a:lnTo>
                  <a:lnTo>
                    <a:pt x="20807" y="20774"/>
                  </a:lnTo>
                  <a:lnTo>
                    <a:pt x="20571" y="20841"/>
                  </a:lnTo>
                  <a:lnTo>
                    <a:pt x="20302" y="20875"/>
                  </a:lnTo>
                  <a:lnTo>
                    <a:pt x="19797" y="20875"/>
                  </a:lnTo>
                  <a:lnTo>
                    <a:pt x="19258" y="20808"/>
                  </a:lnTo>
                  <a:lnTo>
                    <a:pt x="18753" y="20707"/>
                  </a:lnTo>
                  <a:lnTo>
                    <a:pt x="18282" y="20572"/>
                  </a:lnTo>
                  <a:lnTo>
                    <a:pt x="17878" y="20370"/>
                  </a:lnTo>
                  <a:lnTo>
                    <a:pt x="17709" y="20235"/>
                  </a:lnTo>
                  <a:lnTo>
                    <a:pt x="17608" y="20033"/>
                  </a:lnTo>
                  <a:lnTo>
                    <a:pt x="17507" y="19831"/>
                  </a:lnTo>
                  <a:lnTo>
                    <a:pt x="17440" y="19596"/>
                  </a:lnTo>
                  <a:lnTo>
                    <a:pt x="17373" y="19057"/>
                  </a:lnTo>
                  <a:lnTo>
                    <a:pt x="17373" y="18552"/>
                  </a:lnTo>
                  <a:lnTo>
                    <a:pt x="17406" y="18552"/>
                  </a:lnTo>
                  <a:lnTo>
                    <a:pt x="17979" y="18114"/>
                  </a:lnTo>
                  <a:lnTo>
                    <a:pt x="18214" y="17912"/>
                  </a:lnTo>
                  <a:lnTo>
                    <a:pt x="18484" y="17710"/>
                  </a:lnTo>
                  <a:lnTo>
                    <a:pt x="18753" y="17575"/>
                  </a:lnTo>
                  <a:lnTo>
                    <a:pt x="19056" y="17508"/>
                  </a:lnTo>
                  <a:close/>
                  <a:moveTo>
                    <a:pt x="31412" y="19865"/>
                  </a:moveTo>
                  <a:lnTo>
                    <a:pt x="31513" y="20067"/>
                  </a:lnTo>
                  <a:lnTo>
                    <a:pt x="31715" y="20269"/>
                  </a:lnTo>
                  <a:lnTo>
                    <a:pt x="32052" y="20606"/>
                  </a:lnTo>
                  <a:lnTo>
                    <a:pt x="32456" y="21010"/>
                  </a:lnTo>
                  <a:lnTo>
                    <a:pt x="32658" y="21212"/>
                  </a:lnTo>
                  <a:lnTo>
                    <a:pt x="32860" y="21346"/>
                  </a:lnTo>
                  <a:lnTo>
                    <a:pt x="32422" y="21616"/>
                  </a:lnTo>
                  <a:lnTo>
                    <a:pt x="32187" y="21717"/>
                  </a:lnTo>
                  <a:lnTo>
                    <a:pt x="31884" y="21750"/>
                  </a:lnTo>
                  <a:lnTo>
                    <a:pt x="31715" y="21717"/>
                  </a:lnTo>
                  <a:lnTo>
                    <a:pt x="31581" y="21683"/>
                  </a:lnTo>
                  <a:lnTo>
                    <a:pt x="31446" y="21616"/>
                  </a:lnTo>
                  <a:lnTo>
                    <a:pt x="31311" y="21515"/>
                  </a:lnTo>
                  <a:lnTo>
                    <a:pt x="31076" y="21313"/>
                  </a:lnTo>
                  <a:lnTo>
                    <a:pt x="30840" y="21111"/>
                  </a:lnTo>
                  <a:lnTo>
                    <a:pt x="30806" y="21077"/>
                  </a:lnTo>
                  <a:lnTo>
                    <a:pt x="30773" y="21111"/>
                  </a:lnTo>
                  <a:lnTo>
                    <a:pt x="30773" y="21111"/>
                  </a:lnTo>
                  <a:lnTo>
                    <a:pt x="31143" y="20505"/>
                  </a:lnTo>
                  <a:lnTo>
                    <a:pt x="31412" y="19865"/>
                  </a:lnTo>
                  <a:close/>
                  <a:moveTo>
                    <a:pt x="16127" y="1381"/>
                  </a:moveTo>
                  <a:lnTo>
                    <a:pt x="16430" y="1415"/>
                  </a:lnTo>
                  <a:lnTo>
                    <a:pt x="16699" y="1448"/>
                  </a:lnTo>
                  <a:lnTo>
                    <a:pt x="16935" y="1516"/>
                  </a:lnTo>
                  <a:lnTo>
                    <a:pt x="17137" y="1617"/>
                  </a:lnTo>
                  <a:lnTo>
                    <a:pt x="17339" y="1718"/>
                  </a:lnTo>
                  <a:lnTo>
                    <a:pt x="17507" y="1886"/>
                  </a:lnTo>
                  <a:lnTo>
                    <a:pt x="17676" y="2055"/>
                  </a:lnTo>
                  <a:lnTo>
                    <a:pt x="17810" y="2257"/>
                  </a:lnTo>
                  <a:lnTo>
                    <a:pt x="18046" y="2661"/>
                  </a:lnTo>
                  <a:lnTo>
                    <a:pt x="18248" y="3132"/>
                  </a:lnTo>
                  <a:lnTo>
                    <a:pt x="18416" y="3637"/>
                  </a:lnTo>
                  <a:lnTo>
                    <a:pt x="18551" y="4142"/>
                  </a:lnTo>
                  <a:lnTo>
                    <a:pt x="19022" y="6229"/>
                  </a:lnTo>
                  <a:lnTo>
                    <a:pt x="19460" y="8317"/>
                  </a:lnTo>
                  <a:lnTo>
                    <a:pt x="19898" y="10303"/>
                  </a:lnTo>
                  <a:lnTo>
                    <a:pt x="20335" y="12290"/>
                  </a:lnTo>
                  <a:lnTo>
                    <a:pt x="20605" y="13300"/>
                  </a:lnTo>
                  <a:lnTo>
                    <a:pt x="20874" y="14276"/>
                  </a:lnTo>
                  <a:lnTo>
                    <a:pt x="21177" y="15252"/>
                  </a:lnTo>
                  <a:lnTo>
                    <a:pt x="21514" y="16229"/>
                  </a:lnTo>
                  <a:lnTo>
                    <a:pt x="20874" y="16027"/>
                  </a:lnTo>
                  <a:lnTo>
                    <a:pt x="20234" y="15892"/>
                  </a:lnTo>
                  <a:lnTo>
                    <a:pt x="19258" y="15724"/>
                  </a:lnTo>
                  <a:lnTo>
                    <a:pt x="18753" y="15656"/>
                  </a:lnTo>
                  <a:lnTo>
                    <a:pt x="18248" y="15623"/>
                  </a:lnTo>
                  <a:lnTo>
                    <a:pt x="17238" y="15623"/>
                  </a:lnTo>
                  <a:lnTo>
                    <a:pt x="16733" y="15690"/>
                  </a:lnTo>
                  <a:lnTo>
                    <a:pt x="16228" y="15791"/>
                  </a:lnTo>
                  <a:lnTo>
                    <a:pt x="16161" y="15757"/>
                  </a:lnTo>
                  <a:lnTo>
                    <a:pt x="16093" y="15791"/>
                  </a:lnTo>
                  <a:lnTo>
                    <a:pt x="16060" y="15825"/>
                  </a:lnTo>
                  <a:lnTo>
                    <a:pt x="15959" y="16027"/>
                  </a:lnTo>
                  <a:lnTo>
                    <a:pt x="15858" y="16229"/>
                  </a:lnTo>
                  <a:lnTo>
                    <a:pt x="15824" y="16464"/>
                  </a:lnTo>
                  <a:lnTo>
                    <a:pt x="15858" y="16700"/>
                  </a:lnTo>
                  <a:lnTo>
                    <a:pt x="15891" y="16767"/>
                  </a:lnTo>
                  <a:lnTo>
                    <a:pt x="15959" y="16767"/>
                  </a:lnTo>
                  <a:lnTo>
                    <a:pt x="15992" y="16734"/>
                  </a:lnTo>
                  <a:lnTo>
                    <a:pt x="16026" y="16700"/>
                  </a:lnTo>
                  <a:lnTo>
                    <a:pt x="16060" y="16464"/>
                  </a:lnTo>
                  <a:lnTo>
                    <a:pt x="16093" y="16296"/>
                  </a:lnTo>
                  <a:lnTo>
                    <a:pt x="16161" y="16094"/>
                  </a:lnTo>
                  <a:lnTo>
                    <a:pt x="16262" y="15926"/>
                  </a:lnTo>
                  <a:lnTo>
                    <a:pt x="16262" y="15892"/>
                  </a:lnTo>
                  <a:lnTo>
                    <a:pt x="18349" y="15926"/>
                  </a:lnTo>
                  <a:lnTo>
                    <a:pt x="19393" y="15993"/>
                  </a:lnTo>
                  <a:lnTo>
                    <a:pt x="19898" y="16060"/>
                  </a:lnTo>
                  <a:lnTo>
                    <a:pt x="20437" y="16161"/>
                  </a:lnTo>
                  <a:lnTo>
                    <a:pt x="21043" y="16296"/>
                  </a:lnTo>
                  <a:lnTo>
                    <a:pt x="21615" y="16464"/>
                  </a:lnTo>
                  <a:lnTo>
                    <a:pt x="22793" y="16801"/>
                  </a:lnTo>
                  <a:lnTo>
                    <a:pt x="22827" y="16868"/>
                  </a:lnTo>
                  <a:lnTo>
                    <a:pt x="22894" y="16936"/>
                  </a:lnTo>
                  <a:lnTo>
                    <a:pt x="22962" y="16969"/>
                  </a:lnTo>
                  <a:lnTo>
                    <a:pt x="23029" y="16936"/>
                  </a:lnTo>
                  <a:lnTo>
                    <a:pt x="23096" y="16902"/>
                  </a:lnTo>
                  <a:lnTo>
                    <a:pt x="23736" y="17037"/>
                  </a:lnTo>
                  <a:lnTo>
                    <a:pt x="24409" y="17171"/>
                  </a:lnTo>
                  <a:lnTo>
                    <a:pt x="24914" y="17239"/>
                  </a:lnTo>
                  <a:lnTo>
                    <a:pt x="25386" y="17306"/>
                  </a:lnTo>
                  <a:lnTo>
                    <a:pt x="26396" y="17340"/>
                  </a:lnTo>
                  <a:lnTo>
                    <a:pt x="27372" y="17373"/>
                  </a:lnTo>
                  <a:lnTo>
                    <a:pt x="28382" y="17441"/>
                  </a:lnTo>
                  <a:lnTo>
                    <a:pt x="29359" y="17542"/>
                  </a:lnTo>
                  <a:lnTo>
                    <a:pt x="29830" y="17609"/>
                  </a:lnTo>
                  <a:lnTo>
                    <a:pt x="30335" y="17710"/>
                  </a:lnTo>
                  <a:lnTo>
                    <a:pt x="30806" y="17845"/>
                  </a:lnTo>
                  <a:lnTo>
                    <a:pt x="31244" y="18047"/>
                  </a:lnTo>
                  <a:lnTo>
                    <a:pt x="31715" y="18249"/>
                  </a:lnTo>
                  <a:lnTo>
                    <a:pt x="32153" y="18518"/>
                  </a:lnTo>
                  <a:lnTo>
                    <a:pt x="32052" y="19057"/>
                  </a:lnTo>
                  <a:lnTo>
                    <a:pt x="32018" y="19259"/>
                  </a:lnTo>
                  <a:lnTo>
                    <a:pt x="31951" y="19360"/>
                  </a:lnTo>
                  <a:lnTo>
                    <a:pt x="31884" y="19394"/>
                  </a:lnTo>
                  <a:lnTo>
                    <a:pt x="31816" y="19427"/>
                  </a:lnTo>
                  <a:lnTo>
                    <a:pt x="31715" y="19394"/>
                  </a:lnTo>
                  <a:lnTo>
                    <a:pt x="31581" y="19360"/>
                  </a:lnTo>
                  <a:lnTo>
                    <a:pt x="31581" y="19293"/>
                  </a:lnTo>
                  <a:lnTo>
                    <a:pt x="31581" y="19259"/>
                  </a:lnTo>
                  <a:lnTo>
                    <a:pt x="31581" y="19192"/>
                  </a:lnTo>
                  <a:lnTo>
                    <a:pt x="31513" y="19158"/>
                  </a:lnTo>
                  <a:lnTo>
                    <a:pt x="31412" y="19158"/>
                  </a:lnTo>
                  <a:lnTo>
                    <a:pt x="31379" y="19192"/>
                  </a:lnTo>
                  <a:lnTo>
                    <a:pt x="31345" y="19225"/>
                  </a:lnTo>
                  <a:lnTo>
                    <a:pt x="31278" y="19562"/>
                  </a:lnTo>
                  <a:lnTo>
                    <a:pt x="31143" y="19899"/>
                  </a:lnTo>
                  <a:lnTo>
                    <a:pt x="31008" y="20202"/>
                  </a:lnTo>
                  <a:lnTo>
                    <a:pt x="30874" y="20505"/>
                  </a:lnTo>
                  <a:lnTo>
                    <a:pt x="30503" y="21077"/>
                  </a:lnTo>
                  <a:lnTo>
                    <a:pt x="30099" y="21616"/>
                  </a:lnTo>
                  <a:lnTo>
                    <a:pt x="29864" y="21851"/>
                  </a:lnTo>
                  <a:lnTo>
                    <a:pt x="29662" y="22087"/>
                  </a:lnTo>
                  <a:lnTo>
                    <a:pt x="29426" y="22289"/>
                  </a:lnTo>
                  <a:lnTo>
                    <a:pt x="29157" y="22491"/>
                  </a:lnTo>
                  <a:lnTo>
                    <a:pt x="28921" y="22626"/>
                  </a:lnTo>
                  <a:lnTo>
                    <a:pt x="28685" y="22693"/>
                  </a:lnTo>
                  <a:lnTo>
                    <a:pt x="28416" y="22727"/>
                  </a:lnTo>
                  <a:lnTo>
                    <a:pt x="28180" y="22727"/>
                  </a:lnTo>
                  <a:lnTo>
                    <a:pt x="27944" y="22693"/>
                  </a:lnTo>
                  <a:lnTo>
                    <a:pt x="27675" y="22659"/>
                  </a:lnTo>
                  <a:lnTo>
                    <a:pt x="27204" y="22491"/>
                  </a:lnTo>
                  <a:lnTo>
                    <a:pt x="26598" y="22255"/>
                  </a:lnTo>
                  <a:lnTo>
                    <a:pt x="26295" y="22121"/>
                  </a:lnTo>
                  <a:lnTo>
                    <a:pt x="26025" y="21952"/>
                  </a:lnTo>
                  <a:lnTo>
                    <a:pt x="25790" y="21784"/>
                  </a:lnTo>
                  <a:lnTo>
                    <a:pt x="25554" y="21582"/>
                  </a:lnTo>
                  <a:lnTo>
                    <a:pt x="25352" y="21346"/>
                  </a:lnTo>
                  <a:lnTo>
                    <a:pt x="25150" y="21077"/>
                  </a:lnTo>
                  <a:lnTo>
                    <a:pt x="25083" y="20909"/>
                  </a:lnTo>
                  <a:lnTo>
                    <a:pt x="25015" y="20740"/>
                  </a:lnTo>
                  <a:lnTo>
                    <a:pt x="24914" y="20370"/>
                  </a:lnTo>
                  <a:lnTo>
                    <a:pt x="24813" y="19629"/>
                  </a:lnTo>
                  <a:lnTo>
                    <a:pt x="24746" y="18922"/>
                  </a:lnTo>
                  <a:lnTo>
                    <a:pt x="24679" y="18619"/>
                  </a:lnTo>
                  <a:lnTo>
                    <a:pt x="24780" y="18619"/>
                  </a:lnTo>
                  <a:lnTo>
                    <a:pt x="24813" y="18586"/>
                  </a:lnTo>
                  <a:lnTo>
                    <a:pt x="24847" y="18518"/>
                  </a:lnTo>
                  <a:lnTo>
                    <a:pt x="24847" y="18451"/>
                  </a:lnTo>
                  <a:lnTo>
                    <a:pt x="24746" y="18316"/>
                  </a:lnTo>
                  <a:lnTo>
                    <a:pt x="24746" y="18283"/>
                  </a:lnTo>
                  <a:lnTo>
                    <a:pt x="24712" y="18249"/>
                  </a:lnTo>
                  <a:lnTo>
                    <a:pt x="24679" y="18249"/>
                  </a:lnTo>
                  <a:lnTo>
                    <a:pt x="24544" y="18114"/>
                  </a:lnTo>
                  <a:lnTo>
                    <a:pt x="24409" y="17979"/>
                  </a:lnTo>
                  <a:lnTo>
                    <a:pt x="24241" y="17912"/>
                  </a:lnTo>
                  <a:lnTo>
                    <a:pt x="24039" y="17845"/>
                  </a:lnTo>
                  <a:lnTo>
                    <a:pt x="23803" y="17845"/>
                  </a:lnTo>
                  <a:lnTo>
                    <a:pt x="23500" y="17878"/>
                  </a:lnTo>
                  <a:lnTo>
                    <a:pt x="23467" y="17845"/>
                  </a:lnTo>
                  <a:lnTo>
                    <a:pt x="23332" y="17845"/>
                  </a:lnTo>
                  <a:lnTo>
                    <a:pt x="23298" y="17912"/>
                  </a:lnTo>
                  <a:lnTo>
                    <a:pt x="23164" y="18215"/>
                  </a:lnTo>
                  <a:lnTo>
                    <a:pt x="23130" y="18283"/>
                  </a:lnTo>
                  <a:lnTo>
                    <a:pt x="23130" y="18350"/>
                  </a:lnTo>
                  <a:lnTo>
                    <a:pt x="22962" y="18754"/>
                  </a:lnTo>
                  <a:lnTo>
                    <a:pt x="22726" y="19158"/>
                  </a:lnTo>
                  <a:lnTo>
                    <a:pt x="22490" y="19528"/>
                  </a:lnTo>
                  <a:lnTo>
                    <a:pt x="22221" y="19899"/>
                  </a:lnTo>
                  <a:lnTo>
                    <a:pt x="22389" y="19596"/>
                  </a:lnTo>
                  <a:lnTo>
                    <a:pt x="22524" y="19225"/>
                  </a:lnTo>
                  <a:lnTo>
                    <a:pt x="22625" y="18889"/>
                  </a:lnTo>
                  <a:lnTo>
                    <a:pt x="22692" y="18518"/>
                  </a:lnTo>
                  <a:lnTo>
                    <a:pt x="22692" y="18182"/>
                  </a:lnTo>
                  <a:lnTo>
                    <a:pt x="22659" y="17845"/>
                  </a:lnTo>
                  <a:lnTo>
                    <a:pt x="22558" y="17542"/>
                  </a:lnTo>
                  <a:lnTo>
                    <a:pt x="22423" y="17272"/>
                  </a:lnTo>
                  <a:lnTo>
                    <a:pt x="22221" y="17104"/>
                  </a:lnTo>
                  <a:lnTo>
                    <a:pt x="22019" y="16936"/>
                  </a:lnTo>
                  <a:lnTo>
                    <a:pt x="21750" y="16801"/>
                  </a:lnTo>
                  <a:lnTo>
                    <a:pt x="21447" y="16700"/>
                  </a:lnTo>
                  <a:lnTo>
                    <a:pt x="20841" y="16532"/>
                  </a:lnTo>
                  <a:lnTo>
                    <a:pt x="20335" y="16397"/>
                  </a:lnTo>
                  <a:lnTo>
                    <a:pt x="19696" y="16262"/>
                  </a:lnTo>
                  <a:lnTo>
                    <a:pt x="19359" y="16229"/>
                  </a:lnTo>
                  <a:lnTo>
                    <a:pt x="19022" y="16195"/>
                  </a:lnTo>
                  <a:lnTo>
                    <a:pt x="18686" y="16229"/>
                  </a:lnTo>
                  <a:lnTo>
                    <a:pt x="18383" y="16262"/>
                  </a:lnTo>
                  <a:lnTo>
                    <a:pt x="18046" y="16330"/>
                  </a:lnTo>
                  <a:lnTo>
                    <a:pt x="17709" y="16397"/>
                  </a:lnTo>
                  <a:lnTo>
                    <a:pt x="17676" y="16431"/>
                  </a:lnTo>
                  <a:lnTo>
                    <a:pt x="17642" y="16464"/>
                  </a:lnTo>
                  <a:lnTo>
                    <a:pt x="17642" y="16565"/>
                  </a:lnTo>
                  <a:lnTo>
                    <a:pt x="17440" y="16767"/>
                  </a:lnTo>
                  <a:lnTo>
                    <a:pt x="17305" y="17003"/>
                  </a:lnTo>
                  <a:lnTo>
                    <a:pt x="17204" y="17272"/>
                  </a:lnTo>
                  <a:lnTo>
                    <a:pt x="17137" y="17542"/>
                  </a:lnTo>
                  <a:lnTo>
                    <a:pt x="17070" y="17845"/>
                  </a:lnTo>
                  <a:lnTo>
                    <a:pt x="17070" y="18148"/>
                  </a:lnTo>
                  <a:lnTo>
                    <a:pt x="17137" y="18788"/>
                  </a:lnTo>
                  <a:lnTo>
                    <a:pt x="17204" y="19461"/>
                  </a:lnTo>
                  <a:lnTo>
                    <a:pt x="17238" y="19798"/>
                  </a:lnTo>
                  <a:lnTo>
                    <a:pt x="17339" y="20134"/>
                  </a:lnTo>
                  <a:lnTo>
                    <a:pt x="17440" y="20336"/>
                  </a:lnTo>
                  <a:lnTo>
                    <a:pt x="17608" y="20505"/>
                  </a:lnTo>
                  <a:lnTo>
                    <a:pt x="17777" y="20639"/>
                  </a:lnTo>
                  <a:lnTo>
                    <a:pt x="18012" y="20740"/>
                  </a:lnTo>
                  <a:lnTo>
                    <a:pt x="18248" y="20808"/>
                  </a:lnTo>
                  <a:lnTo>
                    <a:pt x="18484" y="20875"/>
                  </a:lnTo>
                  <a:lnTo>
                    <a:pt x="18921" y="20976"/>
                  </a:lnTo>
                  <a:lnTo>
                    <a:pt x="19527" y="21077"/>
                  </a:lnTo>
                  <a:lnTo>
                    <a:pt x="19830" y="21111"/>
                  </a:lnTo>
                  <a:lnTo>
                    <a:pt x="20133" y="21111"/>
                  </a:lnTo>
                  <a:lnTo>
                    <a:pt x="20403" y="21077"/>
                  </a:lnTo>
                  <a:lnTo>
                    <a:pt x="20706" y="21010"/>
                  </a:lnTo>
                  <a:lnTo>
                    <a:pt x="21009" y="20942"/>
                  </a:lnTo>
                  <a:lnTo>
                    <a:pt x="21278" y="20841"/>
                  </a:lnTo>
                  <a:lnTo>
                    <a:pt x="21379" y="20808"/>
                  </a:lnTo>
                  <a:lnTo>
                    <a:pt x="21379" y="20808"/>
                  </a:lnTo>
                  <a:lnTo>
                    <a:pt x="21043" y="21043"/>
                  </a:lnTo>
                  <a:lnTo>
                    <a:pt x="20874" y="21144"/>
                  </a:lnTo>
                  <a:lnTo>
                    <a:pt x="20672" y="21178"/>
                  </a:lnTo>
                  <a:lnTo>
                    <a:pt x="20437" y="21212"/>
                  </a:lnTo>
                  <a:lnTo>
                    <a:pt x="20167" y="21245"/>
                  </a:lnTo>
                  <a:lnTo>
                    <a:pt x="19696" y="21212"/>
                  </a:lnTo>
                  <a:lnTo>
                    <a:pt x="19258" y="21178"/>
                  </a:lnTo>
                  <a:lnTo>
                    <a:pt x="18854" y="21144"/>
                  </a:lnTo>
                  <a:lnTo>
                    <a:pt x="18450" y="21077"/>
                  </a:lnTo>
                  <a:lnTo>
                    <a:pt x="18113" y="20942"/>
                  </a:lnTo>
                  <a:lnTo>
                    <a:pt x="17777" y="20740"/>
                  </a:lnTo>
                  <a:lnTo>
                    <a:pt x="17474" y="20538"/>
                  </a:lnTo>
                  <a:lnTo>
                    <a:pt x="17238" y="20235"/>
                  </a:lnTo>
                  <a:lnTo>
                    <a:pt x="17036" y="19899"/>
                  </a:lnTo>
                  <a:lnTo>
                    <a:pt x="16868" y="19528"/>
                  </a:lnTo>
                  <a:lnTo>
                    <a:pt x="16733" y="18990"/>
                  </a:lnTo>
                  <a:lnTo>
                    <a:pt x="16666" y="18417"/>
                  </a:lnTo>
                  <a:lnTo>
                    <a:pt x="16497" y="17306"/>
                  </a:lnTo>
                  <a:lnTo>
                    <a:pt x="16565" y="17306"/>
                  </a:lnTo>
                  <a:lnTo>
                    <a:pt x="16666" y="17272"/>
                  </a:lnTo>
                  <a:lnTo>
                    <a:pt x="16699" y="17205"/>
                  </a:lnTo>
                  <a:lnTo>
                    <a:pt x="16699" y="17138"/>
                  </a:lnTo>
                  <a:lnTo>
                    <a:pt x="16699" y="17104"/>
                  </a:lnTo>
                  <a:lnTo>
                    <a:pt x="16666" y="17070"/>
                  </a:lnTo>
                  <a:lnTo>
                    <a:pt x="16598" y="17037"/>
                  </a:lnTo>
                  <a:lnTo>
                    <a:pt x="16430" y="17037"/>
                  </a:lnTo>
                  <a:lnTo>
                    <a:pt x="16329" y="16969"/>
                  </a:lnTo>
                  <a:lnTo>
                    <a:pt x="16262" y="16902"/>
                  </a:lnTo>
                  <a:lnTo>
                    <a:pt x="16161" y="16835"/>
                  </a:lnTo>
                  <a:lnTo>
                    <a:pt x="16026" y="16801"/>
                  </a:lnTo>
                  <a:lnTo>
                    <a:pt x="15925" y="16835"/>
                  </a:lnTo>
                  <a:lnTo>
                    <a:pt x="15858" y="16868"/>
                  </a:lnTo>
                  <a:lnTo>
                    <a:pt x="15824" y="16936"/>
                  </a:lnTo>
                  <a:lnTo>
                    <a:pt x="15858" y="17003"/>
                  </a:lnTo>
                  <a:lnTo>
                    <a:pt x="15891" y="17003"/>
                  </a:lnTo>
                  <a:lnTo>
                    <a:pt x="15992" y="17037"/>
                  </a:lnTo>
                  <a:lnTo>
                    <a:pt x="16060" y="17070"/>
                  </a:lnTo>
                  <a:lnTo>
                    <a:pt x="16194" y="17205"/>
                  </a:lnTo>
                  <a:lnTo>
                    <a:pt x="16329" y="17272"/>
                  </a:lnTo>
                  <a:lnTo>
                    <a:pt x="16329" y="17474"/>
                  </a:lnTo>
                  <a:lnTo>
                    <a:pt x="15555" y="17710"/>
                  </a:lnTo>
                  <a:lnTo>
                    <a:pt x="15184" y="17845"/>
                  </a:lnTo>
                  <a:lnTo>
                    <a:pt x="14814" y="17979"/>
                  </a:lnTo>
                  <a:lnTo>
                    <a:pt x="14612" y="18081"/>
                  </a:lnTo>
                  <a:lnTo>
                    <a:pt x="14376" y="18215"/>
                  </a:lnTo>
                  <a:lnTo>
                    <a:pt x="14275" y="18316"/>
                  </a:lnTo>
                  <a:lnTo>
                    <a:pt x="14174" y="18384"/>
                  </a:lnTo>
                  <a:lnTo>
                    <a:pt x="14141" y="18518"/>
                  </a:lnTo>
                  <a:lnTo>
                    <a:pt x="14141" y="18619"/>
                  </a:lnTo>
                  <a:lnTo>
                    <a:pt x="14208" y="18720"/>
                  </a:lnTo>
                  <a:lnTo>
                    <a:pt x="14309" y="18855"/>
                  </a:lnTo>
                  <a:lnTo>
                    <a:pt x="14545" y="19057"/>
                  </a:lnTo>
                  <a:lnTo>
                    <a:pt x="14881" y="19326"/>
                  </a:lnTo>
                  <a:lnTo>
                    <a:pt x="15050" y="19461"/>
                  </a:lnTo>
                  <a:lnTo>
                    <a:pt x="15252" y="19562"/>
                  </a:lnTo>
                  <a:lnTo>
                    <a:pt x="15420" y="19596"/>
                  </a:lnTo>
                  <a:lnTo>
                    <a:pt x="15757" y="19596"/>
                  </a:lnTo>
                  <a:lnTo>
                    <a:pt x="15925" y="19528"/>
                  </a:lnTo>
                  <a:lnTo>
                    <a:pt x="16228" y="19394"/>
                  </a:lnTo>
                  <a:lnTo>
                    <a:pt x="16531" y="19225"/>
                  </a:lnTo>
                  <a:lnTo>
                    <a:pt x="16666" y="19730"/>
                  </a:lnTo>
                  <a:lnTo>
                    <a:pt x="16834" y="20202"/>
                  </a:lnTo>
                  <a:lnTo>
                    <a:pt x="17002" y="20505"/>
                  </a:lnTo>
                  <a:lnTo>
                    <a:pt x="17238" y="20740"/>
                  </a:lnTo>
                  <a:lnTo>
                    <a:pt x="17474" y="20942"/>
                  </a:lnTo>
                  <a:lnTo>
                    <a:pt x="17777" y="21111"/>
                  </a:lnTo>
                  <a:lnTo>
                    <a:pt x="18080" y="21245"/>
                  </a:lnTo>
                  <a:lnTo>
                    <a:pt x="18383" y="21346"/>
                  </a:lnTo>
                  <a:lnTo>
                    <a:pt x="18719" y="21414"/>
                  </a:lnTo>
                  <a:lnTo>
                    <a:pt x="19022" y="21447"/>
                  </a:lnTo>
                  <a:lnTo>
                    <a:pt x="19898" y="21515"/>
                  </a:lnTo>
                  <a:lnTo>
                    <a:pt x="20335" y="21515"/>
                  </a:lnTo>
                  <a:lnTo>
                    <a:pt x="20571" y="21481"/>
                  </a:lnTo>
                  <a:lnTo>
                    <a:pt x="20773" y="21447"/>
                  </a:lnTo>
                  <a:lnTo>
                    <a:pt x="21076" y="21313"/>
                  </a:lnTo>
                  <a:lnTo>
                    <a:pt x="21346" y="21178"/>
                  </a:lnTo>
                  <a:lnTo>
                    <a:pt x="21581" y="20976"/>
                  </a:lnTo>
                  <a:lnTo>
                    <a:pt x="21817" y="20774"/>
                  </a:lnTo>
                  <a:lnTo>
                    <a:pt x="22255" y="20336"/>
                  </a:lnTo>
                  <a:lnTo>
                    <a:pt x="22625" y="19865"/>
                  </a:lnTo>
                  <a:lnTo>
                    <a:pt x="22726" y="20202"/>
                  </a:lnTo>
                  <a:lnTo>
                    <a:pt x="22827" y="20538"/>
                  </a:lnTo>
                  <a:lnTo>
                    <a:pt x="23063" y="21212"/>
                  </a:lnTo>
                  <a:lnTo>
                    <a:pt x="23164" y="21548"/>
                  </a:lnTo>
                  <a:lnTo>
                    <a:pt x="23164" y="21851"/>
                  </a:lnTo>
                  <a:lnTo>
                    <a:pt x="23130" y="22121"/>
                  </a:lnTo>
                  <a:lnTo>
                    <a:pt x="23029" y="22356"/>
                  </a:lnTo>
                  <a:lnTo>
                    <a:pt x="22861" y="22592"/>
                  </a:lnTo>
                  <a:lnTo>
                    <a:pt x="22625" y="22794"/>
                  </a:lnTo>
                  <a:lnTo>
                    <a:pt x="22389" y="22962"/>
                  </a:lnTo>
                  <a:lnTo>
                    <a:pt x="22086" y="23097"/>
                  </a:lnTo>
                  <a:lnTo>
                    <a:pt x="21144" y="23434"/>
                  </a:lnTo>
                  <a:lnTo>
                    <a:pt x="20201" y="23737"/>
                  </a:lnTo>
                  <a:lnTo>
                    <a:pt x="18282" y="24275"/>
                  </a:lnTo>
                  <a:lnTo>
                    <a:pt x="16430" y="24814"/>
                  </a:lnTo>
                  <a:lnTo>
                    <a:pt x="14578" y="25319"/>
                  </a:lnTo>
                  <a:lnTo>
                    <a:pt x="12558" y="25824"/>
                  </a:lnTo>
                  <a:lnTo>
                    <a:pt x="11683" y="25992"/>
                  </a:lnTo>
                  <a:lnTo>
                    <a:pt x="11245" y="26127"/>
                  </a:lnTo>
                  <a:lnTo>
                    <a:pt x="10807" y="26296"/>
                  </a:lnTo>
                  <a:lnTo>
                    <a:pt x="10100" y="23467"/>
                  </a:lnTo>
                  <a:lnTo>
                    <a:pt x="9259" y="20202"/>
                  </a:lnTo>
                  <a:lnTo>
                    <a:pt x="8484" y="16902"/>
                  </a:lnTo>
                  <a:lnTo>
                    <a:pt x="8013" y="14848"/>
                  </a:lnTo>
                  <a:lnTo>
                    <a:pt x="8350" y="14781"/>
                  </a:lnTo>
                  <a:lnTo>
                    <a:pt x="8686" y="14714"/>
                  </a:lnTo>
                  <a:lnTo>
                    <a:pt x="9360" y="14545"/>
                  </a:lnTo>
                  <a:lnTo>
                    <a:pt x="10134" y="14310"/>
                  </a:lnTo>
                  <a:lnTo>
                    <a:pt x="10504" y="14141"/>
                  </a:lnTo>
                  <a:lnTo>
                    <a:pt x="10841" y="13973"/>
                  </a:lnTo>
                  <a:lnTo>
                    <a:pt x="10875" y="13939"/>
                  </a:lnTo>
                  <a:lnTo>
                    <a:pt x="10875" y="13906"/>
                  </a:lnTo>
                  <a:lnTo>
                    <a:pt x="10841" y="13872"/>
                  </a:lnTo>
                  <a:lnTo>
                    <a:pt x="10807" y="13872"/>
                  </a:lnTo>
                  <a:lnTo>
                    <a:pt x="10437" y="13973"/>
                  </a:lnTo>
                  <a:lnTo>
                    <a:pt x="10067" y="14108"/>
                  </a:lnTo>
                  <a:lnTo>
                    <a:pt x="9326" y="14377"/>
                  </a:lnTo>
                  <a:lnTo>
                    <a:pt x="8653" y="14545"/>
                  </a:lnTo>
                  <a:lnTo>
                    <a:pt x="8013" y="14747"/>
                  </a:lnTo>
                  <a:lnTo>
                    <a:pt x="7845" y="14040"/>
                  </a:lnTo>
                  <a:lnTo>
                    <a:pt x="8484" y="13906"/>
                  </a:lnTo>
                  <a:lnTo>
                    <a:pt x="9090" y="13737"/>
                  </a:lnTo>
                  <a:lnTo>
                    <a:pt x="10302" y="13367"/>
                  </a:lnTo>
                  <a:lnTo>
                    <a:pt x="13063" y="12593"/>
                  </a:lnTo>
                  <a:lnTo>
                    <a:pt x="15824" y="11886"/>
                  </a:lnTo>
                  <a:lnTo>
                    <a:pt x="18618" y="11179"/>
                  </a:lnTo>
                  <a:lnTo>
                    <a:pt x="18686" y="11145"/>
                  </a:lnTo>
                  <a:lnTo>
                    <a:pt x="18686" y="11078"/>
                  </a:lnTo>
                  <a:lnTo>
                    <a:pt x="18652" y="11010"/>
                  </a:lnTo>
                  <a:lnTo>
                    <a:pt x="18585" y="11010"/>
                  </a:lnTo>
                  <a:lnTo>
                    <a:pt x="15790" y="11684"/>
                  </a:lnTo>
                  <a:lnTo>
                    <a:pt x="12996" y="12424"/>
                  </a:lnTo>
                  <a:lnTo>
                    <a:pt x="10235" y="13199"/>
                  </a:lnTo>
                  <a:lnTo>
                    <a:pt x="9023" y="13535"/>
                  </a:lnTo>
                  <a:lnTo>
                    <a:pt x="8417" y="13704"/>
                  </a:lnTo>
                  <a:lnTo>
                    <a:pt x="7845" y="13939"/>
                  </a:lnTo>
                  <a:lnTo>
                    <a:pt x="7676" y="13266"/>
                  </a:lnTo>
                  <a:lnTo>
                    <a:pt x="8350" y="13165"/>
                  </a:lnTo>
                  <a:lnTo>
                    <a:pt x="8989" y="12997"/>
                  </a:lnTo>
                  <a:lnTo>
                    <a:pt x="9629" y="12795"/>
                  </a:lnTo>
                  <a:lnTo>
                    <a:pt x="10269" y="12593"/>
                  </a:lnTo>
                  <a:lnTo>
                    <a:pt x="11514" y="12155"/>
                  </a:lnTo>
                  <a:lnTo>
                    <a:pt x="12794" y="11751"/>
                  </a:lnTo>
                  <a:lnTo>
                    <a:pt x="14107" y="11381"/>
                  </a:lnTo>
                  <a:lnTo>
                    <a:pt x="15420" y="11044"/>
                  </a:lnTo>
                  <a:lnTo>
                    <a:pt x="18080" y="10404"/>
                  </a:lnTo>
                  <a:lnTo>
                    <a:pt x="18113" y="10371"/>
                  </a:lnTo>
                  <a:lnTo>
                    <a:pt x="18147" y="10337"/>
                  </a:lnTo>
                  <a:lnTo>
                    <a:pt x="18147" y="10270"/>
                  </a:lnTo>
                  <a:lnTo>
                    <a:pt x="18113" y="10202"/>
                  </a:lnTo>
                  <a:lnTo>
                    <a:pt x="18012" y="10202"/>
                  </a:lnTo>
                  <a:lnTo>
                    <a:pt x="16699" y="10505"/>
                  </a:lnTo>
                  <a:lnTo>
                    <a:pt x="15420" y="10842"/>
                  </a:lnTo>
                  <a:lnTo>
                    <a:pt x="12828" y="11583"/>
                  </a:lnTo>
                  <a:lnTo>
                    <a:pt x="10235" y="12391"/>
                  </a:lnTo>
                  <a:lnTo>
                    <a:pt x="7643" y="13131"/>
                  </a:lnTo>
                  <a:lnTo>
                    <a:pt x="7272" y="11482"/>
                  </a:lnTo>
                  <a:lnTo>
                    <a:pt x="7710" y="11414"/>
                  </a:lnTo>
                  <a:lnTo>
                    <a:pt x="8148" y="11313"/>
                  </a:lnTo>
                  <a:lnTo>
                    <a:pt x="9023" y="11044"/>
                  </a:lnTo>
                  <a:lnTo>
                    <a:pt x="11279" y="10404"/>
                  </a:lnTo>
                  <a:lnTo>
                    <a:pt x="12390" y="10101"/>
                  </a:lnTo>
                  <a:lnTo>
                    <a:pt x="13501" y="9832"/>
                  </a:lnTo>
                  <a:lnTo>
                    <a:pt x="14646" y="9596"/>
                  </a:lnTo>
                  <a:lnTo>
                    <a:pt x="15790" y="9394"/>
                  </a:lnTo>
                  <a:lnTo>
                    <a:pt x="15824" y="9360"/>
                  </a:lnTo>
                  <a:lnTo>
                    <a:pt x="15824" y="9293"/>
                  </a:lnTo>
                  <a:lnTo>
                    <a:pt x="15790" y="9259"/>
                  </a:lnTo>
                  <a:lnTo>
                    <a:pt x="15723" y="9226"/>
                  </a:lnTo>
                  <a:lnTo>
                    <a:pt x="14679" y="9428"/>
                  </a:lnTo>
                  <a:lnTo>
                    <a:pt x="13602" y="9630"/>
                  </a:lnTo>
                  <a:lnTo>
                    <a:pt x="12525" y="9899"/>
                  </a:lnTo>
                  <a:lnTo>
                    <a:pt x="11481" y="10169"/>
                  </a:lnTo>
                  <a:lnTo>
                    <a:pt x="9225" y="10808"/>
                  </a:lnTo>
                  <a:lnTo>
                    <a:pt x="8215" y="11078"/>
                  </a:lnTo>
                  <a:lnTo>
                    <a:pt x="7744" y="11246"/>
                  </a:lnTo>
                  <a:lnTo>
                    <a:pt x="7272" y="11448"/>
                  </a:lnTo>
                  <a:lnTo>
                    <a:pt x="7138" y="10977"/>
                  </a:lnTo>
                  <a:lnTo>
                    <a:pt x="8417" y="10573"/>
                  </a:lnTo>
                  <a:lnTo>
                    <a:pt x="9730" y="10135"/>
                  </a:lnTo>
                  <a:lnTo>
                    <a:pt x="11009" y="9697"/>
                  </a:lnTo>
                  <a:lnTo>
                    <a:pt x="12323" y="9293"/>
                  </a:lnTo>
                  <a:lnTo>
                    <a:pt x="13669" y="8923"/>
                  </a:lnTo>
                  <a:lnTo>
                    <a:pt x="15016" y="8586"/>
                  </a:lnTo>
                  <a:lnTo>
                    <a:pt x="16363" y="8283"/>
                  </a:lnTo>
                  <a:lnTo>
                    <a:pt x="17743" y="8014"/>
                  </a:lnTo>
                  <a:lnTo>
                    <a:pt x="17777" y="7980"/>
                  </a:lnTo>
                  <a:lnTo>
                    <a:pt x="17777" y="7913"/>
                  </a:lnTo>
                  <a:lnTo>
                    <a:pt x="17743" y="7845"/>
                  </a:lnTo>
                  <a:lnTo>
                    <a:pt x="17676" y="7845"/>
                  </a:lnTo>
                  <a:lnTo>
                    <a:pt x="16329" y="8115"/>
                  </a:lnTo>
                  <a:lnTo>
                    <a:pt x="14982" y="8418"/>
                  </a:lnTo>
                  <a:lnTo>
                    <a:pt x="13602" y="8754"/>
                  </a:lnTo>
                  <a:lnTo>
                    <a:pt x="12289" y="9125"/>
                  </a:lnTo>
                  <a:lnTo>
                    <a:pt x="10976" y="9495"/>
                  </a:lnTo>
                  <a:lnTo>
                    <a:pt x="9663" y="9899"/>
                  </a:lnTo>
                  <a:lnTo>
                    <a:pt x="8350" y="10337"/>
                  </a:lnTo>
                  <a:lnTo>
                    <a:pt x="7710" y="10606"/>
                  </a:lnTo>
                  <a:lnTo>
                    <a:pt x="7104" y="10876"/>
                  </a:lnTo>
                  <a:lnTo>
                    <a:pt x="6969" y="10371"/>
                  </a:lnTo>
                  <a:lnTo>
                    <a:pt x="6902" y="10270"/>
                  </a:lnTo>
                  <a:lnTo>
                    <a:pt x="7542" y="10101"/>
                  </a:lnTo>
                  <a:lnTo>
                    <a:pt x="8148" y="9933"/>
                  </a:lnTo>
                  <a:lnTo>
                    <a:pt x="9360" y="9562"/>
                  </a:lnTo>
                  <a:lnTo>
                    <a:pt x="12087" y="8788"/>
                  </a:lnTo>
                  <a:lnTo>
                    <a:pt x="13501" y="8451"/>
                  </a:lnTo>
                  <a:lnTo>
                    <a:pt x="14881" y="8115"/>
                  </a:lnTo>
                  <a:lnTo>
                    <a:pt x="17676" y="7475"/>
                  </a:lnTo>
                  <a:lnTo>
                    <a:pt x="17709" y="7441"/>
                  </a:lnTo>
                  <a:lnTo>
                    <a:pt x="17709" y="7374"/>
                  </a:lnTo>
                  <a:lnTo>
                    <a:pt x="17676" y="7340"/>
                  </a:lnTo>
                  <a:lnTo>
                    <a:pt x="17642" y="7340"/>
                  </a:lnTo>
                  <a:lnTo>
                    <a:pt x="16228" y="7610"/>
                  </a:lnTo>
                  <a:lnTo>
                    <a:pt x="14848" y="7946"/>
                  </a:lnTo>
                  <a:lnTo>
                    <a:pt x="12053" y="8653"/>
                  </a:lnTo>
                  <a:lnTo>
                    <a:pt x="9326" y="9428"/>
                  </a:lnTo>
                  <a:lnTo>
                    <a:pt x="8080" y="9764"/>
                  </a:lnTo>
                  <a:lnTo>
                    <a:pt x="7474" y="9933"/>
                  </a:lnTo>
                  <a:lnTo>
                    <a:pt x="6902" y="10169"/>
                  </a:lnTo>
                  <a:lnTo>
                    <a:pt x="6599" y="9327"/>
                  </a:lnTo>
                  <a:lnTo>
                    <a:pt x="7239" y="9293"/>
                  </a:lnTo>
                  <a:lnTo>
                    <a:pt x="7878" y="9158"/>
                  </a:lnTo>
                  <a:lnTo>
                    <a:pt x="8518" y="8990"/>
                  </a:lnTo>
                  <a:lnTo>
                    <a:pt x="9158" y="8788"/>
                  </a:lnTo>
                  <a:lnTo>
                    <a:pt x="10370" y="8350"/>
                  </a:lnTo>
                  <a:lnTo>
                    <a:pt x="11582" y="7879"/>
                  </a:lnTo>
                  <a:lnTo>
                    <a:pt x="11952" y="7778"/>
                  </a:lnTo>
                  <a:lnTo>
                    <a:pt x="12323" y="7711"/>
                  </a:lnTo>
                  <a:lnTo>
                    <a:pt x="13097" y="7610"/>
                  </a:lnTo>
                  <a:lnTo>
                    <a:pt x="13871" y="7542"/>
                  </a:lnTo>
                  <a:lnTo>
                    <a:pt x="14612" y="7441"/>
                  </a:lnTo>
                  <a:lnTo>
                    <a:pt x="15353" y="7273"/>
                  </a:lnTo>
                  <a:lnTo>
                    <a:pt x="16093" y="7105"/>
                  </a:lnTo>
                  <a:lnTo>
                    <a:pt x="16834" y="6869"/>
                  </a:lnTo>
                  <a:lnTo>
                    <a:pt x="17575" y="6633"/>
                  </a:lnTo>
                  <a:lnTo>
                    <a:pt x="17608" y="6600"/>
                  </a:lnTo>
                  <a:lnTo>
                    <a:pt x="17608" y="6532"/>
                  </a:lnTo>
                  <a:lnTo>
                    <a:pt x="17575" y="6465"/>
                  </a:lnTo>
                  <a:lnTo>
                    <a:pt x="17507" y="6465"/>
                  </a:lnTo>
                  <a:lnTo>
                    <a:pt x="16868" y="6701"/>
                  </a:lnTo>
                  <a:lnTo>
                    <a:pt x="16194" y="6903"/>
                  </a:lnTo>
                  <a:lnTo>
                    <a:pt x="15521" y="7071"/>
                  </a:lnTo>
                  <a:lnTo>
                    <a:pt x="14814" y="7239"/>
                  </a:lnTo>
                  <a:lnTo>
                    <a:pt x="14073" y="7340"/>
                  </a:lnTo>
                  <a:lnTo>
                    <a:pt x="13299" y="7441"/>
                  </a:lnTo>
                  <a:lnTo>
                    <a:pt x="12558" y="7542"/>
                  </a:lnTo>
                  <a:lnTo>
                    <a:pt x="11784" y="7677"/>
                  </a:lnTo>
                  <a:lnTo>
                    <a:pt x="11481" y="7744"/>
                  </a:lnTo>
                  <a:lnTo>
                    <a:pt x="11144" y="7845"/>
                  </a:lnTo>
                  <a:lnTo>
                    <a:pt x="10504" y="8115"/>
                  </a:lnTo>
                  <a:lnTo>
                    <a:pt x="9865" y="8350"/>
                  </a:lnTo>
                  <a:lnTo>
                    <a:pt x="9259" y="8586"/>
                  </a:lnTo>
                  <a:lnTo>
                    <a:pt x="8585" y="8788"/>
                  </a:lnTo>
                  <a:lnTo>
                    <a:pt x="7912" y="8923"/>
                  </a:lnTo>
                  <a:lnTo>
                    <a:pt x="7239" y="9091"/>
                  </a:lnTo>
                  <a:lnTo>
                    <a:pt x="6565" y="9259"/>
                  </a:lnTo>
                  <a:lnTo>
                    <a:pt x="6128" y="7980"/>
                  </a:lnTo>
                  <a:lnTo>
                    <a:pt x="6666" y="7913"/>
                  </a:lnTo>
                  <a:lnTo>
                    <a:pt x="7239" y="7845"/>
                  </a:lnTo>
                  <a:lnTo>
                    <a:pt x="7811" y="7711"/>
                  </a:lnTo>
                  <a:lnTo>
                    <a:pt x="8383" y="7576"/>
                  </a:lnTo>
                  <a:lnTo>
                    <a:pt x="9461" y="7206"/>
                  </a:lnTo>
                  <a:lnTo>
                    <a:pt x="10538" y="6869"/>
                  </a:lnTo>
                  <a:lnTo>
                    <a:pt x="11750" y="6465"/>
                  </a:lnTo>
                  <a:lnTo>
                    <a:pt x="12962" y="6061"/>
                  </a:lnTo>
                  <a:lnTo>
                    <a:pt x="14174" y="5724"/>
                  </a:lnTo>
                  <a:lnTo>
                    <a:pt x="15386" y="5455"/>
                  </a:lnTo>
                  <a:lnTo>
                    <a:pt x="15454" y="5421"/>
                  </a:lnTo>
                  <a:lnTo>
                    <a:pt x="15454" y="5354"/>
                  </a:lnTo>
                  <a:lnTo>
                    <a:pt x="15420" y="5287"/>
                  </a:lnTo>
                  <a:lnTo>
                    <a:pt x="15353" y="5287"/>
                  </a:lnTo>
                  <a:lnTo>
                    <a:pt x="14174" y="5556"/>
                  </a:lnTo>
                  <a:lnTo>
                    <a:pt x="13030" y="5893"/>
                  </a:lnTo>
                  <a:lnTo>
                    <a:pt x="11885" y="6229"/>
                  </a:lnTo>
                  <a:lnTo>
                    <a:pt x="10740" y="6600"/>
                  </a:lnTo>
                  <a:lnTo>
                    <a:pt x="9595" y="6970"/>
                  </a:lnTo>
                  <a:lnTo>
                    <a:pt x="8417" y="7273"/>
                  </a:lnTo>
                  <a:lnTo>
                    <a:pt x="6094" y="7913"/>
                  </a:lnTo>
                  <a:lnTo>
                    <a:pt x="5892" y="7307"/>
                  </a:lnTo>
                  <a:lnTo>
                    <a:pt x="5892" y="7273"/>
                  </a:lnTo>
                  <a:lnTo>
                    <a:pt x="6565" y="7138"/>
                  </a:lnTo>
                  <a:lnTo>
                    <a:pt x="7239" y="7004"/>
                  </a:lnTo>
                  <a:lnTo>
                    <a:pt x="8585" y="6667"/>
                  </a:lnTo>
                  <a:lnTo>
                    <a:pt x="9898" y="6297"/>
                  </a:lnTo>
                  <a:lnTo>
                    <a:pt x="11245" y="5926"/>
                  </a:lnTo>
                  <a:lnTo>
                    <a:pt x="12659" y="5489"/>
                  </a:lnTo>
                  <a:lnTo>
                    <a:pt x="14107" y="5051"/>
                  </a:lnTo>
                  <a:lnTo>
                    <a:pt x="15521" y="4580"/>
                  </a:lnTo>
                  <a:lnTo>
                    <a:pt x="16901" y="4041"/>
                  </a:lnTo>
                  <a:lnTo>
                    <a:pt x="16969" y="4007"/>
                  </a:lnTo>
                  <a:lnTo>
                    <a:pt x="16969" y="3940"/>
                  </a:lnTo>
                  <a:lnTo>
                    <a:pt x="16935" y="3906"/>
                  </a:lnTo>
                  <a:lnTo>
                    <a:pt x="16868" y="3906"/>
                  </a:lnTo>
                  <a:lnTo>
                    <a:pt x="14174" y="4815"/>
                  </a:lnTo>
                  <a:lnTo>
                    <a:pt x="12794" y="5253"/>
                  </a:lnTo>
                  <a:lnTo>
                    <a:pt x="11447" y="5657"/>
                  </a:lnTo>
                  <a:lnTo>
                    <a:pt x="10033" y="6061"/>
                  </a:lnTo>
                  <a:lnTo>
                    <a:pt x="8619" y="6398"/>
                  </a:lnTo>
                  <a:lnTo>
                    <a:pt x="7239" y="6734"/>
                  </a:lnTo>
                  <a:lnTo>
                    <a:pt x="5825" y="7105"/>
                  </a:lnTo>
                  <a:lnTo>
                    <a:pt x="5656" y="6398"/>
                  </a:lnTo>
                  <a:lnTo>
                    <a:pt x="5488" y="5657"/>
                  </a:lnTo>
                  <a:lnTo>
                    <a:pt x="5219" y="4209"/>
                  </a:lnTo>
                  <a:lnTo>
                    <a:pt x="7845" y="3536"/>
                  </a:lnTo>
                  <a:lnTo>
                    <a:pt x="11952" y="2492"/>
                  </a:lnTo>
                  <a:lnTo>
                    <a:pt x="16060" y="1448"/>
                  </a:lnTo>
                  <a:lnTo>
                    <a:pt x="16127" y="1448"/>
                  </a:lnTo>
                  <a:lnTo>
                    <a:pt x="16127" y="1381"/>
                  </a:lnTo>
                  <a:close/>
                  <a:moveTo>
                    <a:pt x="4141" y="4479"/>
                  </a:moveTo>
                  <a:lnTo>
                    <a:pt x="4478" y="6061"/>
                  </a:lnTo>
                  <a:lnTo>
                    <a:pt x="4882" y="7610"/>
                  </a:lnTo>
                  <a:lnTo>
                    <a:pt x="5656" y="10707"/>
                  </a:lnTo>
                  <a:lnTo>
                    <a:pt x="7306" y="17171"/>
                  </a:lnTo>
                  <a:lnTo>
                    <a:pt x="9696" y="26632"/>
                  </a:lnTo>
                  <a:lnTo>
                    <a:pt x="8451" y="26868"/>
                  </a:lnTo>
                  <a:lnTo>
                    <a:pt x="8249" y="26228"/>
                  </a:lnTo>
                  <a:lnTo>
                    <a:pt x="8047" y="25555"/>
                  </a:lnTo>
                  <a:lnTo>
                    <a:pt x="7744" y="24242"/>
                  </a:lnTo>
                  <a:lnTo>
                    <a:pt x="7441" y="22895"/>
                  </a:lnTo>
                  <a:lnTo>
                    <a:pt x="7205" y="21582"/>
                  </a:lnTo>
                  <a:lnTo>
                    <a:pt x="6902" y="20168"/>
                  </a:lnTo>
                  <a:lnTo>
                    <a:pt x="6565" y="18788"/>
                  </a:lnTo>
                  <a:lnTo>
                    <a:pt x="6161" y="17407"/>
                  </a:lnTo>
                  <a:lnTo>
                    <a:pt x="5724" y="16060"/>
                  </a:lnTo>
                  <a:lnTo>
                    <a:pt x="5286" y="14680"/>
                  </a:lnTo>
                  <a:lnTo>
                    <a:pt x="4882" y="13300"/>
                  </a:lnTo>
                  <a:lnTo>
                    <a:pt x="4512" y="11886"/>
                  </a:lnTo>
                  <a:lnTo>
                    <a:pt x="4175" y="10505"/>
                  </a:lnTo>
                  <a:lnTo>
                    <a:pt x="3501" y="7711"/>
                  </a:lnTo>
                  <a:lnTo>
                    <a:pt x="3165" y="6263"/>
                  </a:lnTo>
                  <a:lnTo>
                    <a:pt x="2996" y="5556"/>
                  </a:lnTo>
                  <a:lnTo>
                    <a:pt x="2794" y="4849"/>
                  </a:lnTo>
                  <a:lnTo>
                    <a:pt x="3737" y="4580"/>
                  </a:lnTo>
                  <a:lnTo>
                    <a:pt x="4141" y="4479"/>
                  </a:lnTo>
                  <a:close/>
                  <a:moveTo>
                    <a:pt x="23298" y="18687"/>
                  </a:moveTo>
                  <a:lnTo>
                    <a:pt x="23635" y="19562"/>
                  </a:lnTo>
                  <a:lnTo>
                    <a:pt x="23904" y="20437"/>
                  </a:lnTo>
                  <a:lnTo>
                    <a:pt x="24140" y="21144"/>
                  </a:lnTo>
                  <a:lnTo>
                    <a:pt x="24241" y="21481"/>
                  </a:lnTo>
                  <a:lnTo>
                    <a:pt x="24308" y="21851"/>
                  </a:lnTo>
                  <a:lnTo>
                    <a:pt x="24342" y="22222"/>
                  </a:lnTo>
                  <a:lnTo>
                    <a:pt x="24275" y="22558"/>
                  </a:lnTo>
                  <a:lnTo>
                    <a:pt x="24241" y="22727"/>
                  </a:lnTo>
                  <a:lnTo>
                    <a:pt x="24174" y="22861"/>
                  </a:lnTo>
                  <a:lnTo>
                    <a:pt x="24073" y="23030"/>
                  </a:lnTo>
                  <a:lnTo>
                    <a:pt x="23972" y="23164"/>
                  </a:lnTo>
                  <a:lnTo>
                    <a:pt x="23736" y="23366"/>
                  </a:lnTo>
                  <a:lnTo>
                    <a:pt x="23500" y="23535"/>
                  </a:lnTo>
                  <a:lnTo>
                    <a:pt x="23231" y="23703"/>
                  </a:lnTo>
                  <a:lnTo>
                    <a:pt x="22928" y="23804"/>
                  </a:lnTo>
                  <a:lnTo>
                    <a:pt x="22356" y="24006"/>
                  </a:lnTo>
                  <a:lnTo>
                    <a:pt x="21783" y="24174"/>
                  </a:lnTo>
                  <a:lnTo>
                    <a:pt x="21245" y="24309"/>
                  </a:lnTo>
                  <a:lnTo>
                    <a:pt x="20706" y="24410"/>
                  </a:lnTo>
                  <a:lnTo>
                    <a:pt x="19595" y="24578"/>
                  </a:lnTo>
                  <a:lnTo>
                    <a:pt x="18517" y="24780"/>
                  </a:lnTo>
                  <a:lnTo>
                    <a:pt x="17406" y="25050"/>
                  </a:lnTo>
                  <a:lnTo>
                    <a:pt x="16329" y="25319"/>
                  </a:lnTo>
                  <a:lnTo>
                    <a:pt x="15252" y="25588"/>
                  </a:lnTo>
                  <a:lnTo>
                    <a:pt x="14174" y="25891"/>
                  </a:lnTo>
                  <a:lnTo>
                    <a:pt x="13097" y="26228"/>
                  </a:lnTo>
                  <a:lnTo>
                    <a:pt x="10976" y="26935"/>
                  </a:lnTo>
                  <a:lnTo>
                    <a:pt x="10908" y="26733"/>
                  </a:lnTo>
                  <a:lnTo>
                    <a:pt x="10807" y="26363"/>
                  </a:lnTo>
                  <a:lnTo>
                    <a:pt x="10841" y="26363"/>
                  </a:lnTo>
                  <a:lnTo>
                    <a:pt x="11346" y="26329"/>
                  </a:lnTo>
                  <a:lnTo>
                    <a:pt x="11851" y="26228"/>
                  </a:lnTo>
                  <a:lnTo>
                    <a:pt x="12861" y="25959"/>
                  </a:lnTo>
                  <a:lnTo>
                    <a:pt x="15117" y="25420"/>
                  </a:lnTo>
                  <a:lnTo>
                    <a:pt x="17474" y="24747"/>
                  </a:lnTo>
                  <a:lnTo>
                    <a:pt x="19830" y="24073"/>
                  </a:lnTo>
                  <a:lnTo>
                    <a:pt x="20672" y="23838"/>
                  </a:lnTo>
                  <a:lnTo>
                    <a:pt x="21548" y="23568"/>
                  </a:lnTo>
                  <a:lnTo>
                    <a:pt x="21985" y="23400"/>
                  </a:lnTo>
                  <a:lnTo>
                    <a:pt x="22389" y="23232"/>
                  </a:lnTo>
                  <a:lnTo>
                    <a:pt x="22760" y="22996"/>
                  </a:lnTo>
                  <a:lnTo>
                    <a:pt x="23096" y="22693"/>
                  </a:lnTo>
                  <a:lnTo>
                    <a:pt x="23231" y="22558"/>
                  </a:lnTo>
                  <a:lnTo>
                    <a:pt x="23332" y="22390"/>
                  </a:lnTo>
                  <a:lnTo>
                    <a:pt x="23399" y="22188"/>
                  </a:lnTo>
                  <a:lnTo>
                    <a:pt x="23399" y="22020"/>
                  </a:lnTo>
                  <a:lnTo>
                    <a:pt x="23433" y="21818"/>
                  </a:lnTo>
                  <a:lnTo>
                    <a:pt x="23399" y="21649"/>
                  </a:lnTo>
                  <a:lnTo>
                    <a:pt x="23332" y="21245"/>
                  </a:lnTo>
                  <a:lnTo>
                    <a:pt x="23197" y="20841"/>
                  </a:lnTo>
                  <a:lnTo>
                    <a:pt x="23029" y="20437"/>
                  </a:lnTo>
                  <a:lnTo>
                    <a:pt x="22894" y="20067"/>
                  </a:lnTo>
                  <a:lnTo>
                    <a:pt x="22793" y="19730"/>
                  </a:lnTo>
                  <a:lnTo>
                    <a:pt x="22793" y="19697"/>
                  </a:lnTo>
                  <a:lnTo>
                    <a:pt x="22760" y="19663"/>
                  </a:lnTo>
                  <a:lnTo>
                    <a:pt x="23029" y="19192"/>
                  </a:lnTo>
                  <a:lnTo>
                    <a:pt x="23298" y="18687"/>
                  </a:lnTo>
                  <a:close/>
                  <a:moveTo>
                    <a:pt x="5050" y="4243"/>
                  </a:moveTo>
                  <a:lnTo>
                    <a:pt x="5151" y="4984"/>
                  </a:lnTo>
                  <a:lnTo>
                    <a:pt x="5286" y="5724"/>
                  </a:lnTo>
                  <a:lnTo>
                    <a:pt x="5454" y="6465"/>
                  </a:lnTo>
                  <a:lnTo>
                    <a:pt x="5623" y="7172"/>
                  </a:lnTo>
                  <a:lnTo>
                    <a:pt x="5623" y="7206"/>
                  </a:lnTo>
                  <a:lnTo>
                    <a:pt x="5623" y="7239"/>
                  </a:lnTo>
                  <a:lnTo>
                    <a:pt x="5623" y="7273"/>
                  </a:lnTo>
                  <a:lnTo>
                    <a:pt x="5656" y="7307"/>
                  </a:lnTo>
                  <a:lnTo>
                    <a:pt x="5892" y="7980"/>
                  </a:lnTo>
                  <a:lnTo>
                    <a:pt x="6633" y="10202"/>
                  </a:lnTo>
                  <a:lnTo>
                    <a:pt x="6666" y="10270"/>
                  </a:lnTo>
                  <a:lnTo>
                    <a:pt x="6599" y="10303"/>
                  </a:lnTo>
                  <a:lnTo>
                    <a:pt x="6599" y="10337"/>
                  </a:lnTo>
                  <a:lnTo>
                    <a:pt x="6666" y="10303"/>
                  </a:lnTo>
                  <a:lnTo>
                    <a:pt x="6936" y="11111"/>
                  </a:lnTo>
                  <a:lnTo>
                    <a:pt x="7138" y="11953"/>
                  </a:lnTo>
                  <a:lnTo>
                    <a:pt x="7542" y="13603"/>
                  </a:lnTo>
                  <a:lnTo>
                    <a:pt x="7878" y="15286"/>
                  </a:lnTo>
                  <a:lnTo>
                    <a:pt x="8215" y="16969"/>
                  </a:lnTo>
                  <a:lnTo>
                    <a:pt x="9023" y="20269"/>
                  </a:lnTo>
                  <a:lnTo>
                    <a:pt x="9865" y="23535"/>
                  </a:lnTo>
                  <a:lnTo>
                    <a:pt x="10168" y="24915"/>
                  </a:lnTo>
                  <a:lnTo>
                    <a:pt x="10471" y="26329"/>
                  </a:lnTo>
                  <a:lnTo>
                    <a:pt x="10673" y="27036"/>
                  </a:lnTo>
                  <a:lnTo>
                    <a:pt x="10875" y="27710"/>
                  </a:lnTo>
                  <a:lnTo>
                    <a:pt x="11144" y="28383"/>
                  </a:lnTo>
                  <a:lnTo>
                    <a:pt x="11447" y="29023"/>
                  </a:lnTo>
                  <a:lnTo>
                    <a:pt x="11447" y="29023"/>
                  </a:lnTo>
                  <a:lnTo>
                    <a:pt x="11043" y="28821"/>
                  </a:lnTo>
                  <a:lnTo>
                    <a:pt x="11009" y="28787"/>
                  </a:lnTo>
                  <a:lnTo>
                    <a:pt x="10942" y="28821"/>
                  </a:lnTo>
                  <a:lnTo>
                    <a:pt x="10908" y="28854"/>
                  </a:lnTo>
                  <a:lnTo>
                    <a:pt x="10875" y="28888"/>
                  </a:lnTo>
                  <a:lnTo>
                    <a:pt x="10706" y="29359"/>
                  </a:lnTo>
                  <a:lnTo>
                    <a:pt x="9124" y="23232"/>
                  </a:lnTo>
                  <a:lnTo>
                    <a:pt x="7575" y="17104"/>
                  </a:lnTo>
                  <a:lnTo>
                    <a:pt x="5993" y="10909"/>
                  </a:lnTo>
                  <a:lnTo>
                    <a:pt x="5185" y="7677"/>
                  </a:lnTo>
                  <a:lnTo>
                    <a:pt x="4747" y="6061"/>
                  </a:lnTo>
                  <a:lnTo>
                    <a:pt x="4276" y="4445"/>
                  </a:lnTo>
                  <a:lnTo>
                    <a:pt x="5050" y="4243"/>
                  </a:lnTo>
                  <a:close/>
                  <a:moveTo>
                    <a:pt x="17406" y="1"/>
                  </a:moveTo>
                  <a:lnTo>
                    <a:pt x="17204" y="34"/>
                  </a:lnTo>
                  <a:lnTo>
                    <a:pt x="15689" y="337"/>
                  </a:lnTo>
                  <a:lnTo>
                    <a:pt x="14174" y="708"/>
                  </a:lnTo>
                  <a:lnTo>
                    <a:pt x="11211" y="1448"/>
                  </a:lnTo>
                  <a:lnTo>
                    <a:pt x="8282" y="2189"/>
                  </a:lnTo>
                  <a:lnTo>
                    <a:pt x="5421" y="2997"/>
                  </a:lnTo>
                  <a:lnTo>
                    <a:pt x="2424" y="3873"/>
                  </a:lnTo>
                  <a:lnTo>
                    <a:pt x="909" y="4344"/>
                  </a:lnTo>
                  <a:lnTo>
                    <a:pt x="168" y="4580"/>
                  </a:lnTo>
                  <a:lnTo>
                    <a:pt x="0" y="4647"/>
                  </a:lnTo>
                  <a:lnTo>
                    <a:pt x="0" y="4916"/>
                  </a:lnTo>
                  <a:lnTo>
                    <a:pt x="337" y="4815"/>
                  </a:lnTo>
                  <a:lnTo>
                    <a:pt x="640" y="4681"/>
                  </a:lnTo>
                  <a:lnTo>
                    <a:pt x="1246" y="4479"/>
                  </a:lnTo>
                  <a:lnTo>
                    <a:pt x="3703" y="3704"/>
                  </a:lnTo>
                  <a:lnTo>
                    <a:pt x="6363" y="2964"/>
                  </a:lnTo>
                  <a:lnTo>
                    <a:pt x="8989" y="2257"/>
                  </a:lnTo>
                  <a:lnTo>
                    <a:pt x="11649" y="1583"/>
                  </a:lnTo>
                  <a:lnTo>
                    <a:pt x="14309" y="943"/>
                  </a:lnTo>
                  <a:lnTo>
                    <a:pt x="16834" y="337"/>
                  </a:lnTo>
                  <a:lnTo>
                    <a:pt x="17272" y="270"/>
                  </a:lnTo>
                  <a:lnTo>
                    <a:pt x="17474" y="236"/>
                  </a:lnTo>
                  <a:lnTo>
                    <a:pt x="17676" y="270"/>
                  </a:lnTo>
                  <a:lnTo>
                    <a:pt x="17878" y="304"/>
                  </a:lnTo>
                  <a:lnTo>
                    <a:pt x="18046" y="405"/>
                  </a:lnTo>
                  <a:lnTo>
                    <a:pt x="18214" y="539"/>
                  </a:lnTo>
                  <a:lnTo>
                    <a:pt x="18383" y="708"/>
                  </a:lnTo>
                  <a:lnTo>
                    <a:pt x="18484" y="876"/>
                  </a:lnTo>
                  <a:lnTo>
                    <a:pt x="18517" y="1011"/>
                  </a:lnTo>
                  <a:lnTo>
                    <a:pt x="18618" y="1347"/>
                  </a:lnTo>
                  <a:lnTo>
                    <a:pt x="18652" y="1650"/>
                  </a:lnTo>
                  <a:lnTo>
                    <a:pt x="18652" y="1987"/>
                  </a:lnTo>
                  <a:lnTo>
                    <a:pt x="18652" y="2055"/>
                  </a:lnTo>
                  <a:lnTo>
                    <a:pt x="18686" y="2088"/>
                  </a:lnTo>
                  <a:lnTo>
                    <a:pt x="18753" y="2122"/>
                  </a:lnTo>
                  <a:lnTo>
                    <a:pt x="18854" y="2088"/>
                  </a:lnTo>
                  <a:lnTo>
                    <a:pt x="18888" y="2055"/>
                  </a:lnTo>
                  <a:lnTo>
                    <a:pt x="18888" y="1987"/>
                  </a:lnTo>
                  <a:lnTo>
                    <a:pt x="18888" y="1954"/>
                  </a:lnTo>
                  <a:lnTo>
                    <a:pt x="18955" y="2358"/>
                  </a:lnTo>
                  <a:lnTo>
                    <a:pt x="19022" y="2795"/>
                  </a:lnTo>
                  <a:lnTo>
                    <a:pt x="19258" y="3671"/>
                  </a:lnTo>
                  <a:lnTo>
                    <a:pt x="19696" y="5388"/>
                  </a:lnTo>
                  <a:lnTo>
                    <a:pt x="20672" y="9226"/>
                  </a:lnTo>
                  <a:lnTo>
                    <a:pt x="21110" y="11078"/>
                  </a:lnTo>
                  <a:lnTo>
                    <a:pt x="21615" y="12929"/>
                  </a:lnTo>
                  <a:lnTo>
                    <a:pt x="22120" y="14747"/>
                  </a:lnTo>
                  <a:lnTo>
                    <a:pt x="22423" y="15656"/>
                  </a:lnTo>
                  <a:lnTo>
                    <a:pt x="22726" y="16565"/>
                  </a:lnTo>
                  <a:lnTo>
                    <a:pt x="21817" y="16296"/>
                  </a:lnTo>
                  <a:lnTo>
                    <a:pt x="21817" y="16262"/>
                  </a:lnTo>
                  <a:lnTo>
                    <a:pt x="21413" y="15084"/>
                  </a:lnTo>
                  <a:lnTo>
                    <a:pt x="21043" y="13906"/>
                  </a:lnTo>
                  <a:lnTo>
                    <a:pt x="20740" y="12727"/>
                  </a:lnTo>
                  <a:lnTo>
                    <a:pt x="20437" y="11549"/>
                  </a:lnTo>
                  <a:lnTo>
                    <a:pt x="19898" y="9158"/>
                  </a:lnTo>
                  <a:lnTo>
                    <a:pt x="19393" y="6768"/>
                  </a:lnTo>
                  <a:lnTo>
                    <a:pt x="19191" y="5691"/>
                  </a:lnTo>
                  <a:lnTo>
                    <a:pt x="18955" y="4580"/>
                  </a:lnTo>
                  <a:lnTo>
                    <a:pt x="18820" y="4041"/>
                  </a:lnTo>
                  <a:lnTo>
                    <a:pt x="18686" y="3502"/>
                  </a:lnTo>
                  <a:lnTo>
                    <a:pt x="18484" y="2997"/>
                  </a:lnTo>
                  <a:lnTo>
                    <a:pt x="18282" y="2492"/>
                  </a:lnTo>
                  <a:lnTo>
                    <a:pt x="18147" y="2189"/>
                  </a:lnTo>
                  <a:lnTo>
                    <a:pt x="17911" y="1920"/>
                  </a:lnTo>
                  <a:lnTo>
                    <a:pt x="17676" y="1650"/>
                  </a:lnTo>
                  <a:lnTo>
                    <a:pt x="17406" y="1448"/>
                  </a:lnTo>
                  <a:lnTo>
                    <a:pt x="17070" y="1280"/>
                  </a:lnTo>
                  <a:lnTo>
                    <a:pt x="16767" y="1179"/>
                  </a:lnTo>
                  <a:lnTo>
                    <a:pt x="16598" y="1145"/>
                  </a:lnTo>
                  <a:lnTo>
                    <a:pt x="16430" y="1179"/>
                  </a:lnTo>
                  <a:lnTo>
                    <a:pt x="16262" y="1179"/>
                  </a:lnTo>
                  <a:lnTo>
                    <a:pt x="16093" y="1246"/>
                  </a:lnTo>
                  <a:lnTo>
                    <a:pt x="15992" y="1246"/>
                  </a:lnTo>
                  <a:lnTo>
                    <a:pt x="11885" y="2257"/>
                  </a:lnTo>
                  <a:lnTo>
                    <a:pt x="7777" y="3300"/>
                  </a:lnTo>
                  <a:lnTo>
                    <a:pt x="3670" y="4378"/>
                  </a:lnTo>
                  <a:lnTo>
                    <a:pt x="1818" y="4815"/>
                  </a:lnTo>
                  <a:lnTo>
                    <a:pt x="909" y="5085"/>
                  </a:lnTo>
                  <a:lnTo>
                    <a:pt x="0" y="5354"/>
                  </a:lnTo>
                  <a:lnTo>
                    <a:pt x="0" y="5590"/>
                  </a:lnTo>
                  <a:lnTo>
                    <a:pt x="673" y="5421"/>
                  </a:lnTo>
                  <a:lnTo>
                    <a:pt x="1347" y="5253"/>
                  </a:lnTo>
                  <a:lnTo>
                    <a:pt x="2660" y="4883"/>
                  </a:lnTo>
                  <a:lnTo>
                    <a:pt x="2761" y="5489"/>
                  </a:lnTo>
                  <a:lnTo>
                    <a:pt x="2895" y="6061"/>
                  </a:lnTo>
                  <a:lnTo>
                    <a:pt x="3198" y="7239"/>
                  </a:lnTo>
                  <a:lnTo>
                    <a:pt x="3905" y="10303"/>
                  </a:lnTo>
                  <a:lnTo>
                    <a:pt x="4579" y="13098"/>
                  </a:lnTo>
                  <a:lnTo>
                    <a:pt x="4949" y="14512"/>
                  </a:lnTo>
                  <a:lnTo>
                    <a:pt x="5387" y="15892"/>
                  </a:lnTo>
                  <a:lnTo>
                    <a:pt x="5825" y="17239"/>
                  </a:lnTo>
                  <a:lnTo>
                    <a:pt x="6229" y="18619"/>
                  </a:lnTo>
                  <a:lnTo>
                    <a:pt x="6565" y="20000"/>
                  </a:lnTo>
                  <a:lnTo>
                    <a:pt x="6902" y="21414"/>
                  </a:lnTo>
                  <a:lnTo>
                    <a:pt x="7171" y="22794"/>
                  </a:lnTo>
                  <a:lnTo>
                    <a:pt x="7474" y="24174"/>
                  </a:lnTo>
                  <a:lnTo>
                    <a:pt x="7811" y="25555"/>
                  </a:lnTo>
                  <a:lnTo>
                    <a:pt x="8013" y="26228"/>
                  </a:lnTo>
                  <a:lnTo>
                    <a:pt x="8215" y="26902"/>
                  </a:lnTo>
                  <a:lnTo>
                    <a:pt x="6262" y="27339"/>
                  </a:lnTo>
                  <a:lnTo>
                    <a:pt x="4310" y="27777"/>
                  </a:lnTo>
                  <a:lnTo>
                    <a:pt x="2963" y="28147"/>
                  </a:lnTo>
                  <a:lnTo>
                    <a:pt x="1582" y="28518"/>
                  </a:lnTo>
                  <a:lnTo>
                    <a:pt x="135" y="28989"/>
                  </a:lnTo>
                  <a:lnTo>
                    <a:pt x="0" y="29023"/>
                  </a:lnTo>
                  <a:lnTo>
                    <a:pt x="0" y="29258"/>
                  </a:lnTo>
                  <a:lnTo>
                    <a:pt x="909" y="28955"/>
                  </a:lnTo>
                  <a:lnTo>
                    <a:pt x="2390" y="28518"/>
                  </a:lnTo>
                  <a:lnTo>
                    <a:pt x="3872" y="28114"/>
                  </a:lnTo>
                  <a:lnTo>
                    <a:pt x="4983" y="27878"/>
                  </a:lnTo>
                  <a:lnTo>
                    <a:pt x="6094" y="27609"/>
                  </a:lnTo>
                  <a:lnTo>
                    <a:pt x="8316" y="27171"/>
                  </a:lnTo>
                  <a:lnTo>
                    <a:pt x="8383" y="27205"/>
                  </a:lnTo>
                  <a:lnTo>
                    <a:pt x="8451" y="27205"/>
                  </a:lnTo>
                  <a:lnTo>
                    <a:pt x="8518" y="27171"/>
                  </a:lnTo>
                  <a:lnTo>
                    <a:pt x="8552" y="27104"/>
                  </a:lnTo>
                  <a:lnTo>
                    <a:pt x="9764" y="26834"/>
                  </a:lnTo>
                  <a:lnTo>
                    <a:pt x="9865" y="27272"/>
                  </a:lnTo>
                  <a:lnTo>
                    <a:pt x="8383" y="27642"/>
                  </a:lnTo>
                  <a:lnTo>
                    <a:pt x="6936" y="28046"/>
                  </a:lnTo>
                  <a:lnTo>
                    <a:pt x="4006" y="28888"/>
                  </a:lnTo>
                  <a:lnTo>
                    <a:pt x="1178" y="29696"/>
                  </a:lnTo>
                  <a:lnTo>
                    <a:pt x="0" y="30033"/>
                  </a:lnTo>
                  <a:lnTo>
                    <a:pt x="0" y="30268"/>
                  </a:lnTo>
                  <a:lnTo>
                    <a:pt x="3299" y="29359"/>
                  </a:lnTo>
                  <a:lnTo>
                    <a:pt x="6633" y="28450"/>
                  </a:lnTo>
                  <a:lnTo>
                    <a:pt x="8282" y="27979"/>
                  </a:lnTo>
                  <a:lnTo>
                    <a:pt x="9898" y="27474"/>
                  </a:lnTo>
                  <a:lnTo>
                    <a:pt x="10504" y="29864"/>
                  </a:lnTo>
                  <a:lnTo>
                    <a:pt x="10572" y="29932"/>
                  </a:lnTo>
                  <a:lnTo>
                    <a:pt x="10572" y="30134"/>
                  </a:lnTo>
                  <a:lnTo>
                    <a:pt x="10740" y="29932"/>
                  </a:lnTo>
                  <a:lnTo>
                    <a:pt x="10807" y="29898"/>
                  </a:lnTo>
                  <a:lnTo>
                    <a:pt x="10807" y="29797"/>
                  </a:lnTo>
                  <a:lnTo>
                    <a:pt x="10942" y="29460"/>
                  </a:lnTo>
                  <a:lnTo>
                    <a:pt x="11077" y="29124"/>
                  </a:lnTo>
                  <a:lnTo>
                    <a:pt x="11380" y="29326"/>
                  </a:lnTo>
                  <a:lnTo>
                    <a:pt x="11716" y="29494"/>
                  </a:lnTo>
                  <a:lnTo>
                    <a:pt x="11750" y="29528"/>
                  </a:lnTo>
                  <a:lnTo>
                    <a:pt x="11885" y="29528"/>
                  </a:lnTo>
                  <a:lnTo>
                    <a:pt x="11952" y="29460"/>
                  </a:lnTo>
                  <a:lnTo>
                    <a:pt x="11952" y="29393"/>
                  </a:lnTo>
                  <a:lnTo>
                    <a:pt x="11918" y="29359"/>
                  </a:lnTo>
                  <a:lnTo>
                    <a:pt x="11615" y="28821"/>
                  </a:lnTo>
                  <a:lnTo>
                    <a:pt x="11380" y="28282"/>
                  </a:lnTo>
                  <a:lnTo>
                    <a:pt x="11178" y="27710"/>
                  </a:lnTo>
                  <a:lnTo>
                    <a:pt x="11009" y="27137"/>
                  </a:lnTo>
                  <a:lnTo>
                    <a:pt x="12289" y="26767"/>
                  </a:lnTo>
                  <a:lnTo>
                    <a:pt x="13568" y="26363"/>
                  </a:lnTo>
                  <a:lnTo>
                    <a:pt x="14848" y="25992"/>
                  </a:lnTo>
                  <a:lnTo>
                    <a:pt x="16127" y="25622"/>
                  </a:lnTo>
                  <a:lnTo>
                    <a:pt x="17373" y="25285"/>
                  </a:lnTo>
                  <a:lnTo>
                    <a:pt x="18652" y="24982"/>
                  </a:lnTo>
                  <a:lnTo>
                    <a:pt x="19325" y="24848"/>
                  </a:lnTo>
                  <a:lnTo>
                    <a:pt x="19999" y="24747"/>
                  </a:lnTo>
                  <a:lnTo>
                    <a:pt x="20672" y="24612"/>
                  </a:lnTo>
                  <a:lnTo>
                    <a:pt x="21346" y="24444"/>
                  </a:lnTo>
                  <a:lnTo>
                    <a:pt x="22255" y="24208"/>
                  </a:lnTo>
                  <a:lnTo>
                    <a:pt x="22726" y="24073"/>
                  </a:lnTo>
                  <a:lnTo>
                    <a:pt x="23197" y="23905"/>
                  </a:lnTo>
                  <a:lnTo>
                    <a:pt x="23635" y="23669"/>
                  </a:lnTo>
                  <a:lnTo>
                    <a:pt x="23803" y="23568"/>
                  </a:lnTo>
                  <a:lnTo>
                    <a:pt x="24005" y="23400"/>
                  </a:lnTo>
                  <a:lnTo>
                    <a:pt x="24174" y="23232"/>
                  </a:lnTo>
                  <a:lnTo>
                    <a:pt x="24308" y="23063"/>
                  </a:lnTo>
                  <a:lnTo>
                    <a:pt x="24409" y="22861"/>
                  </a:lnTo>
                  <a:lnTo>
                    <a:pt x="24510" y="22626"/>
                  </a:lnTo>
                  <a:lnTo>
                    <a:pt x="24578" y="22390"/>
                  </a:lnTo>
                  <a:lnTo>
                    <a:pt x="24578" y="22154"/>
                  </a:lnTo>
                  <a:lnTo>
                    <a:pt x="24544" y="21885"/>
                  </a:lnTo>
                  <a:lnTo>
                    <a:pt x="24477" y="21616"/>
                  </a:lnTo>
                  <a:lnTo>
                    <a:pt x="24342" y="21111"/>
                  </a:lnTo>
                  <a:lnTo>
                    <a:pt x="24174" y="20639"/>
                  </a:lnTo>
                  <a:lnTo>
                    <a:pt x="24005" y="20101"/>
                  </a:lnTo>
                  <a:lnTo>
                    <a:pt x="23803" y="19562"/>
                  </a:lnTo>
                  <a:lnTo>
                    <a:pt x="23366" y="18485"/>
                  </a:lnTo>
                  <a:lnTo>
                    <a:pt x="23399" y="18384"/>
                  </a:lnTo>
                  <a:lnTo>
                    <a:pt x="23938" y="18518"/>
                  </a:lnTo>
                  <a:lnTo>
                    <a:pt x="24477" y="18619"/>
                  </a:lnTo>
                  <a:lnTo>
                    <a:pt x="24510" y="18889"/>
                  </a:lnTo>
                  <a:lnTo>
                    <a:pt x="24544" y="19158"/>
                  </a:lnTo>
                  <a:lnTo>
                    <a:pt x="24578" y="19629"/>
                  </a:lnTo>
                  <a:lnTo>
                    <a:pt x="24645" y="20101"/>
                  </a:lnTo>
                  <a:lnTo>
                    <a:pt x="24746" y="20538"/>
                  </a:lnTo>
                  <a:lnTo>
                    <a:pt x="24847" y="20976"/>
                  </a:lnTo>
                  <a:lnTo>
                    <a:pt x="25015" y="21313"/>
                  </a:lnTo>
                  <a:lnTo>
                    <a:pt x="25217" y="21582"/>
                  </a:lnTo>
                  <a:lnTo>
                    <a:pt x="25453" y="21818"/>
                  </a:lnTo>
                  <a:lnTo>
                    <a:pt x="25722" y="22020"/>
                  </a:lnTo>
                  <a:lnTo>
                    <a:pt x="26025" y="22222"/>
                  </a:lnTo>
                  <a:lnTo>
                    <a:pt x="26328" y="22390"/>
                  </a:lnTo>
                  <a:lnTo>
                    <a:pt x="26934" y="22659"/>
                  </a:lnTo>
                  <a:lnTo>
                    <a:pt x="27338" y="22794"/>
                  </a:lnTo>
                  <a:lnTo>
                    <a:pt x="27742" y="22895"/>
                  </a:lnTo>
                  <a:lnTo>
                    <a:pt x="28113" y="22929"/>
                  </a:lnTo>
                  <a:lnTo>
                    <a:pt x="28449" y="22929"/>
                  </a:lnTo>
                  <a:lnTo>
                    <a:pt x="28820" y="22861"/>
                  </a:lnTo>
                  <a:lnTo>
                    <a:pt x="29157" y="22727"/>
                  </a:lnTo>
                  <a:lnTo>
                    <a:pt x="29493" y="22525"/>
                  </a:lnTo>
                  <a:lnTo>
                    <a:pt x="29796" y="22255"/>
                  </a:lnTo>
                  <a:lnTo>
                    <a:pt x="30066" y="22020"/>
                  </a:lnTo>
                  <a:lnTo>
                    <a:pt x="30335" y="21750"/>
                  </a:lnTo>
                  <a:lnTo>
                    <a:pt x="30537" y="21447"/>
                  </a:lnTo>
                  <a:lnTo>
                    <a:pt x="30773" y="21144"/>
                  </a:lnTo>
                  <a:lnTo>
                    <a:pt x="30773" y="21178"/>
                  </a:lnTo>
                  <a:lnTo>
                    <a:pt x="30806" y="21313"/>
                  </a:lnTo>
                  <a:lnTo>
                    <a:pt x="30907" y="21481"/>
                  </a:lnTo>
                  <a:lnTo>
                    <a:pt x="31008" y="21616"/>
                  </a:lnTo>
                  <a:lnTo>
                    <a:pt x="31143" y="21717"/>
                  </a:lnTo>
                  <a:lnTo>
                    <a:pt x="31278" y="21818"/>
                  </a:lnTo>
                  <a:lnTo>
                    <a:pt x="31446" y="21885"/>
                  </a:lnTo>
                  <a:lnTo>
                    <a:pt x="31648" y="21919"/>
                  </a:lnTo>
                  <a:lnTo>
                    <a:pt x="31816" y="21952"/>
                  </a:lnTo>
                  <a:lnTo>
                    <a:pt x="32018" y="21986"/>
                  </a:lnTo>
                  <a:lnTo>
                    <a:pt x="32187" y="21952"/>
                  </a:lnTo>
                  <a:lnTo>
                    <a:pt x="32389" y="21919"/>
                  </a:lnTo>
                  <a:lnTo>
                    <a:pt x="32523" y="21885"/>
                  </a:lnTo>
                  <a:lnTo>
                    <a:pt x="32692" y="21784"/>
                  </a:lnTo>
                  <a:lnTo>
                    <a:pt x="32826" y="21683"/>
                  </a:lnTo>
                  <a:lnTo>
                    <a:pt x="32927" y="21548"/>
                  </a:lnTo>
                  <a:lnTo>
                    <a:pt x="33028" y="21414"/>
                  </a:lnTo>
                  <a:lnTo>
                    <a:pt x="33028" y="21346"/>
                  </a:lnTo>
                  <a:lnTo>
                    <a:pt x="32995" y="21346"/>
                  </a:lnTo>
                  <a:lnTo>
                    <a:pt x="33028" y="21279"/>
                  </a:lnTo>
                  <a:lnTo>
                    <a:pt x="32995" y="21212"/>
                  </a:lnTo>
                  <a:lnTo>
                    <a:pt x="32826" y="21010"/>
                  </a:lnTo>
                  <a:lnTo>
                    <a:pt x="32624" y="20841"/>
                  </a:lnTo>
                  <a:lnTo>
                    <a:pt x="32220" y="20471"/>
                  </a:lnTo>
                  <a:lnTo>
                    <a:pt x="31850" y="20101"/>
                  </a:lnTo>
                  <a:lnTo>
                    <a:pt x="31648" y="19932"/>
                  </a:lnTo>
                  <a:lnTo>
                    <a:pt x="31412" y="19831"/>
                  </a:lnTo>
                  <a:lnTo>
                    <a:pt x="31513" y="19562"/>
                  </a:lnTo>
                  <a:lnTo>
                    <a:pt x="31682" y="19629"/>
                  </a:lnTo>
                  <a:lnTo>
                    <a:pt x="31816" y="19629"/>
                  </a:lnTo>
                  <a:lnTo>
                    <a:pt x="31985" y="19596"/>
                  </a:lnTo>
                  <a:lnTo>
                    <a:pt x="32119" y="19495"/>
                  </a:lnTo>
                  <a:lnTo>
                    <a:pt x="32187" y="19394"/>
                  </a:lnTo>
                  <a:lnTo>
                    <a:pt x="32220" y="19293"/>
                  </a:lnTo>
                  <a:lnTo>
                    <a:pt x="32254" y="19023"/>
                  </a:lnTo>
                  <a:lnTo>
                    <a:pt x="32355" y="18485"/>
                  </a:lnTo>
                  <a:lnTo>
                    <a:pt x="32321" y="18451"/>
                  </a:lnTo>
                  <a:lnTo>
                    <a:pt x="32355" y="18384"/>
                  </a:lnTo>
                  <a:lnTo>
                    <a:pt x="32288" y="18316"/>
                  </a:lnTo>
                  <a:lnTo>
                    <a:pt x="31850" y="18047"/>
                  </a:lnTo>
                  <a:lnTo>
                    <a:pt x="31412" y="17811"/>
                  </a:lnTo>
                  <a:lnTo>
                    <a:pt x="30941" y="17643"/>
                  </a:lnTo>
                  <a:lnTo>
                    <a:pt x="30470" y="17474"/>
                  </a:lnTo>
                  <a:lnTo>
                    <a:pt x="29965" y="17373"/>
                  </a:lnTo>
                  <a:lnTo>
                    <a:pt x="29493" y="17272"/>
                  </a:lnTo>
                  <a:lnTo>
                    <a:pt x="28988" y="17205"/>
                  </a:lnTo>
                  <a:lnTo>
                    <a:pt x="28483" y="17171"/>
                  </a:lnTo>
                  <a:lnTo>
                    <a:pt x="27473" y="17138"/>
                  </a:lnTo>
                  <a:lnTo>
                    <a:pt x="26463" y="17104"/>
                  </a:lnTo>
                  <a:lnTo>
                    <a:pt x="25453" y="17037"/>
                  </a:lnTo>
                  <a:lnTo>
                    <a:pt x="24477" y="16969"/>
                  </a:lnTo>
                  <a:lnTo>
                    <a:pt x="23736" y="16835"/>
                  </a:lnTo>
                  <a:lnTo>
                    <a:pt x="23029" y="16666"/>
                  </a:lnTo>
                  <a:lnTo>
                    <a:pt x="22490" y="14848"/>
                  </a:lnTo>
                  <a:lnTo>
                    <a:pt x="21952" y="13064"/>
                  </a:lnTo>
                  <a:lnTo>
                    <a:pt x="21447" y="11246"/>
                  </a:lnTo>
                  <a:lnTo>
                    <a:pt x="20975" y="9428"/>
                  </a:lnTo>
                  <a:lnTo>
                    <a:pt x="20032" y="5590"/>
                  </a:lnTo>
                  <a:lnTo>
                    <a:pt x="19797" y="4613"/>
                  </a:lnTo>
                  <a:lnTo>
                    <a:pt x="19561" y="3603"/>
                  </a:lnTo>
                  <a:lnTo>
                    <a:pt x="19325" y="2627"/>
                  </a:lnTo>
                  <a:lnTo>
                    <a:pt x="19157" y="2122"/>
                  </a:lnTo>
                  <a:lnTo>
                    <a:pt x="18989" y="1684"/>
                  </a:lnTo>
                  <a:lnTo>
                    <a:pt x="18921" y="1650"/>
                  </a:lnTo>
                  <a:lnTo>
                    <a:pt x="18888" y="1650"/>
                  </a:lnTo>
                  <a:lnTo>
                    <a:pt x="18854" y="1314"/>
                  </a:lnTo>
                  <a:lnTo>
                    <a:pt x="18753" y="977"/>
                  </a:lnTo>
                  <a:lnTo>
                    <a:pt x="18618" y="674"/>
                  </a:lnTo>
                  <a:lnTo>
                    <a:pt x="18416" y="405"/>
                  </a:lnTo>
                  <a:lnTo>
                    <a:pt x="18181" y="203"/>
                  </a:lnTo>
                  <a:lnTo>
                    <a:pt x="18046" y="135"/>
                  </a:lnTo>
                  <a:lnTo>
                    <a:pt x="17911" y="68"/>
                  </a:lnTo>
                  <a:lnTo>
                    <a:pt x="177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4;p2"/>
            <p:cNvSpPr/>
            <p:nvPr/>
          </p:nvSpPr>
          <p:spPr>
            <a:xfrm>
              <a:off x="1342950" y="5039175"/>
              <a:ext cx="12675" cy="15175"/>
            </a:xfrm>
            <a:custGeom>
              <a:avLst/>
              <a:gdLst/>
              <a:ahLst/>
              <a:cxnLst/>
              <a:rect l="l" t="t" r="r" b="b"/>
              <a:pathLst>
                <a:path w="507" h="607" extrusionOk="0">
                  <a:moveTo>
                    <a:pt x="270" y="1"/>
                  </a:moveTo>
                  <a:lnTo>
                    <a:pt x="203" y="34"/>
                  </a:lnTo>
                  <a:lnTo>
                    <a:pt x="136" y="68"/>
                  </a:lnTo>
                  <a:lnTo>
                    <a:pt x="35" y="203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35" y="506"/>
                  </a:lnTo>
                  <a:lnTo>
                    <a:pt x="136" y="573"/>
                  </a:lnTo>
                  <a:lnTo>
                    <a:pt x="270" y="607"/>
                  </a:lnTo>
                  <a:lnTo>
                    <a:pt x="338" y="607"/>
                  </a:lnTo>
                  <a:lnTo>
                    <a:pt x="405" y="573"/>
                  </a:lnTo>
                  <a:lnTo>
                    <a:pt x="506" y="438"/>
                  </a:lnTo>
                  <a:lnTo>
                    <a:pt x="506" y="371"/>
                  </a:lnTo>
                  <a:lnTo>
                    <a:pt x="506" y="337"/>
                  </a:lnTo>
                  <a:lnTo>
                    <a:pt x="472" y="304"/>
                  </a:lnTo>
                  <a:lnTo>
                    <a:pt x="439" y="304"/>
                  </a:lnTo>
                  <a:lnTo>
                    <a:pt x="136" y="371"/>
                  </a:lnTo>
                  <a:lnTo>
                    <a:pt x="136" y="270"/>
                  </a:lnTo>
                  <a:lnTo>
                    <a:pt x="203" y="169"/>
                  </a:lnTo>
                  <a:lnTo>
                    <a:pt x="237" y="102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5;p2"/>
            <p:cNvSpPr/>
            <p:nvPr/>
          </p:nvSpPr>
          <p:spPr>
            <a:xfrm>
              <a:off x="1117375" y="5097250"/>
              <a:ext cx="58125" cy="55575"/>
            </a:xfrm>
            <a:custGeom>
              <a:avLst/>
              <a:gdLst/>
              <a:ahLst/>
              <a:cxnLst/>
              <a:rect l="l" t="t" r="r" b="b"/>
              <a:pathLst>
                <a:path w="2325" h="2223" extrusionOk="0">
                  <a:moveTo>
                    <a:pt x="1920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56" y="1852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44" y="1987"/>
                  </a:lnTo>
                  <a:lnTo>
                    <a:pt x="708" y="2021"/>
                  </a:lnTo>
                  <a:lnTo>
                    <a:pt x="472" y="2122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920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37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35" y="809"/>
                  </a:lnTo>
                  <a:lnTo>
                    <a:pt x="102" y="1213"/>
                  </a:lnTo>
                  <a:lnTo>
                    <a:pt x="203" y="1718"/>
                  </a:lnTo>
                  <a:lnTo>
                    <a:pt x="270" y="1953"/>
                  </a:lnTo>
                  <a:lnTo>
                    <a:pt x="338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78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6;p2"/>
            <p:cNvSpPr/>
            <p:nvPr/>
          </p:nvSpPr>
          <p:spPr>
            <a:xfrm>
              <a:off x="328725" y="4697450"/>
              <a:ext cx="135525" cy="41275"/>
            </a:xfrm>
            <a:custGeom>
              <a:avLst/>
              <a:gdLst/>
              <a:ahLst/>
              <a:cxnLst/>
              <a:rect l="l" t="t" r="r" b="b"/>
              <a:pathLst>
                <a:path w="5421" h="1651" extrusionOk="0">
                  <a:moveTo>
                    <a:pt x="5387" y="0"/>
                  </a:moveTo>
                  <a:lnTo>
                    <a:pt x="4848" y="68"/>
                  </a:lnTo>
                  <a:lnTo>
                    <a:pt x="4310" y="135"/>
                  </a:lnTo>
                  <a:lnTo>
                    <a:pt x="3804" y="270"/>
                  </a:lnTo>
                  <a:lnTo>
                    <a:pt x="3266" y="404"/>
                  </a:lnTo>
                  <a:lnTo>
                    <a:pt x="2222" y="707"/>
                  </a:lnTo>
                  <a:lnTo>
                    <a:pt x="1212" y="1010"/>
                  </a:lnTo>
                  <a:lnTo>
                    <a:pt x="0" y="1381"/>
                  </a:lnTo>
                  <a:lnTo>
                    <a:pt x="0" y="1650"/>
                  </a:lnTo>
                  <a:lnTo>
                    <a:pt x="1044" y="1313"/>
                  </a:lnTo>
                  <a:lnTo>
                    <a:pt x="3198" y="640"/>
                  </a:lnTo>
                  <a:lnTo>
                    <a:pt x="5387" y="34"/>
                  </a:lnTo>
                  <a:lnTo>
                    <a:pt x="54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7;p2"/>
            <p:cNvSpPr/>
            <p:nvPr/>
          </p:nvSpPr>
          <p:spPr>
            <a:xfrm>
              <a:off x="3661000" y="4008100"/>
              <a:ext cx="7600" cy="7600"/>
            </a:xfrm>
            <a:custGeom>
              <a:avLst/>
              <a:gdLst/>
              <a:ahLst/>
              <a:cxnLst/>
              <a:rect l="l" t="t" r="r" b="b"/>
              <a:pathLst>
                <a:path w="304" h="304" extrusionOk="0">
                  <a:moveTo>
                    <a:pt x="68" y="0"/>
                  </a:moveTo>
                  <a:lnTo>
                    <a:pt x="1" y="101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69" y="303"/>
                  </a:lnTo>
                  <a:lnTo>
                    <a:pt x="236" y="270"/>
                  </a:lnTo>
                  <a:lnTo>
                    <a:pt x="304" y="236"/>
                  </a:lnTo>
                  <a:lnTo>
                    <a:pt x="304" y="135"/>
                  </a:lnTo>
                  <a:lnTo>
                    <a:pt x="304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8;p2"/>
            <p:cNvSpPr/>
            <p:nvPr/>
          </p:nvSpPr>
          <p:spPr>
            <a:xfrm>
              <a:off x="2890000" y="4783300"/>
              <a:ext cx="886350" cy="58950"/>
            </a:xfrm>
            <a:custGeom>
              <a:avLst/>
              <a:gdLst/>
              <a:ahLst/>
              <a:cxnLst/>
              <a:rect l="l" t="t" r="r" b="b"/>
              <a:pathLst>
                <a:path w="35454" h="2358" extrusionOk="0">
                  <a:moveTo>
                    <a:pt x="641" y="1"/>
                  </a:moveTo>
                  <a:lnTo>
                    <a:pt x="68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35" y="135"/>
                  </a:lnTo>
                  <a:lnTo>
                    <a:pt x="573" y="236"/>
                  </a:lnTo>
                  <a:lnTo>
                    <a:pt x="1112" y="304"/>
                  </a:lnTo>
                  <a:lnTo>
                    <a:pt x="2189" y="405"/>
                  </a:lnTo>
                  <a:lnTo>
                    <a:pt x="4344" y="506"/>
                  </a:lnTo>
                  <a:lnTo>
                    <a:pt x="8856" y="842"/>
                  </a:lnTo>
                  <a:lnTo>
                    <a:pt x="18114" y="1448"/>
                  </a:lnTo>
                  <a:lnTo>
                    <a:pt x="22457" y="1718"/>
                  </a:lnTo>
                  <a:lnTo>
                    <a:pt x="26801" y="1987"/>
                  </a:lnTo>
                  <a:lnTo>
                    <a:pt x="31110" y="2189"/>
                  </a:lnTo>
                  <a:lnTo>
                    <a:pt x="35453" y="2357"/>
                  </a:lnTo>
                  <a:lnTo>
                    <a:pt x="35453" y="2021"/>
                  </a:lnTo>
                  <a:lnTo>
                    <a:pt x="31177" y="1819"/>
                  </a:lnTo>
                  <a:lnTo>
                    <a:pt x="26935" y="1617"/>
                  </a:lnTo>
                  <a:lnTo>
                    <a:pt x="22659" y="1415"/>
                  </a:lnTo>
                  <a:lnTo>
                    <a:pt x="18384" y="1179"/>
                  </a:lnTo>
                  <a:lnTo>
                    <a:pt x="9394" y="607"/>
                  </a:lnTo>
                  <a:lnTo>
                    <a:pt x="4849" y="270"/>
                  </a:lnTo>
                  <a:lnTo>
                    <a:pt x="3671" y="169"/>
                  </a:lnTo>
                  <a:lnTo>
                    <a:pt x="2459" y="6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9;p2"/>
            <p:cNvSpPr/>
            <p:nvPr/>
          </p:nvSpPr>
          <p:spPr>
            <a:xfrm>
              <a:off x="2885800" y="4699125"/>
              <a:ext cx="890550" cy="64000"/>
            </a:xfrm>
            <a:custGeom>
              <a:avLst/>
              <a:gdLst/>
              <a:ahLst/>
              <a:cxnLst/>
              <a:rect l="l" t="t" r="r" b="b"/>
              <a:pathLst>
                <a:path w="35622" h="2560" extrusionOk="0">
                  <a:moveTo>
                    <a:pt x="7677" y="506"/>
                  </a:moveTo>
                  <a:lnTo>
                    <a:pt x="8081" y="539"/>
                  </a:lnTo>
                  <a:lnTo>
                    <a:pt x="8485" y="607"/>
                  </a:lnTo>
                  <a:lnTo>
                    <a:pt x="9428" y="674"/>
                  </a:lnTo>
                  <a:lnTo>
                    <a:pt x="10101" y="775"/>
                  </a:lnTo>
                  <a:lnTo>
                    <a:pt x="10404" y="809"/>
                  </a:lnTo>
                  <a:lnTo>
                    <a:pt x="10606" y="876"/>
                  </a:lnTo>
                  <a:lnTo>
                    <a:pt x="9259" y="809"/>
                  </a:lnTo>
                  <a:lnTo>
                    <a:pt x="6869" y="674"/>
                  </a:lnTo>
                  <a:lnTo>
                    <a:pt x="7071" y="573"/>
                  </a:lnTo>
                  <a:lnTo>
                    <a:pt x="7273" y="539"/>
                  </a:lnTo>
                  <a:lnTo>
                    <a:pt x="7475" y="506"/>
                  </a:lnTo>
                  <a:close/>
                  <a:moveTo>
                    <a:pt x="2021" y="1"/>
                  </a:moveTo>
                  <a:lnTo>
                    <a:pt x="1953" y="34"/>
                  </a:lnTo>
                  <a:lnTo>
                    <a:pt x="1920" y="68"/>
                  </a:lnTo>
                  <a:lnTo>
                    <a:pt x="1920" y="102"/>
                  </a:lnTo>
                  <a:lnTo>
                    <a:pt x="1920" y="236"/>
                  </a:lnTo>
                  <a:lnTo>
                    <a:pt x="1920" y="371"/>
                  </a:lnTo>
                  <a:lnTo>
                    <a:pt x="2021" y="337"/>
                  </a:lnTo>
                  <a:lnTo>
                    <a:pt x="2054" y="304"/>
                  </a:lnTo>
                  <a:lnTo>
                    <a:pt x="2054" y="236"/>
                  </a:lnTo>
                  <a:lnTo>
                    <a:pt x="2593" y="304"/>
                  </a:lnTo>
                  <a:lnTo>
                    <a:pt x="3165" y="438"/>
                  </a:lnTo>
                  <a:lnTo>
                    <a:pt x="3502" y="472"/>
                  </a:lnTo>
                  <a:lnTo>
                    <a:pt x="2391" y="405"/>
                  </a:lnTo>
                  <a:lnTo>
                    <a:pt x="1381" y="371"/>
                  </a:lnTo>
                  <a:lnTo>
                    <a:pt x="1078" y="337"/>
                  </a:lnTo>
                  <a:lnTo>
                    <a:pt x="607" y="304"/>
                  </a:lnTo>
                  <a:lnTo>
                    <a:pt x="405" y="270"/>
                  </a:lnTo>
                  <a:lnTo>
                    <a:pt x="203" y="236"/>
                  </a:lnTo>
                  <a:lnTo>
                    <a:pt x="102" y="169"/>
                  </a:lnTo>
                  <a:lnTo>
                    <a:pt x="102" y="102"/>
                  </a:lnTo>
                  <a:lnTo>
                    <a:pt x="135" y="68"/>
                  </a:lnTo>
                  <a:lnTo>
                    <a:pt x="102" y="34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68" y="304"/>
                  </a:lnTo>
                  <a:lnTo>
                    <a:pt x="270" y="405"/>
                  </a:lnTo>
                  <a:lnTo>
                    <a:pt x="539" y="472"/>
                  </a:lnTo>
                  <a:lnTo>
                    <a:pt x="1112" y="539"/>
                  </a:lnTo>
                  <a:lnTo>
                    <a:pt x="1381" y="573"/>
                  </a:lnTo>
                  <a:lnTo>
                    <a:pt x="6330" y="876"/>
                  </a:lnTo>
                  <a:lnTo>
                    <a:pt x="16464" y="1482"/>
                  </a:lnTo>
                  <a:lnTo>
                    <a:pt x="26026" y="2021"/>
                  </a:lnTo>
                  <a:lnTo>
                    <a:pt x="35621" y="2559"/>
                  </a:lnTo>
                  <a:lnTo>
                    <a:pt x="35621" y="2290"/>
                  </a:lnTo>
                  <a:lnTo>
                    <a:pt x="18316" y="1314"/>
                  </a:lnTo>
                  <a:lnTo>
                    <a:pt x="10976" y="910"/>
                  </a:lnTo>
                  <a:lnTo>
                    <a:pt x="10943" y="809"/>
                  </a:lnTo>
                  <a:lnTo>
                    <a:pt x="10909" y="741"/>
                  </a:lnTo>
                  <a:lnTo>
                    <a:pt x="10741" y="640"/>
                  </a:lnTo>
                  <a:lnTo>
                    <a:pt x="10539" y="573"/>
                  </a:lnTo>
                  <a:lnTo>
                    <a:pt x="10337" y="539"/>
                  </a:lnTo>
                  <a:lnTo>
                    <a:pt x="9865" y="506"/>
                  </a:lnTo>
                  <a:lnTo>
                    <a:pt x="9529" y="506"/>
                  </a:lnTo>
                  <a:lnTo>
                    <a:pt x="7710" y="304"/>
                  </a:lnTo>
                  <a:lnTo>
                    <a:pt x="7374" y="270"/>
                  </a:lnTo>
                  <a:lnTo>
                    <a:pt x="7172" y="270"/>
                  </a:lnTo>
                  <a:lnTo>
                    <a:pt x="7104" y="337"/>
                  </a:lnTo>
                  <a:lnTo>
                    <a:pt x="7003" y="405"/>
                  </a:lnTo>
                  <a:lnTo>
                    <a:pt x="6835" y="640"/>
                  </a:lnTo>
                  <a:lnTo>
                    <a:pt x="6835" y="674"/>
                  </a:lnTo>
                  <a:lnTo>
                    <a:pt x="5522" y="573"/>
                  </a:lnTo>
                  <a:lnTo>
                    <a:pt x="5488" y="506"/>
                  </a:lnTo>
                  <a:lnTo>
                    <a:pt x="5455" y="438"/>
                  </a:lnTo>
                  <a:lnTo>
                    <a:pt x="5421" y="438"/>
                  </a:lnTo>
                  <a:lnTo>
                    <a:pt x="4546" y="371"/>
                  </a:lnTo>
                  <a:lnTo>
                    <a:pt x="3704" y="270"/>
                  </a:lnTo>
                  <a:lnTo>
                    <a:pt x="2862" y="1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80;p2"/>
            <p:cNvSpPr/>
            <p:nvPr/>
          </p:nvSpPr>
          <p:spPr>
            <a:xfrm>
              <a:off x="3352100" y="4769000"/>
              <a:ext cx="11800" cy="11800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102" y="0"/>
                  </a:moveTo>
                  <a:lnTo>
                    <a:pt x="68" y="68"/>
                  </a:lnTo>
                  <a:lnTo>
                    <a:pt x="1" y="101"/>
                  </a:lnTo>
                  <a:lnTo>
                    <a:pt x="1" y="169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102" y="438"/>
                  </a:lnTo>
                  <a:lnTo>
                    <a:pt x="203" y="438"/>
                  </a:lnTo>
                  <a:lnTo>
                    <a:pt x="270" y="472"/>
                  </a:lnTo>
                  <a:lnTo>
                    <a:pt x="337" y="438"/>
                  </a:lnTo>
                  <a:lnTo>
                    <a:pt x="405" y="404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472" y="169"/>
                  </a:lnTo>
                  <a:lnTo>
                    <a:pt x="438" y="101"/>
                  </a:lnTo>
                  <a:lnTo>
                    <a:pt x="371" y="34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81;p2"/>
            <p:cNvSpPr/>
            <p:nvPr/>
          </p:nvSpPr>
          <p:spPr>
            <a:xfrm>
              <a:off x="1281525" y="50467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1"/>
                  </a:moveTo>
                  <a:lnTo>
                    <a:pt x="236" y="34"/>
                  </a:lnTo>
                  <a:lnTo>
                    <a:pt x="0" y="169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101" y="472"/>
                  </a:lnTo>
                  <a:lnTo>
                    <a:pt x="169" y="539"/>
                  </a:lnTo>
                  <a:lnTo>
                    <a:pt x="236" y="506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438" y="472"/>
                  </a:lnTo>
                  <a:lnTo>
                    <a:pt x="472" y="506"/>
                  </a:lnTo>
                  <a:lnTo>
                    <a:pt x="472" y="539"/>
                  </a:lnTo>
                  <a:lnTo>
                    <a:pt x="371" y="573"/>
                  </a:lnTo>
                  <a:lnTo>
                    <a:pt x="202" y="607"/>
                  </a:lnTo>
                  <a:lnTo>
                    <a:pt x="68" y="674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36" y="775"/>
                  </a:lnTo>
                  <a:lnTo>
                    <a:pt x="371" y="741"/>
                  </a:lnTo>
                  <a:lnTo>
                    <a:pt x="505" y="674"/>
                  </a:lnTo>
                  <a:lnTo>
                    <a:pt x="573" y="640"/>
                  </a:lnTo>
                  <a:lnTo>
                    <a:pt x="606" y="573"/>
                  </a:lnTo>
                  <a:lnTo>
                    <a:pt x="606" y="506"/>
                  </a:lnTo>
                  <a:lnTo>
                    <a:pt x="606" y="438"/>
                  </a:lnTo>
                  <a:lnTo>
                    <a:pt x="539" y="371"/>
                  </a:lnTo>
                  <a:lnTo>
                    <a:pt x="472" y="337"/>
                  </a:lnTo>
                  <a:lnTo>
                    <a:pt x="404" y="304"/>
                  </a:lnTo>
                  <a:lnTo>
                    <a:pt x="337" y="304"/>
                  </a:lnTo>
                  <a:lnTo>
                    <a:pt x="202" y="337"/>
                  </a:lnTo>
                  <a:lnTo>
                    <a:pt x="169" y="236"/>
                  </a:lnTo>
                  <a:lnTo>
                    <a:pt x="337" y="135"/>
                  </a:lnTo>
                  <a:lnTo>
                    <a:pt x="505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82;p2"/>
            <p:cNvSpPr/>
            <p:nvPr/>
          </p:nvSpPr>
          <p:spPr>
            <a:xfrm>
              <a:off x="1139275" y="5035800"/>
              <a:ext cx="55575" cy="54750"/>
            </a:xfrm>
            <a:custGeom>
              <a:avLst/>
              <a:gdLst/>
              <a:ahLst/>
              <a:cxnLst/>
              <a:rect l="l" t="t" r="r" b="b"/>
              <a:pathLst>
                <a:path w="2223" h="2190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371"/>
                  </a:lnTo>
                  <a:lnTo>
                    <a:pt x="707" y="338"/>
                  </a:lnTo>
                  <a:lnTo>
                    <a:pt x="1246" y="270"/>
                  </a:lnTo>
                  <a:lnTo>
                    <a:pt x="1785" y="169"/>
                  </a:lnTo>
                  <a:lnTo>
                    <a:pt x="1785" y="371"/>
                  </a:lnTo>
                  <a:lnTo>
                    <a:pt x="1785" y="540"/>
                  </a:lnTo>
                  <a:lnTo>
                    <a:pt x="1852" y="910"/>
                  </a:lnTo>
                  <a:lnTo>
                    <a:pt x="1919" y="1381"/>
                  </a:lnTo>
                  <a:lnTo>
                    <a:pt x="1953" y="1583"/>
                  </a:lnTo>
                  <a:lnTo>
                    <a:pt x="2020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05" y="2021"/>
                  </a:lnTo>
                  <a:lnTo>
                    <a:pt x="371" y="2122"/>
                  </a:lnTo>
                  <a:lnTo>
                    <a:pt x="539" y="2189"/>
                  </a:lnTo>
                  <a:lnTo>
                    <a:pt x="707" y="2189"/>
                  </a:lnTo>
                  <a:lnTo>
                    <a:pt x="1078" y="2156"/>
                  </a:lnTo>
                  <a:lnTo>
                    <a:pt x="2121" y="2021"/>
                  </a:lnTo>
                  <a:lnTo>
                    <a:pt x="2189" y="1987"/>
                  </a:lnTo>
                  <a:lnTo>
                    <a:pt x="2222" y="1954"/>
                  </a:lnTo>
                  <a:lnTo>
                    <a:pt x="2222" y="1886"/>
                  </a:lnTo>
                  <a:lnTo>
                    <a:pt x="2189" y="1853"/>
                  </a:lnTo>
                  <a:lnTo>
                    <a:pt x="2189" y="1583"/>
                  </a:lnTo>
                  <a:lnTo>
                    <a:pt x="2155" y="1348"/>
                  </a:lnTo>
                  <a:lnTo>
                    <a:pt x="2054" y="876"/>
                  </a:lnTo>
                  <a:lnTo>
                    <a:pt x="2020" y="506"/>
                  </a:lnTo>
                  <a:lnTo>
                    <a:pt x="1953" y="304"/>
                  </a:lnTo>
                  <a:lnTo>
                    <a:pt x="1919" y="136"/>
                  </a:lnTo>
                  <a:lnTo>
                    <a:pt x="1919" y="102"/>
                  </a:lnTo>
                  <a:lnTo>
                    <a:pt x="1919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3;p2"/>
            <p:cNvSpPr/>
            <p:nvPr/>
          </p:nvSpPr>
          <p:spPr>
            <a:xfrm>
              <a:off x="981025" y="5147750"/>
              <a:ext cx="24450" cy="20225"/>
            </a:xfrm>
            <a:custGeom>
              <a:avLst/>
              <a:gdLst/>
              <a:ahLst/>
              <a:cxnLst/>
              <a:rect l="l" t="t" r="r" b="b"/>
              <a:pathLst>
                <a:path w="978" h="809" extrusionOk="0">
                  <a:moveTo>
                    <a:pt x="809" y="1"/>
                  </a:moveTo>
                  <a:lnTo>
                    <a:pt x="775" y="34"/>
                  </a:lnTo>
                  <a:lnTo>
                    <a:pt x="775" y="203"/>
                  </a:lnTo>
                  <a:lnTo>
                    <a:pt x="775" y="371"/>
                  </a:lnTo>
                  <a:lnTo>
                    <a:pt x="809" y="405"/>
                  </a:lnTo>
                  <a:lnTo>
                    <a:pt x="775" y="405"/>
                  </a:lnTo>
                  <a:lnTo>
                    <a:pt x="472" y="203"/>
                  </a:lnTo>
                  <a:lnTo>
                    <a:pt x="405" y="203"/>
                  </a:lnTo>
                  <a:lnTo>
                    <a:pt x="371" y="236"/>
                  </a:lnTo>
                  <a:lnTo>
                    <a:pt x="337" y="270"/>
                  </a:lnTo>
                  <a:lnTo>
                    <a:pt x="371" y="337"/>
                  </a:lnTo>
                  <a:lnTo>
                    <a:pt x="506" y="472"/>
                  </a:lnTo>
                  <a:lnTo>
                    <a:pt x="135" y="472"/>
                  </a:lnTo>
                  <a:lnTo>
                    <a:pt x="68" y="506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68" y="607"/>
                  </a:lnTo>
                  <a:lnTo>
                    <a:pt x="506" y="607"/>
                  </a:lnTo>
                  <a:lnTo>
                    <a:pt x="405" y="674"/>
                  </a:lnTo>
                  <a:lnTo>
                    <a:pt x="371" y="741"/>
                  </a:lnTo>
                  <a:lnTo>
                    <a:pt x="405" y="775"/>
                  </a:lnTo>
                  <a:lnTo>
                    <a:pt x="438" y="809"/>
                  </a:lnTo>
                  <a:lnTo>
                    <a:pt x="506" y="809"/>
                  </a:lnTo>
                  <a:lnTo>
                    <a:pt x="674" y="708"/>
                  </a:lnTo>
                  <a:lnTo>
                    <a:pt x="809" y="539"/>
                  </a:lnTo>
                  <a:lnTo>
                    <a:pt x="842" y="708"/>
                  </a:lnTo>
                  <a:lnTo>
                    <a:pt x="876" y="775"/>
                  </a:lnTo>
                  <a:lnTo>
                    <a:pt x="910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43" y="337"/>
                  </a:lnTo>
                  <a:lnTo>
                    <a:pt x="910" y="169"/>
                  </a:lnTo>
                  <a:lnTo>
                    <a:pt x="876" y="34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4;p2"/>
            <p:cNvSpPr/>
            <p:nvPr/>
          </p:nvSpPr>
          <p:spPr>
            <a:xfrm>
              <a:off x="1325275" y="4965950"/>
              <a:ext cx="60650" cy="42100"/>
            </a:xfrm>
            <a:custGeom>
              <a:avLst/>
              <a:gdLst/>
              <a:ahLst/>
              <a:cxnLst/>
              <a:rect l="l" t="t" r="r" b="b"/>
              <a:pathLst>
                <a:path w="2426" h="1684" extrusionOk="0">
                  <a:moveTo>
                    <a:pt x="2088" y="0"/>
                  </a:moveTo>
                  <a:lnTo>
                    <a:pt x="2055" y="34"/>
                  </a:lnTo>
                  <a:lnTo>
                    <a:pt x="1516" y="102"/>
                  </a:lnTo>
                  <a:lnTo>
                    <a:pt x="977" y="169"/>
                  </a:lnTo>
                  <a:lnTo>
                    <a:pt x="506" y="236"/>
                  </a:lnTo>
                  <a:lnTo>
                    <a:pt x="270" y="304"/>
                  </a:lnTo>
                  <a:lnTo>
                    <a:pt x="68" y="405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674"/>
                  </a:lnTo>
                  <a:lnTo>
                    <a:pt x="35" y="943"/>
                  </a:lnTo>
                  <a:lnTo>
                    <a:pt x="169" y="154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270" y="1684"/>
                  </a:lnTo>
                  <a:lnTo>
                    <a:pt x="338" y="1650"/>
                  </a:lnTo>
                  <a:lnTo>
                    <a:pt x="338" y="1617"/>
                  </a:lnTo>
                  <a:lnTo>
                    <a:pt x="809" y="1549"/>
                  </a:lnTo>
                  <a:lnTo>
                    <a:pt x="1247" y="1482"/>
                  </a:lnTo>
                  <a:lnTo>
                    <a:pt x="1718" y="1415"/>
                  </a:lnTo>
                  <a:lnTo>
                    <a:pt x="1920" y="1347"/>
                  </a:lnTo>
                  <a:lnTo>
                    <a:pt x="2122" y="1280"/>
                  </a:lnTo>
                  <a:lnTo>
                    <a:pt x="1886" y="1246"/>
                  </a:lnTo>
                  <a:lnTo>
                    <a:pt x="1684" y="1246"/>
                  </a:lnTo>
                  <a:lnTo>
                    <a:pt x="1247" y="1314"/>
                  </a:lnTo>
                  <a:lnTo>
                    <a:pt x="775" y="1381"/>
                  </a:lnTo>
                  <a:lnTo>
                    <a:pt x="304" y="1482"/>
                  </a:lnTo>
                  <a:lnTo>
                    <a:pt x="203" y="943"/>
                  </a:lnTo>
                  <a:lnTo>
                    <a:pt x="169" y="708"/>
                  </a:lnTo>
                  <a:lnTo>
                    <a:pt x="68" y="438"/>
                  </a:lnTo>
                  <a:lnTo>
                    <a:pt x="540" y="438"/>
                  </a:lnTo>
                  <a:lnTo>
                    <a:pt x="1011" y="337"/>
                  </a:lnTo>
                  <a:lnTo>
                    <a:pt x="1550" y="236"/>
                  </a:lnTo>
                  <a:lnTo>
                    <a:pt x="2055" y="135"/>
                  </a:lnTo>
                  <a:lnTo>
                    <a:pt x="2156" y="708"/>
                  </a:lnTo>
                  <a:lnTo>
                    <a:pt x="2257" y="1280"/>
                  </a:lnTo>
                  <a:lnTo>
                    <a:pt x="2290" y="1347"/>
                  </a:lnTo>
                  <a:lnTo>
                    <a:pt x="2358" y="1347"/>
                  </a:lnTo>
                  <a:lnTo>
                    <a:pt x="2425" y="1314"/>
                  </a:lnTo>
                  <a:lnTo>
                    <a:pt x="2425" y="1246"/>
                  </a:lnTo>
                  <a:lnTo>
                    <a:pt x="2324" y="640"/>
                  </a:lnTo>
                  <a:lnTo>
                    <a:pt x="2189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5;p2"/>
            <p:cNvSpPr/>
            <p:nvPr/>
          </p:nvSpPr>
          <p:spPr>
            <a:xfrm>
              <a:off x="1385050" y="4957525"/>
              <a:ext cx="60625" cy="42125"/>
            </a:xfrm>
            <a:custGeom>
              <a:avLst/>
              <a:gdLst/>
              <a:ahLst/>
              <a:cxnLst/>
              <a:rect l="l" t="t" r="r" b="b"/>
              <a:pathLst>
                <a:path w="2425" h="1685" extrusionOk="0">
                  <a:moveTo>
                    <a:pt x="1684" y="1"/>
                  </a:moveTo>
                  <a:lnTo>
                    <a:pt x="1145" y="34"/>
                  </a:lnTo>
                  <a:lnTo>
                    <a:pt x="573" y="169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68" y="472"/>
                  </a:lnTo>
                  <a:lnTo>
                    <a:pt x="101" y="708"/>
                  </a:lnTo>
                  <a:lnTo>
                    <a:pt x="135" y="944"/>
                  </a:lnTo>
                  <a:lnTo>
                    <a:pt x="202" y="1617"/>
                  </a:lnTo>
                  <a:lnTo>
                    <a:pt x="236" y="1651"/>
                  </a:lnTo>
                  <a:lnTo>
                    <a:pt x="270" y="1684"/>
                  </a:lnTo>
                  <a:lnTo>
                    <a:pt x="337" y="1651"/>
                  </a:lnTo>
                  <a:lnTo>
                    <a:pt x="606" y="1684"/>
                  </a:lnTo>
                  <a:lnTo>
                    <a:pt x="909" y="1651"/>
                  </a:lnTo>
                  <a:lnTo>
                    <a:pt x="1482" y="1516"/>
                  </a:lnTo>
                  <a:lnTo>
                    <a:pt x="1886" y="1415"/>
                  </a:lnTo>
                  <a:lnTo>
                    <a:pt x="2088" y="1348"/>
                  </a:lnTo>
                  <a:lnTo>
                    <a:pt x="2290" y="1247"/>
                  </a:lnTo>
                  <a:lnTo>
                    <a:pt x="2020" y="1247"/>
                  </a:lnTo>
                  <a:lnTo>
                    <a:pt x="1785" y="1280"/>
                  </a:lnTo>
                  <a:lnTo>
                    <a:pt x="1313" y="1415"/>
                  </a:lnTo>
                  <a:lnTo>
                    <a:pt x="842" y="1482"/>
                  </a:lnTo>
                  <a:lnTo>
                    <a:pt x="371" y="1550"/>
                  </a:lnTo>
                  <a:lnTo>
                    <a:pt x="337" y="1179"/>
                  </a:lnTo>
                  <a:lnTo>
                    <a:pt x="270" y="809"/>
                  </a:lnTo>
                  <a:lnTo>
                    <a:pt x="236" y="641"/>
                  </a:lnTo>
                  <a:lnTo>
                    <a:pt x="169" y="472"/>
                  </a:lnTo>
                  <a:lnTo>
                    <a:pt x="438" y="405"/>
                  </a:lnTo>
                  <a:lnTo>
                    <a:pt x="674" y="337"/>
                  </a:lnTo>
                  <a:lnTo>
                    <a:pt x="1212" y="270"/>
                  </a:lnTo>
                  <a:lnTo>
                    <a:pt x="1717" y="203"/>
                  </a:lnTo>
                  <a:lnTo>
                    <a:pt x="1987" y="135"/>
                  </a:lnTo>
                  <a:lnTo>
                    <a:pt x="2222" y="102"/>
                  </a:lnTo>
                  <a:lnTo>
                    <a:pt x="2222" y="337"/>
                  </a:lnTo>
                  <a:lnTo>
                    <a:pt x="2256" y="607"/>
                  </a:lnTo>
                  <a:lnTo>
                    <a:pt x="2256" y="944"/>
                  </a:lnTo>
                  <a:lnTo>
                    <a:pt x="2290" y="1247"/>
                  </a:lnTo>
                  <a:lnTo>
                    <a:pt x="2323" y="1314"/>
                  </a:lnTo>
                  <a:lnTo>
                    <a:pt x="2424" y="1314"/>
                  </a:lnTo>
                  <a:lnTo>
                    <a:pt x="2424" y="1247"/>
                  </a:lnTo>
                  <a:lnTo>
                    <a:pt x="2424" y="977"/>
                  </a:lnTo>
                  <a:lnTo>
                    <a:pt x="2391" y="674"/>
                  </a:lnTo>
                  <a:lnTo>
                    <a:pt x="2357" y="371"/>
                  </a:lnTo>
                  <a:lnTo>
                    <a:pt x="2323" y="68"/>
                  </a:lnTo>
                  <a:lnTo>
                    <a:pt x="2290" y="34"/>
                  </a:lnTo>
                  <a:lnTo>
                    <a:pt x="2222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6;p2"/>
            <p:cNvSpPr/>
            <p:nvPr/>
          </p:nvSpPr>
          <p:spPr>
            <a:xfrm>
              <a:off x="1635025" y="4922175"/>
              <a:ext cx="57275" cy="37900"/>
            </a:xfrm>
            <a:custGeom>
              <a:avLst/>
              <a:gdLst/>
              <a:ahLst/>
              <a:cxnLst/>
              <a:rect l="l" t="t" r="r" b="b"/>
              <a:pathLst>
                <a:path w="2291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4" y="573"/>
                  </a:lnTo>
                  <a:lnTo>
                    <a:pt x="2055" y="1078"/>
                  </a:lnTo>
                  <a:lnTo>
                    <a:pt x="1146" y="1280"/>
                  </a:lnTo>
                  <a:lnTo>
                    <a:pt x="741" y="1347"/>
                  </a:lnTo>
                  <a:lnTo>
                    <a:pt x="539" y="1381"/>
                  </a:lnTo>
                  <a:lnTo>
                    <a:pt x="337" y="1415"/>
                  </a:lnTo>
                  <a:lnTo>
                    <a:pt x="203" y="876"/>
                  </a:lnTo>
                  <a:lnTo>
                    <a:pt x="102" y="304"/>
                  </a:lnTo>
                  <a:lnTo>
                    <a:pt x="539" y="304"/>
                  </a:lnTo>
                  <a:lnTo>
                    <a:pt x="944" y="236"/>
                  </a:lnTo>
                  <a:lnTo>
                    <a:pt x="1920" y="169"/>
                  </a:lnTo>
                  <a:close/>
                  <a:moveTo>
                    <a:pt x="1482" y="1"/>
                  </a:moveTo>
                  <a:lnTo>
                    <a:pt x="977" y="34"/>
                  </a:lnTo>
                  <a:lnTo>
                    <a:pt x="506" y="102"/>
                  </a:lnTo>
                  <a:lnTo>
                    <a:pt x="270" y="135"/>
                  </a:lnTo>
                  <a:lnTo>
                    <a:pt x="34" y="236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4" y="876"/>
                  </a:lnTo>
                  <a:lnTo>
                    <a:pt x="102" y="1179"/>
                  </a:lnTo>
                  <a:lnTo>
                    <a:pt x="203" y="1482"/>
                  </a:lnTo>
                  <a:lnTo>
                    <a:pt x="203" y="1516"/>
                  </a:lnTo>
                  <a:lnTo>
                    <a:pt x="236" y="1516"/>
                  </a:lnTo>
                  <a:lnTo>
                    <a:pt x="304" y="1482"/>
                  </a:lnTo>
                  <a:lnTo>
                    <a:pt x="539" y="1516"/>
                  </a:lnTo>
                  <a:lnTo>
                    <a:pt x="741" y="1516"/>
                  </a:lnTo>
                  <a:lnTo>
                    <a:pt x="1213" y="1482"/>
                  </a:lnTo>
                  <a:lnTo>
                    <a:pt x="1684" y="1381"/>
                  </a:lnTo>
                  <a:lnTo>
                    <a:pt x="2088" y="1246"/>
                  </a:lnTo>
                  <a:lnTo>
                    <a:pt x="2156" y="1314"/>
                  </a:lnTo>
                  <a:lnTo>
                    <a:pt x="2223" y="1314"/>
                  </a:lnTo>
                  <a:lnTo>
                    <a:pt x="2257" y="1280"/>
                  </a:lnTo>
                  <a:lnTo>
                    <a:pt x="2290" y="1213"/>
                  </a:lnTo>
                  <a:lnTo>
                    <a:pt x="2156" y="674"/>
                  </a:lnTo>
                  <a:lnTo>
                    <a:pt x="2021" y="169"/>
                  </a:lnTo>
                  <a:lnTo>
                    <a:pt x="2055" y="102"/>
                  </a:lnTo>
                  <a:lnTo>
                    <a:pt x="2055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7;p2"/>
            <p:cNvSpPr/>
            <p:nvPr/>
          </p:nvSpPr>
          <p:spPr>
            <a:xfrm>
              <a:off x="1453225" y="4947425"/>
              <a:ext cx="54725" cy="42125"/>
            </a:xfrm>
            <a:custGeom>
              <a:avLst/>
              <a:gdLst/>
              <a:ahLst/>
              <a:cxnLst/>
              <a:rect l="l" t="t" r="r" b="b"/>
              <a:pathLst>
                <a:path w="2189" h="1685" extrusionOk="0">
                  <a:moveTo>
                    <a:pt x="1953" y="102"/>
                  </a:moveTo>
                  <a:lnTo>
                    <a:pt x="1987" y="674"/>
                  </a:lnTo>
                  <a:lnTo>
                    <a:pt x="2054" y="1247"/>
                  </a:lnTo>
                  <a:lnTo>
                    <a:pt x="1852" y="1247"/>
                  </a:lnTo>
                  <a:lnTo>
                    <a:pt x="1617" y="1280"/>
                  </a:lnTo>
                  <a:lnTo>
                    <a:pt x="1213" y="1348"/>
                  </a:lnTo>
                  <a:lnTo>
                    <a:pt x="270" y="1415"/>
                  </a:lnTo>
                  <a:lnTo>
                    <a:pt x="236" y="910"/>
                  </a:lnTo>
                  <a:lnTo>
                    <a:pt x="203" y="708"/>
                  </a:lnTo>
                  <a:lnTo>
                    <a:pt x="169" y="539"/>
                  </a:lnTo>
                  <a:lnTo>
                    <a:pt x="1112" y="304"/>
                  </a:lnTo>
                  <a:lnTo>
                    <a:pt x="1516" y="236"/>
                  </a:lnTo>
                  <a:lnTo>
                    <a:pt x="1751" y="169"/>
                  </a:lnTo>
                  <a:lnTo>
                    <a:pt x="1953" y="102"/>
                  </a:lnTo>
                  <a:close/>
                  <a:moveTo>
                    <a:pt x="1718" y="1"/>
                  </a:moveTo>
                  <a:lnTo>
                    <a:pt x="1482" y="34"/>
                  </a:lnTo>
                  <a:lnTo>
                    <a:pt x="1011" y="102"/>
                  </a:lnTo>
                  <a:lnTo>
                    <a:pt x="506" y="236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102" y="1078"/>
                  </a:lnTo>
                  <a:lnTo>
                    <a:pt x="102" y="1617"/>
                  </a:lnTo>
                  <a:lnTo>
                    <a:pt x="135" y="1684"/>
                  </a:lnTo>
                  <a:lnTo>
                    <a:pt x="203" y="1684"/>
                  </a:lnTo>
                  <a:lnTo>
                    <a:pt x="270" y="1651"/>
                  </a:lnTo>
                  <a:lnTo>
                    <a:pt x="304" y="1583"/>
                  </a:lnTo>
                  <a:lnTo>
                    <a:pt x="741" y="1583"/>
                  </a:lnTo>
                  <a:lnTo>
                    <a:pt x="1213" y="1550"/>
                  </a:lnTo>
                  <a:lnTo>
                    <a:pt x="1650" y="1449"/>
                  </a:lnTo>
                  <a:lnTo>
                    <a:pt x="1886" y="1381"/>
                  </a:lnTo>
                  <a:lnTo>
                    <a:pt x="2054" y="1280"/>
                  </a:lnTo>
                  <a:lnTo>
                    <a:pt x="2155" y="1314"/>
                  </a:lnTo>
                  <a:lnTo>
                    <a:pt x="2189" y="1280"/>
                  </a:lnTo>
                  <a:lnTo>
                    <a:pt x="2189" y="1247"/>
                  </a:lnTo>
                  <a:lnTo>
                    <a:pt x="2189" y="944"/>
                  </a:lnTo>
                  <a:lnTo>
                    <a:pt x="2155" y="640"/>
                  </a:lnTo>
                  <a:lnTo>
                    <a:pt x="2088" y="337"/>
                  </a:lnTo>
                  <a:lnTo>
                    <a:pt x="2021" y="34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8;p2"/>
            <p:cNvSpPr/>
            <p:nvPr/>
          </p:nvSpPr>
          <p:spPr>
            <a:xfrm>
              <a:off x="1199025" y="4985300"/>
              <a:ext cx="61475" cy="39600"/>
            </a:xfrm>
            <a:custGeom>
              <a:avLst/>
              <a:gdLst/>
              <a:ahLst/>
              <a:cxnLst/>
              <a:rect l="l" t="t" r="r" b="b"/>
              <a:pathLst>
                <a:path w="2459" h="1584" extrusionOk="0">
                  <a:moveTo>
                    <a:pt x="2122" y="136"/>
                  </a:moveTo>
                  <a:lnTo>
                    <a:pt x="2156" y="641"/>
                  </a:lnTo>
                  <a:lnTo>
                    <a:pt x="2257" y="1112"/>
                  </a:lnTo>
                  <a:lnTo>
                    <a:pt x="1987" y="1179"/>
                  </a:lnTo>
                  <a:lnTo>
                    <a:pt x="1684" y="1213"/>
                  </a:lnTo>
                  <a:lnTo>
                    <a:pt x="1145" y="1280"/>
                  </a:lnTo>
                  <a:lnTo>
                    <a:pt x="708" y="1314"/>
                  </a:lnTo>
                  <a:lnTo>
                    <a:pt x="472" y="1381"/>
                  </a:lnTo>
                  <a:lnTo>
                    <a:pt x="304" y="1482"/>
                  </a:lnTo>
                  <a:lnTo>
                    <a:pt x="169" y="910"/>
                  </a:lnTo>
                  <a:lnTo>
                    <a:pt x="135" y="641"/>
                  </a:lnTo>
                  <a:lnTo>
                    <a:pt x="68" y="405"/>
                  </a:lnTo>
                  <a:lnTo>
                    <a:pt x="573" y="405"/>
                  </a:lnTo>
                  <a:lnTo>
                    <a:pt x="1112" y="338"/>
                  </a:lnTo>
                  <a:lnTo>
                    <a:pt x="2122" y="136"/>
                  </a:lnTo>
                  <a:close/>
                  <a:moveTo>
                    <a:pt x="2122" y="1"/>
                  </a:moveTo>
                  <a:lnTo>
                    <a:pt x="1617" y="102"/>
                  </a:lnTo>
                  <a:lnTo>
                    <a:pt x="1078" y="136"/>
                  </a:lnTo>
                  <a:lnTo>
                    <a:pt x="539" y="237"/>
                  </a:lnTo>
                  <a:lnTo>
                    <a:pt x="34" y="338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1" y="674"/>
                  </a:lnTo>
                  <a:lnTo>
                    <a:pt x="34" y="977"/>
                  </a:lnTo>
                  <a:lnTo>
                    <a:pt x="169" y="1550"/>
                  </a:lnTo>
                  <a:lnTo>
                    <a:pt x="203" y="1583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539" y="1516"/>
                  </a:lnTo>
                  <a:lnTo>
                    <a:pt x="809" y="1482"/>
                  </a:lnTo>
                  <a:lnTo>
                    <a:pt x="1314" y="1415"/>
                  </a:lnTo>
                  <a:lnTo>
                    <a:pt x="1819" y="1381"/>
                  </a:lnTo>
                  <a:lnTo>
                    <a:pt x="2290" y="1280"/>
                  </a:lnTo>
                  <a:lnTo>
                    <a:pt x="2358" y="1280"/>
                  </a:lnTo>
                  <a:lnTo>
                    <a:pt x="2425" y="1247"/>
                  </a:lnTo>
                  <a:lnTo>
                    <a:pt x="2425" y="1213"/>
                  </a:lnTo>
                  <a:lnTo>
                    <a:pt x="2459" y="1179"/>
                  </a:lnTo>
                  <a:lnTo>
                    <a:pt x="2425" y="1112"/>
                  </a:lnTo>
                  <a:lnTo>
                    <a:pt x="2358" y="573"/>
                  </a:lnTo>
                  <a:lnTo>
                    <a:pt x="2290" y="304"/>
                  </a:lnTo>
                  <a:lnTo>
                    <a:pt x="2223" y="68"/>
                  </a:lnTo>
                  <a:lnTo>
                    <a:pt x="2189" y="35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9;p2"/>
            <p:cNvSpPr/>
            <p:nvPr/>
          </p:nvSpPr>
          <p:spPr>
            <a:xfrm>
              <a:off x="1573600" y="4930600"/>
              <a:ext cx="58925" cy="38750"/>
            </a:xfrm>
            <a:custGeom>
              <a:avLst/>
              <a:gdLst/>
              <a:ahLst/>
              <a:cxnLst/>
              <a:rect l="l" t="t" r="r" b="b"/>
              <a:pathLst>
                <a:path w="2357" h="1550" extrusionOk="0">
                  <a:moveTo>
                    <a:pt x="2054" y="135"/>
                  </a:moveTo>
                  <a:lnTo>
                    <a:pt x="2020" y="270"/>
                  </a:lnTo>
                  <a:lnTo>
                    <a:pt x="2054" y="371"/>
                  </a:lnTo>
                  <a:lnTo>
                    <a:pt x="2087" y="606"/>
                  </a:lnTo>
                  <a:lnTo>
                    <a:pt x="2121" y="842"/>
                  </a:lnTo>
                  <a:lnTo>
                    <a:pt x="2155" y="1078"/>
                  </a:lnTo>
                  <a:lnTo>
                    <a:pt x="1178" y="1212"/>
                  </a:lnTo>
                  <a:lnTo>
                    <a:pt x="707" y="1313"/>
                  </a:lnTo>
                  <a:lnTo>
                    <a:pt x="236" y="1448"/>
                  </a:lnTo>
                  <a:lnTo>
                    <a:pt x="236" y="1280"/>
                  </a:lnTo>
                  <a:lnTo>
                    <a:pt x="236" y="1145"/>
                  </a:lnTo>
                  <a:lnTo>
                    <a:pt x="202" y="808"/>
                  </a:lnTo>
                  <a:lnTo>
                    <a:pt x="168" y="606"/>
                  </a:lnTo>
                  <a:lnTo>
                    <a:pt x="135" y="371"/>
                  </a:lnTo>
                  <a:lnTo>
                    <a:pt x="438" y="371"/>
                  </a:lnTo>
                  <a:lnTo>
                    <a:pt x="741" y="303"/>
                  </a:lnTo>
                  <a:lnTo>
                    <a:pt x="1347" y="236"/>
                  </a:lnTo>
                  <a:lnTo>
                    <a:pt x="1650" y="169"/>
                  </a:lnTo>
                  <a:lnTo>
                    <a:pt x="1784" y="169"/>
                  </a:lnTo>
                  <a:lnTo>
                    <a:pt x="1953" y="135"/>
                  </a:lnTo>
                  <a:lnTo>
                    <a:pt x="1986" y="169"/>
                  </a:lnTo>
                  <a:lnTo>
                    <a:pt x="2054" y="135"/>
                  </a:lnTo>
                  <a:close/>
                  <a:moveTo>
                    <a:pt x="1784" y="0"/>
                  </a:moveTo>
                  <a:lnTo>
                    <a:pt x="1515" y="34"/>
                  </a:lnTo>
                  <a:lnTo>
                    <a:pt x="1044" y="101"/>
                  </a:lnTo>
                  <a:lnTo>
                    <a:pt x="539" y="169"/>
                  </a:lnTo>
                  <a:lnTo>
                    <a:pt x="303" y="202"/>
                  </a:lnTo>
                  <a:lnTo>
                    <a:pt x="67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34" y="606"/>
                  </a:lnTo>
                  <a:lnTo>
                    <a:pt x="34" y="842"/>
                  </a:lnTo>
                  <a:lnTo>
                    <a:pt x="67" y="1145"/>
                  </a:lnTo>
                  <a:lnTo>
                    <a:pt x="101" y="1313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741" y="1516"/>
                  </a:lnTo>
                  <a:lnTo>
                    <a:pt x="1246" y="1414"/>
                  </a:lnTo>
                  <a:lnTo>
                    <a:pt x="2222" y="1246"/>
                  </a:lnTo>
                  <a:lnTo>
                    <a:pt x="2256" y="1246"/>
                  </a:lnTo>
                  <a:lnTo>
                    <a:pt x="2289" y="1212"/>
                  </a:lnTo>
                  <a:lnTo>
                    <a:pt x="2357" y="1212"/>
                  </a:lnTo>
                  <a:lnTo>
                    <a:pt x="2357" y="1145"/>
                  </a:lnTo>
                  <a:lnTo>
                    <a:pt x="2357" y="1111"/>
                  </a:lnTo>
                  <a:lnTo>
                    <a:pt x="2289" y="1078"/>
                  </a:lnTo>
                  <a:lnTo>
                    <a:pt x="2256" y="808"/>
                  </a:lnTo>
                  <a:lnTo>
                    <a:pt x="2222" y="573"/>
                  </a:lnTo>
                  <a:lnTo>
                    <a:pt x="2188" y="303"/>
                  </a:lnTo>
                  <a:lnTo>
                    <a:pt x="2155" y="135"/>
                  </a:lnTo>
                  <a:lnTo>
                    <a:pt x="2087" y="34"/>
                  </a:lnTo>
                  <a:lnTo>
                    <a:pt x="2087" y="68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90;p2"/>
            <p:cNvSpPr/>
            <p:nvPr/>
          </p:nvSpPr>
          <p:spPr>
            <a:xfrm>
              <a:off x="1512150" y="4939850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20" y="102"/>
                  </a:moveTo>
                  <a:lnTo>
                    <a:pt x="2054" y="304"/>
                  </a:lnTo>
                  <a:lnTo>
                    <a:pt x="2088" y="539"/>
                  </a:lnTo>
                  <a:lnTo>
                    <a:pt x="2121" y="842"/>
                  </a:lnTo>
                  <a:lnTo>
                    <a:pt x="2155" y="1011"/>
                  </a:lnTo>
                  <a:lnTo>
                    <a:pt x="2222" y="1146"/>
                  </a:lnTo>
                  <a:lnTo>
                    <a:pt x="1751" y="1146"/>
                  </a:lnTo>
                  <a:lnTo>
                    <a:pt x="1246" y="1213"/>
                  </a:lnTo>
                  <a:lnTo>
                    <a:pt x="270" y="1381"/>
                  </a:lnTo>
                  <a:lnTo>
                    <a:pt x="270" y="1112"/>
                  </a:lnTo>
                  <a:lnTo>
                    <a:pt x="202" y="876"/>
                  </a:lnTo>
                  <a:lnTo>
                    <a:pt x="169" y="640"/>
                  </a:lnTo>
                  <a:lnTo>
                    <a:pt x="169" y="539"/>
                  </a:lnTo>
                  <a:lnTo>
                    <a:pt x="135" y="438"/>
                  </a:lnTo>
                  <a:lnTo>
                    <a:pt x="169" y="438"/>
                  </a:lnTo>
                  <a:lnTo>
                    <a:pt x="236" y="405"/>
                  </a:lnTo>
                  <a:lnTo>
                    <a:pt x="371" y="371"/>
                  </a:lnTo>
                  <a:lnTo>
                    <a:pt x="505" y="337"/>
                  </a:lnTo>
                  <a:lnTo>
                    <a:pt x="808" y="304"/>
                  </a:lnTo>
                  <a:lnTo>
                    <a:pt x="1414" y="203"/>
                  </a:lnTo>
                  <a:lnTo>
                    <a:pt x="1717" y="169"/>
                  </a:lnTo>
                  <a:lnTo>
                    <a:pt x="1886" y="135"/>
                  </a:lnTo>
                  <a:lnTo>
                    <a:pt x="2020" y="102"/>
                  </a:lnTo>
                  <a:close/>
                  <a:moveTo>
                    <a:pt x="1549" y="1"/>
                  </a:moveTo>
                  <a:lnTo>
                    <a:pt x="1078" y="102"/>
                  </a:lnTo>
                  <a:lnTo>
                    <a:pt x="573" y="169"/>
                  </a:lnTo>
                  <a:lnTo>
                    <a:pt x="337" y="203"/>
                  </a:lnTo>
                  <a:lnTo>
                    <a:pt x="101" y="270"/>
                  </a:lnTo>
                  <a:lnTo>
                    <a:pt x="68" y="371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607"/>
                  </a:lnTo>
                  <a:lnTo>
                    <a:pt x="68" y="876"/>
                  </a:lnTo>
                  <a:lnTo>
                    <a:pt x="101" y="1146"/>
                  </a:lnTo>
                  <a:lnTo>
                    <a:pt x="135" y="1381"/>
                  </a:lnTo>
                  <a:lnTo>
                    <a:pt x="135" y="1449"/>
                  </a:lnTo>
                  <a:lnTo>
                    <a:pt x="169" y="1482"/>
                  </a:lnTo>
                  <a:lnTo>
                    <a:pt x="236" y="1516"/>
                  </a:lnTo>
                  <a:lnTo>
                    <a:pt x="303" y="1550"/>
                  </a:lnTo>
                  <a:lnTo>
                    <a:pt x="438" y="1550"/>
                  </a:lnTo>
                  <a:lnTo>
                    <a:pt x="472" y="1516"/>
                  </a:lnTo>
                  <a:lnTo>
                    <a:pt x="1381" y="1415"/>
                  </a:lnTo>
                  <a:lnTo>
                    <a:pt x="1886" y="1348"/>
                  </a:lnTo>
                  <a:lnTo>
                    <a:pt x="2357" y="1213"/>
                  </a:lnTo>
                  <a:lnTo>
                    <a:pt x="2290" y="1179"/>
                  </a:lnTo>
                  <a:lnTo>
                    <a:pt x="2323" y="1146"/>
                  </a:lnTo>
                  <a:lnTo>
                    <a:pt x="2323" y="977"/>
                  </a:lnTo>
                  <a:lnTo>
                    <a:pt x="2290" y="809"/>
                  </a:lnTo>
                  <a:lnTo>
                    <a:pt x="2222" y="506"/>
                  </a:lnTo>
                  <a:lnTo>
                    <a:pt x="2189" y="270"/>
                  </a:lnTo>
                  <a:lnTo>
                    <a:pt x="2155" y="169"/>
                  </a:lnTo>
                  <a:lnTo>
                    <a:pt x="2121" y="34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91;p2"/>
            <p:cNvSpPr/>
            <p:nvPr/>
          </p:nvSpPr>
          <p:spPr>
            <a:xfrm>
              <a:off x="1012175" y="5015600"/>
              <a:ext cx="57250" cy="37900"/>
            </a:xfrm>
            <a:custGeom>
              <a:avLst/>
              <a:gdLst/>
              <a:ahLst/>
              <a:cxnLst/>
              <a:rect l="l" t="t" r="r" b="b"/>
              <a:pathLst>
                <a:path w="2290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3" y="573"/>
                  </a:lnTo>
                  <a:lnTo>
                    <a:pt x="2088" y="1045"/>
                  </a:lnTo>
                  <a:lnTo>
                    <a:pt x="1145" y="1247"/>
                  </a:lnTo>
                  <a:lnTo>
                    <a:pt x="741" y="1314"/>
                  </a:lnTo>
                  <a:lnTo>
                    <a:pt x="539" y="1348"/>
                  </a:lnTo>
                  <a:lnTo>
                    <a:pt x="337" y="1415"/>
                  </a:lnTo>
                  <a:lnTo>
                    <a:pt x="202" y="876"/>
                  </a:lnTo>
                  <a:lnTo>
                    <a:pt x="101" y="304"/>
                  </a:lnTo>
                  <a:lnTo>
                    <a:pt x="303" y="304"/>
                  </a:lnTo>
                  <a:lnTo>
                    <a:pt x="539" y="270"/>
                  </a:lnTo>
                  <a:lnTo>
                    <a:pt x="977" y="237"/>
                  </a:lnTo>
                  <a:lnTo>
                    <a:pt x="1920" y="169"/>
                  </a:lnTo>
                  <a:close/>
                  <a:moveTo>
                    <a:pt x="1010" y="1"/>
                  </a:moveTo>
                  <a:lnTo>
                    <a:pt x="505" y="68"/>
                  </a:lnTo>
                  <a:lnTo>
                    <a:pt x="270" y="136"/>
                  </a:lnTo>
                  <a:lnTo>
                    <a:pt x="68" y="203"/>
                  </a:lnTo>
                  <a:lnTo>
                    <a:pt x="34" y="237"/>
                  </a:lnTo>
                  <a:lnTo>
                    <a:pt x="0" y="270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135" y="1179"/>
                  </a:lnTo>
                  <a:lnTo>
                    <a:pt x="202" y="1449"/>
                  </a:lnTo>
                  <a:lnTo>
                    <a:pt x="236" y="1482"/>
                  </a:lnTo>
                  <a:lnTo>
                    <a:pt x="270" y="1516"/>
                  </a:lnTo>
                  <a:lnTo>
                    <a:pt x="337" y="1482"/>
                  </a:lnTo>
                  <a:lnTo>
                    <a:pt x="539" y="1482"/>
                  </a:lnTo>
                  <a:lnTo>
                    <a:pt x="775" y="1516"/>
                  </a:lnTo>
                  <a:lnTo>
                    <a:pt x="1212" y="1449"/>
                  </a:lnTo>
                  <a:lnTo>
                    <a:pt x="1684" y="1348"/>
                  </a:lnTo>
                  <a:lnTo>
                    <a:pt x="2122" y="1213"/>
                  </a:lnTo>
                  <a:lnTo>
                    <a:pt x="2122" y="1247"/>
                  </a:lnTo>
                  <a:lnTo>
                    <a:pt x="2155" y="1280"/>
                  </a:lnTo>
                  <a:lnTo>
                    <a:pt x="2223" y="1314"/>
                  </a:lnTo>
                  <a:lnTo>
                    <a:pt x="2290" y="1280"/>
                  </a:lnTo>
                  <a:lnTo>
                    <a:pt x="2290" y="1213"/>
                  </a:lnTo>
                  <a:lnTo>
                    <a:pt x="2155" y="674"/>
                  </a:lnTo>
                  <a:lnTo>
                    <a:pt x="2054" y="136"/>
                  </a:lnTo>
                  <a:lnTo>
                    <a:pt x="2054" y="102"/>
                  </a:lnTo>
                  <a:lnTo>
                    <a:pt x="2054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92;p2"/>
            <p:cNvSpPr/>
            <p:nvPr/>
          </p:nvSpPr>
          <p:spPr>
            <a:xfrm>
              <a:off x="1073625" y="5003825"/>
              <a:ext cx="61450" cy="40425"/>
            </a:xfrm>
            <a:custGeom>
              <a:avLst/>
              <a:gdLst/>
              <a:ahLst/>
              <a:cxnLst/>
              <a:rect l="l" t="t" r="r" b="b"/>
              <a:pathLst>
                <a:path w="2458" h="1617" extrusionOk="0">
                  <a:moveTo>
                    <a:pt x="1684" y="1"/>
                  </a:moveTo>
                  <a:lnTo>
                    <a:pt x="1145" y="68"/>
                  </a:lnTo>
                  <a:lnTo>
                    <a:pt x="573" y="169"/>
                  </a:lnTo>
                  <a:lnTo>
                    <a:pt x="68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741"/>
                  </a:lnTo>
                  <a:lnTo>
                    <a:pt x="101" y="1044"/>
                  </a:lnTo>
                  <a:lnTo>
                    <a:pt x="169" y="1314"/>
                  </a:lnTo>
                  <a:lnTo>
                    <a:pt x="236" y="1583"/>
                  </a:lnTo>
                  <a:lnTo>
                    <a:pt x="270" y="1617"/>
                  </a:lnTo>
                  <a:lnTo>
                    <a:pt x="371" y="1617"/>
                  </a:lnTo>
                  <a:lnTo>
                    <a:pt x="371" y="1549"/>
                  </a:lnTo>
                  <a:lnTo>
                    <a:pt x="303" y="1246"/>
                  </a:lnTo>
                  <a:lnTo>
                    <a:pt x="236" y="943"/>
                  </a:lnTo>
                  <a:lnTo>
                    <a:pt x="169" y="674"/>
                  </a:lnTo>
                  <a:lnTo>
                    <a:pt x="101" y="405"/>
                  </a:lnTo>
                  <a:lnTo>
                    <a:pt x="337" y="405"/>
                  </a:lnTo>
                  <a:lnTo>
                    <a:pt x="606" y="371"/>
                  </a:lnTo>
                  <a:lnTo>
                    <a:pt x="1111" y="270"/>
                  </a:lnTo>
                  <a:lnTo>
                    <a:pt x="1650" y="203"/>
                  </a:lnTo>
                  <a:lnTo>
                    <a:pt x="1886" y="169"/>
                  </a:lnTo>
                  <a:lnTo>
                    <a:pt x="2155" y="203"/>
                  </a:lnTo>
                  <a:lnTo>
                    <a:pt x="2155" y="371"/>
                  </a:lnTo>
                  <a:lnTo>
                    <a:pt x="2155" y="539"/>
                  </a:lnTo>
                  <a:lnTo>
                    <a:pt x="2222" y="910"/>
                  </a:lnTo>
                  <a:lnTo>
                    <a:pt x="2290" y="1280"/>
                  </a:lnTo>
                  <a:lnTo>
                    <a:pt x="1818" y="1347"/>
                  </a:lnTo>
                  <a:lnTo>
                    <a:pt x="1347" y="1415"/>
                  </a:lnTo>
                  <a:lnTo>
                    <a:pt x="842" y="1448"/>
                  </a:lnTo>
                  <a:lnTo>
                    <a:pt x="606" y="1482"/>
                  </a:lnTo>
                  <a:lnTo>
                    <a:pt x="371" y="1549"/>
                  </a:lnTo>
                  <a:lnTo>
                    <a:pt x="606" y="1583"/>
                  </a:lnTo>
                  <a:lnTo>
                    <a:pt x="808" y="1617"/>
                  </a:lnTo>
                  <a:lnTo>
                    <a:pt x="1246" y="1583"/>
                  </a:lnTo>
                  <a:lnTo>
                    <a:pt x="1818" y="1516"/>
                  </a:lnTo>
                  <a:lnTo>
                    <a:pt x="2088" y="1482"/>
                  </a:lnTo>
                  <a:lnTo>
                    <a:pt x="2357" y="1381"/>
                  </a:lnTo>
                  <a:lnTo>
                    <a:pt x="2424" y="1347"/>
                  </a:lnTo>
                  <a:lnTo>
                    <a:pt x="2458" y="1347"/>
                  </a:lnTo>
                  <a:lnTo>
                    <a:pt x="2458" y="1280"/>
                  </a:lnTo>
                  <a:lnTo>
                    <a:pt x="2323" y="607"/>
                  </a:lnTo>
                  <a:lnTo>
                    <a:pt x="2323" y="405"/>
                  </a:lnTo>
                  <a:lnTo>
                    <a:pt x="2290" y="169"/>
                  </a:lnTo>
                  <a:lnTo>
                    <a:pt x="2290" y="135"/>
                  </a:lnTo>
                  <a:lnTo>
                    <a:pt x="2290" y="68"/>
                  </a:lnTo>
                  <a:lnTo>
                    <a:pt x="2290" y="34"/>
                  </a:lnTo>
                  <a:lnTo>
                    <a:pt x="222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3;p2"/>
            <p:cNvSpPr/>
            <p:nvPr/>
          </p:nvSpPr>
          <p:spPr>
            <a:xfrm>
              <a:off x="1015550" y="5053475"/>
              <a:ext cx="58100" cy="55600"/>
            </a:xfrm>
            <a:custGeom>
              <a:avLst/>
              <a:gdLst/>
              <a:ahLst/>
              <a:cxnLst/>
              <a:rect l="l" t="t" r="r" b="b"/>
              <a:pathLst>
                <a:path w="2324" h="2224" extrusionOk="0">
                  <a:moveTo>
                    <a:pt x="1919" y="169"/>
                  </a:moveTo>
                  <a:lnTo>
                    <a:pt x="1953" y="540"/>
                  </a:lnTo>
                  <a:lnTo>
                    <a:pt x="2020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1381" y="1886"/>
                  </a:lnTo>
                  <a:lnTo>
                    <a:pt x="1414" y="1853"/>
                  </a:lnTo>
                  <a:lnTo>
                    <a:pt x="1381" y="1684"/>
                  </a:lnTo>
                  <a:lnTo>
                    <a:pt x="1347" y="1516"/>
                  </a:lnTo>
                  <a:lnTo>
                    <a:pt x="1313" y="1179"/>
                  </a:lnTo>
                  <a:lnTo>
                    <a:pt x="1280" y="1146"/>
                  </a:lnTo>
                  <a:lnTo>
                    <a:pt x="1212" y="1112"/>
                  </a:lnTo>
                  <a:lnTo>
                    <a:pt x="1179" y="1146"/>
                  </a:lnTo>
                  <a:lnTo>
                    <a:pt x="1145" y="1213"/>
                  </a:lnTo>
                  <a:lnTo>
                    <a:pt x="1179" y="1550"/>
                  </a:lnTo>
                  <a:lnTo>
                    <a:pt x="1212" y="1718"/>
                  </a:lnTo>
                  <a:lnTo>
                    <a:pt x="1280" y="1886"/>
                  </a:lnTo>
                  <a:lnTo>
                    <a:pt x="1313" y="1886"/>
                  </a:lnTo>
                  <a:lnTo>
                    <a:pt x="875" y="1954"/>
                  </a:lnTo>
                  <a:lnTo>
                    <a:pt x="673" y="2021"/>
                  </a:lnTo>
                  <a:lnTo>
                    <a:pt x="471" y="2088"/>
                  </a:lnTo>
                  <a:lnTo>
                    <a:pt x="370" y="1617"/>
                  </a:lnTo>
                  <a:lnTo>
                    <a:pt x="269" y="1179"/>
                  </a:lnTo>
                  <a:lnTo>
                    <a:pt x="202" y="775"/>
                  </a:lnTo>
                  <a:lnTo>
                    <a:pt x="101" y="439"/>
                  </a:lnTo>
                  <a:lnTo>
                    <a:pt x="1010" y="304"/>
                  </a:lnTo>
                  <a:lnTo>
                    <a:pt x="1919" y="169"/>
                  </a:lnTo>
                  <a:close/>
                  <a:moveTo>
                    <a:pt x="1886" y="1"/>
                  </a:moveTo>
                  <a:lnTo>
                    <a:pt x="976" y="102"/>
                  </a:lnTo>
                  <a:lnTo>
                    <a:pt x="67" y="270"/>
                  </a:lnTo>
                  <a:lnTo>
                    <a:pt x="34" y="304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69" y="1954"/>
                  </a:lnTo>
                  <a:lnTo>
                    <a:pt x="370" y="2156"/>
                  </a:lnTo>
                  <a:lnTo>
                    <a:pt x="404" y="2223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4"/>
                  </a:lnTo>
                  <a:lnTo>
                    <a:pt x="2323" y="1920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270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4;p2"/>
            <p:cNvSpPr/>
            <p:nvPr/>
          </p:nvSpPr>
          <p:spPr>
            <a:xfrm>
              <a:off x="1102225" y="5070325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136" y="0"/>
                  </a:moveTo>
                  <a:lnTo>
                    <a:pt x="68" y="68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02" y="236"/>
                  </a:lnTo>
                  <a:lnTo>
                    <a:pt x="237" y="135"/>
                  </a:lnTo>
                  <a:lnTo>
                    <a:pt x="169" y="404"/>
                  </a:lnTo>
                  <a:lnTo>
                    <a:pt x="35" y="640"/>
                  </a:lnTo>
                  <a:lnTo>
                    <a:pt x="1" y="707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775"/>
                  </a:lnTo>
                  <a:lnTo>
                    <a:pt x="371" y="707"/>
                  </a:lnTo>
                  <a:lnTo>
                    <a:pt x="506" y="674"/>
                  </a:lnTo>
                  <a:lnTo>
                    <a:pt x="641" y="606"/>
                  </a:lnTo>
                  <a:lnTo>
                    <a:pt x="641" y="539"/>
                  </a:lnTo>
                  <a:lnTo>
                    <a:pt x="641" y="505"/>
                  </a:lnTo>
                  <a:lnTo>
                    <a:pt x="472" y="505"/>
                  </a:lnTo>
                  <a:lnTo>
                    <a:pt x="338" y="539"/>
                  </a:lnTo>
                  <a:lnTo>
                    <a:pt x="270" y="573"/>
                  </a:lnTo>
                  <a:lnTo>
                    <a:pt x="371" y="337"/>
                  </a:lnTo>
                  <a:lnTo>
                    <a:pt x="439" y="68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5;p2"/>
            <p:cNvSpPr/>
            <p:nvPr/>
          </p:nvSpPr>
          <p:spPr>
            <a:xfrm>
              <a:off x="1135900" y="4995400"/>
              <a:ext cx="59800" cy="40425"/>
            </a:xfrm>
            <a:custGeom>
              <a:avLst/>
              <a:gdLst/>
              <a:ahLst/>
              <a:cxnLst/>
              <a:rect l="l" t="t" r="r" b="b"/>
              <a:pathLst>
                <a:path w="2392" h="1617" extrusionOk="0">
                  <a:moveTo>
                    <a:pt x="1920" y="1"/>
                  </a:moveTo>
                  <a:lnTo>
                    <a:pt x="1684" y="35"/>
                  </a:lnTo>
                  <a:lnTo>
                    <a:pt x="1213" y="102"/>
                  </a:lnTo>
                  <a:lnTo>
                    <a:pt x="674" y="169"/>
                  </a:lnTo>
                  <a:lnTo>
                    <a:pt x="135" y="304"/>
                  </a:lnTo>
                  <a:lnTo>
                    <a:pt x="102" y="270"/>
                  </a:lnTo>
                  <a:lnTo>
                    <a:pt x="34" y="270"/>
                  </a:lnTo>
                  <a:lnTo>
                    <a:pt x="1" y="304"/>
                  </a:lnTo>
                  <a:lnTo>
                    <a:pt x="68" y="944"/>
                  </a:lnTo>
                  <a:lnTo>
                    <a:pt x="135" y="1550"/>
                  </a:lnTo>
                  <a:lnTo>
                    <a:pt x="169" y="1617"/>
                  </a:lnTo>
                  <a:lnTo>
                    <a:pt x="236" y="1617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236" y="944"/>
                  </a:lnTo>
                  <a:lnTo>
                    <a:pt x="135" y="371"/>
                  </a:lnTo>
                  <a:lnTo>
                    <a:pt x="708" y="338"/>
                  </a:lnTo>
                  <a:lnTo>
                    <a:pt x="1246" y="237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55" y="102"/>
                  </a:lnTo>
                  <a:lnTo>
                    <a:pt x="2155" y="338"/>
                  </a:lnTo>
                  <a:lnTo>
                    <a:pt x="2155" y="607"/>
                  </a:lnTo>
                  <a:lnTo>
                    <a:pt x="2223" y="1146"/>
                  </a:lnTo>
                  <a:lnTo>
                    <a:pt x="1751" y="1179"/>
                  </a:lnTo>
                  <a:lnTo>
                    <a:pt x="1314" y="1280"/>
                  </a:lnTo>
                  <a:lnTo>
                    <a:pt x="842" y="1348"/>
                  </a:lnTo>
                  <a:lnTo>
                    <a:pt x="640" y="1381"/>
                  </a:lnTo>
                  <a:lnTo>
                    <a:pt x="438" y="1482"/>
                  </a:lnTo>
                  <a:lnTo>
                    <a:pt x="640" y="1516"/>
                  </a:lnTo>
                  <a:lnTo>
                    <a:pt x="842" y="1482"/>
                  </a:lnTo>
                  <a:lnTo>
                    <a:pt x="1280" y="1415"/>
                  </a:lnTo>
                  <a:lnTo>
                    <a:pt x="1785" y="1348"/>
                  </a:lnTo>
                  <a:lnTo>
                    <a:pt x="2155" y="1280"/>
                  </a:lnTo>
                  <a:lnTo>
                    <a:pt x="2189" y="1348"/>
                  </a:lnTo>
                  <a:lnTo>
                    <a:pt x="2256" y="1348"/>
                  </a:lnTo>
                  <a:lnTo>
                    <a:pt x="2324" y="1314"/>
                  </a:lnTo>
                  <a:lnTo>
                    <a:pt x="2357" y="1280"/>
                  </a:lnTo>
                  <a:lnTo>
                    <a:pt x="2357" y="1213"/>
                  </a:lnTo>
                  <a:lnTo>
                    <a:pt x="2391" y="1179"/>
                  </a:lnTo>
                  <a:lnTo>
                    <a:pt x="2324" y="573"/>
                  </a:lnTo>
                  <a:lnTo>
                    <a:pt x="2290" y="270"/>
                  </a:lnTo>
                  <a:lnTo>
                    <a:pt x="2189" y="1"/>
                  </a:lnTo>
                  <a:lnTo>
                    <a:pt x="2155" y="1"/>
                  </a:lnTo>
                  <a:lnTo>
                    <a:pt x="2155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6;p2"/>
            <p:cNvSpPr/>
            <p:nvPr/>
          </p:nvSpPr>
          <p:spPr>
            <a:xfrm>
              <a:off x="1076975" y="504337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54" y="1"/>
                  </a:moveTo>
                  <a:lnTo>
                    <a:pt x="1954" y="35"/>
                  </a:lnTo>
                  <a:lnTo>
                    <a:pt x="1954" y="102"/>
                  </a:lnTo>
                  <a:lnTo>
                    <a:pt x="1449" y="136"/>
                  </a:lnTo>
                  <a:lnTo>
                    <a:pt x="944" y="169"/>
                  </a:lnTo>
                  <a:lnTo>
                    <a:pt x="506" y="203"/>
                  </a:lnTo>
                  <a:lnTo>
                    <a:pt x="270" y="237"/>
                  </a:lnTo>
                  <a:lnTo>
                    <a:pt x="169" y="304"/>
                  </a:lnTo>
                  <a:lnTo>
                    <a:pt x="102" y="338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39" y="405"/>
                  </a:lnTo>
                  <a:lnTo>
                    <a:pt x="843" y="371"/>
                  </a:lnTo>
                  <a:lnTo>
                    <a:pt x="1381" y="338"/>
                  </a:lnTo>
                  <a:lnTo>
                    <a:pt x="1954" y="270"/>
                  </a:lnTo>
                  <a:lnTo>
                    <a:pt x="1987" y="607"/>
                  </a:lnTo>
                  <a:lnTo>
                    <a:pt x="2021" y="944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2156" y="1819"/>
                  </a:lnTo>
                  <a:lnTo>
                    <a:pt x="1280" y="1920"/>
                  </a:lnTo>
                  <a:lnTo>
                    <a:pt x="809" y="1987"/>
                  </a:lnTo>
                  <a:lnTo>
                    <a:pt x="405" y="2122"/>
                  </a:lnTo>
                  <a:lnTo>
                    <a:pt x="304" y="1684"/>
                  </a:lnTo>
                  <a:lnTo>
                    <a:pt x="237" y="1247"/>
                  </a:lnTo>
                  <a:lnTo>
                    <a:pt x="203" y="809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41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7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39" y="2223"/>
                  </a:lnTo>
                  <a:lnTo>
                    <a:pt x="843" y="2223"/>
                  </a:lnTo>
                  <a:lnTo>
                    <a:pt x="1314" y="2156"/>
                  </a:lnTo>
                  <a:lnTo>
                    <a:pt x="2189" y="1987"/>
                  </a:lnTo>
                  <a:lnTo>
                    <a:pt x="2257" y="1954"/>
                  </a:lnTo>
                  <a:lnTo>
                    <a:pt x="2290" y="1987"/>
                  </a:lnTo>
                  <a:lnTo>
                    <a:pt x="2324" y="1954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45"/>
                  </a:lnTo>
                  <a:lnTo>
                    <a:pt x="2156" y="540"/>
                  </a:lnTo>
                  <a:lnTo>
                    <a:pt x="2122" y="270"/>
                  </a:lnTo>
                  <a:lnTo>
                    <a:pt x="2055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7;p2"/>
            <p:cNvSpPr/>
            <p:nvPr/>
          </p:nvSpPr>
          <p:spPr>
            <a:xfrm>
              <a:off x="1219225" y="50534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270" y="1"/>
                  </a:moveTo>
                  <a:lnTo>
                    <a:pt x="169" y="136"/>
                  </a:lnTo>
                  <a:lnTo>
                    <a:pt x="102" y="270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270" y="641"/>
                  </a:lnTo>
                  <a:lnTo>
                    <a:pt x="472" y="607"/>
                  </a:lnTo>
                  <a:lnTo>
                    <a:pt x="506" y="674"/>
                  </a:lnTo>
                  <a:lnTo>
                    <a:pt x="539" y="742"/>
                  </a:lnTo>
                  <a:lnTo>
                    <a:pt x="573" y="742"/>
                  </a:lnTo>
                  <a:lnTo>
                    <a:pt x="607" y="708"/>
                  </a:lnTo>
                  <a:lnTo>
                    <a:pt x="607" y="641"/>
                  </a:lnTo>
                  <a:lnTo>
                    <a:pt x="607" y="573"/>
                  </a:lnTo>
                  <a:lnTo>
                    <a:pt x="640" y="540"/>
                  </a:lnTo>
                  <a:lnTo>
                    <a:pt x="674" y="506"/>
                  </a:lnTo>
                  <a:lnTo>
                    <a:pt x="640" y="439"/>
                  </a:lnTo>
                  <a:lnTo>
                    <a:pt x="607" y="405"/>
                  </a:lnTo>
                  <a:lnTo>
                    <a:pt x="607" y="237"/>
                  </a:lnTo>
                  <a:lnTo>
                    <a:pt x="573" y="203"/>
                  </a:lnTo>
                  <a:lnTo>
                    <a:pt x="539" y="237"/>
                  </a:lnTo>
                  <a:lnTo>
                    <a:pt x="506" y="405"/>
                  </a:lnTo>
                  <a:lnTo>
                    <a:pt x="203" y="472"/>
                  </a:lnTo>
                  <a:lnTo>
                    <a:pt x="270" y="270"/>
                  </a:lnTo>
                  <a:lnTo>
                    <a:pt x="337" y="35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8;p2"/>
            <p:cNvSpPr/>
            <p:nvPr/>
          </p:nvSpPr>
          <p:spPr>
            <a:xfrm>
              <a:off x="1196500" y="5026550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886" y="169"/>
                  </a:move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6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3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8" y="2122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1"/>
                  </a:lnTo>
                  <a:lnTo>
                    <a:pt x="135" y="371"/>
                  </a:lnTo>
                  <a:lnTo>
                    <a:pt x="539" y="371"/>
                  </a:lnTo>
                  <a:lnTo>
                    <a:pt x="943" y="304"/>
                  </a:lnTo>
                  <a:lnTo>
                    <a:pt x="1886" y="169"/>
                  </a:lnTo>
                  <a:close/>
                  <a:moveTo>
                    <a:pt x="1852" y="1"/>
                  </a:moveTo>
                  <a:lnTo>
                    <a:pt x="1684" y="34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6"/>
                  </a:lnTo>
                  <a:lnTo>
                    <a:pt x="135" y="304"/>
                  </a:lnTo>
                  <a:lnTo>
                    <a:pt x="102" y="236"/>
                  </a:lnTo>
                  <a:lnTo>
                    <a:pt x="102" y="203"/>
                  </a:lnTo>
                  <a:lnTo>
                    <a:pt x="68" y="203"/>
                  </a:lnTo>
                  <a:lnTo>
                    <a:pt x="1" y="236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5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57" y="1987"/>
                  </a:lnTo>
                  <a:lnTo>
                    <a:pt x="2290" y="1987"/>
                  </a:lnTo>
                  <a:lnTo>
                    <a:pt x="2358" y="1953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4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9;p2"/>
            <p:cNvSpPr/>
            <p:nvPr/>
          </p:nvSpPr>
          <p:spPr>
            <a:xfrm>
              <a:off x="1262150" y="4976900"/>
              <a:ext cx="59800" cy="39575"/>
            </a:xfrm>
            <a:custGeom>
              <a:avLst/>
              <a:gdLst/>
              <a:ahLst/>
              <a:cxnLst/>
              <a:rect l="l" t="t" r="r" b="b"/>
              <a:pathLst>
                <a:path w="2392" h="1583" extrusionOk="0">
                  <a:moveTo>
                    <a:pt x="2156" y="34"/>
                  </a:moveTo>
                  <a:lnTo>
                    <a:pt x="2156" y="303"/>
                  </a:lnTo>
                  <a:lnTo>
                    <a:pt x="2189" y="573"/>
                  </a:lnTo>
                  <a:lnTo>
                    <a:pt x="2257" y="1145"/>
                  </a:lnTo>
                  <a:lnTo>
                    <a:pt x="2021" y="1111"/>
                  </a:lnTo>
                  <a:lnTo>
                    <a:pt x="1819" y="1111"/>
                  </a:lnTo>
                  <a:lnTo>
                    <a:pt x="1381" y="1212"/>
                  </a:lnTo>
                  <a:lnTo>
                    <a:pt x="843" y="1313"/>
                  </a:lnTo>
                  <a:lnTo>
                    <a:pt x="540" y="1347"/>
                  </a:lnTo>
                  <a:lnTo>
                    <a:pt x="270" y="1381"/>
                  </a:lnTo>
                  <a:lnTo>
                    <a:pt x="203" y="876"/>
                  </a:lnTo>
                  <a:lnTo>
                    <a:pt x="102" y="404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56" y="34"/>
                  </a:lnTo>
                  <a:close/>
                  <a:moveTo>
                    <a:pt x="2156" y="0"/>
                  </a:moveTo>
                  <a:lnTo>
                    <a:pt x="1651" y="34"/>
                  </a:lnTo>
                  <a:lnTo>
                    <a:pt x="1112" y="101"/>
                  </a:lnTo>
                  <a:lnTo>
                    <a:pt x="573" y="202"/>
                  </a:lnTo>
                  <a:lnTo>
                    <a:pt x="68" y="270"/>
                  </a:lnTo>
                  <a:lnTo>
                    <a:pt x="35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5" y="876"/>
                  </a:lnTo>
                  <a:lnTo>
                    <a:pt x="102" y="1414"/>
                  </a:lnTo>
                  <a:lnTo>
                    <a:pt x="102" y="1515"/>
                  </a:lnTo>
                  <a:lnTo>
                    <a:pt x="136" y="1515"/>
                  </a:lnTo>
                  <a:lnTo>
                    <a:pt x="169" y="1549"/>
                  </a:lnTo>
                  <a:lnTo>
                    <a:pt x="203" y="1583"/>
                  </a:lnTo>
                  <a:lnTo>
                    <a:pt x="270" y="1549"/>
                  </a:lnTo>
                  <a:lnTo>
                    <a:pt x="775" y="1482"/>
                  </a:lnTo>
                  <a:lnTo>
                    <a:pt x="1247" y="1414"/>
                  </a:lnTo>
                  <a:lnTo>
                    <a:pt x="1752" y="1313"/>
                  </a:lnTo>
                  <a:lnTo>
                    <a:pt x="2021" y="1280"/>
                  </a:lnTo>
                  <a:lnTo>
                    <a:pt x="2257" y="1179"/>
                  </a:lnTo>
                  <a:lnTo>
                    <a:pt x="2290" y="1246"/>
                  </a:lnTo>
                  <a:lnTo>
                    <a:pt x="2324" y="1246"/>
                  </a:lnTo>
                  <a:lnTo>
                    <a:pt x="2391" y="1212"/>
                  </a:lnTo>
                  <a:lnTo>
                    <a:pt x="2391" y="1179"/>
                  </a:lnTo>
                  <a:lnTo>
                    <a:pt x="2358" y="573"/>
                  </a:lnTo>
                  <a:lnTo>
                    <a:pt x="2290" y="303"/>
                  </a:lnTo>
                  <a:lnTo>
                    <a:pt x="2189" y="34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00;p2"/>
            <p:cNvSpPr/>
            <p:nvPr/>
          </p:nvSpPr>
          <p:spPr>
            <a:xfrm>
              <a:off x="1830300" y="5214250"/>
              <a:ext cx="10975" cy="16025"/>
            </a:xfrm>
            <a:custGeom>
              <a:avLst/>
              <a:gdLst/>
              <a:ahLst/>
              <a:cxnLst/>
              <a:rect l="l" t="t" r="r" b="b"/>
              <a:pathLst>
                <a:path w="439" h="641" extrusionOk="0">
                  <a:moveTo>
                    <a:pt x="68" y="1"/>
                  </a:moveTo>
                  <a:lnTo>
                    <a:pt x="34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135" y="236"/>
                  </a:lnTo>
                  <a:lnTo>
                    <a:pt x="203" y="270"/>
                  </a:lnTo>
                  <a:lnTo>
                    <a:pt x="169" y="304"/>
                  </a:lnTo>
                  <a:lnTo>
                    <a:pt x="34" y="506"/>
                  </a:lnTo>
                  <a:lnTo>
                    <a:pt x="1" y="573"/>
                  </a:lnTo>
                  <a:lnTo>
                    <a:pt x="68" y="640"/>
                  </a:lnTo>
                  <a:lnTo>
                    <a:pt x="135" y="640"/>
                  </a:lnTo>
                  <a:lnTo>
                    <a:pt x="203" y="607"/>
                  </a:lnTo>
                  <a:lnTo>
                    <a:pt x="337" y="405"/>
                  </a:lnTo>
                  <a:lnTo>
                    <a:pt x="405" y="304"/>
                  </a:lnTo>
                  <a:lnTo>
                    <a:pt x="438" y="270"/>
                  </a:lnTo>
                  <a:lnTo>
                    <a:pt x="438" y="236"/>
                  </a:lnTo>
                  <a:lnTo>
                    <a:pt x="438" y="203"/>
                  </a:lnTo>
                  <a:lnTo>
                    <a:pt x="405" y="169"/>
                  </a:lnTo>
                  <a:lnTo>
                    <a:pt x="304" y="102"/>
                  </a:lnTo>
                  <a:lnTo>
                    <a:pt x="236" y="68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01;p2"/>
            <p:cNvSpPr/>
            <p:nvPr/>
          </p:nvSpPr>
          <p:spPr>
            <a:xfrm>
              <a:off x="1807575" y="5213400"/>
              <a:ext cx="6775" cy="29500"/>
            </a:xfrm>
            <a:custGeom>
              <a:avLst/>
              <a:gdLst/>
              <a:ahLst/>
              <a:cxnLst/>
              <a:rect l="l" t="t" r="r" b="b"/>
              <a:pathLst>
                <a:path w="271" h="1180" extrusionOk="0">
                  <a:moveTo>
                    <a:pt x="34" y="1"/>
                  </a:moveTo>
                  <a:lnTo>
                    <a:pt x="1" y="102"/>
                  </a:lnTo>
                  <a:lnTo>
                    <a:pt x="1" y="203"/>
                  </a:lnTo>
                  <a:lnTo>
                    <a:pt x="34" y="439"/>
                  </a:lnTo>
                  <a:lnTo>
                    <a:pt x="102" y="1112"/>
                  </a:lnTo>
                  <a:lnTo>
                    <a:pt x="135" y="1146"/>
                  </a:lnTo>
                  <a:lnTo>
                    <a:pt x="203" y="1179"/>
                  </a:lnTo>
                  <a:lnTo>
                    <a:pt x="236" y="1146"/>
                  </a:lnTo>
                  <a:lnTo>
                    <a:pt x="270" y="1078"/>
                  </a:lnTo>
                  <a:lnTo>
                    <a:pt x="169" y="405"/>
                  </a:lnTo>
                  <a:lnTo>
                    <a:pt x="135" y="203"/>
                  </a:lnTo>
                  <a:lnTo>
                    <a:pt x="102" y="68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02;p2"/>
            <p:cNvSpPr/>
            <p:nvPr/>
          </p:nvSpPr>
          <p:spPr>
            <a:xfrm>
              <a:off x="1807575" y="5201625"/>
              <a:ext cx="58100" cy="38750"/>
            </a:xfrm>
            <a:custGeom>
              <a:avLst/>
              <a:gdLst/>
              <a:ahLst/>
              <a:cxnLst/>
              <a:rect l="l" t="t" r="r" b="b"/>
              <a:pathLst>
                <a:path w="2324" h="1550" extrusionOk="0">
                  <a:moveTo>
                    <a:pt x="1886" y="1"/>
                  </a:moveTo>
                  <a:lnTo>
                    <a:pt x="1886" y="34"/>
                  </a:lnTo>
                  <a:lnTo>
                    <a:pt x="1920" y="68"/>
                  </a:lnTo>
                  <a:lnTo>
                    <a:pt x="1718" y="34"/>
                  </a:lnTo>
                  <a:lnTo>
                    <a:pt x="1516" y="68"/>
                  </a:lnTo>
                  <a:lnTo>
                    <a:pt x="1112" y="102"/>
                  </a:lnTo>
                  <a:lnTo>
                    <a:pt x="573" y="203"/>
                  </a:lnTo>
                  <a:lnTo>
                    <a:pt x="304" y="236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68" y="438"/>
                  </a:lnTo>
                  <a:lnTo>
                    <a:pt x="607" y="371"/>
                  </a:lnTo>
                  <a:lnTo>
                    <a:pt x="1112" y="304"/>
                  </a:lnTo>
                  <a:lnTo>
                    <a:pt x="1549" y="270"/>
                  </a:lnTo>
                  <a:lnTo>
                    <a:pt x="1751" y="236"/>
                  </a:lnTo>
                  <a:lnTo>
                    <a:pt x="1953" y="203"/>
                  </a:lnTo>
                  <a:lnTo>
                    <a:pt x="2054" y="438"/>
                  </a:lnTo>
                  <a:lnTo>
                    <a:pt x="2088" y="674"/>
                  </a:lnTo>
                  <a:lnTo>
                    <a:pt x="2122" y="1179"/>
                  </a:lnTo>
                  <a:lnTo>
                    <a:pt x="1179" y="1314"/>
                  </a:lnTo>
                  <a:lnTo>
                    <a:pt x="741" y="1347"/>
                  </a:lnTo>
                  <a:lnTo>
                    <a:pt x="506" y="1415"/>
                  </a:lnTo>
                  <a:lnTo>
                    <a:pt x="304" y="1482"/>
                  </a:lnTo>
                  <a:lnTo>
                    <a:pt x="270" y="1516"/>
                  </a:lnTo>
                  <a:lnTo>
                    <a:pt x="304" y="1549"/>
                  </a:lnTo>
                  <a:lnTo>
                    <a:pt x="741" y="1549"/>
                  </a:lnTo>
                  <a:lnTo>
                    <a:pt x="1213" y="1482"/>
                  </a:lnTo>
                  <a:lnTo>
                    <a:pt x="2223" y="1347"/>
                  </a:lnTo>
                  <a:lnTo>
                    <a:pt x="2290" y="1314"/>
                  </a:lnTo>
                  <a:lnTo>
                    <a:pt x="2324" y="1246"/>
                  </a:lnTo>
                  <a:lnTo>
                    <a:pt x="2257" y="977"/>
                  </a:lnTo>
                  <a:lnTo>
                    <a:pt x="2189" y="708"/>
                  </a:lnTo>
                  <a:lnTo>
                    <a:pt x="2021" y="203"/>
                  </a:lnTo>
                  <a:lnTo>
                    <a:pt x="2054" y="169"/>
                  </a:lnTo>
                  <a:lnTo>
                    <a:pt x="2088" y="169"/>
                  </a:lnTo>
                  <a:lnTo>
                    <a:pt x="2088" y="135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3;p2"/>
            <p:cNvSpPr/>
            <p:nvPr/>
          </p:nvSpPr>
          <p:spPr>
            <a:xfrm>
              <a:off x="1763825" y="5194050"/>
              <a:ext cx="18525" cy="11800"/>
            </a:xfrm>
            <a:custGeom>
              <a:avLst/>
              <a:gdLst/>
              <a:ahLst/>
              <a:cxnLst/>
              <a:rect l="l" t="t" r="r" b="b"/>
              <a:pathLst>
                <a:path w="741" h="472" extrusionOk="0">
                  <a:moveTo>
                    <a:pt x="303" y="1"/>
                  </a:moveTo>
                  <a:lnTo>
                    <a:pt x="202" y="102"/>
                  </a:lnTo>
                  <a:lnTo>
                    <a:pt x="135" y="203"/>
                  </a:lnTo>
                  <a:lnTo>
                    <a:pt x="34" y="304"/>
                  </a:lnTo>
                  <a:lnTo>
                    <a:pt x="0" y="337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7" y="472"/>
                  </a:lnTo>
                  <a:lnTo>
                    <a:pt x="168" y="438"/>
                  </a:lnTo>
                  <a:lnTo>
                    <a:pt x="236" y="337"/>
                  </a:lnTo>
                  <a:lnTo>
                    <a:pt x="370" y="203"/>
                  </a:lnTo>
                  <a:lnTo>
                    <a:pt x="505" y="337"/>
                  </a:lnTo>
                  <a:lnTo>
                    <a:pt x="640" y="438"/>
                  </a:lnTo>
                  <a:lnTo>
                    <a:pt x="707" y="438"/>
                  </a:lnTo>
                  <a:lnTo>
                    <a:pt x="741" y="405"/>
                  </a:lnTo>
                  <a:lnTo>
                    <a:pt x="741" y="337"/>
                  </a:lnTo>
                  <a:lnTo>
                    <a:pt x="572" y="236"/>
                  </a:lnTo>
                  <a:lnTo>
                    <a:pt x="404" y="102"/>
                  </a:lnTo>
                  <a:lnTo>
                    <a:pt x="404" y="68"/>
                  </a:lnTo>
                  <a:lnTo>
                    <a:pt x="404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4;p2"/>
            <p:cNvSpPr/>
            <p:nvPr/>
          </p:nvSpPr>
          <p:spPr>
            <a:xfrm>
              <a:off x="1695625" y="4910400"/>
              <a:ext cx="62325" cy="41275"/>
            </a:xfrm>
            <a:custGeom>
              <a:avLst/>
              <a:gdLst/>
              <a:ahLst/>
              <a:cxnLst/>
              <a:rect l="l" t="t" r="r" b="b"/>
              <a:pathLst>
                <a:path w="2493" h="1651" extrusionOk="0">
                  <a:moveTo>
                    <a:pt x="1718" y="0"/>
                  </a:moveTo>
                  <a:lnTo>
                    <a:pt x="1146" y="68"/>
                  </a:lnTo>
                  <a:lnTo>
                    <a:pt x="607" y="202"/>
                  </a:lnTo>
                  <a:lnTo>
                    <a:pt x="102" y="371"/>
                  </a:lnTo>
                  <a:lnTo>
                    <a:pt x="102" y="404"/>
                  </a:lnTo>
                  <a:lnTo>
                    <a:pt x="35" y="371"/>
                  </a:lnTo>
                  <a:lnTo>
                    <a:pt x="1" y="438"/>
                  </a:lnTo>
                  <a:lnTo>
                    <a:pt x="68" y="741"/>
                  </a:lnTo>
                  <a:lnTo>
                    <a:pt x="136" y="1044"/>
                  </a:lnTo>
                  <a:lnTo>
                    <a:pt x="169" y="1347"/>
                  </a:lnTo>
                  <a:lnTo>
                    <a:pt x="270" y="1616"/>
                  </a:lnTo>
                  <a:lnTo>
                    <a:pt x="304" y="1650"/>
                  </a:lnTo>
                  <a:lnTo>
                    <a:pt x="338" y="1650"/>
                  </a:lnTo>
                  <a:lnTo>
                    <a:pt x="371" y="1616"/>
                  </a:lnTo>
                  <a:lnTo>
                    <a:pt x="405" y="1583"/>
                  </a:lnTo>
                  <a:lnTo>
                    <a:pt x="338" y="1246"/>
                  </a:lnTo>
                  <a:lnTo>
                    <a:pt x="237" y="943"/>
                  </a:lnTo>
                  <a:lnTo>
                    <a:pt x="203" y="674"/>
                  </a:lnTo>
                  <a:lnTo>
                    <a:pt x="102" y="438"/>
                  </a:lnTo>
                  <a:lnTo>
                    <a:pt x="371" y="404"/>
                  </a:lnTo>
                  <a:lnTo>
                    <a:pt x="641" y="371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89" y="202"/>
                  </a:lnTo>
                  <a:lnTo>
                    <a:pt x="2189" y="371"/>
                  </a:lnTo>
                  <a:lnTo>
                    <a:pt x="2189" y="539"/>
                  </a:lnTo>
                  <a:lnTo>
                    <a:pt x="2223" y="909"/>
                  </a:lnTo>
                  <a:lnTo>
                    <a:pt x="2324" y="1280"/>
                  </a:lnTo>
                  <a:lnTo>
                    <a:pt x="1853" y="1347"/>
                  </a:lnTo>
                  <a:lnTo>
                    <a:pt x="1381" y="1414"/>
                  </a:lnTo>
                  <a:lnTo>
                    <a:pt x="876" y="1448"/>
                  </a:lnTo>
                  <a:lnTo>
                    <a:pt x="641" y="1482"/>
                  </a:lnTo>
                  <a:lnTo>
                    <a:pt x="405" y="1549"/>
                  </a:lnTo>
                  <a:lnTo>
                    <a:pt x="607" y="1616"/>
                  </a:lnTo>
                  <a:lnTo>
                    <a:pt x="843" y="1616"/>
                  </a:lnTo>
                  <a:lnTo>
                    <a:pt x="1247" y="1583"/>
                  </a:lnTo>
                  <a:lnTo>
                    <a:pt x="1819" y="1549"/>
                  </a:lnTo>
                  <a:lnTo>
                    <a:pt x="2122" y="1482"/>
                  </a:lnTo>
                  <a:lnTo>
                    <a:pt x="2391" y="1381"/>
                  </a:lnTo>
                  <a:lnTo>
                    <a:pt x="2459" y="1381"/>
                  </a:lnTo>
                  <a:lnTo>
                    <a:pt x="2492" y="1347"/>
                  </a:lnTo>
                  <a:lnTo>
                    <a:pt x="2492" y="1313"/>
                  </a:lnTo>
                  <a:lnTo>
                    <a:pt x="2358" y="640"/>
                  </a:lnTo>
                  <a:lnTo>
                    <a:pt x="2324" y="404"/>
                  </a:lnTo>
                  <a:lnTo>
                    <a:pt x="2290" y="169"/>
                  </a:lnTo>
                  <a:lnTo>
                    <a:pt x="2324" y="135"/>
                  </a:lnTo>
                  <a:lnTo>
                    <a:pt x="2324" y="101"/>
                  </a:lnTo>
                  <a:lnTo>
                    <a:pt x="2290" y="34"/>
                  </a:lnTo>
                  <a:lnTo>
                    <a:pt x="2257" y="34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5;p2"/>
            <p:cNvSpPr/>
            <p:nvPr/>
          </p:nvSpPr>
          <p:spPr>
            <a:xfrm>
              <a:off x="1744450" y="5182275"/>
              <a:ext cx="58100" cy="68200"/>
            </a:xfrm>
            <a:custGeom>
              <a:avLst/>
              <a:gdLst/>
              <a:ahLst/>
              <a:cxnLst/>
              <a:rect l="l" t="t" r="r" b="b"/>
              <a:pathLst>
                <a:path w="2324" h="2728" extrusionOk="0">
                  <a:moveTo>
                    <a:pt x="1819" y="0"/>
                  </a:moveTo>
                  <a:lnTo>
                    <a:pt x="1347" y="68"/>
                  </a:lnTo>
                  <a:lnTo>
                    <a:pt x="876" y="169"/>
                  </a:lnTo>
                  <a:lnTo>
                    <a:pt x="472" y="270"/>
                  </a:lnTo>
                  <a:lnTo>
                    <a:pt x="102" y="371"/>
                  </a:lnTo>
                  <a:lnTo>
                    <a:pt x="68" y="337"/>
                  </a:lnTo>
                  <a:lnTo>
                    <a:pt x="68" y="303"/>
                  </a:lnTo>
                  <a:lnTo>
                    <a:pt x="34" y="337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414"/>
                  </a:lnTo>
                  <a:lnTo>
                    <a:pt x="203" y="2054"/>
                  </a:lnTo>
                  <a:lnTo>
                    <a:pt x="270" y="2357"/>
                  </a:lnTo>
                  <a:lnTo>
                    <a:pt x="337" y="2694"/>
                  </a:lnTo>
                  <a:lnTo>
                    <a:pt x="371" y="2727"/>
                  </a:lnTo>
                  <a:lnTo>
                    <a:pt x="438" y="2727"/>
                  </a:lnTo>
                  <a:lnTo>
                    <a:pt x="472" y="2694"/>
                  </a:lnTo>
                  <a:lnTo>
                    <a:pt x="506" y="2626"/>
                  </a:lnTo>
                  <a:lnTo>
                    <a:pt x="472" y="2357"/>
                  </a:lnTo>
                  <a:lnTo>
                    <a:pt x="438" y="2054"/>
                  </a:lnTo>
                  <a:lnTo>
                    <a:pt x="337" y="1482"/>
                  </a:lnTo>
                  <a:lnTo>
                    <a:pt x="506" y="1515"/>
                  </a:lnTo>
                  <a:lnTo>
                    <a:pt x="708" y="1482"/>
                  </a:lnTo>
                  <a:lnTo>
                    <a:pt x="1112" y="1448"/>
                  </a:lnTo>
                  <a:lnTo>
                    <a:pt x="1549" y="1414"/>
                  </a:lnTo>
                  <a:lnTo>
                    <a:pt x="1785" y="1381"/>
                  </a:lnTo>
                  <a:lnTo>
                    <a:pt x="2021" y="1347"/>
                  </a:lnTo>
                  <a:lnTo>
                    <a:pt x="2054" y="1785"/>
                  </a:lnTo>
                  <a:lnTo>
                    <a:pt x="2088" y="1987"/>
                  </a:lnTo>
                  <a:lnTo>
                    <a:pt x="2155" y="2189"/>
                  </a:lnTo>
                  <a:lnTo>
                    <a:pt x="1751" y="2256"/>
                  </a:lnTo>
                  <a:lnTo>
                    <a:pt x="1381" y="2323"/>
                  </a:lnTo>
                  <a:lnTo>
                    <a:pt x="943" y="2424"/>
                  </a:lnTo>
                  <a:lnTo>
                    <a:pt x="708" y="2492"/>
                  </a:lnTo>
                  <a:lnTo>
                    <a:pt x="506" y="2559"/>
                  </a:lnTo>
                  <a:lnTo>
                    <a:pt x="506" y="2593"/>
                  </a:lnTo>
                  <a:lnTo>
                    <a:pt x="506" y="2626"/>
                  </a:lnTo>
                  <a:lnTo>
                    <a:pt x="741" y="2593"/>
                  </a:lnTo>
                  <a:lnTo>
                    <a:pt x="943" y="2593"/>
                  </a:lnTo>
                  <a:lnTo>
                    <a:pt x="1381" y="2492"/>
                  </a:lnTo>
                  <a:lnTo>
                    <a:pt x="1785" y="2424"/>
                  </a:lnTo>
                  <a:lnTo>
                    <a:pt x="2189" y="2323"/>
                  </a:lnTo>
                  <a:lnTo>
                    <a:pt x="2223" y="2391"/>
                  </a:lnTo>
                  <a:lnTo>
                    <a:pt x="2290" y="2391"/>
                  </a:lnTo>
                  <a:lnTo>
                    <a:pt x="2290" y="2290"/>
                  </a:lnTo>
                  <a:lnTo>
                    <a:pt x="2324" y="2256"/>
                  </a:lnTo>
                  <a:lnTo>
                    <a:pt x="2290" y="2222"/>
                  </a:lnTo>
                  <a:lnTo>
                    <a:pt x="2290" y="1987"/>
                  </a:lnTo>
                  <a:lnTo>
                    <a:pt x="2256" y="1751"/>
                  </a:lnTo>
                  <a:lnTo>
                    <a:pt x="2189" y="1313"/>
                  </a:lnTo>
                  <a:lnTo>
                    <a:pt x="2122" y="707"/>
                  </a:lnTo>
                  <a:lnTo>
                    <a:pt x="2054" y="371"/>
                  </a:lnTo>
                  <a:lnTo>
                    <a:pt x="1953" y="101"/>
                  </a:lnTo>
                  <a:lnTo>
                    <a:pt x="1920" y="101"/>
                  </a:lnTo>
                  <a:lnTo>
                    <a:pt x="1920" y="371"/>
                  </a:lnTo>
                  <a:lnTo>
                    <a:pt x="1920" y="640"/>
                  </a:lnTo>
                  <a:lnTo>
                    <a:pt x="1987" y="1145"/>
                  </a:lnTo>
                  <a:lnTo>
                    <a:pt x="1987" y="1212"/>
                  </a:lnTo>
                  <a:lnTo>
                    <a:pt x="1785" y="1179"/>
                  </a:lnTo>
                  <a:lnTo>
                    <a:pt x="1516" y="1212"/>
                  </a:lnTo>
                  <a:lnTo>
                    <a:pt x="1078" y="1246"/>
                  </a:lnTo>
                  <a:lnTo>
                    <a:pt x="708" y="1280"/>
                  </a:lnTo>
                  <a:lnTo>
                    <a:pt x="506" y="1313"/>
                  </a:lnTo>
                  <a:lnTo>
                    <a:pt x="304" y="1414"/>
                  </a:lnTo>
                  <a:lnTo>
                    <a:pt x="304" y="1381"/>
                  </a:lnTo>
                  <a:lnTo>
                    <a:pt x="236" y="943"/>
                  </a:lnTo>
                  <a:lnTo>
                    <a:pt x="203" y="707"/>
                  </a:lnTo>
                  <a:lnTo>
                    <a:pt x="135" y="505"/>
                  </a:lnTo>
                  <a:lnTo>
                    <a:pt x="573" y="438"/>
                  </a:lnTo>
                  <a:lnTo>
                    <a:pt x="1011" y="337"/>
                  </a:lnTo>
                  <a:lnTo>
                    <a:pt x="1448" y="236"/>
                  </a:lnTo>
                  <a:lnTo>
                    <a:pt x="1852" y="135"/>
                  </a:lnTo>
                  <a:lnTo>
                    <a:pt x="1886" y="101"/>
                  </a:lnTo>
                  <a:lnTo>
                    <a:pt x="1886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6;p2"/>
            <p:cNvSpPr/>
            <p:nvPr/>
          </p:nvSpPr>
          <p:spPr>
            <a:xfrm>
              <a:off x="1768875" y="5223500"/>
              <a:ext cx="17700" cy="11825"/>
            </a:xfrm>
            <a:custGeom>
              <a:avLst/>
              <a:gdLst/>
              <a:ahLst/>
              <a:cxnLst/>
              <a:rect l="l" t="t" r="r" b="b"/>
              <a:pathLst>
                <a:path w="708" h="473" extrusionOk="0">
                  <a:moveTo>
                    <a:pt x="572" y="1"/>
                  </a:moveTo>
                  <a:lnTo>
                    <a:pt x="337" y="304"/>
                  </a:lnTo>
                  <a:lnTo>
                    <a:pt x="236" y="203"/>
                  </a:lnTo>
                  <a:lnTo>
                    <a:pt x="101" y="102"/>
                  </a:lnTo>
                  <a:lnTo>
                    <a:pt x="67" y="68"/>
                  </a:lnTo>
                  <a:lnTo>
                    <a:pt x="0" y="102"/>
                  </a:lnTo>
                  <a:lnTo>
                    <a:pt x="0" y="136"/>
                  </a:lnTo>
                  <a:lnTo>
                    <a:pt x="0" y="203"/>
                  </a:lnTo>
                  <a:lnTo>
                    <a:pt x="135" y="338"/>
                  </a:lnTo>
                  <a:lnTo>
                    <a:pt x="236" y="439"/>
                  </a:lnTo>
                  <a:lnTo>
                    <a:pt x="303" y="472"/>
                  </a:lnTo>
                  <a:lnTo>
                    <a:pt x="370" y="439"/>
                  </a:lnTo>
                  <a:lnTo>
                    <a:pt x="404" y="439"/>
                  </a:lnTo>
                  <a:lnTo>
                    <a:pt x="438" y="405"/>
                  </a:lnTo>
                  <a:lnTo>
                    <a:pt x="572" y="270"/>
                  </a:lnTo>
                  <a:lnTo>
                    <a:pt x="707" y="136"/>
                  </a:lnTo>
                  <a:lnTo>
                    <a:pt x="707" y="68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7;p2"/>
            <p:cNvSpPr/>
            <p:nvPr/>
          </p:nvSpPr>
          <p:spPr>
            <a:xfrm>
              <a:off x="1688900" y="5216775"/>
              <a:ext cx="58100" cy="40425"/>
            </a:xfrm>
            <a:custGeom>
              <a:avLst/>
              <a:gdLst/>
              <a:ahLst/>
              <a:cxnLst/>
              <a:rect l="l" t="t" r="r" b="b"/>
              <a:pathLst>
                <a:path w="2324" h="1617" extrusionOk="0">
                  <a:moveTo>
                    <a:pt x="1920" y="270"/>
                  </a:moveTo>
                  <a:lnTo>
                    <a:pt x="2021" y="775"/>
                  </a:lnTo>
                  <a:lnTo>
                    <a:pt x="2122" y="1179"/>
                  </a:lnTo>
                  <a:lnTo>
                    <a:pt x="1920" y="1179"/>
                  </a:lnTo>
                  <a:lnTo>
                    <a:pt x="1718" y="1213"/>
                  </a:lnTo>
                  <a:lnTo>
                    <a:pt x="1280" y="1280"/>
                  </a:lnTo>
                  <a:lnTo>
                    <a:pt x="809" y="1347"/>
                  </a:lnTo>
                  <a:lnTo>
                    <a:pt x="539" y="1381"/>
                  </a:lnTo>
                  <a:lnTo>
                    <a:pt x="304" y="1482"/>
                  </a:lnTo>
                  <a:lnTo>
                    <a:pt x="236" y="943"/>
                  </a:lnTo>
                  <a:lnTo>
                    <a:pt x="203" y="708"/>
                  </a:lnTo>
                  <a:lnTo>
                    <a:pt x="169" y="573"/>
                  </a:lnTo>
                  <a:lnTo>
                    <a:pt x="135" y="472"/>
                  </a:lnTo>
                  <a:lnTo>
                    <a:pt x="337" y="506"/>
                  </a:lnTo>
                  <a:lnTo>
                    <a:pt x="573" y="506"/>
                  </a:lnTo>
                  <a:lnTo>
                    <a:pt x="1011" y="438"/>
                  </a:lnTo>
                  <a:lnTo>
                    <a:pt x="1448" y="405"/>
                  </a:lnTo>
                  <a:lnTo>
                    <a:pt x="1684" y="337"/>
                  </a:lnTo>
                  <a:lnTo>
                    <a:pt x="1920" y="270"/>
                  </a:lnTo>
                  <a:close/>
                  <a:moveTo>
                    <a:pt x="1920" y="1"/>
                  </a:moveTo>
                  <a:lnTo>
                    <a:pt x="1886" y="34"/>
                  </a:lnTo>
                  <a:lnTo>
                    <a:pt x="1886" y="68"/>
                  </a:lnTo>
                  <a:lnTo>
                    <a:pt x="1886" y="135"/>
                  </a:lnTo>
                  <a:lnTo>
                    <a:pt x="1516" y="203"/>
                  </a:lnTo>
                  <a:lnTo>
                    <a:pt x="1112" y="270"/>
                  </a:lnTo>
                  <a:lnTo>
                    <a:pt x="607" y="304"/>
                  </a:lnTo>
                  <a:lnTo>
                    <a:pt x="371" y="337"/>
                  </a:lnTo>
                  <a:lnTo>
                    <a:pt x="102" y="405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1" y="539"/>
                  </a:lnTo>
                  <a:lnTo>
                    <a:pt x="1" y="640"/>
                  </a:lnTo>
                  <a:lnTo>
                    <a:pt x="34" y="876"/>
                  </a:lnTo>
                  <a:lnTo>
                    <a:pt x="135" y="1549"/>
                  </a:lnTo>
                  <a:lnTo>
                    <a:pt x="169" y="1617"/>
                  </a:lnTo>
                  <a:lnTo>
                    <a:pt x="304" y="1617"/>
                  </a:lnTo>
                  <a:lnTo>
                    <a:pt x="337" y="1549"/>
                  </a:lnTo>
                  <a:lnTo>
                    <a:pt x="741" y="1549"/>
                  </a:lnTo>
                  <a:lnTo>
                    <a:pt x="1179" y="1482"/>
                  </a:lnTo>
                  <a:lnTo>
                    <a:pt x="1684" y="1415"/>
                  </a:lnTo>
                  <a:lnTo>
                    <a:pt x="1920" y="1347"/>
                  </a:lnTo>
                  <a:lnTo>
                    <a:pt x="2155" y="1280"/>
                  </a:lnTo>
                  <a:lnTo>
                    <a:pt x="2256" y="1415"/>
                  </a:lnTo>
                  <a:lnTo>
                    <a:pt x="2290" y="1448"/>
                  </a:lnTo>
                  <a:lnTo>
                    <a:pt x="2324" y="1415"/>
                  </a:lnTo>
                  <a:lnTo>
                    <a:pt x="2324" y="1246"/>
                  </a:lnTo>
                  <a:lnTo>
                    <a:pt x="2290" y="1078"/>
                  </a:lnTo>
                  <a:lnTo>
                    <a:pt x="2189" y="775"/>
                  </a:lnTo>
                  <a:lnTo>
                    <a:pt x="2054" y="236"/>
                  </a:lnTo>
                  <a:lnTo>
                    <a:pt x="2054" y="203"/>
                  </a:lnTo>
                  <a:lnTo>
                    <a:pt x="2054" y="169"/>
                  </a:lnTo>
                  <a:lnTo>
                    <a:pt x="2021" y="135"/>
                  </a:lnTo>
                  <a:lnTo>
                    <a:pt x="1987" y="135"/>
                  </a:lnTo>
                  <a:lnTo>
                    <a:pt x="1953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8;p2"/>
            <p:cNvSpPr/>
            <p:nvPr/>
          </p:nvSpPr>
          <p:spPr>
            <a:xfrm>
              <a:off x="1737725" y="4941550"/>
              <a:ext cx="90075" cy="58100"/>
            </a:xfrm>
            <a:custGeom>
              <a:avLst/>
              <a:gdLst/>
              <a:ahLst/>
              <a:cxnLst/>
              <a:rect l="l" t="t" r="r" b="b"/>
              <a:pathLst>
                <a:path w="3603" h="2324" extrusionOk="0">
                  <a:moveTo>
                    <a:pt x="3131" y="168"/>
                  </a:moveTo>
                  <a:lnTo>
                    <a:pt x="3266" y="976"/>
                  </a:lnTo>
                  <a:lnTo>
                    <a:pt x="3401" y="1785"/>
                  </a:lnTo>
                  <a:lnTo>
                    <a:pt x="1852" y="1987"/>
                  </a:lnTo>
                  <a:lnTo>
                    <a:pt x="1111" y="2088"/>
                  </a:lnTo>
                  <a:lnTo>
                    <a:pt x="337" y="2222"/>
                  </a:lnTo>
                  <a:lnTo>
                    <a:pt x="337" y="2189"/>
                  </a:lnTo>
                  <a:lnTo>
                    <a:pt x="337" y="2020"/>
                  </a:lnTo>
                  <a:lnTo>
                    <a:pt x="303" y="1818"/>
                  </a:lnTo>
                  <a:lnTo>
                    <a:pt x="202" y="1414"/>
                  </a:lnTo>
                  <a:lnTo>
                    <a:pt x="169" y="1010"/>
                  </a:lnTo>
                  <a:lnTo>
                    <a:pt x="135" y="572"/>
                  </a:lnTo>
                  <a:lnTo>
                    <a:pt x="876" y="471"/>
                  </a:lnTo>
                  <a:lnTo>
                    <a:pt x="1616" y="370"/>
                  </a:lnTo>
                  <a:lnTo>
                    <a:pt x="2391" y="236"/>
                  </a:lnTo>
                  <a:lnTo>
                    <a:pt x="3131" y="168"/>
                  </a:lnTo>
                  <a:close/>
                  <a:moveTo>
                    <a:pt x="3131" y="0"/>
                  </a:moveTo>
                  <a:lnTo>
                    <a:pt x="2357" y="67"/>
                  </a:lnTo>
                  <a:lnTo>
                    <a:pt x="1583" y="168"/>
                  </a:lnTo>
                  <a:lnTo>
                    <a:pt x="842" y="303"/>
                  </a:lnTo>
                  <a:lnTo>
                    <a:pt x="101" y="471"/>
                  </a:lnTo>
                  <a:lnTo>
                    <a:pt x="68" y="471"/>
                  </a:lnTo>
                  <a:lnTo>
                    <a:pt x="34" y="505"/>
                  </a:lnTo>
                  <a:lnTo>
                    <a:pt x="0" y="539"/>
                  </a:lnTo>
                  <a:lnTo>
                    <a:pt x="0" y="976"/>
                  </a:lnTo>
                  <a:lnTo>
                    <a:pt x="68" y="1448"/>
                  </a:lnTo>
                  <a:lnTo>
                    <a:pt x="101" y="1852"/>
                  </a:lnTo>
                  <a:lnTo>
                    <a:pt x="169" y="2054"/>
                  </a:lnTo>
                  <a:lnTo>
                    <a:pt x="270" y="2222"/>
                  </a:lnTo>
                  <a:lnTo>
                    <a:pt x="303" y="2256"/>
                  </a:lnTo>
                  <a:lnTo>
                    <a:pt x="303" y="2290"/>
                  </a:lnTo>
                  <a:lnTo>
                    <a:pt x="337" y="2323"/>
                  </a:lnTo>
                  <a:lnTo>
                    <a:pt x="1111" y="2323"/>
                  </a:lnTo>
                  <a:lnTo>
                    <a:pt x="1886" y="2256"/>
                  </a:lnTo>
                  <a:lnTo>
                    <a:pt x="2694" y="2155"/>
                  </a:lnTo>
                  <a:lnTo>
                    <a:pt x="3434" y="1987"/>
                  </a:lnTo>
                  <a:lnTo>
                    <a:pt x="3468" y="2020"/>
                  </a:lnTo>
                  <a:lnTo>
                    <a:pt x="3535" y="1987"/>
                  </a:lnTo>
                  <a:lnTo>
                    <a:pt x="3569" y="1953"/>
                  </a:lnTo>
                  <a:lnTo>
                    <a:pt x="3603" y="1919"/>
                  </a:lnTo>
                  <a:lnTo>
                    <a:pt x="3434" y="976"/>
                  </a:lnTo>
                  <a:lnTo>
                    <a:pt x="3266" y="67"/>
                  </a:lnTo>
                  <a:lnTo>
                    <a:pt x="3232" y="34"/>
                  </a:lnTo>
                  <a:lnTo>
                    <a:pt x="32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9;p2"/>
            <p:cNvSpPr/>
            <p:nvPr/>
          </p:nvSpPr>
          <p:spPr>
            <a:xfrm>
              <a:off x="1789900" y="4970150"/>
              <a:ext cx="23600" cy="16025"/>
            </a:xfrm>
            <a:custGeom>
              <a:avLst/>
              <a:gdLst/>
              <a:ahLst/>
              <a:cxnLst/>
              <a:rect l="l" t="t" r="r" b="b"/>
              <a:pathLst>
                <a:path w="944" h="641" extrusionOk="0">
                  <a:moveTo>
                    <a:pt x="203" y="1"/>
                  </a:moveTo>
                  <a:lnTo>
                    <a:pt x="102" y="68"/>
                  </a:lnTo>
                  <a:lnTo>
                    <a:pt x="68" y="169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37" y="641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38" y="506"/>
                  </a:lnTo>
                  <a:lnTo>
                    <a:pt x="270" y="405"/>
                  </a:lnTo>
                  <a:lnTo>
                    <a:pt x="573" y="338"/>
                  </a:lnTo>
                  <a:lnTo>
                    <a:pt x="876" y="237"/>
                  </a:lnTo>
                  <a:lnTo>
                    <a:pt x="910" y="203"/>
                  </a:lnTo>
                  <a:lnTo>
                    <a:pt x="943" y="136"/>
                  </a:lnTo>
                  <a:lnTo>
                    <a:pt x="910" y="102"/>
                  </a:lnTo>
                  <a:lnTo>
                    <a:pt x="842" y="68"/>
                  </a:lnTo>
                  <a:lnTo>
                    <a:pt x="539" y="169"/>
                  </a:lnTo>
                  <a:lnTo>
                    <a:pt x="203" y="270"/>
                  </a:lnTo>
                  <a:lnTo>
                    <a:pt x="304" y="102"/>
                  </a:lnTo>
                  <a:lnTo>
                    <a:pt x="337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10;p2"/>
            <p:cNvSpPr/>
            <p:nvPr/>
          </p:nvSpPr>
          <p:spPr>
            <a:xfrm>
              <a:off x="1758750" y="4901975"/>
              <a:ext cx="58950" cy="41275"/>
            </a:xfrm>
            <a:custGeom>
              <a:avLst/>
              <a:gdLst/>
              <a:ahLst/>
              <a:cxnLst/>
              <a:rect l="l" t="t" r="r" b="b"/>
              <a:pathLst>
                <a:path w="2358" h="1651" extrusionOk="0">
                  <a:moveTo>
                    <a:pt x="2156" y="1"/>
                  </a:moveTo>
                  <a:lnTo>
                    <a:pt x="2156" y="34"/>
                  </a:lnTo>
                  <a:lnTo>
                    <a:pt x="1684" y="34"/>
                  </a:lnTo>
                  <a:lnTo>
                    <a:pt x="1213" y="102"/>
                  </a:lnTo>
                  <a:lnTo>
                    <a:pt x="641" y="169"/>
                  </a:lnTo>
                  <a:lnTo>
                    <a:pt x="102" y="304"/>
                  </a:lnTo>
                  <a:lnTo>
                    <a:pt x="68" y="270"/>
                  </a:lnTo>
                  <a:lnTo>
                    <a:pt x="35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35" y="943"/>
                  </a:lnTo>
                  <a:lnTo>
                    <a:pt x="136" y="1583"/>
                  </a:lnTo>
                  <a:lnTo>
                    <a:pt x="169" y="1617"/>
                  </a:lnTo>
                  <a:lnTo>
                    <a:pt x="203" y="1650"/>
                  </a:lnTo>
                  <a:lnTo>
                    <a:pt x="270" y="1617"/>
                  </a:lnTo>
                  <a:lnTo>
                    <a:pt x="270" y="1549"/>
                  </a:lnTo>
                  <a:lnTo>
                    <a:pt x="237" y="977"/>
                  </a:lnTo>
                  <a:lnTo>
                    <a:pt x="136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22" y="102"/>
                  </a:lnTo>
                  <a:lnTo>
                    <a:pt x="2122" y="371"/>
                  </a:lnTo>
                  <a:lnTo>
                    <a:pt x="2156" y="640"/>
                  </a:lnTo>
                  <a:lnTo>
                    <a:pt x="2223" y="1145"/>
                  </a:lnTo>
                  <a:lnTo>
                    <a:pt x="1752" y="1213"/>
                  </a:lnTo>
                  <a:lnTo>
                    <a:pt x="1280" y="1280"/>
                  </a:lnTo>
                  <a:lnTo>
                    <a:pt x="843" y="1347"/>
                  </a:lnTo>
                  <a:lnTo>
                    <a:pt x="641" y="1415"/>
                  </a:lnTo>
                  <a:lnTo>
                    <a:pt x="405" y="1482"/>
                  </a:lnTo>
                  <a:lnTo>
                    <a:pt x="439" y="1482"/>
                  </a:lnTo>
                  <a:lnTo>
                    <a:pt x="641" y="1516"/>
                  </a:lnTo>
                  <a:lnTo>
                    <a:pt x="843" y="1516"/>
                  </a:lnTo>
                  <a:lnTo>
                    <a:pt x="1280" y="1448"/>
                  </a:lnTo>
                  <a:lnTo>
                    <a:pt x="1752" y="1381"/>
                  </a:lnTo>
                  <a:lnTo>
                    <a:pt x="2189" y="1280"/>
                  </a:lnTo>
                  <a:lnTo>
                    <a:pt x="2189" y="1314"/>
                  </a:lnTo>
                  <a:lnTo>
                    <a:pt x="2223" y="1347"/>
                  </a:lnTo>
                  <a:lnTo>
                    <a:pt x="2290" y="1347"/>
                  </a:lnTo>
                  <a:lnTo>
                    <a:pt x="2324" y="1314"/>
                  </a:lnTo>
                  <a:lnTo>
                    <a:pt x="2358" y="1280"/>
                  </a:lnTo>
                  <a:lnTo>
                    <a:pt x="2358" y="1213"/>
                  </a:lnTo>
                  <a:lnTo>
                    <a:pt x="2358" y="1179"/>
                  </a:lnTo>
                  <a:lnTo>
                    <a:pt x="2324" y="573"/>
                  </a:lnTo>
                  <a:lnTo>
                    <a:pt x="2257" y="30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11;p2"/>
            <p:cNvSpPr/>
            <p:nvPr/>
          </p:nvSpPr>
          <p:spPr>
            <a:xfrm>
              <a:off x="1804225" y="5028225"/>
              <a:ext cx="22750" cy="21075"/>
            </a:xfrm>
            <a:custGeom>
              <a:avLst/>
              <a:gdLst/>
              <a:ahLst/>
              <a:cxnLst/>
              <a:rect l="l" t="t" r="r" b="b"/>
              <a:pathLst>
                <a:path w="910" h="843" extrusionOk="0">
                  <a:moveTo>
                    <a:pt x="741" y="1"/>
                  </a:moveTo>
                  <a:lnTo>
                    <a:pt x="707" y="35"/>
                  </a:lnTo>
                  <a:lnTo>
                    <a:pt x="707" y="102"/>
                  </a:lnTo>
                  <a:lnTo>
                    <a:pt x="741" y="203"/>
                  </a:lnTo>
                  <a:lnTo>
                    <a:pt x="707" y="304"/>
                  </a:lnTo>
                  <a:lnTo>
                    <a:pt x="640" y="371"/>
                  </a:lnTo>
                  <a:lnTo>
                    <a:pt x="539" y="439"/>
                  </a:lnTo>
                  <a:lnTo>
                    <a:pt x="438" y="472"/>
                  </a:lnTo>
                  <a:lnTo>
                    <a:pt x="337" y="472"/>
                  </a:lnTo>
                  <a:lnTo>
                    <a:pt x="337" y="405"/>
                  </a:lnTo>
                  <a:lnTo>
                    <a:pt x="337" y="338"/>
                  </a:lnTo>
                  <a:lnTo>
                    <a:pt x="337" y="270"/>
                  </a:lnTo>
                  <a:lnTo>
                    <a:pt x="337" y="237"/>
                  </a:lnTo>
                  <a:lnTo>
                    <a:pt x="269" y="237"/>
                  </a:lnTo>
                  <a:lnTo>
                    <a:pt x="168" y="338"/>
                  </a:lnTo>
                  <a:lnTo>
                    <a:pt x="67" y="405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202" y="809"/>
                  </a:lnTo>
                  <a:lnTo>
                    <a:pt x="236" y="843"/>
                  </a:lnTo>
                  <a:lnTo>
                    <a:pt x="370" y="843"/>
                  </a:lnTo>
                  <a:lnTo>
                    <a:pt x="370" y="809"/>
                  </a:lnTo>
                  <a:lnTo>
                    <a:pt x="370" y="742"/>
                  </a:lnTo>
                  <a:lnTo>
                    <a:pt x="370" y="641"/>
                  </a:lnTo>
                  <a:lnTo>
                    <a:pt x="539" y="607"/>
                  </a:lnTo>
                  <a:lnTo>
                    <a:pt x="707" y="540"/>
                  </a:lnTo>
                  <a:lnTo>
                    <a:pt x="808" y="439"/>
                  </a:lnTo>
                  <a:lnTo>
                    <a:pt x="875" y="304"/>
                  </a:lnTo>
                  <a:lnTo>
                    <a:pt x="909" y="169"/>
                  </a:lnTo>
                  <a:lnTo>
                    <a:pt x="842" y="35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12;p2"/>
            <p:cNvSpPr/>
            <p:nvPr/>
          </p:nvSpPr>
          <p:spPr>
            <a:xfrm>
              <a:off x="1719200" y="5112400"/>
              <a:ext cx="133850" cy="72425"/>
            </a:xfrm>
            <a:custGeom>
              <a:avLst/>
              <a:gdLst/>
              <a:ahLst/>
              <a:cxnLst/>
              <a:rect l="l" t="t" r="r" b="b"/>
              <a:pathLst>
                <a:path w="5354" h="2897" extrusionOk="0">
                  <a:moveTo>
                    <a:pt x="5051" y="1"/>
                  </a:moveTo>
                  <a:lnTo>
                    <a:pt x="5017" y="34"/>
                  </a:lnTo>
                  <a:lnTo>
                    <a:pt x="4983" y="34"/>
                  </a:lnTo>
                  <a:lnTo>
                    <a:pt x="4983" y="539"/>
                  </a:lnTo>
                  <a:lnTo>
                    <a:pt x="5017" y="1011"/>
                  </a:lnTo>
                  <a:lnTo>
                    <a:pt x="5152" y="1987"/>
                  </a:lnTo>
                  <a:lnTo>
                    <a:pt x="4546" y="2054"/>
                  </a:lnTo>
                  <a:lnTo>
                    <a:pt x="3973" y="2155"/>
                  </a:lnTo>
                  <a:lnTo>
                    <a:pt x="2829" y="2358"/>
                  </a:lnTo>
                  <a:lnTo>
                    <a:pt x="1684" y="2593"/>
                  </a:lnTo>
                  <a:lnTo>
                    <a:pt x="1112" y="2694"/>
                  </a:lnTo>
                  <a:lnTo>
                    <a:pt x="539" y="2762"/>
                  </a:lnTo>
                  <a:lnTo>
                    <a:pt x="371" y="2256"/>
                  </a:lnTo>
                  <a:lnTo>
                    <a:pt x="270" y="1785"/>
                  </a:lnTo>
                  <a:lnTo>
                    <a:pt x="203" y="1347"/>
                  </a:lnTo>
                  <a:lnTo>
                    <a:pt x="169" y="1145"/>
                  </a:lnTo>
                  <a:lnTo>
                    <a:pt x="102" y="943"/>
                  </a:lnTo>
                  <a:lnTo>
                    <a:pt x="640" y="876"/>
                  </a:lnTo>
                  <a:lnTo>
                    <a:pt x="1179" y="809"/>
                  </a:lnTo>
                  <a:lnTo>
                    <a:pt x="2256" y="573"/>
                  </a:lnTo>
                  <a:lnTo>
                    <a:pt x="3367" y="405"/>
                  </a:lnTo>
                  <a:lnTo>
                    <a:pt x="4041" y="304"/>
                  </a:lnTo>
                  <a:lnTo>
                    <a:pt x="4445" y="236"/>
                  </a:lnTo>
                  <a:lnTo>
                    <a:pt x="4647" y="203"/>
                  </a:lnTo>
                  <a:lnTo>
                    <a:pt x="4748" y="203"/>
                  </a:lnTo>
                  <a:lnTo>
                    <a:pt x="4815" y="236"/>
                  </a:lnTo>
                  <a:lnTo>
                    <a:pt x="4882" y="236"/>
                  </a:lnTo>
                  <a:lnTo>
                    <a:pt x="4916" y="203"/>
                  </a:lnTo>
                  <a:lnTo>
                    <a:pt x="4916" y="135"/>
                  </a:lnTo>
                  <a:lnTo>
                    <a:pt x="4882" y="68"/>
                  </a:lnTo>
                  <a:lnTo>
                    <a:pt x="4849" y="34"/>
                  </a:lnTo>
                  <a:lnTo>
                    <a:pt x="4680" y="34"/>
                  </a:lnTo>
                  <a:lnTo>
                    <a:pt x="3132" y="236"/>
                  </a:lnTo>
                  <a:lnTo>
                    <a:pt x="1549" y="506"/>
                  </a:lnTo>
                  <a:lnTo>
                    <a:pt x="775" y="640"/>
                  </a:lnTo>
                  <a:lnTo>
                    <a:pt x="371" y="741"/>
                  </a:lnTo>
                  <a:lnTo>
                    <a:pt x="1" y="876"/>
                  </a:lnTo>
                  <a:lnTo>
                    <a:pt x="1" y="910"/>
                  </a:lnTo>
                  <a:lnTo>
                    <a:pt x="34" y="943"/>
                  </a:lnTo>
                  <a:lnTo>
                    <a:pt x="1" y="1145"/>
                  </a:lnTo>
                  <a:lnTo>
                    <a:pt x="1" y="1381"/>
                  </a:lnTo>
                  <a:lnTo>
                    <a:pt x="68" y="1819"/>
                  </a:lnTo>
                  <a:lnTo>
                    <a:pt x="203" y="2324"/>
                  </a:lnTo>
                  <a:lnTo>
                    <a:pt x="337" y="2863"/>
                  </a:lnTo>
                  <a:lnTo>
                    <a:pt x="371" y="2896"/>
                  </a:lnTo>
                  <a:lnTo>
                    <a:pt x="1078" y="2896"/>
                  </a:lnTo>
                  <a:lnTo>
                    <a:pt x="1684" y="2829"/>
                  </a:lnTo>
                  <a:lnTo>
                    <a:pt x="2256" y="2728"/>
                  </a:lnTo>
                  <a:lnTo>
                    <a:pt x="2829" y="2593"/>
                  </a:lnTo>
                  <a:lnTo>
                    <a:pt x="4007" y="2358"/>
                  </a:lnTo>
                  <a:lnTo>
                    <a:pt x="4579" y="2256"/>
                  </a:lnTo>
                  <a:lnTo>
                    <a:pt x="5185" y="2189"/>
                  </a:lnTo>
                  <a:lnTo>
                    <a:pt x="5219" y="2223"/>
                  </a:lnTo>
                  <a:lnTo>
                    <a:pt x="5286" y="2223"/>
                  </a:lnTo>
                  <a:lnTo>
                    <a:pt x="5354" y="2189"/>
                  </a:lnTo>
                  <a:lnTo>
                    <a:pt x="5354" y="2122"/>
                  </a:lnTo>
                  <a:lnTo>
                    <a:pt x="5286" y="1078"/>
                  </a:lnTo>
                  <a:lnTo>
                    <a:pt x="5219" y="539"/>
                  </a:lnTo>
                  <a:lnTo>
                    <a:pt x="5118" y="34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3;p2"/>
            <p:cNvSpPr/>
            <p:nvPr/>
          </p:nvSpPr>
          <p:spPr>
            <a:xfrm>
              <a:off x="1778125" y="4997925"/>
              <a:ext cx="69875" cy="111975"/>
            </a:xfrm>
            <a:custGeom>
              <a:avLst/>
              <a:gdLst/>
              <a:ahLst/>
              <a:cxnLst/>
              <a:rect l="l" t="t" r="r" b="b"/>
              <a:pathLst>
                <a:path w="2795" h="4479" extrusionOk="0">
                  <a:moveTo>
                    <a:pt x="2054" y="169"/>
                  </a:moveTo>
                  <a:lnTo>
                    <a:pt x="2020" y="405"/>
                  </a:lnTo>
                  <a:lnTo>
                    <a:pt x="2054" y="641"/>
                  </a:lnTo>
                  <a:lnTo>
                    <a:pt x="2121" y="1112"/>
                  </a:lnTo>
                  <a:lnTo>
                    <a:pt x="2222" y="1617"/>
                  </a:lnTo>
                  <a:lnTo>
                    <a:pt x="2290" y="2088"/>
                  </a:lnTo>
                  <a:lnTo>
                    <a:pt x="2424" y="3132"/>
                  </a:lnTo>
                  <a:lnTo>
                    <a:pt x="2525" y="4142"/>
                  </a:lnTo>
                  <a:lnTo>
                    <a:pt x="1953" y="4209"/>
                  </a:lnTo>
                  <a:lnTo>
                    <a:pt x="1650" y="4243"/>
                  </a:lnTo>
                  <a:lnTo>
                    <a:pt x="1515" y="4277"/>
                  </a:lnTo>
                  <a:lnTo>
                    <a:pt x="1347" y="4310"/>
                  </a:lnTo>
                  <a:lnTo>
                    <a:pt x="1313" y="3772"/>
                  </a:lnTo>
                  <a:lnTo>
                    <a:pt x="1212" y="3233"/>
                  </a:lnTo>
                  <a:lnTo>
                    <a:pt x="1010" y="2189"/>
                  </a:lnTo>
                  <a:lnTo>
                    <a:pt x="1044" y="2122"/>
                  </a:lnTo>
                  <a:lnTo>
                    <a:pt x="1010" y="2055"/>
                  </a:lnTo>
                  <a:lnTo>
                    <a:pt x="977" y="2021"/>
                  </a:lnTo>
                  <a:lnTo>
                    <a:pt x="909" y="2021"/>
                  </a:lnTo>
                  <a:lnTo>
                    <a:pt x="472" y="2189"/>
                  </a:lnTo>
                  <a:lnTo>
                    <a:pt x="404" y="1718"/>
                  </a:lnTo>
                  <a:lnTo>
                    <a:pt x="303" y="1247"/>
                  </a:lnTo>
                  <a:lnTo>
                    <a:pt x="236" y="843"/>
                  </a:lnTo>
                  <a:lnTo>
                    <a:pt x="202" y="641"/>
                  </a:lnTo>
                  <a:lnTo>
                    <a:pt x="135" y="439"/>
                  </a:lnTo>
                  <a:lnTo>
                    <a:pt x="606" y="405"/>
                  </a:lnTo>
                  <a:lnTo>
                    <a:pt x="1111" y="338"/>
                  </a:lnTo>
                  <a:lnTo>
                    <a:pt x="2054" y="169"/>
                  </a:lnTo>
                  <a:close/>
                  <a:moveTo>
                    <a:pt x="2020" y="1"/>
                  </a:moveTo>
                  <a:lnTo>
                    <a:pt x="1078" y="136"/>
                  </a:lnTo>
                  <a:lnTo>
                    <a:pt x="606" y="203"/>
                  </a:lnTo>
                  <a:lnTo>
                    <a:pt x="135" y="338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607"/>
                  </a:lnTo>
                  <a:lnTo>
                    <a:pt x="0" y="843"/>
                  </a:lnTo>
                  <a:lnTo>
                    <a:pt x="68" y="1280"/>
                  </a:lnTo>
                  <a:lnTo>
                    <a:pt x="169" y="1785"/>
                  </a:lnTo>
                  <a:lnTo>
                    <a:pt x="236" y="2055"/>
                  </a:lnTo>
                  <a:lnTo>
                    <a:pt x="303" y="2290"/>
                  </a:lnTo>
                  <a:lnTo>
                    <a:pt x="337" y="2324"/>
                  </a:lnTo>
                  <a:lnTo>
                    <a:pt x="371" y="2358"/>
                  </a:lnTo>
                  <a:lnTo>
                    <a:pt x="438" y="2324"/>
                  </a:lnTo>
                  <a:lnTo>
                    <a:pt x="472" y="2324"/>
                  </a:lnTo>
                  <a:lnTo>
                    <a:pt x="876" y="2223"/>
                  </a:lnTo>
                  <a:lnTo>
                    <a:pt x="1010" y="3334"/>
                  </a:lnTo>
                  <a:lnTo>
                    <a:pt x="1111" y="3906"/>
                  </a:lnTo>
                  <a:lnTo>
                    <a:pt x="1246" y="4445"/>
                  </a:lnTo>
                  <a:lnTo>
                    <a:pt x="1280" y="4479"/>
                  </a:lnTo>
                  <a:lnTo>
                    <a:pt x="1347" y="4479"/>
                  </a:lnTo>
                  <a:lnTo>
                    <a:pt x="1381" y="4411"/>
                  </a:lnTo>
                  <a:lnTo>
                    <a:pt x="1482" y="4445"/>
                  </a:lnTo>
                  <a:lnTo>
                    <a:pt x="1616" y="4445"/>
                  </a:lnTo>
                  <a:lnTo>
                    <a:pt x="1886" y="4411"/>
                  </a:lnTo>
                  <a:lnTo>
                    <a:pt x="2559" y="4344"/>
                  </a:lnTo>
                  <a:lnTo>
                    <a:pt x="2626" y="4344"/>
                  </a:lnTo>
                  <a:lnTo>
                    <a:pt x="2694" y="4310"/>
                  </a:lnTo>
                  <a:lnTo>
                    <a:pt x="2761" y="4277"/>
                  </a:lnTo>
                  <a:lnTo>
                    <a:pt x="2795" y="4209"/>
                  </a:lnTo>
                  <a:lnTo>
                    <a:pt x="2761" y="4176"/>
                  </a:lnTo>
                  <a:lnTo>
                    <a:pt x="2694" y="4142"/>
                  </a:lnTo>
                  <a:lnTo>
                    <a:pt x="2593" y="3098"/>
                  </a:lnTo>
                  <a:lnTo>
                    <a:pt x="2458" y="2055"/>
                  </a:lnTo>
                  <a:lnTo>
                    <a:pt x="2357" y="1078"/>
                  </a:lnTo>
                  <a:lnTo>
                    <a:pt x="2256" y="573"/>
                  </a:lnTo>
                  <a:lnTo>
                    <a:pt x="2189" y="338"/>
                  </a:lnTo>
                  <a:lnTo>
                    <a:pt x="2088" y="136"/>
                  </a:lnTo>
                  <a:lnTo>
                    <a:pt x="2121" y="68"/>
                  </a:lnTo>
                  <a:lnTo>
                    <a:pt x="2088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4;p2"/>
            <p:cNvSpPr/>
            <p:nvPr/>
          </p:nvSpPr>
          <p:spPr>
            <a:xfrm>
              <a:off x="981025" y="5233600"/>
              <a:ext cx="74950" cy="60650"/>
            </a:xfrm>
            <a:custGeom>
              <a:avLst/>
              <a:gdLst/>
              <a:ahLst/>
              <a:cxnLst/>
              <a:rect l="l" t="t" r="r" b="b"/>
              <a:pathLst>
                <a:path w="2998" h="2426" extrusionOk="0">
                  <a:moveTo>
                    <a:pt x="2526" y="371"/>
                  </a:moveTo>
                  <a:lnTo>
                    <a:pt x="2526" y="775"/>
                  </a:lnTo>
                  <a:lnTo>
                    <a:pt x="2593" y="1179"/>
                  </a:lnTo>
                  <a:lnTo>
                    <a:pt x="2762" y="1954"/>
                  </a:lnTo>
                  <a:lnTo>
                    <a:pt x="1617" y="2189"/>
                  </a:lnTo>
                  <a:lnTo>
                    <a:pt x="977" y="2257"/>
                  </a:lnTo>
                  <a:lnTo>
                    <a:pt x="573" y="2257"/>
                  </a:lnTo>
                  <a:lnTo>
                    <a:pt x="506" y="1785"/>
                  </a:lnTo>
                  <a:lnTo>
                    <a:pt x="405" y="1314"/>
                  </a:lnTo>
                  <a:lnTo>
                    <a:pt x="337" y="944"/>
                  </a:lnTo>
                  <a:lnTo>
                    <a:pt x="236" y="573"/>
                  </a:lnTo>
                  <a:lnTo>
                    <a:pt x="708" y="540"/>
                  </a:lnTo>
                  <a:lnTo>
                    <a:pt x="1179" y="472"/>
                  </a:lnTo>
                  <a:lnTo>
                    <a:pt x="1852" y="405"/>
                  </a:lnTo>
                  <a:lnTo>
                    <a:pt x="2526" y="371"/>
                  </a:lnTo>
                  <a:close/>
                  <a:moveTo>
                    <a:pt x="2627" y="1"/>
                  </a:moveTo>
                  <a:lnTo>
                    <a:pt x="2593" y="35"/>
                  </a:lnTo>
                  <a:lnTo>
                    <a:pt x="2560" y="68"/>
                  </a:lnTo>
                  <a:lnTo>
                    <a:pt x="2560" y="203"/>
                  </a:lnTo>
                  <a:lnTo>
                    <a:pt x="1953" y="203"/>
                  </a:lnTo>
                  <a:lnTo>
                    <a:pt x="1347" y="270"/>
                  </a:lnTo>
                  <a:lnTo>
                    <a:pt x="775" y="338"/>
                  </a:lnTo>
                  <a:lnTo>
                    <a:pt x="472" y="371"/>
                  </a:lnTo>
                  <a:lnTo>
                    <a:pt x="203" y="439"/>
                  </a:lnTo>
                  <a:lnTo>
                    <a:pt x="169" y="405"/>
                  </a:lnTo>
                  <a:lnTo>
                    <a:pt x="135" y="371"/>
                  </a:lnTo>
                  <a:lnTo>
                    <a:pt x="102" y="371"/>
                  </a:lnTo>
                  <a:lnTo>
                    <a:pt x="34" y="405"/>
                  </a:lnTo>
                  <a:lnTo>
                    <a:pt x="34" y="472"/>
                  </a:lnTo>
                  <a:lnTo>
                    <a:pt x="34" y="506"/>
                  </a:lnTo>
                  <a:lnTo>
                    <a:pt x="1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34" y="573"/>
                  </a:lnTo>
                  <a:lnTo>
                    <a:pt x="102" y="1011"/>
                  </a:lnTo>
                  <a:lnTo>
                    <a:pt x="203" y="1482"/>
                  </a:lnTo>
                  <a:lnTo>
                    <a:pt x="304" y="1920"/>
                  </a:lnTo>
                  <a:lnTo>
                    <a:pt x="337" y="2156"/>
                  </a:lnTo>
                  <a:lnTo>
                    <a:pt x="438" y="2358"/>
                  </a:lnTo>
                  <a:lnTo>
                    <a:pt x="438" y="2391"/>
                  </a:lnTo>
                  <a:lnTo>
                    <a:pt x="472" y="2425"/>
                  </a:lnTo>
                  <a:lnTo>
                    <a:pt x="539" y="2391"/>
                  </a:lnTo>
                  <a:lnTo>
                    <a:pt x="1145" y="2425"/>
                  </a:lnTo>
                  <a:lnTo>
                    <a:pt x="1718" y="2391"/>
                  </a:lnTo>
                  <a:lnTo>
                    <a:pt x="2290" y="2290"/>
                  </a:lnTo>
                  <a:lnTo>
                    <a:pt x="2863" y="2122"/>
                  </a:lnTo>
                  <a:lnTo>
                    <a:pt x="2896" y="2122"/>
                  </a:lnTo>
                  <a:lnTo>
                    <a:pt x="2964" y="2088"/>
                  </a:lnTo>
                  <a:lnTo>
                    <a:pt x="2997" y="2055"/>
                  </a:lnTo>
                  <a:lnTo>
                    <a:pt x="2997" y="1987"/>
                  </a:lnTo>
                  <a:lnTo>
                    <a:pt x="2896" y="1482"/>
                  </a:lnTo>
                  <a:lnTo>
                    <a:pt x="2795" y="944"/>
                  </a:lnTo>
                  <a:lnTo>
                    <a:pt x="2762" y="506"/>
                  </a:lnTo>
                  <a:lnTo>
                    <a:pt x="2728" y="270"/>
                  </a:lnTo>
                  <a:lnTo>
                    <a:pt x="2694" y="35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5;p2"/>
            <p:cNvSpPr/>
            <p:nvPr/>
          </p:nvSpPr>
          <p:spPr>
            <a:xfrm>
              <a:off x="837100" y="3663850"/>
              <a:ext cx="44625" cy="40425"/>
            </a:xfrm>
            <a:custGeom>
              <a:avLst/>
              <a:gdLst/>
              <a:ahLst/>
              <a:cxnLst/>
              <a:rect l="l" t="t" r="r" b="b"/>
              <a:pathLst>
                <a:path w="1785" h="1617" extrusionOk="0">
                  <a:moveTo>
                    <a:pt x="1011" y="0"/>
                  </a:moveTo>
                  <a:lnTo>
                    <a:pt x="842" y="67"/>
                  </a:lnTo>
                  <a:lnTo>
                    <a:pt x="573" y="236"/>
                  </a:lnTo>
                  <a:lnTo>
                    <a:pt x="405" y="370"/>
                  </a:lnTo>
                  <a:lnTo>
                    <a:pt x="304" y="471"/>
                  </a:lnTo>
                  <a:lnTo>
                    <a:pt x="169" y="640"/>
                  </a:lnTo>
                  <a:lnTo>
                    <a:pt x="102" y="808"/>
                  </a:lnTo>
                  <a:lnTo>
                    <a:pt x="34" y="976"/>
                  </a:lnTo>
                  <a:lnTo>
                    <a:pt x="0" y="1145"/>
                  </a:lnTo>
                  <a:lnTo>
                    <a:pt x="0" y="1313"/>
                  </a:lnTo>
                  <a:lnTo>
                    <a:pt x="34" y="1515"/>
                  </a:lnTo>
                  <a:lnTo>
                    <a:pt x="68" y="1549"/>
                  </a:lnTo>
                  <a:lnTo>
                    <a:pt x="102" y="1582"/>
                  </a:lnTo>
                  <a:lnTo>
                    <a:pt x="236" y="1616"/>
                  </a:lnTo>
                  <a:lnTo>
                    <a:pt x="337" y="1582"/>
                  </a:lnTo>
                  <a:lnTo>
                    <a:pt x="371" y="1515"/>
                  </a:lnTo>
                  <a:lnTo>
                    <a:pt x="371" y="1448"/>
                  </a:lnTo>
                  <a:lnTo>
                    <a:pt x="405" y="1178"/>
                  </a:lnTo>
                  <a:lnTo>
                    <a:pt x="472" y="909"/>
                  </a:lnTo>
                  <a:lnTo>
                    <a:pt x="607" y="707"/>
                  </a:lnTo>
                  <a:lnTo>
                    <a:pt x="809" y="505"/>
                  </a:lnTo>
                  <a:lnTo>
                    <a:pt x="1044" y="370"/>
                  </a:lnTo>
                  <a:lnTo>
                    <a:pt x="1314" y="370"/>
                  </a:lnTo>
                  <a:lnTo>
                    <a:pt x="1482" y="438"/>
                  </a:lnTo>
                  <a:lnTo>
                    <a:pt x="1684" y="471"/>
                  </a:lnTo>
                  <a:lnTo>
                    <a:pt x="1751" y="438"/>
                  </a:lnTo>
                  <a:lnTo>
                    <a:pt x="1785" y="370"/>
                  </a:lnTo>
                  <a:lnTo>
                    <a:pt x="1785" y="269"/>
                  </a:lnTo>
                  <a:lnTo>
                    <a:pt x="1751" y="202"/>
                  </a:lnTo>
                  <a:lnTo>
                    <a:pt x="1482" y="67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6;p2"/>
            <p:cNvSpPr/>
            <p:nvPr/>
          </p:nvSpPr>
          <p:spPr>
            <a:xfrm>
              <a:off x="862350" y="3691625"/>
              <a:ext cx="13500" cy="13475"/>
            </a:xfrm>
            <a:custGeom>
              <a:avLst/>
              <a:gdLst/>
              <a:ahLst/>
              <a:cxnLst/>
              <a:rect l="l" t="t" r="r" b="b"/>
              <a:pathLst>
                <a:path w="540" h="539" extrusionOk="0">
                  <a:moveTo>
                    <a:pt x="304" y="0"/>
                  </a:moveTo>
                  <a:lnTo>
                    <a:pt x="169" y="34"/>
                  </a:lnTo>
                  <a:lnTo>
                    <a:pt x="102" y="67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68" y="471"/>
                  </a:lnTo>
                  <a:lnTo>
                    <a:pt x="135" y="539"/>
                  </a:lnTo>
                  <a:lnTo>
                    <a:pt x="236" y="539"/>
                  </a:lnTo>
                  <a:lnTo>
                    <a:pt x="371" y="505"/>
                  </a:lnTo>
                  <a:lnTo>
                    <a:pt x="506" y="404"/>
                  </a:lnTo>
                  <a:lnTo>
                    <a:pt x="539" y="269"/>
                  </a:lnTo>
                  <a:lnTo>
                    <a:pt x="539" y="202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05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7;p2"/>
            <p:cNvSpPr/>
            <p:nvPr/>
          </p:nvSpPr>
          <p:spPr>
            <a:xfrm>
              <a:off x="950725" y="5023175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54" y="169"/>
                  </a:moveTo>
                  <a:lnTo>
                    <a:pt x="2054" y="270"/>
                  </a:lnTo>
                  <a:lnTo>
                    <a:pt x="2054" y="405"/>
                  </a:lnTo>
                  <a:lnTo>
                    <a:pt x="2088" y="607"/>
                  </a:lnTo>
                  <a:lnTo>
                    <a:pt x="2122" y="876"/>
                  </a:lnTo>
                  <a:lnTo>
                    <a:pt x="2155" y="1112"/>
                  </a:lnTo>
                  <a:lnTo>
                    <a:pt x="1213" y="1247"/>
                  </a:lnTo>
                  <a:lnTo>
                    <a:pt x="708" y="1348"/>
                  </a:lnTo>
                  <a:lnTo>
                    <a:pt x="236" y="1449"/>
                  </a:lnTo>
                  <a:lnTo>
                    <a:pt x="236" y="1449"/>
                  </a:lnTo>
                  <a:lnTo>
                    <a:pt x="270" y="1314"/>
                  </a:lnTo>
                  <a:lnTo>
                    <a:pt x="236" y="1146"/>
                  </a:lnTo>
                  <a:lnTo>
                    <a:pt x="203" y="843"/>
                  </a:lnTo>
                  <a:lnTo>
                    <a:pt x="169" y="607"/>
                  </a:lnTo>
                  <a:lnTo>
                    <a:pt x="135" y="405"/>
                  </a:lnTo>
                  <a:lnTo>
                    <a:pt x="438" y="405"/>
                  </a:lnTo>
                  <a:lnTo>
                    <a:pt x="775" y="338"/>
                  </a:lnTo>
                  <a:lnTo>
                    <a:pt x="1381" y="270"/>
                  </a:lnTo>
                  <a:lnTo>
                    <a:pt x="1650" y="203"/>
                  </a:lnTo>
                  <a:lnTo>
                    <a:pt x="1819" y="169"/>
                  </a:lnTo>
                  <a:lnTo>
                    <a:pt x="1953" y="169"/>
                  </a:lnTo>
                  <a:lnTo>
                    <a:pt x="1987" y="203"/>
                  </a:lnTo>
                  <a:lnTo>
                    <a:pt x="2054" y="169"/>
                  </a:lnTo>
                  <a:close/>
                  <a:moveTo>
                    <a:pt x="1785" y="1"/>
                  </a:moveTo>
                  <a:lnTo>
                    <a:pt x="1549" y="35"/>
                  </a:lnTo>
                  <a:lnTo>
                    <a:pt x="1044" y="136"/>
                  </a:lnTo>
                  <a:lnTo>
                    <a:pt x="573" y="203"/>
                  </a:lnTo>
                  <a:lnTo>
                    <a:pt x="304" y="237"/>
                  </a:lnTo>
                  <a:lnTo>
                    <a:pt x="102" y="304"/>
                  </a:lnTo>
                  <a:lnTo>
                    <a:pt x="68" y="304"/>
                  </a:lnTo>
                  <a:lnTo>
                    <a:pt x="68" y="338"/>
                  </a:lnTo>
                  <a:lnTo>
                    <a:pt x="1" y="371"/>
                  </a:lnTo>
                  <a:lnTo>
                    <a:pt x="34" y="371"/>
                  </a:lnTo>
                  <a:lnTo>
                    <a:pt x="34" y="506"/>
                  </a:lnTo>
                  <a:lnTo>
                    <a:pt x="34" y="607"/>
                  </a:lnTo>
                  <a:lnTo>
                    <a:pt x="68" y="843"/>
                  </a:lnTo>
                  <a:lnTo>
                    <a:pt x="68" y="1179"/>
                  </a:lnTo>
                  <a:lnTo>
                    <a:pt x="102" y="1348"/>
                  </a:lnTo>
                  <a:lnTo>
                    <a:pt x="169" y="1482"/>
                  </a:lnTo>
                  <a:lnTo>
                    <a:pt x="203" y="1516"/>
                  </a:lnTo>
                  <a:lnTo>
                    <a:pt x="203" y="1550"/>
                  </a:lnTo>
                  <a:lnTo>
                    <a:pt x="236" y="1550"/>
                  </a:lnTo>
                  <a:lnTo>
                    <a:pt x="741" y="1516"/>
                  </a:lnTo>
                  <a:lnTo>
                    <a:pt x="1246" y="1449"/>
                  </a:lnTo>
                  <a:lnTo>
                    <a:pt x="2256" y="1247"/>
                  </a:lnTo>
                  <a:lnTo>
                    <a:pt x="2290" y="1280"/>
                  </a:lnTo>
                  <a:lnTo>
                    <a:pt x="2290" y="1247"/>
                  </a:lnTo>
                  <a:lnTo>
                    <a:pt x="2357" y="1213"/>
                  </a:lnTo>
                  <a:lnTo>
                    <a:pt x="2357" y="1179"/>
                  </a:lnTo>
                  <a:lnTo>
                    <a:pt x="2357" y="1112"/>
                  </a:lnTo>
                  <a:lnTo>
                    <a:pt x="2324" y="1078"/>
                  </a:lnTo>
                  <a:lnTo>
                    <a:pt x="2290" y="843"/>
                  </a:lnTo>
                  <a:lnTo>
                    <a:pt x="2223" y="607"/>
                  </a:lnTo>
                  <a:lnTo>
                    <a:pt x="2189" y="304"/>
                  </a:lnTo>
                  <a:lnTo>
                    <a:pt x="2155" y="169"/>
                  </a:lnTo>
                  <a:lnTo>
                    <a:pt x="2088" y="68"/>
                  </a:lnTo>
                  <a:lnTo>
                    <a:pt x="2021" y="35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8;p2"/>
            <p:cNvSpPr/>
            <p:nvPr/>
          </p:nvSpPr>
          <p:spPr>
            <a:xfrm>
              <a:off x="630050" y="3368400"/>
              <a:ext cx="233175" cy="212975"/>
            </a:xfrm>
            <a:custGeom>
              <a:avLst/>
              <a:gdLst/>
              <a:ahLst/>
              <a:cxnLst/>
              <a:rect l="l" t="t" r="r" b="b"/>
              <a:pathLst>
                <a:path w="9327" h="8519" extrusionOk="0">
                  <a:moveTo>
                    <a:pt x="1818" y="68"/>
                  </a:moveTo>
                  <a:lnTo>
                    <a:pt x="2189" y="236"/>
                  </a:lnTo>
                  <a:lnTo>
                    <a:pt x="2593" y="371"/>
                  </a:lnTo>
                  <a:lnTo>
                    <a:pt x="2997" y="506"/>
                  </a:lnTo>
                  <a:lnTo>
                    <a:pt x="3401" y="607"/>
                  </a:lnTo>
                  <a:lnTo>
                    <a:pt x="4242" y="741"/>
                  </a:lnTo>
                  <a:lnTo>
                    <a:pt x="5050" y="876"/>
                  </a:lnTo>
                  <a:lnTo>
                    <a:pt x="6969" y="1213"/>
                  </a:lnTo>
                  <a:lnTo>
                    <a:pt x="7912" y="1415"/>
                  </a:lnTo>
                  <a:lnTo>
                    <a:pt x="8855" y="1650"/>
                  </a:lnTo>
                  <a:lnTo>
                    <a:pt x="8821" y="1819"/>
                  </a:lnTo>
                  <a:lnTo>
                    <a:pt x="8754" y="2088"/>
                  </a:lnTo>
                  <a:lnTo>
                    <a:pt x="4545" y="1246"/>
                  </a:lnTo>
                  <a:lnTo>
                    <a:pt x="2189" y="809"/>
                  </a:lnTo>
                  <a:lnTo>
                    <a:pt x="1953" y="741"/>
                  </a:lnTo>
                  <a:lnTo>
                    <a:pt x="1751" y="674"/>
                  </a:lnTo>
                  <a:lnTo>
                    <a:pt x="1785" y="539"/>
                  </a:lnTo>
                  <a:lnTo>
                    <a:pt x="1785" y="405"/>
                  </a:lnTo>
                  <a:lnTo>
                    <a:pt x="1818" y="236"/>
                  </a:lnTo>
                  <a:lnTo>
                    <a:pt x="1818" y="68"/>
                  </a:lnTo>
                  <a:close/>
                  <a:moveTo>
                    <a:pt x="1381" y="2223"/>
                  </a:moveTo>
                  <a:lnTo>
                    <a:pt x="2256" y="2458"/>
                  </a:lnTo>
                  <a:lnTo>
                    <a:pt x="3131" y="2660"/>
                  </a:lnTo>
                  <a:lnTo>
                    <a:pt x="4882" y="2997"/>
                  </a:lnTo>
                  <a:lnTo>
                    <a:pt x="6666" y="3367"/>
                  </a:lnTo>
                  <a:lnTo>
                    <a:pt x="8451" y="3738"/>
                  </a:lnTo>
                  <a:lnTo>
                    <a:pt x="8417" y="3906"/>
                  </a:lnTo>
                  <a:lnTo>
                    <a:pt x="8316" y="4344"/>
                  </a:lnTo>
                  <a:lnTo>
                    <a:pt x="6498" y="4074"/>
                  </a:lnTo>
                  <a:lnTo>
                    <a:pt x="4680" y="3738"/>
                  </a:lnTo>
                  <a:lnTo>
                    <a:pt x="3838" y="3536"/>
                  </a:lnTo>
                  <a:lnTo>
                    <a:pt x="2963" y="3300"/>
                  </a:lnTo>
                  <a:lnTo>
                    <a:pt x="2121" y="3064"/>
                  </a:lnTo>
                  <a:lnTo>
                    <a:pt x="1684" y="2997"/>
                  </a:lnTo>
                  <a:lnTo>
                    <a:pt x="1280" y="2930"/>
                  </a:lnTo>
                  <a:lnTo>
                    <a:pt x="1313" y="2728"/>
                  </a:lnTo>
                  <a:lnTo>
                    <a:pt x="1313" y="2559"/>
                  </a:lnTo>
                  <a:lnTo>
                    <a:pt x="1381" y="2223"/>
                  </a:lnTo>
                  <a:close/>
                  <a:moveTo>
                    <a:pt x="1347" y="3098"/>
                  </a:moveTo>
                  <a:lnTo>
                    <a:pt x="1717" y="3233"/>
                  </a:lnTo>
                  <a:lnTo>
                    <a:pt x="2121" y="3367"/>
                  </a:lnTo>
                  <a:lnTo>
                    <a:pt x="2963" y="3603"/>
                  </a:lnTo>
                  <a:lnTo>
                    <a:pt x="4613" y="3940"/>
                  </a:lnTo>
                  <a:lnTo>
                    <a:pt x="5522" y="4142"/>
                  </a:lnTo>
                  <a:lnTo>
                    <a:pt x="6431" y="4276"/>
                  </a:lnTo>
                  <a:lnTo>
                    <a:pt x="8249" y="4579"/>
                  </a:lnTo>
                  <a:lnTo>
                    <a:pt x="8114" y="4882"/>
                  </a:lnTo>
                  <a:lnTo>
                    <a:pt x="8047" y="5219"/>
                  </a:lnTo>
                  <a:lnTo>
                    <a:pt x="7946" y="5892"/>
                  </a:lnTo>
                  <a:lnTo>
                    <a:pt x="6128" y="5623"/>
                  </a:lnTo>
                  <a:lnTo>
                    <a:pt x="4310" y="5320"/>
                  </a:lnTo>
                  <a:lnTo>
                    <a:pt x="3502" y="5152"/>
                  </a:lnTo>
                  <a:lnTo>
                    <a:pt x="2660" y="4950"/>
                  </a:lnTo>
                  <a:lnTo>
                    <a:pt x="1852" y="4748"/>
                  </a:lnTo>
                  <a:lnTo>
                    <a:pt x="1448" y="4680"/>
                  </a:lnTo>
                  <a:lnTo>
                    <a:pt x="1010" y="4647"/>
                  </a:lnTo>
                  <a:lnTo>
                    <a:pt x="1111" y="4445"/>
                  </a:lnTo>
                  <a:lnTo>
                    <a:pt x="1145" y="4243"/>
                  </a:lnTo>
                  <a:lnTo>
                    <a:pt x="1212" y="3805"/>
                  </a:lnTo>
                  <a:lnTo>
                    <a:pt x="1347" y="3098"/>
                  </a:lnTo>
                  <a:close/>
                  <a:moveTo>
                    <a:pt x="1785" y="1"/>
                  </a:moveTo>
                  <a:lnTo>
                    <a:pt x="1751" y="34"/>
                  </a:lnTo>
                  <a:lnTo>
                    <a:pt x="1751" y="68"/>
                  </a:lnTo>
                  <a:lnTo>
                    <a:pt x="1684" y="236"/>
                  </a:lnTo>
                  <a:lnTo>
                    <a:pt x="1616" y="405"/>
                  </a:lnTo>
                  <a:lnTo>
                    <a:pt x="1583" y="539"/>
                  </a:lnTo>
                  <a:lnTo>
                    <a:pt x="1583" y="708"/>
                  </a:lnTo>
                  <a:lnTo>
                    <a:pt x="1448" y="741"/>
                  </a:lnTo>
                  <a:lnTo>
                    <a:pt x="1347" y="842"/>
                  </a:lnTo>
                  <a:lnTo>
                    <a:pt x="1347" y="876"/>
                  </a:lnTo>
                  <a:lnTo>
                    <a:pt x="1818" y="876"/>
                  </a:lnTo>
                  <a:lnTo>
                    <a:pt x="2290" y="977"/>
                  </a:lnTo>
                  <a:lnTo>
                    <a:pt x="2761" y="1112"/>
                  </a:lnTo>
                  <a:lnTo>
                    <a:pt x="3199" y="1213"/>
                  </a:lnTo>
                  <a:lnTo>
                    <a:pt x="5286" y="1617"/>
                  </a:lnTo>
                  <a:lnTo>
                    <a:pt x="9192" y="2391"/>
                  </a:lnTo>
                  <a:lnTo>
                    <a:pt x="9057" y="2660"/>
                  </a:lnTo>
                  <a:lnTo>
                    <a:pt x="8922" y="2963"/>
                  </a:lnTo>
                  <a:lnTo>
                    <a:pt x="8855" y="3266"/>
                  </a:lnTo>
                  <a:lnTo>
                    <a:pt x="8821" y="3569"/>
                  </a:lnTo>
                  <a:lnTo>
                    <a:pt x="4949" y="2761"/>
                  </a:lnTo>
                  <a:lnTo>
                    <a:pt x="3973" y="2526"/>
                  </a:lnTo>
                  <a:lnTo>
                    <a:pt x="3030" y="2290"/>
                  </a:lnTo>
                  <a:lnTo>
                    <a:pt x="2054" y="2122"/>
                  </a:lnTo>
                  <a:lnTo>
                    <a:pt x="1549" y="2021"/>
                  </a:lnTo>
                  <a:lnTo>
                    <a:pt x="1078" y="1987"/>
                  </a:lnTo>
                  <a:lnTo>
                    <a:pt x="1145" y="1751"/>
                  </a:lnTo>
                  <a:lnTo>
                    <a:pt x="1212" y="1549"/>
                  </a:lnTo>
                  <a:lnTo>
                    <a:pt x="1313" y="1145"/>
                  </a:lnTo>
                  <a:lnTo>
                    <a:pt x="1313" y="943"/>
                  </a:lnTo>
                  <a:lnTo>
                    <a:pt x="1313" y="741"/>
                  </a:lnTo>
                  <a:lnTo>
                    <a:pt x="1313" y="708"/>
                  </a:lnTo>
                  <a:lnTo>
                    <a:pt x="1212" y="708"/>
                  </a:lnTo>
                  <a:lnTo>
                    <a:pt x="1145" y="876"/>
                  </a:lnTo>
                  <a:lnTo>
                    <a:pt x="1078" y="1044"/>
                  </a:lnTo>
                  <a:lnTo>
                    <a:pt x="977" y="1381"/>
                  </a:lnTo>
                  <a:lnTo>
                    <a:pt x="876" y="1718"/>
                  </a:lnTo>
                  <a:lnTo>
                    <a:pt x="842" y="1920"/>
                  </a:lnTo>
                  <a:lnTo>
                    <a:pt x="842" y="2088"/>
                  </a:lnTo>
                  <a:lnTo>
                    <a:pt x="876" y="2122"/>
                  </a:lnTo>
                  <a:lnTo>
                    <a:pt x="977" y="2122"/>
                  </a:lnTo>
                  <a:lnTo>
                    <a:pt x="1010" y="2088"/>
                  </a:lnTo>
                  <a:lnTo>
                    <a:pt x="1246" y="2189"/>
                  </a:lnTo>
                  <a:lnTo>
                    <a:pt x="1145" y="2357"/>
                  </a:lnTo>
                  <a:lnTo>
                    <a:pt x="1078" y="2559"/>
                  </a:lnTo>
                  <a:lnTo>
                    <a:pt x="1078" y="2761"/>
                  </a:lnTo>
                  <a:lnTo>
                    <a:pt x="1078" y="2963"/>
                  </a:lnTo>
                  <a:lnTo>
                    <a:pt x="1111" y="2997"/>
                  </a:lnTo>
                  <a:lnTo>
                    <a:pt x="1145" y="2997"/>
                  </a:lnTo>
                  <a:lnTo>
                    <a:pt x="1212" y="3031"/>
                  </a:lnTo>
                  <a:lnTo>
                    <a:pt x="1145" y="3132"/>
                  </a:lnTo>
                  <a:lnTo>
                    <a:pt x="1111" y="3266"/>
                  </a:lnTo>
                  <a:lnTo>
                    <a:pt x="1044" y="3502"/>
                  </a:lnTo>
                  <a:lnTo>
                    <a:pt x="943" y="4074"/>
                  </a:lnTo>
                  <a:lnTo>
                    <a:pt x="909" y="4344"/>
                  </a:lnTo>
                  <a:lnTo>
                    <a:pt x="909" y="4647"/>
                  </a:lnTo>
                  <a:lnTo>
                    <a:pt x="943" y="4680"/>
                  </a:lnTo>
                  <a:lnTo>
                    <a:pt x="943" y="4714"/>
                  </a:lnTo>
                  <a:lnTo>
                    <a:pt x="1280" y="4849"/>
                  </a:lnTo>
                  <a:lnTo>
                    <a:pt x="1212" y="4916"/>
                  </a:lnTo>
                  <a:lnTo>
                    <a:pt x="1179" y="5017"/>
                  </a:lnTo>
                  <a:lnTo>
                    <a:pt x="1111" y="5185"/>
                  </a:lnTo>
                  <a:lnTo>
                    <a:pt x="1010" y="5522"/>
                  </a:lnTo>
                  <a:lnTo>
                    <a:pt x="943" y="5892"/>
                  </a:lnTo>
                  <a:lnTo>
                    <a:pt x="674" y="5892"/>
                  </a:lnTo>
                  <a:lnTo>
                    <a:pt x="606" y="5926"/>
                  </a:lnTo>
                  <a:lnTo>
                    <a:pt x="539" y="6027"/>
                  </a:lnTo>
                  <a:lnTo>
                    <a:pt x="505" y="6162"/>
                  </a:lnTo>
                  <a:lnTo>
                    <a:pt x="472" y="6431"/>
                  </a:lnTo>
                  <a:lnTo>
                    <a:pt x="404" y="6397"/>
                  </a:lnTo>
                  <a:lnTo>
                    <a:pt x="337" y="6330"/>
                  </a:lnTo>
                  <a:lnTo>
                    <a:pt x="303" y="6296"/>
                  </a:lnTo>
                  <a:lnTo>
                    <a:pt x="270" y="6296"/>
                  </a:lnTo>
                  <a:lnTo>
                    <a:pt x="202" y="6330"/>
                  </a:lnTo>
                  <a:lnTo>
                    <a:pt x="101" y="6465"/>
                  </a:lnTo>
                  <a:lnTo>
                    <a:pt x="34" y="6633"/>
                  </a:lnTo>
                  <a:lnTo>
                    <a:pt x="0" y="6835"/>
                  </a:lnTo>
                  <a:lnTo>
                    <a:pt x="0" y="6902"/>
                  </a:lnTo>
                  <a:lnTo>
                    <a:pt x="67" y="6970"/>
                  </a:lnTo>
                  <a:lnTo>
                    <a:pt x="101" y="6970"/>
                  </a:lnTo>
                  <a:lnTo>
                    <a:pt x="168" y="6902"/>
                  </a:lnTo>
                  <a:lnTo>
                    <a:pt x="168" y="6835"/>
                  </a:lnTo>
                  <a:lnTo>
                    <a:pt x="202" y="6667"/>
                  </a:lnTo>
                  <a:lnTo>
                    <a:pt x="270" y="6532"/>
                  </a:lnTo>
                  <a:lnTo>
                    <a:pt x="404" y="6599"/>
                  </a:lnTo>
                  <a:lnTo>
                    <a:pt x="539" y="6633"/>
                  </a:lnTo>
                  <a:lnTo>
                    <a:pt x="606" y="6599"/>
                  </a:lnTo>
                  <a:lnTo>
                    <a:pt x="640" y="6566"/>
                  </a:lnTo>
                  <a:lnTo>
                    <a:pt x="741" y="6094"/>
                  </a:lnTo>
                  <a:lnTo>
                    <a:pt x="1111" y="6094"/>
                  </a:lnTo>
                  <a:lnTo>
                    <a:pt x="1515" y="6229"/>
                  </a:lnTo>
                  <a:lnTo>
                    <a:pt x="1919" y="6330"/>
                  </a:lnTo>
                  <a:lnTo>
                    <a:pt x="2727" y="6498"/>
                  </a:lnTo>
                  <a:lnTo>
                    <a:pt x="3569" y="6633"/>
                  </a:lnTo>
                  <a:lnTo>
                    <a:pt x="4377" y="6768"/>
                  </a:lnTo>
                  <a:lnTo>
                    <a:pt x="5892" y="7104"/>
                  </a:lnTo>
                  <a:lnTo>
                    <a:pt x="6330" y="7205"/>
                  </a:lnTo>
                  <a:lnTo>
                    <a:pt x="6599" y="7239"/>
                  </a:lnTo>
                  <a:lnTo>
                    <a:pt x="6835" y="7340"/>
                  </a:lnTo>
                  <a:lnTo>
                    <a:pt x="6868" y="7374"/>
                  </a:lnTo>
                  <a:lnTo>
                    <a:pt x="6902" y="7441"/>
                  </a:lnTo>
                  <a:lnTo>
                    <a:pt x="6969" y="7441"/>
                  </a:lnTo>
                  <a:lnTo>
                    <a:pt x="7037" y="7407"/>
                  </a:lnTo>
                  <a:lnTo>
                    <a:pt x="7104" y="7475"/>
                  </a:lnTo>
                  <a:lnTo>
                    <a:pt x="7171" y="7542"/>
                  </a:lnTo>
                  <a:lnTo>
                    <a:pt x="7205" y="7610"/>
                  </a:lnTo>
                  <a:lnTo>
                    <a:pt x="7171" y="7711"/>
                  </a:lnTo>
                  <a:lnTo>
                    <a:pt x="7171" y="7744"/>
                  </a:lnTo>
                  <a:lnTo>
                    <a:pt x="7205" y="7812"/>
                  </a:lnTo>
                  <a:lnTo>
                    <a:pt x="7272" y="7845"/>
                  </a:lnTo>
                  <a:lnTo>
                    <a:pt x="7373" y="7879"/>
                  </a:lnTo>
                  <a:lnTo>
                    <a:pt x="7441" y="7913"/>
                  </a:lnTo>
                  <a:lnTo>
                    <a:pt x="7474" y="7980"/>
                  </a:lnTo>
                  <a:lnTo>
                    <a:pt x="7508" y="8047"/>
                  </a:lnTo>
                  <a:lnTo>
                    <a:pt x="7474" y="8216"/>
                  </a:lnTo>
                  <a:lnTo>
                    <a:pt x="7474" y="8418"/>
                  </a:lnTo>
                  <a:lnTo>
                    <a:pt x="7508" y="8485"/>
                  </a:lnTo>
                  <a:lnTo>
                    <a:pt x="7575" y="8519"/>
                  </a:lnTo>
                  <a:lnTo>
                    <a:pt x="7676" y="8485"/>
                  </a:lnTo>
                  <a:lnTo>
                    <a:pt x="7710" y="8418"/>
                  </a:lnTo>
                  <a:lnTo>
                    <a:pt x="7710" y="7778"/>
                  </a:lnTo>
                  <a:lnTo>
                    <a:pt x="7676" y="7711"/>
                  </a:lnTo>
                  <a:lnTo>
                    <a:pt x="7676" y="7677"/>
                  </a:lnTo>
                  <a:lnTo>
                    <a:pt x="7575" y="7643"/>
                  </a:lnTo>
                  <a:lnTo>
                    <a:pt x="7441" y="7643"/>
                  </a:lnTo>
                  <a:lnTo>
                    <a:pt x="7508" y="7407"/>
                  </a:lnTo>
                  <a:lnTo>
                    <a:pt x="7542" y="7374"/>
                  </a:lnTo>
                  <a:lnTo>
                    <a:pt x="7508" y="7340"/>
                  </a:lnTo>
                  <a:lnTo>
                    <a:pt x="7441" y="7273"/>
                  </a:lnTo>
                  <a:lnTo>
                    <a:pt x="7138" y="7205"/>
                  </a:lnTo>
                  <a:lnTo>
                    <a:pt x="7306" y="6667"/>
                  </a:lnTo>
                  <a:lnTo>
                    <a:pt x="7373" y="6397"/>
                  </a:lnTo>
                  <a:lnTo>
                    <a:pt x="7407" y="6128"/>
                  </a:lnTo>
                  <a:lnTo>
                    <a:pt x="7407" y="6061"/>
                  </a:lnTo>
                  <a:lnTo>
                    <a:pt x="7272" y="6061"/>
                  </a:lnTo>
                  <a:lnTo>
                    <a:pt x="7171" y="6330"/>
                  </a:lnTo>
                  <a:lnTo>
                    <a:pt x="7070" y="6599"/>
                  </a:lnTo>
                  <a:lnTo>
                    <a:pt x="6902" y="7138"/>
                  </a:lnTo>
                  <a:lnTo>
                    <a:pt x="5555" y="6835"/>
                  </a:lnTo>
                  <a:lnTo>
                    <a:pt x="4175" y="6532"/>
                  </a:lnTo>
                  <a:lnTo>
                    <a:pt x="2727" y="6195"/>
                  </a:lnTo>
                  <a:lnTo>
                    <a:pt x="1953" y="6061"/>
                  </a:lnTo>
                  <a:lnTo>
                    <a:pt x="1583" y="6027"/>
                  </a:lnTo>
                  <a:lnTo>
                    <a:pt x="1212" y="6027"/>
                  </a:lnTo>
                  <a:lnTo>
                    <a:pt x="1212" y="5960"/>
                  </a:lnTo>
                  <a:lnTo>
                    <a:pt x="1145" y="5926"/>
                  </a:lnTo>
                  <a:lnTo>
                    <a:pt x="1246" y="5387"/>
                  </a:lnTo>
                  <a:lnTo>
                    <a:pt x="1280" y="5152"/>
                  </a:lnTo>
                  <a:lnTo>
                    <a:pt x="1313" y="5017"/>
                  </a:lnTo>
                  <a:lnTo>
                    <a:pt x="1347" y="4882"/>
                  </a:lnTo>
                  <a:lnTo>
                    <a:pt x="1751" y="5017"/>
                  </a:lnTo>
                  <a:lnTo>
                    <a:pt x="2121" y="5118"/>
                  </a:lnTo>
                  <a:lnTo>
                    <a:pt x="2929" y="5286"/>
                  </a:lnTo>
                  <a:lnTo>
                    <a:pt x="4512" y="5556"/>
                  </a:lnTo>
                  <a:lnTo>
                    <a:pt x="6330" y="5892"/>
                  </a:lnTo>
                  <a:lnTo>
                    <a:pt x="8148" y="6128"/>
                  </a:lnTo>
                  <a:lnTo>
                    <a:pt x="8215" y="6128"/>
                  </a:lnTo>
                  <a:lnTo>
                    <a:pt x="8249" y="6061"/>
                  </a:lnTo>
                  <a:lnTo>
                    <a:pt x="8249" y="5993"/>
                  </a:lnTo>
                  <a:lnTo>
                    <a:pt x="8181" y="5926"/>
                  </a:lnTo>
                  <a:lnTo>
                    <a:pt x="8316" y="5253"/>
                  </a:lnTo>
                  <a:lnTo>
                    <a:pt x="8350" y="4950"/>
                  </a:lnTo>
                  <a:lnTo>
                    <a:pt x="8417" y="4613"/>
                  </a:lnTo>
                  <a:lnTo>
                    <a:pt x="8451" y="4579"/>
                  </a:lnTo>
                  <a:lnTo>
                    <a:pt x="8485" y="4512"/>
                  </a:lnTo>
                  <a:lnTo>
                    <a:pt x="8586" y="4243"/>
                  </a:lnTo>
                  <a:lnTo>
                    <a:pt x="8619" y="3973"/>
                  </a:lnTo>
                  <a:lnTo>
                    <a:pt x="8653" y="3771"/>
                  </a:lnTo>
                  <a:lnTo>
                    <a:pt x="8788" y="3805"/>
                  </a:lnTo>
                  <a:lnTo>
                    <a:pt x="8821" y="3839"/>
                  </a:lnTo>
                  <a:lnTo>
                    <a:pt x="8855" y="3872"/>
                  </a:lnTo>
                  <a:lnTo>
                    <a:pt x="8922" y="3872"/>
                  </a:lnTo>
                  <a:lnTo>
                    <a:pt x="8956" y="3839"/>
                  </a:lnTo>
                  <a:lnTo>
                    <a:pt x="9023" y="3805"/>
                  </a:lnTo>
                  <a:lnTo>
                    <a:pt x="9057" y="3738"/>
                  </a:lnTo>
                  <a:lnTo>
                    <a:pt x="9057" y="3637"/>
                  </a:lnTo>
                  <a:lnTo>
                    <a:pt x="8990" y="3603"/>
                  </a:lnTo>
                  <a:lnTo>
                    <a:pt x="9023" y="3300"/>
                  </a:lnTo>
                  <a:lnTo>
                    <a:pt x="9091" y="2997"/>
                  </a:lnTo>
                  <a:lnTo>
                    <a:pt x="9192" y="2694"/>
                  </a:lnTo>
                  <a:lnTo>
                    <a:pt x="9293" y="2391"/>
                  </a:lnTo>
                  <a:lnTo>
                    <a:pt x="9326" y="2324"/>
                  </a:lnTo>
                  <a:lnTo>
                    <a:pt x="9326" y="2256"/>
                  </a:lnTo>
                  <a:lnTo>
                    <a:pt x="9326" y="2223"/>
                  </a:lnTo>
                  <a:lnTo>
                    <a:pt x="9259" y="2189"/>
                  </a:lnTo>
                  <a:lnTo>
                    <a:pt x="8889" y="2122"/>
                  </a:lnTo>
                  <a:lnTo>
                    <a:pt x="8956" y="1886"/>
                  </a:lnTo>
                  <a:lnTo>
                    <a:pt x="8956" y="1751"/>
                  </a:lnTo>
                  <a:lnTo>
                    <a:pt x="8956" y="1650"/>
                  </a:lnTo>
                  <a:lnTo>
                    <a:pt x="8990" y="1583"/>
                  </a:lnTo>
                  <a:lnTo>
                    <a:pt x="8990" y="1516"/>
                  </a:lnTo>
                  <a:lnTo>
                    <a:pt x="8956" y="1482"/>
                  </a:lnTo>
                  <a:lnTo>
                    <a:pt x="8922" y="1448"/>
                  </a:lnTo>
                  <a:lnTo>
                    <a:pt x="8047" y="1213"/>
                  </a:lnTo>
                  <a:lnTo>
                    <a:pt x="7138" y="1044"/>
                  </a:lnTo>
                  <a:lnTo>
                    <a:pt x="6262" y="876"/>
                  </a:lnTo>
                  <a:lnTo>
                    <a:pt x="5353" y="741"/>
                  </a:lnTo>
                  <a:lnTo>
                    <a:pt x="4478" y="573"/>
                  </a:lnTo>
                  <a:lnTo>
                    <a:pt x="3569" y="371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9;p2"/>
            <p:cNvSpPr/>
            <p:nvPr/>
          </p:nvSpPr>
          <p:spPr>
            <a:xfrm>
              <a:off x="696525" y="3543475"/>
              <a:ext cx="79150" cy="20225"/>
            </a:xfrm>
            <a:custGeom>
              <a:avLst/>
              <a:gdLst/>
              <a:ahLst/>
              <a:cxnLst/>
              <a:rect l="l" t="t" r="r" b="b"/>
              <a:pathLst>
                <a:path w="3166" h="809" extrusionOk="0">
                  <a:moveTo>
                    <a:pt x="203" y="0"/>
                  </a:moveTo>
                  <a:lnTo>
                    <a:pt x="1" y="68"/>
                  </a:lnTo>
                  <a:lnTo>
                    <a:pt x="1" y="101"/>
                  </a:lnTo>
                  <a:lnTo>
                    <a:pt x="203" y="169"/>
                  </a:lnTo>
                  <a:lnTo>
                    <a:pt x="371" y="169"/>
                  </a:lnTo>
                  <a:lnTo>
                    <a:pt x="573" y="202"/>
                  </a:lnTo>
                  <a:lnTo>
                    <a:pt x="742" y="270"/>
                  </a:lnTo>
                  <a:lnTo>
                    <a:pt x="1011" y="404"/>
                  </a:lnTo>
                  <a:lnTo>
                    <a:pt x="1280" y="505"/>
                  </a:lnTo>
                  <a:lnTo>
                    <a:pt x="1718" y="607"/>
                  </a:lnTo>
                  <a:lnTo>
                    <a:pt x="2156" y="674"/>
                  </a:lnTo>
                  <a:lnTo>
                    <a:pt x="2593" y="708"/>
                  </a:lnTo>
                  <a:lnTo>
                    <a:pt x="3031" y="809"/>
                  </a:lnTo>
                  <a:lnTo>
                    <a:pt x="3065" y="809"/>
                  </a:lnTo>
                  <a:lnTo>
                    <a:pt x="3098" y="775"/>
                  </a:lnTo>
                  <a:lnTo>
                    <a:pt x="3166" y="708"/>
                  </a:lnTo>
                  <a:lnTo>
                    <a:pt x="3166" y="640"/>
                  </a:lnTo>
                  <a:lnTo>
                    <a:pt x="3132" y="607"/>
                  </a:lnTo>
                  <a:lnTo>
                    <a:pt x="3098" y="573"/>
                  </a:lnTo>
                  <a:lnTo>
                    <a:pt x="2661" y="472"/>
                  </a:lnTo>
                  <a:lnTo>
                    <a:pt x="2223" y="438"/>
                  </a:lnTo>
                  <a:lnTo>
                    <a:pt x="1785" y="371"/>
                  </a:lnTo>
                  <a:lnTo>
                    <a:pt x="1348" y="303"/>
                  </a:lnTo>
                  <a:lnTo>
                    <a:pt x="1179" y="270"/>
                  </a:lnTo>
                  <a:lnTo>
                    <a:pt x="1011" y="202"/>
                  </a:lnTo>
                  <a:lnTo>
                    <a:pt x="674" y="68"/>
                  </a:lnTo>
                  <a:lnTo>
                    <a:pt x="540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20;p2"/>
            <p:cNvSpPr/>
            <p:nvPr/>
          </p:nvSpPr>
          <p:spPr>
            <a:xfrm>
              <a:off x="1008800" y="3646150"/>
              <a:ext cx="23600" cy="50550"/>
            </a:xfrm>
            <a:custGeom>
              <a:avLst/>
              <a:gdLst/>
              <a:ahLst/>
              <a:cxnLst/>
              <a:rect l="l" t="t" r="r" b="b"/>
              <a:pathLst>
                <a:path w="944" h="2022" extrusionOk="0">
                  <a:moveTo>
                    <a:pt x="34" y="1"/>
                  </a:moveTo>
                  <a:lnTo>
                    <a:pt x="34" y="35"/>
                  </a:lnTo>
                  <a:lnTo>
                    <a:pt x="1" y="203"/>
                  </a:lnTo>
                  <a:lnTo>
                    <a:pt x="68" y="371"/>
                  </a:lnTo>
                  <a:lnTo>
                    <a:pt x="135" y="540"/>
                  </a:lnTo>
                  <a:lnTo>
                    <a:pt x="236" y="674"/>
                  </a:lnTo>
                  <a:lnTo>
                    <a:pt x="472" y="944"/>
                  </a:lnTo>
                  <a:lnTo>
                    <a:pt x="539" y="1078"/>
                  </a:lnTo>
                  <a:lnTo>
                    <a:pt x="640" y="1213"/>
                  </a:lnTo>
                  <a:lnTo>
                    <a:pt x="674" y="1381"/>
                  </a:lnTo>
                  <a:lnTo>
                    <a:pt x="708" y="1550"/>
                  </a:lnTo>
                  <a:lnTo>
                    <a:pt x="708" y="1718"/>
                  </a:lnTo>
                  <a:lnTo>
                    <a:pt x="640" y="1886"/>
                  </a:lnTo>
                  <a:lnTo>
                    <a:pt x="640" y="1920"/>
                  </a:lnTo>
                  <a:lnTo>
                    <a:pt x="640" y="1987"/>
                  </a:lnTo>
                  <a:lnTo>
                    <a:pt x="741" y="2021"/>
                  </a:lnTo>
                  <a:lnTo>
                    <a:pt x="809" y="2021"/>
                  </a:lnTo>
                  <a:lnTo>
                    <a:pt x="842" y="1987"/>
                  </a:lnTo>
                  <a:lnTo>
                    <a:pt x="876" y="1954"/>
                  </a:lnTo>
                  <a:lnTo>
                    <a:pt x="943" y="1718"/>
                  </a:lnTo>
                  <a:lnTo>
                    <a:pt x="943" y="1482"/>
                  </a:lnTo>
                  <a:lnTo>
                    <a:pt x="910" y="1247"/>
                  </a:lnTo>
                  <a:lnTo>
                    <a:pt x="809" y="1045"/>
                  </a:lnTo>
                  <a:lnTo>
                    <a:pt x="674" y="843"/>
                  </a:lnTo>
                  <a:lnTo>
                    <a:pt x="539" y="674"/>
                  </a:lnTo>
                  <a:lnTo>
                    <a:pt x="304" y="371"/>
                  </a:lnTo>
                  <a:lnTo>
                    <a:pt x="169" y="169"/>
                  </a:lnTo>
                  <a:lnTo>
                    <a:pt x="135" y="102"/>
                  </a:lnTo>
                  <a:lnTo>
                    <a:pt x="135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21;p2"/>
            <p:cNvSpPr/>
            <p:nvPr/>
          </p:nvSpPr>
          <p:spPr>
            <a:xfrm>
              <a:off x="782400" y="3562000"/>
              <a:ext cx="27800" cy="11800"/>
            </a:xfrm>
            <a:custGeom>
              <a:avLst/>
              <a:gdLst/>
              <a:ahLst/>
              <a:cxnLst/>
              <a:rect l="l" t="t" r="r" b="b"/>
              <a:pathLst>
                <a:path w="1112" h="472" extrusionOk="0">
                  <a:moveTo>
                    <a:pt x="34" y="0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34" y="135"/>
                  </a:lnTo>
                  <a:lnTo>
                    <a:pt x="236" y="236"/>
                  </a:lnTo>
                  <a:lnTo>
                    <a:pt x="438" y="303"/>
                  </a:lnTo>
                  <a:lnTo>
                    <a:pt x="976" y="472"/>
                  </a:lnTo>
                  <a:lnTo>
                    <a:pt x="1077" y="472"/>
                  </a:lnTo>
                  <a:lnTo>
                    <a:pt x="1111" y="404"/>
                  </a:lnTo>
                  <a:lnTo>
                    <a:pt x="1111" y="303"/>
                  </a:lnTo>
                  <a:lnTo>
                    <a:pt x="1077" y="270"/>
                  </a:lnTo>
                  <a:lnTo>
                    <a:pt x="1044" y="236"/>
                  </a:lnTo>
                  <a:lnTo>
                    <a:pt x="539" y="68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22;p2"/>
            <p:cNvSpPr/>
            <p:nvPr/>
          </p:nvSpPr>
          <p:spPr>
            <a:xfrm>
              <a:off x="3432900" y="5444025"/>
              <a:ext cx="35375" cy="25275"/>
            </a:xfrm>
            <a:custGeom>
              <a:avLst/>
              <a:gdLst/>
              <a:ahLst/>
              <a:cxnLst/>
              <a:rect l="l" t="t" r="r" b="b"/>
              <a:pathLst>
                <a:path w="1415" h="1011" extrusionOk="0">
                  <a:moveTo>
                    <a:pt x="438" y="1"/>
                  </a:moveTo>
                  <a:lnTo>
                    <a:pt x="203" y="102"/>
                  </a:lnTo>
                  <a:lnTo>
                    <a:pt x="34" y="237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34" y="338"/>
                  </a:lnTo>
                  <a:lnTo>
                    <a:pt x="68" y="338"/>
                  </a:lnTo>
                  <a:lnTo>
                    <a:pt x="102" y="405"/>
                  </a:lnTo>
                  <a:lnTo>
                    <a:pt x="236" y="506"/>
                  </a:lnTo>
                  <a:lnTo>
                    <a:pt x="371" y="607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72" y="506"/>
                  </a:lnTo>
                  <a:lnTo>
                    <a:pt x="371" y="371"/>
                  </a:lnTo>
                  <a:lnTo>
                    <a:pt x="775" y="405"/>
                  </a:lnTo>
                  <a:lnTo>
                    <a:pt x="1179" y="405"/>
                  </a:lnTo>
                  <a:lnTo>
                    <a:pt x="1145" y="674"/>
                  </a:lnTo>
                  <a:lnTo>
                    <a:pt x="1179" y="944"/>
                  </a:lnTo>
                  <a:lnTo>
                    <a:pt x="1213" y="1011"/>
                  </a:lnTo>
                  <a:lnTo>
                    <a:pt x="1246" y="1011"/>
                  </a:lnTo>
                  <a:lnTo>
                    <a:pt x="1314" y="977"/>
                  </a:lnTo>
                  <a:lnTo>
                    <a:pt x="1347" y="944"/>
                  </a:lnTo>
                  <a:lnTo>
                    <a:pt x="1381" y="775"/>
                  </a:lnTo>
                  <a:lnTo>
                    <a:pt x="1415" y="607"/>
                  </a:lnTo>
                  <a:lnTo>
                    <a:pt x="1415" y="270"/>
                  </a:lnTo>
                  <a:lnTo>
                    <a:pt x="1415" y="237"/>
                  </a:lnTo>
                  <a:lnTo>
                    <a:pt x="1381" y="203"/>
                  </a:lnTo>
                  <a:lnTo>
                    <a:pt x="1314" y="169"/>
                  </a:lnTo>
                  <a:lnTo>
                    <a:pt x="539" y="169"/>
                  </a:lnTo>
                  <a:lnTo>
                    <a:pt x="573" y="102"/>
                  </a:lnTo>
                  <a:lnTo>
                    <a:pt x="573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3;p2"/>
            <p:cNvSpPr/>
            <p:nvPr/>
          </p:nvSpPr>
          <p:spPr>
            <a:xfrm>
              <a:off x="3291500" y="5425525"/>
              <a:ext cx="109450" cy="36200"/>
            </a:xfrm>
            <a:custGeom>
              <a:avLst/>
              <a:gdLst/>
              <a:ahLst/>
              <a:cxnLst/>
              <a:rect l="l" t="t" r="r" b="b"/>
              <a:pathLst>
                <a:path w="4378" h="1448" extrusionOk="0">
                  <a:moveTo>
                    <a:pt x="371" y="169"/>
                  </a:moveTo>
                  <a:lnTo>
                    <a:pt x="842" y="270"/>
                  </a:lnTo>
                  <a:lnTo>
                    <a:pt x="1314" y="303"/>
                  </a:lnTo>
                  <a:lnTo>
                    <a:pt x="1785" y="337"/>
                  </a:lnTo>
                  <a:lnTo>
                    <a:pt x="2256" y="404"/>
                  </a:lnTo>
                  <a:lnTo>
                    <a:pt x="3233" y="606"/>
                  </a:lnTo>
                  <a:lnTo>
                    <a:pt x="3569" y="640"/>
                  </a:lnTo>
                  <a:lnTo>
                    <a:pt x="3704" y="674"/>
                  </a:lnTo>
                  <a:lnTo>
                    <a:pt x="3839" y="707"/>
                  </a:lnTo>
                  <a:lnTo>
                    <a:pt x="3940" y="775"/>
                  </a:lnTo>
                  <a:lnTo>
                    <a:pt x="4007" y="876"/>
                  </a:lnTo>
                  <a:lnTo>
                    <a:pt x="4007" y="1010"/>
                  </a:lnTo>
                  <a:lnTo>
                    <a:pt x="3973" y="1179"/>
                  </a:lnTo>
                  <a:lnTo>
                    <a:pt x="1987" y="1010"/>
                  </a:lnTo>
                  <a:lnTo>
                    <a:pt x="1112" y="909"/>
                  </a:lnTo>
                  <a:lnTo>
                    <a:pt x="674" y="876"/>
                  </a:lnTo>
                  <a:lnTo>
                    <a:pt x="236" y="909"/>
                  </a:lnTo>
                  <a:lnTo>
                    <a:pt x="371" y="169"/>
                  </a:lnTo>
                  <a:close/>
                  <a:moveTo>
                    <a:pt x="741" y="0"/>
                  </a:moveTo>
                  <a:lnTo>
                    <a:pt x="304" y="34"/>
                  </a:lnTo>
                  <a:lnTo>
                    <a:pt x="203" y="34"/>
                  </a:lnTo>
                  <a:lnTo>
                    <a:pt x="34" y="68"/>
                  </a:lnTo>
                  <a:lnTo>
                    <a:pt x="34" y="101"/>
                  </a:lnTo>
                  <a:lnTo>
                    <a:pt x="169" y="135"/>
                  </a:lnTo>
                  <a:lnTo>
                    <a:pt x="68" y="505"/>
                  </a:lnTo>
                  <a:lnTo>
                    <a:pt x="0" y="909"/>
                  </a:lnTo>
                  <a:lnTo>
                    <a:pt x="34" y="977"/>
                  </a:lnTo>
                  <a:lnTo>
                    <a:pt x="68" y="1044"/>
                  </a:lnTo>
                  <a:lnTo>
                    <a:pt x="169" y="1044"/>
                  </a:lnTo>
                  <a:lnTo>
                    <a:pt x="236" y="1010"/>
                  </a:lnTo>
                  <a:lnTo>
                    <a:pt x="640" y="1111"/>
                  </a:lnTo>
                  <a:lnTo>
                    <a:pt x="1112" y="1179"/>
                  </a:lnTo>
                  <a:lnTo>
                    <a:pt x="1987" y="1246"/>
                  </a:lnTo>
                  <a:lnTo>
                    <a:pt x="4108" y="1448"/>
                  </a:lnTo>
                  <a:lnTo>
                    <a:pt x="4142" y="1414"/>
                  </a:lnTo>
                  <a:lnTo>
                    <a:pt x="4209" y="1381"/>
                  </a:lnTo>
                  <a:lnTo>
                    <a:pt x="4209" y="1347"/>
                  </a:lnTo>
                  <a:lnTo>
                    <a:pt x="4209" y="1280"/>
                  </a:lnTo>
                  <a:lnTo>
                    <a:pt x="4209" y="1246"/>
                  </a:lnTo>
                  <a:lnTo>
                    <a:pt x="4377" y="741"/>
                  </a:lnTo>
                  <a:lnTo>
                    <a:pt x="4377" y="674"/>
                  </a:lnTo>
                  <a:lnTo>
                    <a:pt x="4377" y="640"/>
                  </a:lnTo>
                  <a:lnTo>
                    <a:pt x="4344" y="606"/>
                  </a:lnTo>
                  <a:lnTo>
                    <a:pt x="4276" y="573"/>
                  </a:lnTo>
                  <a:lnTo>
                    <a:pt x="3199" y="337"/>
                  </a:lnTo>
                  <a:lnTo>
                    <a:pt x="2088" y="135"/>
                  </a:lnTo>
                  <a:lnTo>
                    <a:pt x="1213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4;p2"/>
            <p:cNvSpPr/>
            <p:nvPr/>
          </p:nvSpPr>
          <p:spPr>
            <a:xfrm>
              <a:off x="632575" y="3558625"/>
              <a:ext cx="24425" cy="12650"/>
            </a:xfrm>
            <a:custGeom>
              <a:avLst/>
              <a:gdLst/>
              <a:ahLst/>
              <a:cxnLst/>
              <a:rect l="l" t="t" r="r" b="b"/>
              <a:pathLst>
                <a:path w="977" h="506" extrusionOk="0">
                  <a:moveTo>
                    <a:pt x="640" y="1"/>
                  </a:moveTo>
                  <a:lnTo>
                    <a:pt x="404" y="68"/>
                  </a:lnTo>
                  <a:lnTo>
                    <a:pt x="202" y="203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135" y="506"/>
                  </a:lnTo>
                  <a:lnTo>
                    <a:pt x="303" y="405"/>
                  </a:lnTo>
                  <a:lnTo>
                    <a:pt x="505" y="304"/>
                  </a:lnTo>
                  <a:lnTo>
                    <a:pt x="707" y="236"/>
                  </a:lnTo>
                  <a:lnTo>
                    <a:pt x="909" y="203"/>
                  </a:lnTo>
                  <a:lnTo>
                    <a:pt x="977" y="169"/>
                  </a:lnTo>
                  <a:lnTo>
                    <a:pt x="977" y="102"/>
                  </a:lnTo>
                  <a:lnTo>
                    <a:pt x="943" y="34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5;p2"/>
            <p:cNvSpPr/>
            <p:nvPr/>
          </p:nvSpPr>
          <p:spPr>
            <a:xfrm>
              <a:off x="2855500" y="5364075"/>
              <a:ext cx="920850" cy="71575"/>
            </a:xfrm>
            <a:custGeom>
              <a:avLst/>
              <a:gdLst/>
              <a:ahLst/>
              <a:cxnLst/>
              <a:rect l="l" t="t" r="r" b="b"/>
              <a:pathLst>
                <a:path w="36834" h="2863" extrusionOk="0">
                  <a:moveTo>
                    <a:pt x="606" y="0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34" y="101"/>
                  </a:lnTo>
                  <a:lnTo>
                    <a:pt x="573" y="202"/>
                  </a:lnTo>
                  <a:lnTo>
                    <a:pt x="1111" y="270"/>
                  </a:lnTo>
                  <a:lnTo>
                    <a:pt x="2189" y="337"/>
                  </a:lnTo>
                  <a:lnTo>
                    <a:pt x="4377" y="405"/>
                  </a:lnTo>
                  <a:lnTo>
                    <a:pt x="9192" y="674"/>
                  </a:lnTo>
                  <a:lnTo>
                    <a:pt x="13973" y="977"/>
                  </a:lnTo>
                  <a:lnTo>
                    <a:pt x="18787" y="1314"/>
                  </a:lnTo>
                  <a:lnTo>
                    <a:pt x="23299" y="1684"/>
                  </a:lnTo>
                  <a:lnTo>
                    <a:pt x="27810" y="2054"/>
                  </a:lnTo>
                  <a:lnTo>
                    <a:pt x="36833" y="2862"/>
                  </a:lnTo>
                  <a:lnTo>
                    <a:pt x="36833" y="2559"/>
                  </a:lnTo>
                  <a:lnTo>
                    <a:pt x="32389" y="2122"/>
                  </a:lnTo>
                  <a:lnTo>
                    <a:pt x="27945" y="1751"/>
                  </a:lnTo>
                  <a:lnTo>
                    <a:pt x="23501" y="1415"/>
                  </a:lnTo>
                  <a:lnTo>
                    <a:pt x="19057" y="1078"/>
                  </a:lnTo>
                  <a:lnTo>
                    <a:pt x="14242" y="775"/>
                  </a:lnTo>
                  <a:lnTo>
                    <a:pt x="9461" y="472"/>
                  </a:lnTo>
                  <a:lnTo>
                    <a:pt x="4647" y="202"/>
                  </a:lnTo>
                  <a:lnTo>
                    <a:pt x="235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6;p2"/>
            <p:cNvSpPr/>
            <p:nvPr/>
          </p:nvSpPr>
          <p:spPr>
            <a:xfrm>
              <a:off x="3219125" y="5439825"/>
              <a:ext cx="32000" cy="8450"/>
            </a:xfrm>
            <a:custGeom>
              <a:avLst/>
              <a:gdLst/>
              <a:ahLst/>
              <a:cxnLst/>
              <a:rect l="l" t="t" r="r" b="b"/>
              <a:pathLst>
                <a:path w="1280" h="338" extrusionOk="0">
                  <a:moveTo>
                    <a:pt x="67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202" y="236"/>
                  </a:lnTo>
                  <a:lnTo>
                    <a:pt x="370" y="270"/>
                  </a:lnTo>
                  <a:lnTo>
                    <a:pt x="741" y="304"/>
                  </a:lnTo>
                  <a:lnTo>
                    <a:pt x="1044" y="337"/>
                  </a:lnTo>
                  <a:lnTo>
                    <a:pt x="1178" y="304"/>
                  </a:lnTo>
                  <a:lnTo>
                    <a:pt x="1246" y="270"/>
                  </a:lnTo>
                  <a:lnTo>
                    <a:pt x="1279" y="203"/>
                  </a:lnTo>
                  <a:lnTo>
                    <a:pt x="1279" y="169"/>
                  </a:lnTo>
                  <a:lnTo>
                    <a:pt x="1279" y="135"/>
                  </a:lnTo>
                  <a:lnTo>
                    <a:pt x="1178" y="68"/>
                  </a:lnTo>
                  <a:lnTo>
                    <a:pt x="808" y="68"/>
                  </a:lnTo>
                  <a:lnTo>
                    <a:pt x="438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7;p2"/>
            <p:cNvSpPr/>
            <p:nvPr/>
          </p:nvSpPr>
          <p:spPr>
            <a:xfrm>
              <a:off x="3221650" y="5413725"/>
              <a:ext cx="32850" cy="7600"/>
            </a:xfrm>
            <a:custGeom>
              <a:avLst/>
              <a:gdLst/>
              <a:ahLst/>
              <a:cxnLst/>
              <a:rect l="l" t="t" r="r" b="b"/>
              <a:pathLst>
                <a:path w="1314" h="304" extrusionOk="0">
                  <a:moveTo>
                    <a:pt x="404" y="1"/>
                  </a:moveTo>
                  <a:lnTo>
                    <a:pt x="236" y="35"/>
                  </a:lnTo>
                  <a:lnTo>
                    <a:pt x="34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68" y="203"/>
                  </a:lnTo>
                  <a:lnTo>
                    <a:pt x="303" y="270"/>
                  </a:lnTo>
                  <a:lnTo>
                    <a:pt x="673" y="304"/>
                  </a:lnTo>
                  <a:lnTo>
                    <a:pt x="1010" y="304"/>
                  </a:lnTo>
                  <a:lnTo>
                    <a:pt x="1145" y="270"/>
                  </a:lnTo>
                  <a:lnTo>
                    <a:pt x="1212" y="237"/>
                  </a:lnTo>
                  <a:lnTo>
                    <a:pt x="1279" y="203"/>
                  </a:lnTo>
                  <a:lnTo>
                    <a:pt x="1313" y="136"/>
                  </a:lnTo>
                  <a:lnTo>
                    <a:pt x="1279" y="102"/>
                  </a:lnTo>
                  <a:lnTo>
                    <a:pt x="1178" y="35"/>
                  </a:lnTo>
                  <a:lnTo>
                    <a:pt x="1044" y="1"/>
                  </a:lnTo>
                  <a:lnTo>
                    <a:pt x="774" y="3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8;p2"/>
            <p:cNvSpPr/>
            <p:nvPr/>
          </p:nvSpPr>
          <p:spPr>
            <a:xfrm>
              <a:off x="3225000" y="5426350"/>
              <a:ext cx="34550" cy="10975"/>
            </a:xfrm>
            <a:custGeom>
              <a:avLst/>
              <a:gdLst/>
              <a:ahLst/>
              <a:cxnLst/>
              <a:rect l="l" t="t" r="r" b="b"/>
              <a:pathLst>
                <a:path w="1382" h="439" extrusionOk="0">
                  <a:moveTo>
                    <a:pt x="135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02" y="169"/>
                  </a:lnTo>
                  <a:lnTo>
                    <a:pt x="203" y="237"/>
                  </a:lnTo>
                  <a:lnTo>
                    <a:pt x="472" y="304"/>
                  </a:lnTo>
                  <a:lnTo>
                    <a:pt x="842" y="371"/>
                  </a:lnTo>
                  <a:lnTo>
                    <a:pt x="1246" y="439"/>
                  </a:lnTo>
                  <a:lnTo>
                    <a:pt x="1347" y="405"/>
                  </a:lnTo>
                  <a:lnTo>
                    <a:pt x="1381" y="338"/>
                  </a:lnTo>
                  <a:lnTo>
                    <a:pt x="1347" y="237"/>
                  </a:lnTo>
                  <a:lnTo>
                    <a:pt x="1280" y="203"/>
                  </a:lnTo>
                  <a:lnTo>
                    <a:pt x="910" y="102"/>
                  </a:lnTo>
                  <a:lnTo>
                    <a:pt x="539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9;p2"/>
            <p:cNvSpPr/>
            <p:nvPr/>
          </p:nvSpPr>
          <p:spPr>
            <a:xfrm>
              <a:off x="2757850" y="5409525"/>
              <a:ext cx="584175" cy="67350"/>
            </a:xfrm>
            <a:custGeom>
              <a:avLst/>
              <a:gdLst/>
              <a:ahLst/>
              <a:cxnLst/>
              <a:rect l="l" t="t" r="r" b="b"/>
              <a:pathLst>
                <a:path w="23367" h="2694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68" y="371"/>
                  </a:lnTo>
                  <a:lnTo>
                    <a:pt x="169" y="573"/>
                  </a:lnTo>
                  <a:lnTo>
                    <a:pt x="338" y="775"/>
                  </a:lnTo>
                  <a:lnTo>
                    <a:pt x="540" y="910"/>
                  </a:lnTo>
                  <a:lnTo>
                    <a:pt x="742" y="1044"/>
                  </a:lnTo>
                  <a:lnTo>
                    <a:pt x="977" y="1145"/>
                  </a:lnTo>
                  <a:lnTo>
                    <a:pt x="1482" y="1280"/>
                  </a:lnTo>
                  <a:lnTo>
                    <a:pt x="1954" y="1381"/>
                  </a:lnTo>
                  <a:lnTo>
                    <a:pt x="2425" y="1448"/>
                  </a:lnTo>
                  <a:lnTo>
                    <a:pt x="3401" y="1549"/>
                  </a:lnTo>
                  <a:lnTo>
                    <a:pt x="5287" y="1684"/>
                  </a:lnTo>
                  <a:lnTo>
                    <a:pt x="9529" y="2054"/>
                  </a:lnTo>
                  <a:lnTo>
                    <a:pt x="13738" y="2391"/>
                  </a:lnTo>
                  <a:lnTo>
                    <a:pt x="18114" y="2694"/>
                  </a:lnTo>
                  <a:lnTo>
                    <a:pt x="23367" y="2694"/>
                  </a:lnTo>
                  <a:lnTo>
                    <a:pt x="19225" y="2458"/>
                  </a:lnTo>
                  <a:lnTo>
                    <a:pt x="15084" y="2189"/>
                  </a:lnTo>
                  <a:lnTo>
                    <a:pt x="11246" y="1920"/>
                  </a:lnTo>
                  <a:lnTo>
                    <a:pt x="7408" y="1583"/>
                  </a:lnTo>
                  <a:lnTo>
                    <a:pt x="3435" y="1213"/>
                  </a:lnTo>
                  <a:lnTo>
                    <a:pt x="2593" y="1145"/>
                  </a:lnTo>
                  <a:lnTo>
                    <a:pt x="2088" y="1112"/>
                  </a:lnTo>
                  <a:lnTo>
                    <a:pt x="1550" y="1044"/>
                  </a:lnTo>
                  <a:lnTo>
                    <a:pt x="1078" y="910"/>
                  </a:lnTo>
                  <a:lnTo>
                    <a:pt x="843" y="809"/>
                  </a:lnTo>
                  <a:lnTo>
                    <a:pt x="674" y="708"/>
                  </a:lnTo>
                  <a:lnTo>
                    <a:pt x="472" y="573"/>
                  </a:lnTo>
                  <a:lnTo>
                    <a:pt x="338" y="438"/>
                  </a:lnTo>
                  <a:lnTo>
                    <a:pt x="237" y="270"/>
                  </a:lnTo>
                  <a:lnTo>
                    <a:pt x="169" y="68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30;p2"/>
            <p:cNvSpPr/>
            <p:nvPr/>
          </p:nvSpPr>
          <p:spPr>
            <a:xfrm>
              <a:off x="829525" y="3584725"/>
              <a:ext cx="53900" cy="19375"/>
            </a:xfrm>
            <a:custGeom>
              <a:avLst/>
              <a:gdLst/>
              <a:ahLst/>
              <a:cxnLst/>
              <a:rect l="l" t="t" r="r" b="b"/>
              <a:pathLst>
                <a:path w="2156" h="775" extrusionOk="0">
                  <a:moveTo>
                    <a:pt x="101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236" y="371"/>
                  </a:lnTo>
                  <a:lnTo>
                    <a:pt x="438" y="438"/>
                  </a:lnTo>
                  <a:lnTo>
                    <a:pt x="842" y="539"/>
                  </a:lnTo>
                  <a:lnTo>
                    <a:pt x="1280" y="640"/>
                  </a:lnTo>
                  <a:lnTo>
                    <a:pt x="1751" y="707"/>
                  </a:lnTo>
                  <a:lnTo>
                    <a:pt x="1785" y="741"/>
                  </a:lnTo>
                  <a:lnTo>
                    <a:pt x="1852" y="775"/>
                  </a:lnTo>
                  <a:lnTo>
                    <a:pt x="1920" y="775"/>
                  </a:lnTo>
                  <a:lnTo>
                    <a:pt x="1987" y="741"/>
                  </a:lnTo>
                  <a:lnTo>
                    <a:pt x="2088" y="674"/>
                  </a:lnTo>
                  <a:lnTo>
                    <a:pt x="2122" y="640"/>
                  </a:lnTo>
                  <a:lnTo>
                    <a:pt x="2155" y="573"/>
                  </a:lnTo>
                  <a:lnTo>
                    <a:pt x="2155" y="472"/>
                  </a:lnTo>
                  <a:lnTo>
                    <a:pt x="2088" y="371"/>
                  </a:lnTo>
                  <a:lnTo>
                    <a:pt x="2054" y="337"/>
                  </a:lnTo>
                  <a:lnTo>
                    <a:pt x="1987" y="303"/>
                  </a:lnTo>
                  <a:lnTo>
                    <a:pt x="1516" y="270"/>
                  </a:lnTo>
                  <a:lnTo>
                    <a:pt x="1078" y="16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31;p2"/>
            <p:cNvSpPr/>
            <p:nvPr/>
          </p:nvSpPr>
          <p:spPr>
            <a:xfrm>
              <a:off x="1711625" y="523107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70" y="1"/>
                  </a:moveTo>
                  <a:lnTo>
                    <a:pt x="203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9"/>
                  </a:lnTo>
                  <a:lnTo>
                    <a:pt x="68" y="439"/>
                  </a:lnTo>
                  <a:lnTo>
                    <a:pt x="102" y="405"/>
                  </a:lnTo>
                  <a:lnTo>
                    <a:pt x="135" y="472"/>
                  </a:lnTo>
                  <a:lnTo>
                    <a:pt x="270" y="573"/>
                  </a:lnTo>
                  <a:lnTo>
                    <a:pt x="337" y="607"/>
                  </a:lnTo>
                  <a:lnTo>
                    <a:pt x="371" y="573"/>
                  </a:lnTo>
                  <a:lnTo>
                    <a:pt x="405" y="506"/>
                  </a:lnTo>
                  <a:lnTo>
                    <a:pt x="371" y="472"/>
                  </a:lnTo>
                  <a:lnTo>
                    <a:pt x="270" y="371"/>
                  </a:lnTo>
                  <a:lnTo>
                    <a:pt x="169" y="304"/>
                  </a:lnTo>
                  <a:lnTo>
                    <a:pt x="304" y="169"/>
                  </a:lnTo>
                  <a:lnTo>
                    <a:pt x="337" y="102"/>
                  </a:lnTo>
                  <a:lnTo>
                    <a:pt x="337" y="68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32;p2"/>
            <p:cNvSpPr/>
            <p:nvPr/>
          </p:nvSpPr>
          <p:spPr>
            <a:xfrm>
              <a:off x="923800" y="4840525"/>
              <a:ext cx="959550" cy="542925"/>
            </a:xfrm>
            <a:custGeom>
              <a:avLst/>
              <a:gdLst/>
              <a:ahLst/>
              <a:cxnLst/>
              <a:rect l="l" t="t" r="r" b="b"/>
              <a:pathLst>
                <a:path w="38382" h="21717" extrusionOk="0">
                  <a:moveTo>
                    <a:pt x="36059" y="304"/>
                  </a:moveTo>
                  <a:lnTo>
                    <a:pt x="36227" y="1247"/>
                  </a:lnTo>
                  <a:lnTo>
                    <a:pt x="36395" y="2223"/>
                  </a:lnTo>
                  <a:lnTo>
                    <a:pt x="36766" y="4142"/>
                  </a:lnTo>
                  <a:lnTo>
                    <a:pt x="37136" y="6432"/>
                  </a:lnTo>
                  <a:lnTo>
                    <a:pt x="37439" y="8721"/>
                  </a:lnTo>
                  <a:lnTo>
                    <a:pt x="37709" y="10909"/>
                  </a:lnTo>
                  <a:lnTo>
                    <a:pt x="37944" y="13098"/>
                  </a:lnTo>
                  <a:lnTo>
                    <a:pt x="38012" y="14108"/>
                  </a:lnTo>
                  <a:lnTo>
                    <a:pt x="38079" y="15152"/>
                  </a:lnTo>
                  <a:lnTo>
                    <a:pt x="38113" y="15421"/>
                  </a:lnTo>
                  <a:lnTo>
                    <a:pt x="38079" y="15791"/>
                  </a:lnTo>
                  <a:lnTo>
                    <a:pt x="38045" y="15960"/>
                  </a:lnTo>
                  <a:lnTo>
                    <a:pt x="38012" y="16094"/>
                  </a:lnTo>
                  <a:lnTo>
                    <a:pt x="37911" y="16229"/>
                  </a:lnTo>
                  <a:lnTo>
                    <a:pt x="37742" y="16296"/>
                  </a:lnTo>
                  <a:lnTo>
                    <a:pt x="37574" y="16330"/>
                  </a:lnTo>
                  <a:lnTo>
                    <a:pt x="37439" y="16397"/>
                  </a:lnTo>
                  <a:lnTo>
                    <a:pt x="28685" y="17609"/>
                  </a:lnTo>
                  <a:lnTo>
                    <a:pt x="19932" y="18855"/>
                  </a:lnTo>
                  <a:lnTo>
                    <a:pt x="15488" y="19495"/>
                  </a:lnTo>
                  <a:lnTo>
                    <a:pt x="11043" y="20202"/>
                  </a:lnTo>
                  <a:lnTo>
                    <a:pt x="6633" y="20976"/>
                  </a:lnTo>
                  <a:lnTo>
                    <a:pt x="4276" y="21414"/>
                  </a:lnTo>
                  <a:lnTo>
                    <a:pt x="3805" y="21481"/>
                  </a:lnTo>
                  <a:lnTo>
                    <a:pt x="3333" y="21549"/>
                  </a:lnTo>
                  <a:lnTo>
                    <a:pt x="3098" y="21549"/>
                  </a:lnTo>
                  <a:lnTo>
                    <a:pt x="2862" y="21515"/>
                  </a:lnTo>
                  <a:lnTo>
                    <a:pt x="2626" y="21448"/>
                  </a:lnTo>
                  <a:lnTo>
                    <a:pt x="2424" y="21313"/>
                  </a:lnTo>
                  <a:lnTo>
                    <a:pt x="2054" y="19360"/>
                  </a:lnTo>
                  <a:lnTo>
                    <a:pt x="1751" y="17407"/>
                  </a:lnTo>
                  <a:lnTo>
                    <a:pt x="1448" y="15488"/>
                  </a:lnTo>
                  <a:lnTo>
                    <a:pt x="1179" y="13502"/>
                  </a:lnTo>
                  <a:lnTo>
                    <a:pt x="674" y="9630"/>
                  </a:lnTo>
                  <a:lnTo>
                    <a:pt x="438" y="7745"/>
                  </a:lnTo>
                  <a:lnTo>
                    <a:pt x="303" y="6768"/>
                  </a:lnTo>
                  <a:lnTo>
                    <a:pt x="101" y="5859"/>
                  </a:lnTo>
                  <a:lnTo>
                    <a:pt x="4579" y="5119"/>
                  </a:lnTo>
                  <a:lnTo>
                    <a:pt x="9091" y="4445"/>
                  </a:lnTo>
                  <a:lnTo>
                    <a:pt x="18080" y="3199"/>
                  </a:lnTo>
                  <a:lnTo>
                    <a:pt x="22592" y="2526"/>
                  </a:lnTo>
                  <a:lnTo>
                    <a:pt x="27103" y="1853"/>
                  </a:lnTo>
                  <a:lnTo>
                    <a:pt x="31581" y="1112"/>
                  </a:lnTo>
                  <a:lnTo>
                    <a:pt x="33837" y="708"/>
                  </a:lnTo>
                  <a:lnTo>
                    <a:pt x="36059" y="304"/>
                  </a:lnTo>
                  <a:close/>
                  <a:moveTo>
                    <a:pt x="36092" y="1"/>
                  </a:moveTo>
                  <a:lnTo>
                    <a:pt x="36025" y="35"/>
                  </a:lnTo>
                  <a:lnTo>
                    <a:pt x="36025" y="68"/>
                  </a:lnTo>
                  <a:lnTo>
                    <a:pt x="36025" y="102"/>
                  </a:lnTo>
                  <a:lnTo>
                    <a:pt x="33803" y="540"/>
                  </a:lnTo>
                  <a:lnTo>
                    <a:pt x="31547" y="910"/>
                  </a:lnTo>
                  <a:lnTo>
                    <a:pt x="29291" y="1280"/>
                  </a:lnTo>
                  <a:lnTo>
                    <a:pt x="27069" y="1651"/>
                  </a:lnTo>
                  <a:lnTo>
                    <a:pt x="22558" y="2290"/>
                  </a:lnTo>
                  <a:lnTo>
                    <a:pt x="18046" y="2930"/>
                  </a:lnTo>
                  <a:lnTo>
                    <a:pt x="13535" y="3536"/>
                  </a:lnTo>
                  <a:lnTo>
                    <a:pt x="9023" y="4176"/>
                  </a:lnTo>
                  <a:lnTo>
                    <a:pt x="6768" y="4546"/>
                  </a:lnTo>
                  <a:lnTo>
                    <a:pt x="4545" y="4916"/>
                  </a:lnTo>
                  <a:lnTo>
                    <a:pt x="2290" y="5287"/>
                  </a:lnTo>
                  <a:lnTo>
                    <a:pt x="68" y="5725"/>
                  </a:lnTo>
                  <a:lnTo>
                    <a:pt x="34" y="5725"/>
                  </a:lnTo>
                  <a:lnTo>
                    <a:pt x="0" y="5758"/>
                  </a:lnTo>
                  <a:lnTo>
                    <a:pt x="34" y="5826"/>
                  </a:lnTo>
                  <a:lnTo>
                    <a:pt x="68" y="6768"/>
                  </a:lnTo>
                  <a:lnTo>
                    <a:pt x="169" y="7745"/>
                  </a:lnTo>
                  <a:lnTo>
                    <a:pt x="438" y="9630"/>
                  </a:lnTo>
                  <a:lnTo>
                    <a:pt x="1010" y="13771"/>
                  </a:lnTo>
                  <a:lnTo>
                    <a:pt x="1212" y="15589"/>
                  </a:lnTo>
                  <a:lnTo>
                    <a:pt x="1482" y="17441"/>
                  </a:lnTo>
                  <a:lnTo>
                    <a:pt x="1751" y="19259"/>
                  </a:lnTo>
                  <a:lnTo>
                    <a:pt x="1919" y="20134"/>
                  </a:lnTo>
                  <a:lnTo>
                    <a:pt x="2155" y="21043"/>
                  </a:lnTo>
                  <a:lnTo>
                    <a:pt x="2088" y="21077"/>
                  </a:lnTo>
                  <a:lnTo>
                    <a:pt x="2054" y="21111"/>
                  </a:lnTo>
                  <a:lnTo>
                    <a:pt x="2054" y="21144"/>
                  </a:lnTo>
                  <a:lnTo>
                    <a:pt x="2222" y="21347"/>
                  </a:lnTo>
                  <a:lnTo>
                    <a:pt x="2222" y="21380"/>
                  </a:lnTo>
                  <a:lnTo>
                    <a:pt x="2256" y="21414"/>
                  </a:lnTo>
                  <a:lnTo>
                    <a:pt x="2323" y="21448"/>
                  </a:lnTo>
                  <a:lnTo>
                    <a:pt x="2492" y="21582"/>
                  </a:lnTo>
                  <a:lnTo>
                    <a:pt x="2694" y="21650"/>
                  </a:lnTo>
                  <a:lnTo>
                    <a:pt x="2929" y="21717"/>
                  </a:lnTo>
                  <a:lnTo>
                    <a:pt x="3603" y="21717"/>
                  </a:lnTo>
                  <a:lnTo>
                    <a:pt x="4074" y="21650"/>
                  </a:lnTo>
                  <a:lnTo>
                    <a:pt x="6431" y="21246"/>
                  </a:lnTo>
                  <a:lnTo>
                    <a:pt x="8754" y="20808"/>
                  </a:lnTo>
                  <a:lnTo>
                    <a:pt x="11178" y="20404"/>
                  </a:lnTo>
                  <a:lnTo>
                    <a:pt x="13569" y="20000"/>
                  </a:lnTo>
                  <a:lnTo>
                    <a:pt x="18417" y="19293"/>
                  </a:lnTo>
                  <a:lnTo>
                    <a:pt x="27844" y="17946"/>
                  </a:lnTo>
                  <a:lnTo>
                    <a:pt x="37271" y="16633"/>
                  </a:lnTo>
                  <a:lnTo>
                    <a:pt x="37338" y="16700"/>
                  </a:lnTo>
                  <a:lnTo>
                    <a:pt x="37372" y="16700"/>
                  </a:lnTo>
                  <a:lnTo>
                    <a:pt x="37405" y="16667"/>
                  </a:lnTo>
                  <a:lnTo>
                    <a:pt x="37540" y="16633"/>
                  </a:lnTo>
                  <a:lnTo>
                    <a:pt x="37641" y="16566"/>
                  </a:lnTo>
                  <a:lnTo>
                    <a:pt x="37742" y="16566"/>
                  </a:lnTo>
                  <a:lnTo>
                    <a:pt x="37810" y="16532"/>
                  </a:lnTo>
                  <a:lnTo>
                    <a:pt x="37944" y="16498"/>
                  </a:lnTo>
                  <a:lnTo>
                    <a:pt x="38079" y="16431"/>
                  </a:lnTo>
                  <a:lnTo>
                    <a:pt x="38214" y="16330"/>
                  </a:lnTo>
                  <a:lnTo>
                    <a:pt x="38281" y="16162"/>
                  </a:lnTo>
                  <a:lnTo>
                    <a:pt x="38315" y="15960"/>
                  </a:lnTo>
                  <a:lnTo>
                    <a:pt x="38348" y="15724"/>
                  </a:lnTo>
                  <a:lnTo>
                    <a:pt x="38382" y="15286"/>
                  </a:lnTo>
                  <a:lnTo>
                    <a:pt x="38315" y="14377"/>
                  </a:lnTo>
                  <a:lnTo>
                    <a:pt x="38214" y="13165"/>
                  </a:lnTo>
                  <a:lnTo>
                    <a:pt x="38079" y="11919"/>
                  </a:lnTo>
                  <a:lnTo>
                    <a:pt x="37810" y="9495"/>
                  </a:lnTo>
                  <a:lnTo>
                    <a:pt x="37473" y="7172"/>
                  </a:lnTo>
                  <a:lnTo>
                    <a:pt x="37136" y="4849"/>
                  </a:lnTo>
                  <a:lnTo>
                    <a:pt x="36934" y="3637"/>
                  </a:lnTo>
                  <a:lnTo>
                    <a:pt x="36732" y="2425"/>
                  </a:lnTo>
                  <a:lnTo>
                    <a:pt x="36496" y="1213"/>
                  </a:lnTo>
                  <a:lnTo>
                    <a:pt x="36328" y="641"/>
                  </a:lnTo>
                  <a:lnTo>
                    <a:pt x="36193" y="35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3;p2"/>
            <p:cNvSpPr/>
            <p:nvPr/>
          </p:nvSpPr>
          <p:spPr>
            <a:xfrm>
              <a:off x="965875" y="3714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4;p2"/>
            <p:cNvSpPr/>
            <p:nvPr/>
          </p:nvSpPr>
          <p:spPr>
            <a:xfrm>
              <a:off x="954950" y="506022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2"/>
                  </a:moveTo>
                  <a:lnTo>
                    <a:pt x="1953" y="640"/>
                  </a:lnTo>
                  <a:lnTo>
                    <a:pt x="1986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22"/>
                  </a:lnTo>
                  <a:lnTo>
                    <a:pt x="337" y="1347"/>
                  </a:lnTo>
                  <a:lnTo>
                    <a:pt x="168" y="404"/>
                  </a:lnTo>
                  <a:lnTo>
                    <a:pt x="606" y="404"/>
                  </a:lnTo>
                  <a:lnTo>
                    <a:pt x="1077" y="371"/>
                  </a:lnTo>
                  <a:lnTo>
                    <a:pt x="1953" y="202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2" y="202"/>
                  </a:lnTo>
                  <a:lnTo>
                    <a:pt x="101" y="303"/>
                  </a:lnTo>
                  <a:lnTo>
                    <a:pt x="67" y="303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43"/>
                  </a:lnTo>
                  <a:lnTo>
                    <a:pt x="135" y="1448"/>
                  </a:lnTo>
                  <a:lnTo>
                    <a:pt x="236" y="1987"/>
                  </a:lnTo>
                  <a:lnTo>
                    <a:pt x="370" y="2458"/>
                  </a:lnTo>
                  <a:lnTo>
                    <a:pt x="404" y="2525"/>
                  </a:lnTo>
                  <a:lnTo>
                    <a:pt x="471" y="2525"/>
                  </a:lnTo>
                  <a:lnTo>
                    <a:pt x="539" y="2492"/>
                  </a:lnTo>
                  <a:lnTo>
                    <a:pt x="572" y="2424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1"/>
                  </a:lnTo>
                  <a:lnTo>
                    <a:pt x="2222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6"/>
                  </a:lnTo>
                  <a:lnTo>
                    <a:pt x="2054" y="169"/>
                  </a:lnTo>
                  <a:lnTo>
                    <a:pt x="2054" y="101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5;p2"/>
            <p:cNvSpPr/>
            <p:nvPr/>
          </p:nvSpPr>
          <p:spPr>
            <a:xfrm>
              <a:off x="956625" y="37059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0"/>
                  </a:moveTo>
                  <a:lnTo>
                    <a:pt x="101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169" y="404"/>
                  </a:lnTo>
                  <a:lnTo>
                    <a:pt x="270" y="404"/>
                  </a:lnTo>
                  <a:lnTo>
                    <a:pt x="303" y="371"/>
                  </a:lnTo>
                  <a:lnTo>
                    <a:pt x="371" y="337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404" y="101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6;p2"/>
            <p:cNvSpPr/>
            <p:nvPr/>
          </p:nvSpPr>
          <p:spPr>
            <a:xfrm>
              <a:off x="973450" y="5173850"/>
              <a:ext cx="103550" cy="63150"/>
            </a:xfrm>
            <a:custGeom>
              <a:avLst/>
              <a:gdLst/>
              <a:ahLst/>
              <a:cxnLst/>
              <a:rect l="l" t="t" r="r" b="b"/>
              <a:pathLst>
                <a:path w="4142" h="2526" extrusionOk="0">
                  <a:moveTo>
                    <a:pt x="3738" y="169"/>
                  </a:moveTo>
                  <a:lnTo>
                    <a:pt x="3704" y="337"/>
                  </a:lnTo>
                  <a:lnTo>
                    <a:pt x="3738" y="472"/>
                  </a:lnTo>
                  <a:lnTo>
                    <a:pt x="3772" y="809"/>
                  </a:lnTo>
                  <a:lnTo>
                    <a:pt x="3906" y="1751"/>
                  </a:lnTo>
                  <a:lnTo>
                    <a:pt x="3065" y="1852"/>
                  </a:lnTo>
                  <a:lnTo>
                    <a:pt x="2223" y="1953"/>
                  </a:lnTo>
                  <a:lnTo>
                    <a:pt x="1347" y="2088"/>
                  </a:lnTo>
                  <a:lnTo>
                    <a:pt x="910" y="2189"/>
                  </a:lnTo>
                  <a:lnTo>
                    <a:pt x="674" y="2256"/>
                  </a:lnTo>
                  <a:lnTo>
                    <a:pt x="506" y="2357"/>
                  </a:lnTo>
                  <a:lnTo>
                    <a:pt x="337" y="1381"/>
                  </a:lnTo>
                  <a:lnTo>
                    <a:pt x="270" y="1011"/>
                  </a:lnTo>
                  <a:lnTo>
                    <a:pt x="236" y="809"/>
                  </a:lnTo>
                  <a:lnTo>
                    <a:pt x="169" y="640"/>
                  </a:lnTo>
                  <a:lnTo>
                    <a:pt x="1044" y="472"/>
                  </a:lnTo>
                  <a:lnTo>
                    <a:pt x="1953" y="371"/>
                  </a:lnTo>
                  <a:lnTo>
                    <a:pt x="3738" y="169"/>
                  </a:lnTo>
                  <a:close/>
                  <a:moveTo>
                    <a:pt x="3267" y="1"/>
                  </a:moveTo>
                  <a:lnTo>
                    <a:pt x="2728" y="68"/>
                  </a:lnTo>
                  <a:lnTo>
                    <a:pt x="1684" y="203"/>
                  </a:lnTo>
                  <a:lnTo>
                    <a:pt x="876" y="304"/>
                  </a:lnTo>
                  <a:lnTo>
                    <a:pt x="472" y="405"/>
                  </a:lnTo>
                  <a:lnTo>
                    <a:pt x="270" y="472"/>
                  </a:lnTo>
                  <a:lnTo>
                    <a:pt x="135" y="573"/>
                  </a:lnTo>
                  <a:lnTo>
                    <a:pt x="102" y="506"/>
                  </a:lnTo>
                  <a:lnTo>
                    <a:pt x="68" y="539"/>
                  </a:lnTo>
                  <a:lnTo>
                    <a:pt x="1" y="708"/>
                  </a:lnTo>
                  <a:lnTo>
                    <a:pt x="34" y="910"/>
                  </a:lnTo>
                  <a:lnTo>
                    <a:pt x="102" y="1280"/>
                  </a:lnTo>
                  <a:lnTo>
                    <a:pt x="304" y="2425"/>
                  </a:lnTo>
                  <a:lnTo>
                    <a:pt x="337" y="2492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506" y="2425"/>
                  </a:lnTo>
                  <a:lnTo>
                    <a:pt x="506" y="2391"/>
                  </a:lnTo>
                  <a:lnTo>
                    <a:pt x="876" y="2391"/>
                  </a:lnTo>
                  <a:lnTo>
                    <a:pt x="1246" y="2324"/>
                  </a:lnTo>
                  <a:lnTo>
                    <a:pt x="2021" y="2155"/>
                  </a:lnTo>
                  <a:lnTo>
                    <a:pt x="2997" y="2021"/>
                  </a:lnTo>
                  <a:lnTo>
                    <a:pt x="3974" y="1920"/>
                  </a:lnTo>
                  <a:lnTo>
                    <a:pt x="3974" y="1987"/>
                  </a:lnTo>
                  <a:lnTo>
                    <a:pt x="4007" y="2021"/>
                  </a:lnTo>
                  <a:lnTo>
                    <a:pt x="4075" y="2054"/>
                  </a:lnTo>
                  <a:lnTo>
                    <a:pt x="4108" y="2021"/>
                  </a:lnTo>
                  <a:lnTo>
                    <a:pt x="4142" y="1953"/>
                  </a:lnTo>
                  <a:lnTo>
                    <a:pt x="4075" y="1448"/>
                  </a:lnTo>
                  <a:lnTo>
                    <a:pt x="4007" y="910"/>
                  </a:lnTo>
                  <a:lnTo>
                    <a:pt x="3974" y="539"/>
                  </a:lnTo>
                  <a:lnTo>
                    <a:pt x="3940" y="337"/>
                  </a:lnTo>
                  <a:lnTo>
                    <a:pt x="3839" y="135"/>
                  </a:lnTo>
                  <a:lnTo>
                    <a:pt x="3873" y="102"/>
                  </a:lnTo>
                  <a:lnTo>
                    <a:pt x="3873" y="34"/>
                  </a:lnTo>
                  <a:lnTo>
                    <a:pt x="38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7;p2"/>
            <p:cNvSpPr/>
            <p:nvPr/>
          </p:nvSpPr>
          <p:spPr>
            <a:xfrm>
              <a:off x="614050" y="3595650"/>
              <a:ext cx="114500" cy="94300"/>
            </a:xfrm>
            <a:custGeom>
              <a:avLst/>
              <a:gdLst/>
              <a:ahLst/>
              <a:cxnLst/>
              <a:rect l="l" t="t" r="r" b="b"/>
              <a:pathLst>
                <a:path w="4580" h="3772" extrusionOk="0">
                  <a:moveTo>
                    <a:pt x="2391" y="1583"/>
                  </a:moveTo>
                  <a:lnTo>
                    <a:pt x="2425" y="1651"/>
                  </a:lnTo>
                  <a:lnTo>
                    <a:pt x="2559" y="1718"/>
                  </a:lnTo>
                  <a:lnTo>
                    <a:pt x="2660" y="1819"/>
                  </a:lnTo>
                  <a:lnTo>
                    <a:pt x="2694" y="1954"/>
                  </a:lnTo>
                  <a:lnTo>
                    <a:pt x="2728" y="2088"/>
                  </a:lnTo>
                  <a:lnTo>
                    <a:pt x="2694" y="2223"/>
                  </a:lnTo>
                  <a:lnTo>
                    <a:pt x="2660" y="2324"/>
                  </a:lnTo>
                  <a:lnTo>
                    <a:pt x="2559" y="2425"/>
                  </a:lnTo>
                  <a:lnTo>
                    <a:pt x="2425" y="2526"/>
                  </a:lnTo>
                  <a:lnTo>
                    <a:pt x="2357" y="2560"/>
                  </a:lnTo>
                  <a:lnTo>
                    <a:pt x="2324" y="2627"/>
                  </a:lnTo>
                  <a:lnTo>
                    <a:pt x="2290" y="2964"/>
                  </a:lnTo>
                  <a:lnTo>
                    <a:pt x="2256" y="3267"/>
                  </a:lnTo>
                  <a:lnTo>
                    <a:pt x="1819" y="3199"/>
                  </a:lnTo>
                  <a:lnTo>
                    <a:pt x="1819" y="2896"/>
                  </a:lnTo>
                  <a:lnTo>
                    <a:pt x="1920" y="2627"/>
                  </a:lnTo>
                  <a:lnTo>
                    <a:pt x="1920" y="2526"/>
                  </a:lnTo>
                  <a:lnTo>
                    <a:pt x="1886" y="2492"/>
                  </a:lnTo>
                  <a:lnTo>
                    <a:pt x="1852" y="2459"/>
                  </a:lnTo>
                  <a:lnTo>
                    <a:pt x="1718" y="2391"/>
                  </a:lnTo>
                  <a:lnTo>
                    <a:pt x="1617" y="2324"/>
                  </a:lnTo>
                  <a:lnTo>
                    <a:pt x="1549" y="2223"/>
                  </a:lnTo>
                  <a:lnTo>
                    <a:pt x="1549" y="2122"/>
                  </a:lnTo>
                  <a:lnTo>
                    <a:pt x="1549" y="1987"/>
                  </a:lnTo>
                  <a:lnTo>
                    <a:pt x="1583" y="1886"/>
                  </a:lnTo>
                  <a:lnTo>
                    <a:pt x="1650" y="1752"/>
                  </a:lnTo>
                  <a:lnTo>
                    <a:pt x="1751" y="1684"/>
                  </a:lnTo>
                  <a:lnTo>
                    <a:pt x="1920" y="1617"/>
                  </a:lnTo>
                  <a:lnTo>
                    <a:pt x="2054" y="1583"/>
                  </a:lnTo>
                  <a:close/>
                  <a:moveTo>
                    <a:pt x="775" y="270"/>
                  </a:moveTo>
                  <a:lnTo>
                    <a:pt x="1213" y="472"/>
                  </a:lnTo>
                  <a:lnTo>
                    <a:pt x="1650" y="607"/>
                  </a:lnTo>
                  <a:lnTo>
                    <a:pt x="2088" y="708"/>
                  </a:lnTo>
                  <a:lnTo>
                    <a:pt x="2559" y="775"/>
                  </a:lnTo>
                  <a:lnTo>
                    <a:pt x="3536" y="843"/>
                  </a:lnTo>
                  <a:lnTo>
                    <a:pt x="4445" y="910"/>
                  </a:lnTo>
                  <a:lnTo>
                    <a:pt x="4310" y="1213"/>
                  </a:lnTo>
                  <a:lnTo>
                    <a:pt x="4175" y="1516"/>
                  </a:lnTo>
                  <a:lnTo>
                    <a:pt x="4007" y="2156"/>
                  </a:lnTo>
                  <a:lnTo>
                    <a:pt x="3670" y="3469"/>
                  </a:lnTo>
                  <a:lnTo>
                    <a:pt x="3670" y="3502"/>
                  </a:lnTo>
                  <a:lnTo>
                    <a:pt x="3064" y="3368"/>
                  </a:lnTo>
                  <a:lnTo>
                    <a:pt x="2492" y="3300"/>
                  </a:lnTo>
                  <a:lnTo>
                    <a:pt x="2559" y="2997"/>
                  </a:lnTo>
                  <a:lnTo>
                    <a:pt x="2559" y="2728"/>
                  </a:lnTo>
                  <a:lnTo>
                    <a:pt x="2728" y="2593"/>
                  </a:lnTo>
                  <a:lnTo>
                    <a:pt x="2862" y="2425"/>
                  </a:lnTo>
                  <a:lnTo>
                    <a:pt x="2930" y="2257"/>
                  </a:lnTo>
                  <a:lnTo>
                    <a:pt x="2963" y="2088"/>
                  </a:lnTo>
                  <a:lnTo>
                    <a:pt x="2930" y="1886"/>
                  </a:lnTo>
                  <a:lnTo>
                    <a:pt x="2862" y="1718"/>
                  </a:lnTo>
                  <a:lnTo>
                    <a:pt x="2728" y="1550"/>
                  </a:lnTo>
                  <a:lnTo>
                    <a:pt x="2559" y="1449"/>
                  </a:lnTo>
                  <a:lnTo>
                    <a:pt x="2458" y="1415"/>
                  </a:lnTo>
                  <a:lnTo>
                    <a:pt x="2391" y="1482"/>
                  </a:lnTo>
                  <a:lnTo>
                    <a:pt x="2290" y="1415"/>
                  </a:lnTo>
                  <a:lnTo>
                    <a:pt x="2155" y="1381"/>
                  </a:lnTo>
                  <a:lnTo>
                    <a:pt x="2021" y="1381"/>
                  </a:lnTo>
                  <a:lnTo>
                    <a:pt x="1886" y="1415"/>
                  </a:lnTo>
                  <a:lnTo>
                    <a:pt x="1751" y="1449"/>
                  </a:lnTo>
                  <a:lnTo>
                    <a:pt x="1617" y="1550"/>
                  </a:lnTo>
                  <a:lnTo>
                    <a:pt x="1516" y="1617"/>
                  </a:lnTo>
                  <a:lnTo>
                    <a:pt x="1415" y="1752"/>
                  </a:lnTo>
                  <a:lnTo>
                    <a:pt x="1347" y="1853"/>
                  </a:lnTo>
                  <a:lnTo>
                    <a:pt x="1314" y="1987"/>
                  </a:lnTo>
                  <a:lnTo>
                    <a:pt x="1314" y="2122"/>
                  </a:lnTo>
                  <a:lnTo>
                    <a:pt x="1347" y="2257"/>
                  </a:lnTo>
                  <a:lnTo>
                    <a:pt x="1381" y="2358"/>
                  </a:lnTo>
                  <a:lnTo>
                    <a:pt x="1448" y="2459"/>
                  </a:lnTo>
                  <a:lnTo>
                    <a:pt x="1549" y="2560"/>
                  </a:lnTo>
                  <a:lnTo>
                    <a:pt x="1684" y="2627"/>
                  </a:lnTo>
                  <a:lnTo>
                    <a:pt x="1583" y="2896"/>
                  </a:lnTo>
                  <a:lnTo>
                    <a:pt x="1583" y="3166"/>
                  </a:lnTo>
                  <a:lnTo>
                    <a:pt x="876" y="3065"/>
                  </a:lnTo>
                  <a:lnTo>
                    <a:pt x="539" y="3031"/>
                  </a:lnTo>
                  <a:lnTo>
                    <a:pt x="202" y="3031"/>
                  </a:lnTo>
                  <a:lnTo>
                    <a:pt x="337" y="2358"/>
                  </a:lnTo>
                  <a:lnTo>
                    <a:pt x="505" y="1651"/>
                  </a:lnTo>
                  <a:lnTo>
                    <a:pt x="640" y="977"/>
                  </a:lnTo>
                  <a:lnTo>
                    <a:pt x="775" y="270"/>
                  </a:lnTo>
                  <a:close/>
                  <a:moveTo>
                    <a:pt x="741" y="1"/>
                  </a:moveTo>
                  <a:lnTo>
                    <a:pt x="707" y="68"/>
                  </a:lnTo>
                  <a:lnTo>
                    <a:pt x="472" y="775"/>
                  </a:lnTo>
                  <a:lnTo>
                    <a:pt x="270" y="1516"/>
                  </a:lnTo>
                  <a:lnTo>
                    <a:pt x="101" y="2290"/>
                  </a:lnTo>
                  <a:lnTo>
                    <a:pt x="0" y="3031"/>
                  </a:lnTo>
                  <a:lnTo>
                    <a:pt x="0" y="3098"/>
                  </a:lnTo>
                  <a:lnTo>
                    <a:pt x="34" y="3132"/>
                  </a:lnTo>
                  <a:lnTo>
                    <a:pt x="101" y="3132"/>
                  </a:lnTo>
                  <a:lnTo>
                    <a:pt x="573" y="3267"/>
                  </a:lnTo>
                  <a:lnTo>
                    <a:pt x="1044" y="3368"/>
                  </a:lnTo>
                  <a:lnTo>
                    <a:pt x="2021" y="3502"/>
                  </a:lnTo>
                  <a:lnTo>
                    <a:pt x="2997" y="3603"/>
                  </a:lnTo>
                  <a:lnTo>
                    <a:pt x="3468" y="3704"/>
                  </a:lnTo>
                  <a:lnTo>
                    <a:pt x="3940" y="3772"/>
                  </a:lnTo>
                  <a:lnTo>
                    <a:pt x="4041" y="3772"/>
                  </a:lnTo>
                  <a:lnTo>
                    <a:pt x="4108" y="3704"/>
                  </a:lnTo>
                  <a:lnTo>
                    <a:pt x="4074" y="3603"/>
                  </a:lnTo>
                  <a:lnTo>
                    <a:pt x="4074" y="3570"/>
                  </a:lnTo>
                  <a:lnTo>
                    <a:pt x="4007" y="3570"/>
                  </a:lnTo>
                  <a:lnTo>
                    <a:pt x="3906" y="3536"/>
                  </a:lnTo>
                  <a:lnTo>
                    <a:pt x="3906" y="3502"/>
                  </a:lnTo>
                  <a:lnTo>
                    <a:pt x="4310" y="2122"/>
                  </a:lnTo>
                  <a:lnTo>
                    <a:pt x="4478" y="1415"/>
                  </a:lnTo>
                  <a:lnTo>
                    <a:pt x="4546" y="1078"/>
                  </a:lnTo>
                  <a:lnTo>
                    <a:pt x="4579" y="708"/>
                  </a:lnTo>
                  <a:lnTo>
                    <a:pt x="4546" y="674"/>
                  </a:lnTo>
                  <a:lnTo>
                    <a:pt x="4546" y="708"/>
                  </a:lnTo>
                  <a:lnTo>
                    <a:pt x="4512" y="742"/>
                  </a:lnTo>
                  <a:lnTo>
                    <a:pt x="4478" y="742"/>
                  </a:lnTo>
                  <a:lnTo>
                    <a:pt x="4074" y="607"/>
                  </a:lnTo>
                  <a:lnTo>
                    <a:pt x="3637" y="573"/>
                  </a:lnTo>
                  <a:lnTo>
                    <a:pt x="2761" y="506"/>
                  </a:lnTo>
                  <a:lnTo>
                    <a:pt x="2256" y="472"/>
                  </a:lnTo>
                  <a:lnTo>
                    <a:pt x="1785" y="371"/>
                  </a:lnTo>
                  <a:lnTo>
                    <a:pt x="808" y="102"/>
                  </a:lnTo>
                  <a:lnTo>
                    <a:pt x="808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8;p2"/>
            <p:cNvSpPr/>
            <p:nvPr/>
          </p:nvSpPr>
          <p:spPr>
            <a:xfrm>
              <a:off x="963350" y="5113250"/>
              <a:ext cx="90100" cy="63150"/>
            </a:xfrm>
            <a:custGeom>
              <a:avLst/>
              <a:gdLst/>
              <a:ahLst/>
              <a:cxnLst/>
              <a:rect l="l" t="t" r="r" b="b"/>
              <a:pathLst>
                <a:path w="3604" h="2526" extrusionOk="0">
                  <a:moveTo>
                    <a:pt x="3199" y="337"/>
                  </a:moveTo>
                  <a:lnTo>
                    <a:pt x="3300" y="1212"/>
                  </a:lnTo>
                  <a:lnTo>
                    <a:pt x="3334" y="1583"/>
                  </a:lnTo>
                  <a:lnTo>
                    <a:pt x="3368" y="1987"/>
                  </a:lnTo>
                  <a:lnTo>
                    <a:pt x="3267" y="1919"/>
                  </a:lnTo>
                  <a:lnTo>
                    <a:pt x="2896" y="1919"/>
                  </a:lnTo>
                  <a:lnTo>
                    <a:pt x="2425" y="2020"/>
                  </a:lnTo>
                  <a:lnTo>
                    <a:pt x="1482" y="2256"/>
                  </a:lnTo>
                  <a:lnTo>
                    <a:pt x="1246" y="2290"/>
                  </a:lnTo>
                  <a:lnTo>
                    <a:pt x="977" y="2290"/>
                  </a:lnTo>
                  <a:lnTo>
                    <a:pt x="708" y="2324"/>
                  </a:lnTo>
                  <a:lnTo>
                    <a:pt x="472" y="2391"/>
                  </a:lnTo>
                  <a:lnTo>
                    <a:pt x="337" y="1919"/>
                  </a:lnTo>
                  <a:lnTo>
                    <a:pt x="236" y="1448"/>
                  </a:lnTo>
                  <a:lnTo>
                    <a:pt x="203" y="1078"/>
                  </a:lnTo>
                  <a:lnTo>
                    <a:pt x="203" y="876"/>
                  </a:lnTo>
                  <a:lnTo>
                    <a:pt x="135" y="707"/>
                  </a:lnTo>
                  <a:lnTo>
                    <a:pt x="169" y="707"/>
                  </a:lnTo>
                  <a:lnTo>
                    <a:pt x="506" y="606"/>
                  </a:lnTo>
                  <a:lnTo>
                    <a:pt x="842" y="539"/>
                  </a:lnTo>
                  <a:lnTo>
                    <a:pt x="1549" y="472"/>
                  </a:lnTo>
                  <a:lnTo>
                    <a:pt x="2357" y="371"/>
                  </a:lnTo>
                  <a:lnTo>
                    <a:pt x="3199" y="337"/>
                  </a:lnTo>
                  <a:close/>
                  <a:moveTo>
                    <a:pt x="3233" y="0"/>
                  </a:moveTo>
                  <a:lnTo>
                    <a:pt x="3165" y="34"/>
                  </a:lnTo>
                  <a:lnTo>
                    <a:pt x="3165" y="101"/>
                  </a:lnTo>
                  <a:lnTo>
                    <a:pt x="3165" y="169"/>
                  </a:lnTo>
                  <a:lnTo>
                    <a:pt x="2458" y="202"/>
                  </a:lnTo>
                  <a:lnTo>
                    <a:pt x="1751" y="270"/>
                  </a:lnTo>
                  <a:lnTo>
                    <a:pt x="943" y="337"/>
                  </a:lnTo>
                  <a:lnTo>
                    <a:pt x="539" y="438"/>
                  </a:lnTo>
                  <a:lnTo>
                    <a:pt x="169" y="539"/>
                  </a:lnTo>
                  <a:lnTo>
                    <a:pt x="135" y="606"/>
                  </a:lnTo>
                  <a:lnTo>
                    <a:pt x="135" y="674"/>
                  </a:lnTo>
                  <a:lnTo>
                    <a:pt x="102" y="606"/>
                  </a:lnTo>
                  <a:lnTo>
                    <a:pt x="68" y="606"/>
                  </a:lnTo>
                  <a:lnTo>
                    <a:pt x="34" y="707"/>
                  </a:lnTo>
                  <a:lnTo>
                    <a:pt x="1" y="808"/>
                  </a:lnTo>
                  <a:lnTo>
                    <a:pt x="1" y="1044"/>
                  </a:lnTo>
                  <a:lnTo>
                    <a:pt x="68" y="1482"/>
                  </a:lnTo>
                  <a:lnTo>
                    <a:pt x="169" y="1987"/>
                  </a:lnTo>
                  <a:lnTo>
                    <a:pt x="304" y="2458"/>
                  </a:lnTo>
                  <a:lnTo>
                    <a:pt x="337" y="2526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472" y="2425"/>
                  </a:lnTo>
                  <a:lnTo>
                    <a:pt x="842" y="2492"/>
                  </a:lnTo>
                  <a:lnTo>
                    <a:pt x="1179" y="2458"/>
                  </a:lnTo>
                  <a:lnTo>
                    <a:pt x="1549" y="2425"/>
                  </a:lnTo>
                  <a:lnTo>
                    <a:pt x="1886" y="2357"/>
                  </a:lnTo>
                  <a:lnTo>
                    <a:pt x="2290" y="2256"/>
                  </a:lnTo>
                  <a:lnTo>
                    <a:pt x="2660" y="2189"/>
                  </a:lnTo>
                  <a:lnTo>
                    <a:pt x="3031" y="2155"/>
                  </a:lnTo>
                  <a:lnTo>
                    <a:pt x="3435" y="2155"/>
                  </a:lnTo>
                  <a:lnTo>
                    <a:pt x="3435" y="2189"/>
                  </a:lnTo>
                  <a:lnTo>
                    <a:pt x="3536" y="2189"/>
                  </a:lnTo>
                  <a:lnTo>
                    <a:pt x="3570" y="2121"/>
                  </a:lnTo>
                  <a:lnTo>
                    <a:pt x="3603" y="1886"/>
                  </a:lnTo>
                  <a:lnTo>
                    <a:pt x="3603" y="1650"/>
                  </a:lnTo>
                  <a:lnTo>
                    <a:pt x="3536" y="1179"/>
                  </a:lnTo>
                  <a:lnTo>
                    <a:pt x="3469" y="606"/>
                  </a:lnTo>
                  <a:lnTo>
                    <a:pt x="3334" y="68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9;p2"/>
            <p:cNvSpPr/>
            <p:nvPr/>
          </p:nvSpPr>
          <p:spPr>
            <a:xfrm>
              <a:off x="947375" y="3694975"/>
              <a:ext cx="33675" cy="37900"/>
            </a:xfrm>
            <a:custGeom>
              <a:avLst/>
              <a:gdLst/>
              <a:ahLst/>
              <a:cxnLst/>
              <a:rect l="l" t="t" r="r" b="b"/>
              <a:pathLst>
                <a:path w="1347" h="1516" extrusionOk="0">
                  <a:moveTo>
                    <a:pt x="842" y="236"/>
                  </a:moveTo>
                  <a:lnTo>
                    <a:pt x="909" y="270"/>
                  </a:lnTo>
                  <a:lnTo>
                    <a:pt x="1044" y="337"/>
                  </a:lnTo>
                  <a:lnTo>
                    <a:pt x="1111" y="472"/>
                  </a:lnTo>
                  <a:lnTo>
                    <a:pt x="1145" y="573"/>
                  </a:lnTo>
                  <a:lnTo>
                    <a:pt x="1145" y="708"/>
                  </a:lnTo>
                  <a:lnTo>
                    <a:pt x="1145" y="842"/>
                  </a:lnTo>
                  <a:lnTo>
                    <a:pt x="1111" y="943"/>
                  </a:lnTo>
                  <a:lnTo>
                    <a:pt x="1044" y="1044"/>
                  </a:lnTo>
                  <a:lnTo>
                    <a:pt x="976" y="1145"/>
                  </a:lnTo>
                  <a:lnTo>
                    <a:pt x="875" y="1213"/>
                  </a:lnTo>
                  <a:lnTo>
                    <a:pt x="774" y="1246"/>
                  </a:lnTo>
                  <a:lnTo>
                    <a:pt x="640" y="1280"/>
                  </a:lnTo>
                  <a:lnTo>
                    <a:pt x="505" y="1280"/>
                  </a:lnTo>
                  <a:lnTo>
                    <a:pt x="404" y="1213"/>
                  </a:lnTo>
                  <a:lnTo>
                    <a:pt x="303" y="1145"/>
                  </a:lnTo>
                  <a:lnTo>
                    <a:pt x="236" y="1078"/>
                  </a:lnTo>
                  <a:lnTo>
                    <a:pt x="202" y="943"/>
                  </a:lnTo>
                  <a:lnTo>
                    <a:pt x="202" y="708"/>
                  </a:lnTo>
                  <a:lnTo>
                    <a:pt x="236" y="472"/>
                  </a:lnTo>
                  <a:lnTo>
                    <a:pt x="269" y="371"/>
                  </a:lnTo>
                  <a:lnTo>
                    <a:pt x="337" y="304"/>
                  </a:lnTo>
                  <a:lnTo>
                    <a:pt x="404" y="270"/>
                  </a:lnTo>
                  <a:lnTo>
                    <a:pt x="505" y="236"/>
                  </a:lnTo>
                  <a:close/>
                  <a:moveTo>
                    <a:pt x="741" y="1"/>
                  </a:moveTo>
                  <a:lnTo>
                    <a:pt x="606" y="34"/>
                  </a:lnTo>
                  <a:lnTo>
                    <a:pt x="438" y="68"/>
                  </a:lnTo>
                  <a:lnTo>
                    <a:pt x="303" y="135"/>
                  </a:lnTo>
                  <a:lnTo>
                    <a:pt x="168" y="236"/>
                  </a:lnTo>
                  <a:lnTo>
                    <a:pt x="101" y="371"/>
                  </a:lnTo>
                  <a:lnTo>
                    <a:pt x="34" y="539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34" y="1044"/>
                  </a:lnTo>
                  <a:lnTo>
                    <a:pt x="101" y="1213"/>
                  </a:lnTo>
                  <a:lnTo>
                    <a:pt x="202" y="1314"/>
                  </a:lnTo>
                  <a:lnTo>
                    <a:pt x="337" y="1415"/>
                  </a:lnTo>
                  <a:lnTo>
                    <a:pt x="539" y="1482"/>
                  </a:lnTo>
                  <a:lnTo>
                    <a:pt x="707" y="1516"/>
                  </a:lnTo>
                  <a:lnTo>
                    <a:pt x="842" y="1448"/>
                  </a:lnTo>
                  <a:lnTo>
                    <a:pt x="976" y="1381"/>
                  </a:lnTo>
                  <a:lnTo>
                    <a:pt x="1111" y="1280"/>
                  </a:lnTo>
                  <a:lnTo>
                    <a:pt x="1212" y="1179"/>
                  </a:lnTo>
                  <a:lnTo>
                    <a:pt x="1279" y="1011"/>
                  </a:lnTo>
                  <a:lnTo>
                    <a:pt x="1347" y="876"/>
                  </a:lnTo>
                  <a:lnTo>
                    <a:pt x="1347" y="708"/>
                  </a:lnTo>
                  <a:lnTo>
                    <a:pt x="1347" y="573"/>
                  </a:lnTo>
                  <a:lnTo>
                    <a:pt x="1313" y="438"/>
                  </a:lnTo>
                  <a:lnTo>
                    <a:pt x="1212" y="304"/>
                  </a:lnTo>
                  <a:lnTo>
                    <a:pt x="1111" y="169"/>
                  </a:lnTo>
                  <a:lnTo>
                    <a:pt x="1010" y="102"/>
                  </a:lnTo>
                  <a:lnTo>
                    <a:pt x="875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40;p2"/>
            <p:cNvSpPr/>
            <p:nvPr/>
          </p:nvSpPr>
          <p:spPr>
            <a:xfrm>
              <a:off x="659500" y="3640275"/>
              <a:ext cx="14325" cy="13475"/>
            </a:xfrm>
            <a:custGeom>
              <a:avLst/>
              <a:gdLst/>
              <a:ahLst/>
              <a:cxnLst/>
              <a:rect l="l" t="t" r="r" b="b"/>
              <a:pathLst>
                <a:path w="573" h="539" extrusionOk="0">
                  <a:moveTo>
                    <a:pt x="236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1" y="303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102" y="505"/>
                  </a:lnTo>
                  <a:lnTo>
                    <a:pt x="236" y="539"/>
                  </a:lnTo>
                  <a:lnTo>
                    <a:pt x="438" y="539"/>
                  </a:lnTo>
                  <a:lnTo>
                    <a:pt x="506" y="505"/>
                  </a:lnTo>
                  <a:lnTo>
                    <a:pt x="539" y="472"/>
                  </a:lnTo>
                  <a:lnTo>
                    <a:pt x="573" y="404"/>
                  </a:lnTo>
                  <a:lnTo>
                    <a:pt x="539" y="270"/>
                  </a:lnTo>
                  <a:lnTo>
                    <a:pt x="506" y="135"/>
                  </a:lnTo>
                  <a:lnTo>
                    <a:pt x="405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41;p2"/>
            <p:cNvSpPr/>
            <p:nvPr/>
          </p:nvSpPr>
          <p:spPr>
            <a:xfrm>
              <a:off x="470950" y="3557775"/>
              <a:ext cx="100200" cy="96825"/>
            </a:xfrm>
            <a:custGeom>
              <a:avLst/>
              <a:gdLst/>
              <a:ahLst/>
              <a:cxnLst/>
              <a:rect l="l" t="t" r="r" b="b"/>
              <a:pathLst>
                <a:path w="4008" h="3873" extrusionOk="0">
                  <a:moveTo>
                    <a:pt x="2088" y="270"/>
                  </a:moveTo>
                  <a:lnTo>
                    <a:pt x="2391" y="304"/>
                  </a:lnTo>
                  <a:lnTo>
                    <a:pt x="2661" y="371"/>
                  </a:lnTo>
                  <a:lnTo>
                    <a:pt x="2930" y="472"/>
                  </a:lnTo>
                  <a:lnTo>
                    <a:pt x="3166" y="641"/>
                  </a:lnTo>
                  <a:lnTo>
                    <a:pt x="3368" y="843"/>
                  </a:lnTo>
                  <a:lnTo>
                    <a:pt x="3570" y="1112"/>
                  </a:lnTo>
                  <a:lnTo>
                    <a:pt x="3671" y="1280"/>
                  </a:lnTo>
                  <a:lnTo>
                    <a:pt x="3738" y="1449"/>
                  </a:lnTo>
                  <a:lnTo>
                    <a:pt x="3772" y="1617"/>
                  </a:lnTo>
                  <a:lnTo>
                    <a:pt x="3805" y="1819"/>
                  </a:lnTo>
                  <a:lnTo>
                    <a:pt x="3772" y="1987"/>
                  </a:lnTo>
                  <a:lnTo>
                    <a:pt x="3772" y="2156"/>
                  </a:lnTo>
                  <a:lnTo>
                    <a:pt x="3637" y="2492"/>
                  </a:lnTo>
                  <a:lnTo>
                    <a:pt x="3469" y="2829"/>
                  </a:lnTo>
                  <a:lnTo>
                    <a:pt x="3233" y="3098"/>
                  </a:lnTo>
                  <a:lnTo>
                    <a:pt x="2964" y="3334"/>
                  </a:lnTo>
                  <a:lnTo>
                    <a:pt x="2627" y="3502"/>
                  </a:lnTo>
                  <a:lnTo>
                    <a:pt x="2324" y="3570"/>
                  </a:lnTo>
                  <a:lnTo>
                    <a:pt x="1987" y="3603"/>
                  </a:lnTo>
                  <a:lnTo>
                    <a:pt x="1651" y="3603"/>
                  </a:lnTo>
                  <a:lnTo>
                    <a:pt x="1348" y="3570"/>
                  </a:lnTo>
                  <a:lnTo>
                    <a:pt x="1112" y="3502"/>
                  </a:lnTo>
                  <a:lnTo>
                    <a:pt x="944" y="3435"/>
                  </a:lnTo>
                  <a:lnTo>
                    <a:pt x="775" y="3334"/>
                  </a:lnTo>
                  <a:lnTo>
                    <a:pt x="641" y="3199"/>
                  </a:lnTo>
                  <a:lnTo>
                    <a:pt x="506" y="3031"/>
                  </a:lnTo>
                  <a:lnTo>
                    <a:pt x="405" y="2863"/>
                  </a:lnTo>
                  <a:lnTo>
                    <a:pt x="338" y="2694"/>
                  </a:lnTo>
                  <a:lnTo>
                    <a:pt x="270" y="2459"/>
                  </a:lnTo>
                  <a:lnTo>
                    <a:pt x="237" y="2122"/>
                  </a:lnTo>
                  <a:lnTo>
                    <a:pt x="237" y="1785"/>
                  </a:lnTo>
                  <a:lnTo>
                    <a:pt x="338" y="1449"/>
                  </a:lnTo>
                  <a:lnTo>
                    <a:pt x="439" y="1146"/>
                  </a:lnTo>
                  <a:lnTo>
                    <a:pt x="641" y="876"/>
                  </a:lnTo>
                  <a:lnTo>
                    <a:pt x="843" y="674"/>
                  </a:lnTo>
                  <a:lnTo>
                    <a:pt x="1112" y="472"/>
                  </a:lnTo>
                  <a:lnTo>
                    <a:pt x="1415" y="338"/>
                  </a:lnTo>
                  <a:lnTo>
                    <a:pt x="1482" y="338"/>
                  </a:lnTo>
                  <a:lnTo>
                    <a:pt x="1785" y="304"/>
                  </a:lnTo>
                  <a:lnTo>
                    <a:pt x="2088" y="270"/>
                  </a:lnTo>
                  <a:close/>
                  <a:moveTo>
                    <a:pt x="1987" y="1"/>
                  </a:moveTo>
                  <a:lnTo>
                    <a:pt x="1651" y="35"/>
                  </a:lnTo>
                  <a:lnTo>
                    <a:pt x="1449" y="68"/>
                  </a:lnTo>
                  <a:lnTo>
                    <a:pt x="1280" y="136"/>
                  </a:lnTo>
                  <a:lnTo>
                    <a:pt x="1112" y="203"/>
                  </a:lnTo>
                  <a:lnTo>
                    <a:pt x="944" y="270"/>
                  </a:lnTo>
                  <a:lnTo>
                    <a:pt x="775" y="405"/>
                  </a:lnTo>
                  <a:lnTo>
                    <a:pt x="641" y="506"/>
                  </a:lnTo>
                  <a:lnTo>
                    <a:pt x="405" y="809"/>
                  </a:lnTo>
                  <a:lnTo>
                    <a:pt x="203" y="1112"/>
                  </a:lnTo>
                  <a:lnTo>
                    <a:pt x="68" y="1482"/>
                  </a:lnTo>
                  <a:lnTo>
                    <a:pt x="1" y="1886"/>
                  </a:lnTo>
                  <a:lnTo>
                    <a:pt x="1" y="2290"/>
                  </a:lnTo>
                  <a:lnTo>
                    <a:pt x="35" y="2526"/>
                  </a:lnTo>
                  <a:lnTo>
                    <a:pt x="68" y="2762"/>
                  </a:lnTo>
                  <a:lnTo>
                    <a:pt x="136" y="2964"/>
                  </a:lnTo>
                  <a:lnTo>
                    <a:pt x="237" y="3166"/>
                  </a:lnTo>
                  <a:lnTo>
                    <a:pt x="371" y="3300"/>
                  </a:lnTo>
                  <a:lnTo>
                    <a:pt x="506" y="3435"/>
                  </a:lnTo>
                  <a:lnTo>
                    <a:pt x="674" y="3570"/>
                  </a:lnTo>
                  <a:lnTo>
                    <a:pt x="843" y="3671"/>
                  </a:lnTo>
                  <a:lnTo>
                    <a:pt x="1011" y="3738"/>
                  </a:lnTo>
                  <a:lnTo>
                    <a:pt x="1213" y="3805"/>
                  </a:lnTo>
                  <a:lnTo>
                    <a:pt x="1617" y="3873"/>
                  </a:lnTo>
                  <a:lnTo>
                    <a:pt x="2055" y="3873"/>
                  </a:lnTo>
                  <a:lnTo>
                    <a:pt x="2526" y="3805"/>
                  </a:lnTo>
                  <a:lnTo>
                    <a:pt x="2728" y="3772"/>
                  </a:lnTo>
                  <a:lnTo>
                    <a:pt x="2930" y="3671"/>
                  </a:lnTo>
                  <a:lnTo>
                    <a:pt x="3132" y="3570"/>
                  </a:lnTo>
                  <a:lnTo>
                    <a:pt x="3300" y="3469"/>
                  </a:lnTo>
                  <a:lnTo>
                    <a:pt x="3435" y="3300"/>
                  </a:lnTo>
                  <a:lnTo>
                    <a:pt x="3570" y="3166"/>
                  </a:lnTo>
                  <a:lnTo>
                    <a:pt x="3704" y="2997"/>
                  </a:lnTo>
                  <a:lnTo>
                    <a:pt x="3805" y="2795"/>
                  </a:lnTo>
                  <a:lnTo>
                    <a:pt x="3873" y="2627"/>
                  </a:lnTo>
                  <a:lnTo>
                    <a:pt x="3940" y="2425"/>
                  </a:lnTo>
                  <a:lnTo>
                    <a:pt x="3974" y="2223"/>
                  </a:lnTo>
                  <a:lnTo>
                    <a:pt x="4007" y="2021"/>
                  </a:lnTo>
                  <a:lnTo>
                    <a:pt x="4007" y="1785"/>
                  </a:lnTo>
                  <a:lnTo>
                    <a:pt x="3974" y="1583"/>
                  </a:lnTo>
                  <a:lnTo>
                    <a:pt x="3940" y="1381"/>
                  </a:lnTo>
                  <a:lnTo>
                    <a:pt x="3906" y="1179"/>
                  </a:lnTo>
                  <a:lnTo>
                    <a:pt x="3738" y="876"/>
                  </a:lnTo>
                  <a:lnTo>
                    <a:pt x="3536" y="607"/>
                  </a:lnTo>
                  <a:lnTo>
                    <a:pt x="3267" y="371"/>
                  </a:lnTo>
                  <a:lnTo>
                    <a:pt x="2997" y="203"/>
                  </a:lnTo>
                  <a:lnTo>
                    <a:pt x="2661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42;p2"/>
            <p:cNvSpPr/>
            <p:nvPr/>
          </p:nvSpPr>
          <p:spPr>
            <a:xfrm>
              <a:off x="446550" y="3524950"/>
              <a:ext cx="579125" cy="253375"/>
            </a:xfrm>
            <a:custGeom>
              <a:avLst/>
              <a:gdLst/>
              <a:ahLst/>
              <a:cxnLst/>
              <a:rect l="l" t="t" r="r" b="b"/>
              <a:pathLst>
                <a:path w="23165" h="10135" extrusionOk="0">
                  <a:moveTo>
                    <a:pt x="3603" y="304"/>
                  </a:moveTo>
                  <a:lnTo>
                    <a:pt x="3940" y="337"/>
                  </a:lnTo>
                  <a:lnTo>
                    <a:pt x="4647" y="472"/>
                  </a:lnTo>
                  <a:lnTo>
                    <a:pt x="5219" y="607"/>
                  </a:lnTo>
                  <a:lnTo>
                    <a:pt x="6397" y="775"/>
                  </a:lnTo>
                  <a:lnTo>
                    <a:pt x="7576" y="977"/>
                  </a:lnTo>
                  <a:lnTo>
                    <a:pt x="7340" y="1112"/>
                  </a:lnTo>
                  <a:lnTo>
                    <a:pt x="7138" y="1213"/>
                  </a:lnTo>
                  <a:lnTo>
                    <a:pt x="6667" y="1482"/>
                  </a:lnTo>
                  <a:lnTo>
                    <a:pt x="6330" y="1348"/>
                  </a:lnTo>
                  <a:lnTo>
                    <a:pt x="5926" y="1246"/>
                  </a:lnTo>
                  <a:lnTo>
                    <a:pt x="5522" y="1179"/>
                  </a:lnTo>
                  <a:lnTo>
                    <a:pt x="5152" y="1145"/>
                  </a:lnTo>
                  <a:lnTo>
                    <a:pt x="5084" y="1112"/>
                  </a:lnTo>
                  <a:lnTo>
                    <a:pt x="4849" y="910"/>
                  </a:lnTo>
                  <a:lnTo>
                    <a:pt x="4546" y="741"/>
                  </a:lnTo>
                  <a:lnTo>
                    <a:pt x="4276" y="640"/>
                  </a:lnTo>
                  <a:lnTo>
                    <a:pt x="3973" y="539"/>
                  </a:lnTo>
                  <a:lnTo>
                    <a:pt x="3637" y="506"/>
                  </a:lnTo>
                  <a:lnTo>
                    <a:pt x="3334" y="472"/>
                  </a:lnTo>
                  <a:lnTo>
                    <a:pt x="2997" y="472"/>
                  </a:lnTo>
                  <a:lnTo>
                    <a:pt x="2694" y="506"/>
                  </a:lnTo>
                  <a:lnTo>
                    <a:pt x="2829" y="438"/>
                  </a:lnTo>
                  <a:lnTo>
                    <a:pt x="2963" y="371"/>
                  </a:lnTo>
                  <a:lnTo>
                    <a:pt x="3266" y="304"/>
                  </a:lnTo>
                  <a:close/>
                  <a:moveTo>
                    <a:pt x="2559" y="640"/>
                  </a:moveTo>
                  <a:lnTo>
                    <a:pt x="2593" y="741"/>
                  </a:lnTo>
                  <a:lnTo>
                    <a:pt x="2627" y="775"/>
                  </a:lnTo>
                  <a:lnTo>
                    <a:pt x="3502" y="775"/>
                  </a:lnTo>
                  <a:lnTo>
                    <a:pt x="3771" y="809"/>
                  </a:lnTo>
                  <a:lnTo>
                    <a:pt x="4007" y="876"/>
                  </a:lnTo>
                  <a:lnTo>
                    <a:pt x="4276" y="943"/>
                  </a:lnTo>
                  <a:lnTo>
                    <a:pt x="4512" y="1044"/>
                  </a:lnTo>
                  <a:lnTo>
                    <a:pt x="4748" y="1179"/>
                  </a:lnTo>
                  <a:lnTo>
                    <a:pt x="4815" y="1213"/>
                  </a:lnTo>
                  <a:lnTo>
                    <a:pt x="4815" y="1280"/>
                  </a:lnTo>
                  <a:lnTo>
                    <a:pt x="4882" y="1348"/>
                  </a:lnTo>
                  <a:lnTo>
                    <a:pt x="4983" y="1348"/>
                  </a:lnTo>
                  <a:lnTo>
                    <a:pt x="5152" y="1583"/>
                  </a:lnTo>
                  <a:lnTo>
                    <a:pt x="5320" y="1819"/>
                  </a:lnTo>
                  <a:lnTo>
                    <a:pt x="5421" y="2088"/>
                  </a:lnTo>
                  <a:lnTo>
                    <a:pt x="5522" y="2358"/>
                  </a:lnTo>
                  <a:lnTo>
                    <a:pt x="5589" y="2661"/>
                  </a:lnTo>
                  <a:lnTo>
                    <a:pt x="5623" y="2930"/>
                  </a:lnTo>
                  <a:lnTo>
                    <a:pt x="5690" y="3502"/>
                  </a:lnTo>
                  <a:lnTo>
                    <a:pt x="5690" y="3805"/>
                  </a:lnTo>
                  <a:lnTo>
                    <a:pt x="5657" y="4108"/>
                  </a:lnTo>
                  <a:lnTo>
                    <a:pt x="5623" y="4411"/>
                  </a:lnTo>
                  <a:lnTo>
                    <a:pt x="5522" y="4681"/>
                  </a:lnTo>
                  <a:lnTo>
                    <a:pt x="5421" y="4950"/>
                  </a:lnTo>
                  <a:lnTo>
                    <a:pt x="5253" y="5186"/>
                  </a:lnTo>
                  <a:lnTo>
                    <a:pt x="5051" y="5421"/>
                  </a:lnTo>
                  <a:lnTo>
                    <a:pt x="4815" y="5590"/>
                  </a:lnTo>
                  <a:lnTo>
                    <a:pt x="4613" y="5724"/>
                  </a:lnTo>
                  <a:lnTo>
                    <a:pt x="4377" y="5825"/>
                  </a:lnTo>
                  <a:lnTo>
                    <a:pt x="4108" y="5893"/>
                  </a:lnTo>
                  <a:lnTo>
                    <a:pt x="3872" y="5960"/>
                  </a:lnTo>
                  <a:lnTo>
                    <a:pt x="3334" y="5994"/>
                  </a:lnTo>
                  <a:lnTo>
                    <a:pt x="2829" y="5994"/>
                  </a:lnTo>
                  <a:lnTo>
                    <a:pt x="2559" y="5960"/>
                  </a:lnTo>
                  <a:lnTo>
                    <a:pt x="2290" y="5926"/>
                  </a:lnTo>
                  <a:lnTo>
                    <a:pt x="2054" y="5825"/>
                  </a:lnTo>
                  <a:lnTo>
                    <a:pt x="1819" y="5724"/>
                  </a:lnTo>
                  <a:lnTo>
                    <a:pt x="1617" y="5623"/>
                  </a:lnTo>
                  <a:lnTo>
                    <a:pt x="1381" y="5489"/>
                  </a:lnTo>
                  <a:lnTo>
                    <a:pt x="1213" y="5320"/>
                  </a:lnTo>
                  <a:lnTo>
                    <a:pt x="1011" y="5152"/>
                  </a:lnTo>
                  <a:lnTo>
                    <a:pt x="842" y="4950"/>
                  </a:lnTo>
                  <a:lnTo>
                    <a:pt x="708" y="4748"/>
                  </a:lnTo>
                  <a:lnTo>
                    <a:pt x="573" y="4546"/>
                  </a:lnTo>
                  <a:lnTo>
                    <a:pt x="472" y="4310"/>
                  </a:lnTo>
                  <a:lnTo>
                    <a:pt x="371" y="4075"/>
                  </a:lnTo>
                  <a:lnTo>
                    <a:pt x="304" y="3839"/>
                  </a:lnTo>
                  <a:lnTo>
                    <a:pt x="270" y="3570"/>
                  </a:lnTo>
                  <a:lnTo>
                    <a:pt x="236" y="3300"/>
                  </a:lnTo>
                  <a:lnTo>
                    <a:pt x="270" y="3065"/>
                  </a:lnTo>
                  <a:lnTo>
                    <a:pt x="270" y="2829"/>
                  </a:lnTo>
                  <a:lnTo>
                    <a:pt x="337" y="2593"/>
                  </a:lnTo>
                  <a:lnTo>
                    <a:pt x="405" y="2358"/>
                  </a:lnTo>
                  <a:lnTo>
                    <a:pt x="506" y="2156"/>
                  </a:lnTo>
                  <a:lnTo>
                    <a:pt x="640" y="1954"/>
                  </a:lnTo>
                  <a:lnTo>
                    <a:pt x="775" y="1752"/>
                  </a:lnTo>
                  <a:lnTo>
                    <a:pt x="943" y="1583"/>
                  </a:lnTo>
                  <a:lnTo>
                    <a:pt x="1280" y="1280"/>
                  </a:lnTo>
                  <a:lnTo>
                    <a:pt x="1684" y="1011"/>
                  </a:lnTo>
                  <a:lnTo>
                    <a:pt x="2122" y="809"/>
                  </a:lnTo>
                  <a:lnTo>
                    <a:pt x="2559" y="640"/>
                  </a:lnTo>
                  <a:close/>
                  <a:moveTo>
                    <a:pt x="5387" y="1449"/>
                  </a:moveTo>
                  <a:lnTo>
                    <a:pt x="6061" y="1550"/>
                  </a:lnTo>
                  <a:lnTo>
                    <a:pt x="6364" y="1651"/>
                  </a:lnTo>
                  <a:lnTo>
                    <a:pt x="6700" y="1752"/>
                  </a:lnTo>
                  <a:lnTo>
                    <a:pt x="6633" y="2055"/>
                  </a:lnTo>
                  <a:lnTo>
                    <a:pt x="6566" y="2391"/>
                  </a:lnTo>
                  <a:lnTo>
                    <a:pt x="6498" y="3031"/>
                  </a:lnTo>
                  <a:lnTo>
                    <a:pt x="6263" y="3974"/>
                  </a:lnTo>
                  <a:lnTo>
                    <a:pt x="6027" y="4916"/>
                  </a:lnTo>
                  <a:lnTo>
                    <a:pt x="5892" y="5287"/>
                  </a:lnTo>
                  <a:lnTo>
                    <a:pt x="5825" y="5623"/>
                  </a:lnTo>
                  <a:lnTo>
                    <a:pt x="5791" y="5994"/>
                  </a:lnTo>
                  <a:lnTo>
                    <a:pt x="5791" y="6128"/>
                  </a:lnTo>
                  <a:lnTo>
                    <a:pt x="5825" y="6297"/>
                  </a:lnTo>
                  <a:lnTo>
                    <a:pt x="5724" y="6229"/>
                  </a:lnTo>
                  <a:lnTo>
                    <a:pt x="5589" y="6196"/>
                  </a:lnTo>
                  <a:lnTo>
                    <a:pt x="5320" y="6196"/>
                  </a:lnTo>
                  <a:lnTo>
                    <a:pt x="5185" y="6162"/>
                  </a:lnTo>
                  <a:lnTo>
                    <a:pt x="5051" y="6128"/>
                  </a:lnTo>
                  <a:lnTo>
                    <a:pt x="4748" y="5994"/>
                  </a:lnTo>
                  <a:lnTo>
                    <a:pt x="4983" y="5893"/>
                  </a:lnTo>
                  <a:lnTo>
                    <a:pt x="5185" y="5724"/>
                  </a:lnTo>
                  <a:lnTo>
                    <a:pt x="5387" y="5489"/>
                  </a:lnTo>
                  <a:lnTo>
                    <a:pt x="5589" y="5253"/>
                  </a:lnTo>
                  <a:lnTo>
                    <a:pt x="5724" y="4984"/>
                  </a:lnTo>
                  <a:lnTo>
                    <a:pt x="5825" y="4714"/>
                  </a:lnTo>
                  <a:lnTo>
                    <a:pt x="5892" y="4445"/>
                  </a:lnTo>
                  <a:lnTo>
                    <a:pt x="5960" y="4142"/>
                  </a:lnTo>
                  <a:lnTo>
                    <a:pt x="5960" y="3839"/>
                  </a:lnTo>
                  <a:lnTo>
                    <a:pt x="5960" y="3502"/>
                  </a:lnTo>
                  <a:lnTo>
                    <a:pt x="5926" y="2964"/>
                  </a:lnTo>
                  <a:lnTo>
                    <a:pt x="5825" y="2425"/>
                  </a:lnTo>
                  <a:lnTo>
                    <a:pt x="5758" y="2156"/>
                  </a:lnTo>
                  <a:lnTo>
                    <a:pt x="5657" y="1920"/>
                  </a:lnTo>
                  <a:lnTo>
                    <a:pt x="5522" y="1651"/>
                  </a:lnTo>
                  <a:lnTo>
                    <a:pt x="5387" y="1449"/>
                  </a:lnTo>
                  <a:close/>
                  <a:moveTo>
                    <a:pt x="4411" y="6128"/>
                  </a:moveTo>
                  <a:lnTo>
                    <a:pt x="4546" y="6229"/>
                  </a:lnTo>
                  <a:lnTo>
                    <a:pt x="4680" y="6263"/>
                  </a:lnTo>
                  <a:lnTo>
                    <a:pt x="5017" y="6364"/>
                  </a:lnTo>
                  <a:lnTo>
                    <a:pt x="5219" y="6431"/>
                  </a:lnTo>
                  <a:lnTo>
                    <a:pt x="5421" y="6431"/>
                  </a:lnTo>
                  <a:lnTo>
                    <a:pt x="5522" y="6465"/>
                  </a:lnTo>
                  <a:lnTo>
                    <a:pt x="5488" y="6499"/>
                  </a:lnTo>
                  <a:lnTo>
                    <a:pt x="5387" y="6633"/>
                  </a:lnTo>
                  <a:lnTo>
                    <a:pt x="5320" y="6835"/>
                  </a:lnTo>
                  <a:lnTo>
                    <a:pt x="5253" y="6869"/>
                  </a:lnTo>
                  <a:lnTo>
                    <a:pt x="5118" y="6835"/>
                  </a:lnTo>
                  <a:lnTo>
                    <a:pt x="4849" y="6802"/>
                  </a:lnTo>
                  <a:lnTo>
                    <a:pt x="4546" y="6701"/>
                  </a:lnTo>
                  <a:lnTo>
                    <a:pt x="3906" y="6566"/>
                  </a:lnTo>
                  <a:lnTo>
                    <a:pt x="3603" y="6465"/>
                  </a:lnTo>
                  <a:lnTo>
                    <a:pt x="3468" y="6398"/>
                  </a:lnTo>
                  <a:lnTo>
                    <a:pt x="3300" y="6330"/>
                  </a:lnTo>
                  <a:lnTo>
                    <a:pt x="3872" y="6263"/>
                  </a:lnTo>
                  <a:lnTo>
                    <a:pt x="4142" y="6196"/>
                  </a:lnTo>
                  <a:lnTo>
                    <a:pt x="4411" y="6128"/>
                  </a:lnTo>
                  <a:close/>
                  <a:moveTo>
                    <a:pt x="15926" y="8653"/>
                  </a:moveTo>
                  <a:lnTo>
                    <a:pt x="16936" y="8822"/>
                  </a:lnTo>
                  <a:lnTo>
                    <a:pt x="16902" y="8855"/>
                  </a:lnTo>
                  <a:lnTo>
                    <a:pt x="16801" y="8923"/>
                  </a:lnTo>
                  <a:lnTo>
                    <a:pt x="16666" y="8956"/>
                  </a:lnTo>
                  <a:lnTo>
                    <a:pt x="16431" y="8956"/>
                  </a:lnTo>
                  <a:lnTo>
                    <a:pt x="16296" y="8923"/>
                  </a:lnTo>
                  <a:lnTo>
                    <a:pt x="16161" y="8855"/>
                  </a:lnTo>
                  <a:lnTo>
                    <a:pt x="16027" y="8754"/>
                  </a:lnTo>
                  <a:lnTo>
                    <a:pt x="15926" y="8653"/>
                  </a:lnTo>
                  <a:close/>
                  <a:moveTo>
                    <a:pt x="20572" y="5051"/>
                  </a:moveTo>
                  <a:lnTo>
                    <a:pt x="20875" y="5085"/>
                  </a:lnTo>
                  <a:lnTo>
                    <a:pt x="21178" y="5152"/>
                  </a:lnTo>
                  <a:lnTo>
                    <a:pt x="21481" y="5253"/>
                  </a:lnTo>
                  <a:lnTo>
                    <a:pt x="21750" y="5421"/>
                  </a:lnTo>
                  <a:lnTo>
                    <a:pt x="22019" y="5623"/>
                  </a:lnTo>
                  <a:lnTo>
                    <a:pt x="22255" y="5825"/>
                  </a:lnTo>
                  <a:lnTo>
                    <a:pt x="22491" y="6095"/>
                  </a:lnTo>
                  <a:lnTo>
                    <a:pt x="22659" y="6398"/>
                  </a:lnTo>
                  <a:lnTo>
                    <a:pt x="22760" y="6633"/>
                  </a:lnTo>
                  <a:lnTo>
                    <a:pt x="22861" y="6903"/>
                  </a:lnTo>
                  <a:lnTo>
                    <a:pt x="22895" y="7138"/>
                  </a:lnTo>
                  <a:lnTo>
                    <a:pt x="22928" y="7408"/>
                  </a:lnTo>
                  <a:lnTo>
                    <a:pt x="22895" y="7677"/>
                  </a:lnTo>
                  <a:lnTo>
                    <a:pt x="22861" y="7913"/>
                  </a:lnTo>
                  <a:lnTo>
                    <a:pt x="22794" y="8182"/>
                  </a:lnTo>
                  <a:lnTo>
                    <a:pt x="22726" y="8418"/>
                  </a:lnTo>
                  <a:lnTo>
                    <a:pt x="22592" y="8653"/>
                  </a:lnTo>
                  <a:lnTo>
                    <a:pt x="22457" y="8855"/>
                  </a:lnTo>
                  <a:lnTo>
                    <a:pt x="22289" y="9091"/>
                  </a:lnTo>
                  <a:lnTo>
                    <a:pt x="22120" y="9259"/>
                  </a:lnTo>
                  <a:lnTo>
                    <a:pt x="21918" y="9428"/>
                  </a:lnTo>
                  <a:lnTo>
                    <a:pt x="21716" y="9596"/>
                  </a:lnTo>
                  <a:lnTo>
                    <a:pt x="21481" y="9731"/>
                  </a:lnTo>
                  <a:lnTo>
                    <a:pt x="21245" y="9832"/>
                  </a:lnTo>
                  <a:lnTo>
                    <a:pt x="20875" y="9933"/>
                  </a:lnTo>
                  <a:lnTo>
                    <a:pt x="20504" y="9967"/>
                  </a:lnTo>
                  <a:lnTo>
                    <a:pt x="20134" y="9933"/>
                  </a:lnTo>
                  <a:lnTo>
                    <a:pt x="19764" y="9866"/>
                  </a:lnTo>
                  <a:lnTo>
                    <a:pt x="19427" y="9731"/>
                  </a:lnTo>
                  <a:lnTo>
                    <a:pt x="19124" y="9529"/>
                  </a:lnTo>
                  <a:lnTo>
                    <a:pt x="18821" y="9293"/>
                  </a:lnTo>
                  <a:lnTo>
                    <a:pt x="18585" y="9057"/>
                  </a:lnTo>
                  <a:lnTo>
                    <a:pt x="18619" y="8990"/>
                  </a:lnTo>
                  <a:lnTo>
                    <a:pt x="18585" y="8923"/>
                  </a:lnTo>
                  <a:lnTo>
                    <a:pt x="18585" y="8889"/>
                  </a:lnTo>
                  <a:lnTo>
                    <a:pt x="18518" y="8855"/>
                  </a:lnTo>
                  <a:lnTo>
                    <a:pt x="18451" y="8822"/>
                  </a:lnTo>
                  <a:lnTo>
                    <a:pt x="18316" y="8586"/>
                  </a:lnTo>
                  <a:lnTo>
                    <a:pt x="18181" y="8350"/>
                  </a:lnTo>
                  <a:lnTo>
                    <a:pt x="18114" y="8047"/>
                  </a:lnTo>
                  <a:lnTo>
                    <a:pt x="18080" y="7778"/>
                  </a:lnTo>
                  <a:lnTo>
                    <a:pt x="18080" y="7509"/>
                  </a:lnTo>
                  <a:lnTo>
                    <a:pt x="18114" y="7239"/>
                  </a:lnTo>
                  <a:lnTo>
                    <a:pt x="18148" y="7004"/>
                  </a:lnTo>
                  <a:lnTo>
                    <a:pt x="18249" y="6768"/>
                  </a:lnTo>
                  <a:lnTo>
                    <a:pt x="18350" y="6532"/>
                  </a:lnTo>
                  <a:lnTo>
                    <a:pt x="18484" y="6330"/>
                  </a:lnTo>
                  <a:lnTo>
                    <a:pt x="18619" y="6128"/>
                  </a:lnTo>
                  <a:lnTo>
                    <a:pt x="18787" y="5960"/>
                  </a:lnTo>
                  <a:lnTo>
                    <a:pt x="18989" y="5792"/>
                  </a:lnTo>
                  <a:lnTo>
                    <a:pt x="19191" y="5623"/>
                  </a:lnTo>
                  <a:lnTo>
                    <a:pt x="19393" y="5489"/>
                  </a:lnTo>
                  <a:lnTo>
                    <a:pt x="19629" y="5354"/>
                  </a:lnTo>
                  <a:lnTo>
                    <a:pt x="19865" y="5253"/>
                  </a:lnTo>
                  <a:lnTo>
                    <a:pt x="20100" y="5186"/>
                  </a:lnTo>
                  <a:lnTo>
                    <a:pt x="20336" y="5118"/>
                  </a:lnTo>
                  <a:lnTo>
                    <a:pt x="20572" y="5051"/>
                  </a:lnTo>
                  <a:close/>
                  <a:moveTo>
                    <a:pt x="4680" y="1"/>
                  </a:moveTo>
                  <a:lnTo>
                    <a:pt x="4512" y="34"/>
                  </a:lnTo>
                  <a:lnTo>
                    <a:pt x="4377" y="68"/>
                  </a:lnTo>
                  <a:lnTo>
                    <a:pt x="4344" y="135"/>
                  </a:lnTo>
                  <a:lnTo>
                    <a:pt x="4344" y="169"/>
                  </a:lnTo>
                  <a:lnTo>
                    <a:pt x="4377" y="236"/>
                  </a:lnTo>
                  <a:lnTo>
                    <a:pt x="4243" y="236"/>
                  </a:lnTo>
                  <a:lnTo>
                    <a:pt x="3839" y="135"/>
                  </a:lnTo>
                  <a:lnTo>
                    <a:pt x="3536" y="102"/>
                  </a:lnTo>
                  <a:lnTo>
                    <a:pt x="3233" y="68"/>
                  </a:lnTo>
                  <a:lnTo>
                    <a:pt x="2930" y="68"/>
                  </a:lnTo>
                  <a:lnTo>
                    <a:pt x="2829" y="102"/>
                  </a:lnTo>
                  <a:lnTo>
                    <a:pt x="2728" y="135"/>
                  </a:lnTo>
                  <a:lnTo>
                    <a:pt x="2627" y="203"/>
                  </a:lnTo>
                  <a:lnTo>
                    <a:pt x="2559" y="270"/>
                  </a:lnTo>
                  <a:lnTo>
                    <a:pt x="2526" y="371"/>
                  </a:lnTo>
                  <a:lnTo>
                    <a:pt x="2526" y="472"/>
                  </a:lnTo>
                  <a:lnTo>
                    <a:pt x="2256" y="539"/>
                  </a:lnTo>
                  <a:lnTo>
                    <a:pt x="2021" y="573"/>
                  </a:lnTo>
                  <a:lnTo>
                    <a:pt x="1785" y="674"/>
                  </a:lnTo>
                  <a:lnTo>
                    <a:pt x="1549" y="775"/>
                  </a:lnTo>
                  <a:lnTo>
                    <a:pt x="1314" y="910"/>
                  </a:lnTo>
                  <a:lnTo>
                    <a:pt x="1112" y="1078"/>
                  </a:lnTo>
                  <a:lnTo>
                    <a:pt x="910" y="1246"/>
                  </a:lnTo>
                  <a:lnTo>
                    <a:pt x="741" y="1415"/>
                  </a:lnTo>
                  <a:lnTo>
                    <a:pt x="573" y="1617"/>
                  </a:lnTo>
                  <a:lnTo>
                    <a:pt x="438" y="1819"/>
                  </a:lnTo>
                  <a:lnTo>
                    <a:pt x="304" y="2055"/>
                  </a:lnTo>
                  <a:lnTo>
                    <a:pt x="203" y="2290"/>
                  </a:lnTo>
                  <a:lnTo>
                    <a:pt x="135" y="2526"/>
                  </a:lnTo>
                  <a:lnTo>
                    <a:pt x="68" y="2795"/>
                  </a:lnTo>
                  <a:lnTo>
                    <a:pt x="34" y="3065"/>
                  </a:lnTo>
                  <a:lnTo>
                    <a:pt x="1" y="3300"/>
                  </a:lnTo>
                  <a:lnTo>
                    <a:pt x="1" y="3603"/>
                  </a:lnTo>
                  <a:lnTo>
                    <a:pt x="34" y="3906"/>
                  </a:lnTo>
                  <a:lnTo>
                    <a:pt x="102" y="4176"/>
                  </a:lnTo>
                  <a:lnTo>
                    <a:pt x="203" y="4445"/>
                  </a:lnTo>
                  <a:lnTo>
                    <a:pt x="304" y="4681"/>
                  </a:lnTo>
                  <a:lnTo>
                    <a:pt x="472" y="4950"/>
                  </a:lnTo>
                  <a:lnTo>
                    <a:pt x="640" y="5152"/>
                  </a:lnTo>
                  <a:lnTo>
                    <a:pt x="809" y="5354"/>
                  </a:lnTo>
                  <a:lnTo>
                    <a:pt x="1011" y="5556"/>
                  </a:lnTo>
                  <a:lnTo>
                    <a:pt x="1246" y="5724"/>
                  </a:lnTo>
                  <a:lnTo>
                    <a:pt x="1482" y="5859"/>
                  </a:lnTo>
                  <a:lnTo>
                    <a:pt x="1718" y="5994"/>
                  </a:lnTo>
                  <a:lnTo>
                    <a:pt x="1987" y="6095"/>
                  </a:lnTo>
                  <a:lnTo>
                    <a:pt x="2256" y="6196"/>
                  </a:lnTo>
                  <a:lnTo>
                    <a:pt x="2526" y="6263"/>
                  </a:lnTo>
                  <a:lnTo>
                    <a:pt x="2829" y="6297"/>
                  </a:lnTo>
                  <a:lnTo>
                    <a:pt x="3031" y="6330"/>
                  </a:lnTo>
                  <a:lnTo>
                    <a:pt x="2997" y="6330"/>
                  </a:lnTo>
                  <a:lnTo>
                    <a:pt x="2997" y="6398"/>
                  </a:lnTo>
                  <a:lnTo>
                    <a:pt x="3064" y="6465"/>
                  </a:lnTo>
                  <a:lnTo>
                    <a:pt x="3435" y="6667"/>
                  </a:lnTo>
                  <a:lnTo>
                    <a:pt x="3839" y="6802"/>
                  </a:lnTo>
                  <a:lnTo>
                    <a:pt x="4344" y="6936"/>
                  </a:lnTo>
                  <a:lnTo>
                    <a:pt x="4512" y="7004"/>
                  </a:lnTo>
                  <a:lnTo>
                    <a:pt x="4714" y="7071"/>
                  </a:lnTo>
                  <a:lnTo>
                    <a:pt x="4916" y="7105"/>
                  </a:lnTo>
                  <a:lnTo>
                    <a:pt x="5084" y="7138"/>
                  </a:lnTo>
                  <a:lnTo>
                    <a:pt x="5253" y="7138"/>
                  </a:lnTo>
                  <a:lnTo>
                    <a:pt x="5354" y="7105"/>
                  </a:lnTo>
                  <a:lnTo>
                    <a:pt x="5455" y="7037"/>
                  </a:lnTo>
                  <a:lnTo>
                    <a:pt x="5556" y="6903"/>
                  </a:lnTo>
                  <a:lnTo>
                    <a:pt x="5623" y="6768"/>
                  </a:lnTo>
                  <a:lnTo>
                    <a:pt x="5657" y="6566"/>
                  </a:lnTo>
                  <a:lnTo>
                    <a:pt x="5657" y="6499"/>
                  </a:lnTo>
                  <a:lnTo>
                    <a:pt x="5892" y="6600"/>
                  </a:lnTo>
                  <a:lnTo>
                    <a:pt x="5926" y="6600"/>
                  </a:lnTo>
                  <a:lnTo>
                    <a:pt x="5960" y="6566"/>
                  </a:lnTo>
                  <a:lnTo>
                    <a:pt x="5993" y="6532"/>
                  </a:lnTo>
                  <a:lnTo>
                    <a:pt x="5993" y="6499"/>
                  </a:lnTo>
                  <a:lnTo>
                    <a:pt x="6128" y="6600"/>
                  </a:lnTo>
                  <a:lnTo>
                    <a:pt x="6330" y="6701"/>
                  </a:lnTo>
                  <a:lnTo>
                    <a:pt x="6364" y="6701"/>
                  </a:lnTo>
                  <a:lnTo>
                    <a:pt x="7273" y="7004"/>
                  </a:lnTo>
                  <a:lnTo>
                    <a:pt x="8216" y="7273"/>
                  </a:lnTo>
                  <a:lnTo>
                    <a:pt x="9125" y="7509"/>
                  </a:lnTo>
                  <a:lnTo>
                    <a:pt x="10101" y="7711"/>
                  </a:lnTo>
                  <a:lnTo>
                    <a:pt x="11986" y="8081"/>
                  </a:lnTo>
                  <a:lnTo>
                    <a:pt x="13872" y="8384"/>
                  </a:lnTo>
                  <a:lnTo>
                    <a:pt x="13939" y="8384"/>
                  </a:lnTo>
                  <a:lnTo>
                    <a:pt x="13973" y="8350"/>
                  </a:lnTo>
                  <a:lnTo>
                    <a:pt x="14040" y="8283"/>
                  </a:lnTo>
                  <a:lnTo>
                    <a:pt x="14040" y="8216"/>
                  </a:lnTo>
                  <a:lnTo>
                    <a:pt x="14006" y="8182"/>
                  </a:lnTo>
                  <a:lnTo>
                    <a:pt x="13939" y="8148"/>
                  </a:lnTo>
                  <a:lnTo>
                    <a:pt x="12996" y="7980"/>
                  </a:lnTo>
                  <a:lnTo>
                    <a:pt x="12054" y="7812"/>
                  </a:lnTo>
                  <a:lnTo>
                    <a:pt x="10202" y="7408"/>
                  </a:lnTo>
                  <a:lnTo>
                    <a:pt x="8317" y="6970"/>
                  </a:lnTo>
                  <a:lnTo>
                    <a:pt x="6465" y="6532"/>
                  </a:lnTo>
                  <a:lnTo>
                    <a:pt x="6397" y="6499"/>
                  </a:lnTo>
                  <a:lnTo>
                    <a:pt x="6263" y="6398"/>
                  </a:lnTo>
                  <a:lnTo>
                    <a:pt x="6162" y="6297"/>
                  </a:lnTo>
                  <a:lnTo>
                    <a:pt x="6094" y="6162"/>
                  </a:lnTo>
                  <a:lnTo>
                    <a:pt x="6061" y="5960"/>
                  </a:lnTo>
                  <a:lnTo>
                    <a:pt x="6061" y="5792"/>
                  </a:lnTo>
                  <a:lnTo>
                    <a:pt x="6061" y="5556"/>
                  </a:lnTo>
                  <a:lnTo>
                    <a:pt x="6162" y="5118"/>
                  </a:lnTo>
                  <a:lnTo>
                    <a:pt x="6263" y="4647"/>
                  </a:lnTo>
                  <a:lnTo>
                    <a:pt x="6397" y="4209"/>
                  </a:lnTo>
                  <a:lnTo>
                    <a:pt x="6599" y="3570"/>
                  </a:lnTo>
                  <a:lnTo>
                    <a:pt x="6700" y="3132"/>
                  </a:lnTo>
                  <a:lnTo>
                    <a:pt x="6801" y="2661"/>
                  </a:lnTo>
                  <a:lnTo>
                    <a:pt x="6835" y="2156"/>
                  </a:lnTo>
                  <a:lnTo>
                    <a:pt x="6835" y="1920"/>
                  </a:lnTo>
                  <a:lnTo>
                    <a:pt x="6835" y="1718"/>
                  </a:lnTo>
                  <a:lnTo>
                    <a:pt x="6835" y="1651"/>
                  </a:lnTo>
                  <a:lnTo>
                    <a:pt x="6970" y="1785"/>
                  </a:lnTo>
                  <a:lnTo>
                    <a:pt x="7138" y="1886"/>
                  </a:lnTo>
                  <a:lnTo>
                    <a:pt x="7239" y="1886"/>
                  </a:lnTo>
                  <a:lnTo>
                    <a:pt x="7340" y="1920"/>
                  </a:lnTo>
                  <a:lnTo>
                    <a:pt x="7407" y="1886"/>
                  </a:lnTo>
                  <a:lnTo>
                    <a:pt x="7441" y="1819"/>
                  </a:lnTo>
                  <a:lnTo>
                    <a:pt x="7407" y="1752"/>
                  </a:lnTo>
                  <a:lnTo>
                    <a:pt x="7340" y="1718"/>
                  </a:lnTo>
                  <a:lnTo>
                    <a:pt x="7205" y="1684"/>
                  </a:lnTo>
                  <a:lnTo>
                    <a:pt x="7037" y="1651"/>
                  </a:lnTo>
                  <a:lnTo>
                    <a:pt x="6936" y="1583"/>
                  </a:lnTo>
                  <a:lnTo>
                    <a:pt x="7542" y="1280"/>
                  </a:lnTo>
                  <a:lnTo>
                    <a:pt x="7879" y="1145"/>
                  </a:lnTo>
                  <a:lnTo>
                    <a:pt x="8047" y="1112"/>
                  </a:lnTo>
                  <a:lnTo>
                    <a:pt x="8249" y="1112"/>
                  </a:lnTo>
                  <a:lnTo>
                    <a:pt x="8788" y="1145"/>
                  </a:lnTo>
                  <a:lnTo>
                    <a:pt x="9327" y="1246"/>
                  </a:lnTo>
                  <a:lnTo>
                    <a:pt x="10404" y="1449"/>
                  </a:lnTo>
                  <a:lnTo>
                    <a:pt x="11414" y="1651"/>
                  </a:lnTo>
                  <a:lnTo>
                    <a:pt x="12390" y="1886"/>
                  </a:lnTo>
                  <a:lnTo>
                    <a:pt x="14343" y="2358"/>
                  </a:lnTo>
                  <a:lnTo>
                    <a:pt x="14410" y="2492"/>
                  </a:lnTo>
                  <a:lnTo>
                    <a:pt x="14478" y="2627"/>
                  </a:lnTo>
                  <a:lnTo>
                    <a:pt x="14646" y="2896"/>
                  </a:lnTo>
                  <a:lnTo>
                    <a:pt x="14781" y="3098"/>
                  </a:lnTo>
                  <a:lnTo>
                    <a:pt x="14781" y="3098"/>
                  </a:lnTo>
                  <a:lnTo>
                    <a:pt x="14309" y="3065"/>
                  </a:lnTo>
                  <a:lnTo>
                    <a:pt x="14242" y="2863"/>
                  </a:lnTo>
                  <a:lnTo>
                    <a:pt x="14208" y="2795"/>
                  </a:lnTo>
                  <a:lnTo>
                    <a:pt x="14141" y="2728"/>
                  </a:lnTo>
                  <a:lnTo>
                    <a:pt x="14141" y="2627"/>
                  </a:lnTo>
                  <a:lnTo>
                    <a:pt x="14107" y="2593"/>
                  </a:lnTo>
                  <a:lnTo>
                    <a:pt x="14074" y="2593"/>
                  </a:lnTo>
                  <a:lnTo>
                    <a:pt x="12660" y="2290"/>
                  </a:lnTo>
                  <a:lnTo>
                    <a:pt x="11246" y="1987"/>
                  </a:lnTo>
                  <a:lnTo>
                    <a:pt x="10572" y="1785"/>
                  </a:lnTo>
                  <a:lnTo>
                    <a:pt x="9865" y="1583"/>
                  </a:lnTo>
                  <a:lnTo>
                    <a:pt x="9158" y="1415"/>
                  </a:lnTo>
                  <a:lnTo>
                    <a:pt x="8788" y="1348"/>
                  </a:lnTo>
                  <a:lnTo>
                    <a:pt x="8451" y="1314"/>
                  </a:lnTo>
                  <a:lnTo>
                    <a:pt x="8418" y="1314"/>
                  </a:lnTo>
                  <a:lnTo>
                    <a:pt x="8418" y="1348"/>
                  </a:lnTo>
                  <a:lnTo>
                    <a:pt x="8418" y="1381"/>
                  </a:lnTo>
                  <a:lnTo>
                    <a:pt x="8721" y="1516"/>
                  </a:lnTo>
                  <a:lnTo>
                    <a:pt x="9024" y="1651"/>
                  </a:lnTo>
                  <a:lnTo>
                    <a:pt x="9663" y="1853"/>
                  </a:lnTo>
                  <a:lnTo>
                    <a:pt x="10943" y="2122"/>
                  </a:lnTo>
                  <a:lnTo>
                    <a:pt x="12458" y="2492"/>
                  </a:lnTo>
                  <a:lnTo>
                    <a:pt x="14006" y="2795"/>
                  </a:lnTo>
                  <a:lnTo>
                    <a:pt x="14074" y="2964"/>
                  </a:lnTo>
                  <a:lnTo>
                    <a:pt x="14107" y="3166"/>
                  </a:lnTo>
                  <a:lnTo>
                    <a:pt x="14141" y="3233"/>
                  </a:lnTo>
                  <a:lnTo>
                    <a:pt x="14208" y="3267"/>
                  </a:lnTo>
                  <a:lnTo>
                    <a:pt x="14680" y="3334"/>
                  </a:lnTo>
                  <a:lnTo>
                    <a:pt x="15151" y="3401"/>
                  </a:lnTo>
                  <a:lnTo>
                    <a:pt x="15185" y="3435"/>
                  </a:lnTo>
                  <a:lnTo>
                    <a:pt x="15252" y="3469"/>
                  </a:lnTo>
                  <a:lnTo>
                    <a:pt x="15319" y="3435"/>
                  </a:lnTo>
                  <a:lnTo>
                    <a:pt x="15387" y="3469"/>
                  </a:lnTo>
                  <a:lnTo>
                    <a:pt x="15286" y="3704"/>
                  </a:lnTo>
                  <a:lnTo>
                    <a:pt x="15185" y="3940"/>
                  </a:lnTo>
                  <a:lnTo>
                    <a:pt x="15016" y="4479"/>
                  </a:lnTo>
                  <a:lnTo>
                    <a:pt x="14882" y="5017"/>
                  </a:lnTo>
                  <a:lnTo>
                    <a:pt x="14814" y="5556"/>
                  </a:lnTo>
                  <a:lnTo>
                    <a:pt x="14747" y="6095"/>
                  </a:lnTo>
                  <a:lnTo>
                    <a:pt x="14612" y="6970"/>
                  </a:lnTo>
                  <a:lnTo>
                    <a:pt x="14511" y="7408"/>
                  </a:lnTo>
                  <a:lnTo>
                    <a:pt x="14410" y="7778"/>
                  </a:lnTo>
                  <a:lnTo>
                    <a:pt x="14343" y="7913"/>
                  </a:lnTo>
                  <a:lnTo>
                    <a:pt x="14276" y="8014"/>
                  </a:lnTo>
                  <a:lnTo>
                    <a:pt x="14208" y="8081"/>
                  </a:lnTo>
                  <a:lnTo>
                    <a:pt x="14074" y="8081"/>
                  </a:lnTo>
                  <a:lnTo>
                    <a:pt x="14040" y="8115"/>
                  </a:lnTo>
                  <a:lnTo>
                    <a:pt x="14040" y="8148"/>
                  </a:lnTo>
                  <a:lnTo>
                    <a:pt x="14040" y="8182"/>
                  </a:lnTo>
                  <a:lnTo>
                    <a:pt x="14074" y="8283"/>
                  </a:lnTo>
                  <a:lnTo>
                    <a:pt x="14107" y="8317"/>
                  </a:lnTo>
                  <a:lnTo>
                    <a:pt x="14175" y="8317"/>
                  </a:lnTo>
                  <a:lnTo>
                    <a:pt x="14343" y="8283"/>
                  </a:lnTo>
                  <a:lnTo>
                    <a:pt x="14377" y="8317"/>
                  </a:lnTo>
                  <a:lnTo>
                    <a:pt x="14983" y="8485"/>
                  </a:lnTo>
                  <a:lnTo>
                    <a:pt x="15589" y="8586"/>
                  </a:lnTo>
                  <a:lnTo>
                    <a:pt x="15622" y="8721"/>
                  </a:lnTo>
                  <a:lnTo>
                    <a:pt x="15690" y="8855"/>
                  </a:lnTo>
                  <a:lnTo>
                    <a:pt x="15791" y="8956"/>
                  </a:lnTo>
                  <a:lnTo>
                    <a:pt x="15892" y="9057"/>
                  </a:lnTo>
                  <a:lnTo>
                    <a:pt x="16161" y="9226"/>
                  </a:lnTo>
                  <a:lnTo>
                    <a:pt x="16397" y="9293"/>
                  </a:lnTo>
                  <a:lnTo>
                    <a:pt x="16666" y="9293"/>
                  </a:lnTo>
                  <a:lnTo>
                    <a:pt x="16936" y="9226"/>
                  </a:lnTo>
                  <a:lnTo>
                    <a:pt x="17037" y="9158"/>
                  </a:lnTo>
                  <a:lnTo>
                    <a:pt x="17138" y="9057"/>
                  </a:lnTo>
                  <a:lnTo>
                    <a:pt x="17239" y="8990"/>
                  </a:lnTo>
                  <a:lnTo>
                    <a:pt x="17306" y="8855"/>
                  </a:lnTo>
                  <a:lnTo>
                    <a:pt x="18249" y="9057"/>
                  </a:lnTo>
                  <a:lnTo>
                    <a:pt x="18518" y="9360"/>
                  </a:lnTo>
                  <a:lnTo>
                    <a:pt x="18821" y="9630"/>
                  </a:lnTo>
                  <a:lnTo>
                    <a:pt x="19191" y="9832"/>
                  </a:lnTo>
                  <a:lnTo>
                    <a:pt x="19595" y="10000"/>
                  </a:lnTo>
                  <a:lnTo>
                    <a:pt x="20033" y="10101"/>
                  </a:lnTo>
                  <a:lnTo>
                    <a:pt x="20471" y="10135"/>
                  </a:lnTo>
                  <a:lnTo>
                    <a:pt x="20875" y="10135"/>
                  </a:lnTo>
                  <a:lnTo>
                    <a:pt x="21312" y="10068"/>
                  </a:lnTo>
                  <a:lnTo>
                    <a:pt x="21582" y="9967"/>
                  </a:lnTo>
                  <a:lnTo>
                    <a:pt x="21817" y="9832"/>
                  </a:lnTo>
                  <a:lnTo>
                    <a:pt x="22053" y="9697"/>
                  </a:lnTo>
                  <a:lnTo>
                    <a:pt x="22255" y="9495"/>
                  </a:lnTo>
                  <a:lnTo>
                    <a:pt x="22457" y="9293"/>
                  </a:lnTo>
                  <a:lnTo>
                    <a:pt x="22625" y="9091"/>
                  </a:lnTo>
                  <a:lnTo>
                    <a:pt x="22794" y="8855"/>
                  </a:lnTo>
                  <a:lnTo>
                    <a:pt x="22895" y="8586"/>
                  </a:lnTo>
                  <a:lnTo>
                    <a:pt x="22996" y="8350"/>
                  </a:lnTo>
                  <a:lnTo>
                    <a:pt x="23097" y="8081"/>
                  </a:lnTo>
                  <a:lnTo>
                    <a:pt x="23130" y="7778"/>
                  </a:lnTo>
                  <a:lnTo>
                    <a:pt x="23164" y="7509"/>
                  </a:lnTo>
                  <a:lnTo>
                    <a:pt x="23164" y="7239"/>
                  </a:lnTo>
                  <a:lnTo>
                    <a:pt x="23130" y="6970"/>
                  </a:lnTo>
                  <a:lnTo>
                    <a:pt x="23063" y="6701"/>
                  </a:lnTo>
                  <a:lnTo>
                    <a:pt x="22962" y="6431"/>
                  </a:lnTo>
                  <a:lnTo>
                    <a:pt x="22827" y="6196"/>
                  </a:lnTo>
                  <a:lnTo>
                    <a:pt x="22693" y="5960"/>
                  </a:lnTo>
                  <a:lnTo>
                    <a:pt x="22524" y="5758"/>
                  </a:lnTo>
                  <a:lnTo>
                    <a:pt x="22322" y="5556"/>
                  </a:lnTo>
                  <a:lnTo>
                    <a:pt x="22087" y="5354"/>
                  </a:lnTo>
                  <a:lnTo>
                    <a:pt x="21851" y="5186"/>
                  </a:lnTo>
                  <a:lnTo>
                    <a:pt x="21615" y="5051"/>
                  </a:lnTo>
                  <a:lnTo>
                    <a:pt x="21346" y="4916"/>
                  </a:lnTo>
                  <a:lnTo>
                    <a:pt x="21077" y="4849"/>
                  </a:lnTo>
                  <a:lnTo>
                    <a:pt x="20807" y="4782"/>
                  </a:lnTo>
                  <a:lnTo>
                    <a:pt x="20538" y="4748"/>
                  </a:lnTo>
                  <a:lnTo>
                    <a:pt x="20269" y="4748"/>
                  </a:lnTo>
                  <a:lnTo>
                    <a:pt x="20033" y="4815"/>
                  </a:lnTo>
                  <a:lnTo>
                    <a:pt x="19764" y="4916"/>
                  </a:lnTo>
                  <a:lnTo>
                    <a:pt x="19528" y="5085"/>
                  </a:lnTo>
                  <a:lnTo>
                    <a:pt x="19292" y="5287"/>
                  </a:lnTo>
                  <a:lnTo>
                    <a:pt x="18989" y="5489"/>
                  </a:lnTo>
                  <a:lnTo>
                    <a:pt x="18720" y="5724"/>
                  </a:lnTo>
                  <a:lnTo>
                    <a:pt x="18451" y="5994"/>
                  </a:lnTo>
                  <a:lnTo>
                    <a:pt x="18249" y="6297"/>
                  </a:lnTo>
                  <a:lnTo>
                    <a:pt x="18080" y="6633"/>
                  </a:lnTo>
                  <a:lnTo>
                    <a:pt x="17946" y="7004"/>
                  </a:lnTo>
                  <a:lnTo>
                    <a:pt x="17878" y="7374"/>
                  </a:lnTo>
                  <a:lnTo>
                    <a:pt x="17845" y="7778"/>
                  </a:lnTo>
                  <a:lnTo>
                    <a:pt x="17845" y="8047"/>
                  </a:lnTo>
                  <a:lnTo>
                    <a:pt x="17912" y="8283"/>
                  </a:lnTo>
                  <a:lnTo>
                    <a:pt x="17979" y="8519"/>
                  </a:lnTo>
                  <a:lnTo>
                    <a:pt x="18047" y="8754"/>
                  </a:lnTo>
                  <a:lnTo>
                    <a:pt x="17171" y="8552"/>
                  </a:lnTo>
                  <a:lnTo>
                    <a:pt x="16229" y="8384"/>
                  </a:lnTo>
                  <a:lnTo>
                    <a:pt x="15319" y="8249"/>
                  </a:lnTo>
                  <a:lnTo>
                    <a:pt x="14848" y="8216"/>
                  </a:lnTo>
                  <a:lnTo>
                    <a:pt x="14410" y="8216"/>
                  </a:lnTo>
                  <a:lnTo>
                    <a:pt x="14511" y="8081"/>
                  </a:lnTo>
                  <a:lnTo>
                    <a:pt x="14612" y="7913"/>
                  </a:lnTo>
                  <a:lnTo>
                    <a:pt x="14680" y="7744"/>
                  </a:lnTo>
                  <a:lnTo>
                    <a:pt x="14747" y="7509"/>
                  </a:lnTo>
                  <a:lnTo>
                    <a:pt x="14814" y="7105"/>
                  </a:lnTo>
                  <a:lnTo>
                    <a:pt x="14848" y="6768"/>
                  </a:lnTo>
                  <a:lnTo>
                    <a:pt x="14949" y="5960"/>
                  </a:lnTo>
                  <a:lnTo>
                    <a:pt x="15117" y="5118"/>
                  </a:lnTo>
                  <a:lnTo>
                    <a:pt x="15319" y="4310"/>
                  </a:lnTo>
                  <a:lnTo>
                    <a:pt x="15387" y="3906"/>
                  </a:lnTo>
                  <a:lnTo>
                    <a:pt x="15454" y="3469"/>
                  </a:lnTo>
                  <a:lnTo>
                    <a:pt x="15858" y="3603"/>
                  </a:lnTo>
                  <a:lnTo>
                    <a:pt x="16262" y="3671"/>
                  </a:lnTo>
                  <a:lnTo>
                    <a:pt x="17070" y="3839"/>
                  </a:lnTo>
                  <a:lnTo>
                    <a:pt x="18720" y="4075"/>
                  </a:lnTo>
                  <a:lnTo>
                    <a:pt x="22322" y="4714"/>
                  </a:lnTo>
                  <a:lnTo>
                    <a:pt x="22356" y="4782"/>
                  </a:lnTo>
                  <a:lnTo>
                    <a:pt x="22390" y="4815"/>
                  </a:lnTo>
                  <a:lnTo>
                    <a:pt x="22423" y="4849"/>
                  </a:lnTo>
                  <a:lnTo>
                    <a:pt x="22524" y="4849"/>
                  </a:lnTo>
                  <a:lnTo>
                    <a:pt x="22592" y="4815"/>
                  </a:lnTo>
                  <a:lnTo>
                    <a:pt x="22592" y="4748"/>
                  </a:lnTo>
                  <a:lnTo>
                    <a:pt x="22592" y="4714"/>
                  </a:lnTo>
                  <a:lnTo>
                    <a:pt x="22558" y="4613"/>
                  </a:lnTo>
                  <a:lnTo>
                    <a:pt x="22558" y="4546"/>
                  </a:lnTo>
                  <a:lnTo>
                    <a:pt x="22558" y="4512"/>
                  </a:lnTo>
                  <a:lnTo>
                    <a:pt x="22491" y="4479"/>
                  </a:lnTo>
                  <a:lnTo>
                    <a:pt x="22255" y="3772"/>
                  </a:lnTo>
                  <a:lnTo>
                    <a:pt x="22120" y="3435"/>
                  </a:lnTo>
                  <a:lnTo>
                    <a:pt x="22053" y="3267"/>
                  </a:lnTo>
                  <a:lnTo>
                    <a:pt x="21952" y="3132"/>
                  </a:lnTo>
                  <a:lnTo>
                    <a:pt x="21918" y="3065"/>
                  </a:lnTo>
                  <a:lnTo>
                    <a:pt x="21885" y="3031"/>
                  </a:lnTo>
                  <a:lnTo>
                    <a:pt x="20067" y="2627"/>
                  </a:lnTo>
                  <a:lnTo>
                    <a:pt x="18249" y="2257"/>
                  </a:lnTo>
                  <a:lnTo>
                    <a:pt x="16397" y="1920"/>
                  </a:lnTo>
                  <a:lnTo>
                    <a:pt x="15724" y="1785"/>
                  </a:lnTo>
                  <a:lnTo>
                    <a:pt x="15420" y="1752"/>
                  </a:lnTo>
                  <a:lnTo>
                    <a:pt x="15084" y="1785"/>
                  </a:lnTo>
                  <a:lnTo>
                    <a:pt x="15387" y="1920"/>
                  </a:lnTo>
                  <a:lnTo>
                    <a:pt x="15690" y="2021"/>
                  </a:lnTo>
                  <a:lnTo>
                    <a:pt x="16363" y="2122"/>
                  </a:lnTo>
                  <a:lnTo>
                    <a:pt x="18181" y="2459"/>
                  </a:lnTo>
                  <a:lnTo>
                    <a:pt x="19999" y="2829"/>
                  </a:lnTo>
                  <a:lnTo>
                    <a:pt x="21817" y="3233"/>
                  </a:lnTo>
                  <a:lnTo>
                    <a:pt x="21851" y="3401"/>
                  </a:lnTo>
                  <a:lnTo>
                    <a:pt x="21885" y="3536"/>
                  </a:lnTo>
                  <a:lnTo>
                    <a:pt x="22019" y="3839"/>
                  </a:lnTo>
                  <a:lnTo>
                    <a:pt x="22221" y="4411"/>
                  </a:lnTo>
                  <a:lnTo>
                    <a:pt x="18787" y="3839"/>
                  </a:lnTo>
                  <a:lnTo>
                    <a:pt x="17138" y="3502"/>
                  </a:lnTo>
                  <a:lnTo>
                    <a:pt x="16262" y="3368"/>
                  </a:lnTo>
                  <a:lnTo>
                    <a:pt x="15858" y="3334"/>
                  </a:lnTo>
                  <a:lnTo>
                    <a:pt x="15420" y="3300"/>
                  </a:lnTo>
                  <a:lnTo>
                    <a:pt x="15420" y="3267"/>
                  </a:lnTo>
                  <a:lnTo>
                    <a:pt x="15387" y="3233"/>
                  </a:lnTo>
                  <a:lnTo>
                    <a:pt x="15319" y="3199"/>
                  </a:lnTo>
                  <a:lnTo>
                    <a:pt x="15151" y="3098"/>
                  </a:lnTo>
                  <a:lnTo>
                    <a:pt x="15016" y="2964"/>
                  </a:lnTo>
                  <a:lnTo>
                    <a:pt x="14781" y="2661"/>
                  </a:lnTo>
                  <a:lnTo>
                    <a:pt x="14680" y="2492"/>
                  </a:lnTo>
                  <a:lnTo>
                    <a:pt x="14545" y="2324"/>
                  </a:lnTo>
                  <a:lnTo>
                    <a:pt x="14579" y="2290"/>
                  </a:lnTo>
                  <a:lnTo>
                    <a:pt x="14579" y="2223"/>
                  </a:lnTo>
                  <a:lnTo>
                    <a:pt x="14545" y="2189"/>
                  </a:lnTo>
                  <a:lnTo>
                    <a:pt x="14511" y="2156"/>
                  </a:lnTo>
                  <a:lnTo>
                    <a:pt x="12256" y="1617"/>
                  </a:lnTo>
                  <a:lnTo>
                    <a:pt x="11111" y="1348"/>
                  </a:lnTo>
                  <a:lnTo>
                    <a:pt x="9966" y="1145"/>
                  </a:lnTo>
                  <a:lnTo>
                    <a:pt x="9091" y="977"/>
                  </a:lnTo>
                  <a:lnTo>
                    <a:pt x="8653" y="910"/>
                  </a:lnTo>
                  <a:lnTo>
                    <a:pt x="8249" y="876"/>
                  </a:lnTo>
                  <a:lnTo>
                    <a:pt x="8182" y="842"/>
                  </a:lnTo>
                  <a:lnTo>
                    <a:pt x="6229" y="506"/>
                  </a:lnTo>
                  <a:lnTo>
                    <a:pt x="6263" y="438"/>
                  </a:lnTo>
                  <a:lnTo>
                    <a:pt x="6229" y="371"/>
                  </a:lnTo>
                  <a:lnTo>
                    <a:pt x="6195" y="337"/>
                  </a:lnTo>
                  <a:lnTo>
                    <a:pt x="6094" y="304"/>
                  </a:lnTo>
                  <a:lnTo>
                    <a:pt x="5522" y="236"/>
                  </a:lnTo>
                  <a:lnTo>
                    <a:pt x="5219" y="203"/>
                  </a:lnTo>
                  <a:lnTo>
                    <a:pt x="5051" y="169"/>
                  </a:lnTo>
                  <a:lnTo>
                    <a:pt x="4983" y="169"/>
                  </a:lnTo>
                  <a:lnTo>
                    <a:pt x="4950" y="102"/>
                  </a:lnTo>
                  <a:lnTo>
                    <a:pt x="4882" y="68"/>
                  </a:lnTo>
                  <a:lnTo>
                    <a:pt x="4815" y="34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3;p2"/>
            <p:cNvSpPr/>
            <p:nvPr/>
          </p:nvSpPr>
          <p:spPr>
            <a:xfrm>
              <a:off x="492850" y="3578825"/>
              <a:ext cx="53900" cy="58950"/>
            </a:xfrm>
            <a:custGeom>
              <a:avLst/>
              <a:gdLst/>
              <a:ahLst/>
              <a:cxnLst/>
              <a:rect l="l" t="t" r="r" b="b"/>
              <a:pathLst>
                <a:path w="2156" h="2358" extrusionOk="0">
                  <a:moveTo>
                    <a:pt x="943" y="304"/>
                  </a:moveTo>
                  <a:lnTo>
                    <a:pt x="674" y="809"/>
                  </a:lnTo>
                  <a:lnTo>
                    <a:pt x="674" y="809"/>
                  </a:lnTo>
                  <a:lnTo>
                    <a:pt x="876" y="337"/>
                  </a:lnTo>
                  <a:lnTo>
                    <a:pt x="943" y="304"/>
                  </a:lnTo>
                  <a:close/>
                  <a:moveTo>
                    <a:pt x="1179" y="304"/>
                  </a:moveTo>
                  <a:lnTo>
                    <a:pt x="1414" y="337"/>
                  </a:lnTo>
                  <a:lnTo>
                    <a:pt x="1583" y="405"/>
                  </a:lnTo>
                  <a:lnTo>
                    <a:pt x="1684" y="472"/>
                  </a:lnTo>
                  <a:lnTo>
                    <a:pt x="1751" y="539"/>
                  </a:lnTo>
                  <a:lnTo>
                    <a:pt x="1886" y="775"/>
                  </a:lnTo>
                  <a:lnTo>
                    <a:pt x="1919" y="842"/>
                  </a:lnTo>
                  <a:lnTo>
                    <a:pt x="1919" y="842"/>
                  </a:lnTo>
                  <a:lnTo>
                    <a:pt x="1785" y="809"/>
                  </a:lnTo>
                  <a:lnTo>
                    <a:pt x="1751" y="809"/>
                  </a:lnTo>
                  <a:lnTo>
                    <a:pt x="1717" y="876"/>
                  </a:lnTo>
                  <a:lnTo>
                    <a:pt x="1482" y="1213"/>
                  </a:lnTo>
                  <a:lnTo>
                    <a:pt x="1717" y="708"/>
                  </a:lnTo>
                  <a:lnTo>
                    <a:pt x="1717" y="640"/>
                  </a:lnTo>
                  <a:lnTo>
                    <a:pt x="1717" y="607"/>
                  </a:lnTo>
                  <a:lnTo>
                    <a:pt x="1684" y="539"/>
                  </a:lnTo>
                  <a:lnTo>
                    <a:pt x="1583" y="506"/>
                  </a:lnTo>
                  <a:lnTo>
                    <a:pt x="1549" y="539"/>
                  </a:lnTo>
                  <a:lnTo>
                    <a:pt x="1515" y="573"/>
                  </a:lnTo>
                  <a:lnTo>
                    <a:pt x="1078" y="1246"/>
                  </a:lnTo>
                  <a:lnTo>
                    <a:pt x="1078" y="1246"/>
                  </a:lnTo>
                  <a:lnTo>
                    <a:pt x="1145" y="1112"/>
                  </a:lnTo>
                  <a:lnTo>
                    <a:pt x="1145" y="1078"/>
                  </a:lnTo>
                  <a:lnTo>
                    <a:pt x="1482" y="539"/>
                  </a:lnTo>
                  <a:lnTo>
                    <a:pt x="1482" y="472"/>
                  </a:lnTo>
                  <a:lnTo>
                    <a:pt x="1482" y="438"/>
                  </a:lnTo>
                  <a:lnTo>
                    <a:pt x="1414" y="371"/>
                  </a:lnTo>
                  <a:lnTo>
                    <a:pt x="1313" y="371"/>
                  </a:lnTo>
                  <a:lnTo>
                    <a:pt x="1280" y="405"/>
                  </a:lnTo>
                  <a:lnTo>
                    <a:pt x="1078" y="708"/>
                  </a:lnTo>
                  <a:lnTo>
                    <a:pt x="943" y="1011"/>
                  </a:lnTo>
                  <a:lnTo>
                    <a:pt x="741" y="1280"/>
                  </a:lnTo>
                  <a:lnTo>
                    <a:pt x="741" y="1280"/>
                  </a:lnTo>
                  <a:lnTo>
                    <a:pt x="876" y="1044"/>
                  </a:lnTo>
                  <a:lnTo>
                    <a:pt x="1179" y="337"/>
                  </a:lnTo>
                  <a:lnTo>
                    <a:pt x="1179" y="304"/>
                  </a:lnTo>
                  <a:close/>
                  <a:moveTo>
                    <a:pt x="775" y="371"/>
                  </a:moveTo>
                  <a:lnTo>
                    <a:pt x="606" y="607"/>
                  </a:lnTo>
                  <a:lnTo>
                    <a:pt x="472" y="876"/>
                  </a:lnTo>
                  <a:lnTo>
                    <a:pt x="371" y="1145"/>
                  </a:lnTo>
                  <a:lnTo>
                    <a:pt x="278" y="1423"/>
                  </a:lnTo>
                  <a:lnTo>
                    <a:pt x="278" y="1423"/>
                  </a:lnTo>
                  <a:lnTo>
                    <a:pt x="270" y="1381"/>
                  </a:lnTo>
                  <a:lnTo>
                    <a:pt x="270" y="1213"/>
                  </a:lnTo>
                  <a:lnTo>
                    <a:pt x="303" y="1044"/>
                  </a:lnTo>
                  <a:lnTo>
                    <a:pt x="438" y="708"/>
                  </a:lnTo>
                  <a:lnTo>
                    <a:pt x="505" y="607"/>
                  </a:lnTo>
                  <a:lnTo>
                    <a:pt x="573" y="506"/>
                  </a:lnTo>
                  <a:lnTo>
                    <a:pt x="775" y="371"/>
                  </a:lnTo>
                  <a:close/>
                  <a:moveTo>
                    <a:pt x="1953" y="977"/>
                  </a:moveTo>
                  <a:lnTo>
                    <a:pt x="1953" y="1145"/>
                  </a:lnTo>
                  <a:lnTo>
                    <a:pt x="1919" y="1314"/>
                  </a:lnTo>
                  <a:lnTo>
                    <a:pt x="1818" y="1482"/>
                  </a:lnTo>
                  <a:lnTo>
                    <a:pt x="1717" y="1650"/>
                  </a:lnTo>
                  <a:lnTo>
                    <a:pt x="1684" y="1583"/>
                  </a:lnTo>
                  <a:lnTo>
                    <a:pt x="1953" y="977"/>
                  </a:lnTo>
                  <a:close/>
                  <a:moveTo>
                    <a:pt x="303" y="1549"/>
                  </a:moveTo>
                  <a:lnTo>
                    <a:pt x="404" y="1583"/>
                  </a:lnTo>
                  <a:lnTo>
                    <a:pt x="337" y="1684"/>
                  </a:lnTo>
                  <a:lnTo>
                    <a:pt x="303" y="1549"/>
                  </a:lnTo>
                  <a:close/>
                  <a:moveTo>
                    <a:pt x="1347" y="1852"/>
                  </a:moveTo>
                  <a:lnTo>
                    <a:pt x="1381" y="1886"/>
                  </a:lnTo>
                  <a:lnTo>
                    <a:pt x="1414" y="1920"/>
                  </a:lnTo>
                  <a:lnTo>
                    <a:pt x="1381" y="1953"/>
                  </a:lnTo>
                  <a:lnTo>
                    <a:pt x="1212" y="2021"/>
                  </a:lnTo>
                  <a:lnTo>
                    <a:pt x="1347" y="1852"/>
                  </a:lnTo>
                  <a:close/>
                  <a:moveTo>
                    <a:pt x="1145" y="1"/>
                  </a:moveTo>
                  <a:lnTo>
                    <a:pt x="943" y="34"/>
                  </a:lnTo>
                  <a:lnTo>
                    <a:pt x="842" y="34"/>
                  </a:lnTo>
                  <a:lnTo>
                    <a:pt x="741" y="68"/>
                  </a:lnTo>
                  <a:lnTo>
                    <a:pt x="573" y="135"/>
                  </a:lnTo>
                  <a:lnTo>
                    <a:pt x="404" y="270"/>
                  </a:lnTo>
                  <a:lnTo>
                    <a:pt x="270" y="472"/>
                  </a:lnTo>
                  <a:lnTo>
                    <a:pt x="169" y="674"/>
                  </a:lnTo>
                  <a:lnTo>
                    <a:pt x="68" y="876"/>
                  </a:lnTo>
                  <a:lnTo>
                    <a:pt x="34" y="1078"/>
                  </a:lnTo>
                  <a:lnTo>
                    <a:pt x="0" y="1246"/>
                  </a:lnTo>
                  <a:lnTo>
                    <a:pt x="0" y="1448"/>
                  </a:lnTo>
                  <a:lnTo>
                    <a:pt x="34" y="1650"/>
                  </a:lnTo>
                  <a:lnTo>
                    <a:pt x="101" y="1819"/>
                  </a:lnTo>
                  <a:lnTo>
                    <a:pt x="169" y="1987"/>
                  </a:lnTo>
                  <a:lnTo>
                    <a:pt x="303" y="2088"/>
                  </a:lnTo>
                  <a:lnTo>
                    <a:pt x="438" y="2189"/>
                  </a:lnTo>
                  <a:lnTo>
                    <a:pt x="606" y="2256"/>
                  </a:lnTo>
                  <a:lnTo>
                    <a:pt x="808" y="2324"/>
                  </a:lnTo>
                  <a:lnTo>
                    <a:pt x="876" y="2357"/>
                  </a:lnTo>
                  <a:lnTo>
                    <a:pt x="943" y="2324"/>
                  </a:lnTo>
                  <a:lnTo>
                    <a:pt x="1179" y="2324"/>
                  </a:lnTo>
                  <a:lnTo>
                    <a:pt x="1381" y="2256"/>
                  </a:lnTo>
                  <a:lnTo>
                    <a:pt x="1583" y="2155"/>
                  </a:lnTo>
                  <a:lnTo>
                    <a:pt x="1751" y="1987"/>
                  </a:lnTo>
                  <a:lnTo>
                    <a:pt x="1919" y="1819"/>
                  </a:lnTo>
                  <a:lnTo>
                    <a:pt x="2054" y="1617"/>
                  </a:lnTo>
                  <a:lnTo>
                    <a:pt x="2121" y="1415"/>
                  </a:lnTo>
                  <a:lnTo>
                    <a:pt x="2155" y="1179"/>
                  </a:lnTo>
                  <a:lnTo>
                    <a:pt x="2155" y="943"/>
                  </a:lnTo>
                  <a:lnTo>
                    <a:pt x="2088" y="775"/>
                  </a:lnTo>
                  <a:lnTo>
                    <a:pt x="2020" y="573"/>
                  </a:lnTo>
                  <a:lnTo>
                    <a:pt x="1886" y="371"/>
                  </a:lnTo>
                  <a:lnTo>
                    <a:pt x="1717" y="236"/>
                  </a:lnTo>
                  <a:lnTo>
                    <a:pt x="1549" y="102"/>
                  </a:lnTo>
                  <a:lnTo>
                    <a:pt x="1347" y="34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4;p2"/>
            <p:cNvSpPr/>
            <p:nvPr/>
          </p:nvSpPr>
          <p:spPr>
            <a:xfrm>
              <a:off x="928850" y="3674775"/>
              <a:ext cx="71575" cy="75775"/>
            </a:xfrm>
            <a:custGeom>
              <a:avLst/>
              <a:gdLst/>
              <a:ahLst/>
              <a:cxnLst/>
              <a:rect l="l" t="t" r="r" b="b"/>
              <a:pathLst>
                <a:path w="2863" h="3031" extrusionOk="0">
                  <a:moveTo>
                    <a:pt x="1414" y="203"/>
                  </a:moveTo>
                  <a:lnTo>
                    <a:pt x="1616" y="236"/>
                  </a:lnTo>
                  <a:lnTo>
                    <a:pt x="1818" y="270"/>
                  </a:lnTo>
                  <a:lnTo>
                    <a:pt x="1987" y="337"/>
                  </a:lnTo>
                  <a:lnTo>
                    <a:pt x="2155" y="438"/>
                  </a:lnTo>
                  <a:lnTo>
                    <a:pt x="2323" y="573"/>
                  </a:lnTo>
                  <a:lnTo>
                    <a:pt x="2458" y="741"/>
                  </a:lnTo>
                  <a:lnTo>
                    <a:pt x="2593" y="943"/>
                  </a:lnTo>
                  <a:lnTo>
                    <a:pt x="2694" y="1179"/>
                  </a:lnTo>
                  <a:lnTo>
                    <a:pt x="2727" y="1415"/>
                  </a:lnTo>
                  <a:lnTo>
                    <a:pt x="2694" y="1650"/>
                  </a:lnTo>
                  <a:lnTo>
                    <a:pt x="2626" y="1886"/>
                  </a:lnTo>
                  <a:lnTo>
                    <a:pt x="2525" y="2088"/>
                  </a:lnTo>
                  <a:lnTo>
                    <a:pt x="2391" y="2290"/>
                  </a:lnTo>
                  <a:lnTo>
                    <a:pt x="2222" y="2458"/>
                  </a:lnTo>
                  <a:lnTo>
                    <a:pt x="2020" y="2627"/>
                  </a:lnTo>
                  <a:lnTo>
                    <a:pt x="1852" y="2694"/>
                  </a:lnTo>
                  <a:lnTo>
                    <a:pt x="1684" y="2761"/>
                  </a:lnTo>
                  <a:lnTo>
                    <a:pt x="1549" y="2795"/>
                  </a:lnTo>
                  <a:lnTo>
                    <a:pt x="1381" y="2829"/>
                  </a:lnTo>
                  <a:lnTo>
                    <a:pt x="1246" y="2795"/>
                  </a:lnTo>
                  <a:lnTo>
                    <a:pt x="1111" y="2761"/>
                  </a:lnTo>
                  <a:lnTo>
                    <a:pt x="977" y="2728"/>
                  </a:lnTo>
                  <a:lnTo>
                    <a:pt x="842" y="2627"/>
                  </a:lnTo>
                  <a:lnTo>
                    <a:pt x="606" y="2458"/>
                  </a:lnTo>
                  <a:lnTo>
                    <a:pt x="438" y="2189"/>
                  </a:lnTo>
                  <a:lnTo>
                    <a:pt x="303" y="1920"/>
                  </a:lnTo>
                  <a:lnTo>
                    <a:pt x="236" y="1583"/>
                  </a:lnTo>
                  <a:lnTo>
                    <a:pt x="236" y="1381"/>
                  </a:lnTo>
                  <a:lnTo>
                    <a:pt x="270" y="1145"/>
                  </a:lnTo>
                  <a:lnTo>
                    <a:pt x="337" y="943"/>
                  </a:lnTo>
                  <a:lnTo>
                    <a:pt x="404" y="741"/>
                  </a:lnTo>
                  <a:lnTo>
                    <a:pt x="472" y="607"/>
                  </a:lnTo>
                  <a:lnTo>
                    <a:pt x="573" y="539"/>
                  </a:lnTo>
                  <a:lnTo>
                    <a:pt x="741" y="405"/>
                  </a:lnTo>
                  <a:lnTo>
                    <a:pt x="977" y="304"/>
                  </a:lnTo>
                  <a:lnTo>
                    <a:pt x="1212" y="236"/>
                  </a:lnTo>
                  <a:lnTo>
                    <a:pt x="1414" y="203"/>
                  </a:lnTo>
                  <a:close/>
                  <a:moveTo>
                    <a:pt x="1179" y="1"/>
                  </a:moveTo>
                  <a:lnTo>
                    <a:pt x="842" y="68"/>
                  </a:lnTo>
                  <a:lnTo>
                    <a:pt x="808" y="135"/>
                  </a:lnTo>
                  <a:lnTo>
                    <a:pt x="640" y="236"/>
                  </a:lnTo>
                  <a:lnTo>
                    <a:pt x="472" y="371"/>
                  </a:lnTo>
                  <a:lnTo>
                    <a:pt x="371" y="506"/>
                  </a:lnTo>
                  <a:lnTo>
                    <a:pt x="236" y="674"/>
                  </a:lnTo>
                  <a:lnTo>
                    <a:pt x="169" y="876"/>
                  </a:lnTo>
                  <a:lnTo>
                    <a:pt x="68" y="1078"/>
                  </a:lnTo>
                  <a:lnTo>
                    <a:pt x="34" y="1246"/>
                  </a:lnTo>
                  <a:lnTo>
                    <a:pt x="0" y="1448"/>
                  </a:lnTo>
                  <a:lnTo>
                    <a:pt x="0" y="1751"/>
                  </a:lnTo>
                  <a:lnTo>
                    <a:pt x="101" y="2088"/>
                  </a:lnTo>
                  <a:lnTo>
                    <a:pt x="236" y="2391"/>
                  </a:lnTo>
                  <a:lnTo>
                    <a:pt x="438" y="2627"/>
                  </a:lnTo>
                  <a:lnTo>
                    <a:pt x="674" y="2829"/>
                  </a:lnTo>
                  <a:lnTo>
                    <a:pt x="808" y="2930"/>
                  </a:lnTo>
                  <a:lnTo>
                    <a:pt x="943" y="2963"/>
                  </a:lnTo>
                  <a:lnTo>
                    <a:pt x="1111" y="3031"/>
                  </a:lnTo>
                  <a:lnTo>
                    <a:pt x="1448" y="3031"/>
                  </a:lnTo>
                  <a:lnTo>
                    <a:pt x="1616" y="2997"/>
                  </a:lnTo>
                  <a:lnTo>
                    <a:pt x="1919" y="2896"/>
                  </a:lnTo>
                  <a:lnTo>
                    <a:pt x="2189" y="2761"/>
                  </a:lnTo>
                  <a:lnTo>
                    <a:pt x="2424" y="2559"/>
                  </a:lnTo>
                  <a:lnTo>
                    <a:pt x="2593" y="2357"/>
                  </a:lnTo>
                  <a:lnTo>
                    <a:pt x="2727" y="2088"/>
                  </a:lnTo>
                  <a:lnTo>
                    <a:pt x="2828" y="1819"/>
                  </a:lnTo>
                  <a:lnTo>
                    <a:pt x="2862" y="1482"/>
                  </a:lnTo>
                  <a:lnTo>
                    <a:pt x="2828" y="1179"/>
                  </a:lnTo>
                  <a:lnTo>
                    <a:pt x="2795" y="1011"/>
                  </a:lnTo>
                  <a:lnTo>
                    <a:pt x="2727" y="842"/>
                  </a:lnTo>
                  <a:lnTo>
                    <a:pt x="2660" y="708"/>
                  </a:lnTo>
                  <a:lnTo>
                    <a:pt x="2593" y="573"/>
                  </a:lnTo>
                  <a:lnTo>
                    <a:pt x="2357" y="337"/>
                  </a:lnTo>
                  <a:lnTo>
                    <a:pt x="2088" y="169"/>
                  </a:lnTo>
                  <a:lnTo>
                    <a:pt x="1818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5;p2"/>
            <p:cNvSpPr/>
            <p:nvPr/>
          </p:nvSpPr>
          <p:spPr>
            <a:xfrm>
              <a:off x="1366525" y="5127550"/>
              <a:ext cx="8450" cy="50525"/>
            </a:xfrm>
            <a:custGeom>
              <a:avLst/>
              <a:gdLst/>
              <a:ahLst/>
              <a:cxnLst/>
              <a:rect l="l" t="t" r="r" b="b"/>
              <a:pathLst>
                <a:path w="338" h="2021" extrusionOk="0">
                  <a:moveTo>
                    <a:pt x="1" y="1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34" y="472"/>
                  </a:lnTo>
                  <a:lnTo>
                    <a:pt x="102" y="943"/>
                  </a:lnTo>
                  <a:lnTo>
                    <a:pt x="135" y="1448"/>
                  </a:lnTo>
                  <a:lnTo>
                    <a:pt x="169" y="1718"/>
                  </a:lnTo>
                  <a:lnTo>
                    <a:pt x="203" y="1954"/>
                  </a:lnTo>
                  <a:lnTo>
                    <a:pt x="236" y="1987"/>
                  </a:lnTo>
                  <a:lnTo>
                    <a:pt x="270" y="2021"/>
                  </a:lnTo>
                  <a:lnTo>
                    <a:pt x="304" y="1987"/>
                  </a:lnTo>
                  <a:lnTo>
                    <a:pt x="337" y="1954"/>
                  </a:lnTo>
                  <a:lnTo>
                    <a:pt x="337" y="1684"/>
                  </a:lnTo>
                  <a:lnTo>
                    <a:pt x="337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6;p2"/>
            <p:cNvSpPr/>
            <p:nvPr/>
          </p:nvSpPr>
          <p:spPr>
            <a:xfrm>
              <a:off x="1542450" y="50349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0"/>
                  </a:moveTo>
                  <a:lnTo>
                    <a:pt x="1313" y="68"/>
                  </a:lnTo>
                  <a:lnTo>
                    <a:pt x="808" y="135"/>
                  </a:lnTo>
                  <a:lnTo>
                    <a:pt x="404" y="169"/>
                  </a:lnTo>
                  <a:lnTo>
                    <a:pt x="202" y="202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169" y="371"/>
                  </a:lnTo>
                  <a:lnTo>
                    <a:pt x="337" y="404"/>
                  </a:lnTo>
                  <a:lnTo>
                    <a:pt x="707" y="337"/>
                  </a:lnTo>
                  <a:lnTo>
                    <a:pt x="1246" y="270"/>
                  </a:lnTo>
                  <a:lnTo>
                    <a:pt x="1785" y="202"/>
                  </a:lnTo>
                  <a:lnTo>
                    <a:pt x="1785" y="371"/>
                  </a:lnTo>
                  <a:lnTo>
                    <a:pt x="1785" y="539"/>
                  </a:lnTo>
                  <a:lnTo>
                    <a:pt x="1852" y="909"/>
                  </a:lnTo>
                  <a:lnTo>
                    <a:pt x="1919" y="1381"/>
                  </a:lnTo>
                  <a:lnTo>
                    <a:pt x="1953" y="1616"/>
                  </a:lnTo>
                  <a:lnTo>
                    <a:pt x="2020" y="1818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20"/>
                  </a:lnTo>
                  <a:lnTo>
                    <a:pt x="371" y="2121"/>
                  </a:lnTo>
                  <a:lnTo>
                    <a:pt x="539" y="2189"/>
                  </a:lnTo>
                  <a:lnTo>
                    <a:pt x="707" y="2222"/>
                  </a:lnTo>
                  <a:lnTo>
                    <a:pt x="1078" y="2155"/>
                  </a:lnTo>
                  <a:lnTo>
                    <a:pt x="2121" y="2020"/>
                  </a:lnTo>
                  <a:lnTo>
                    <a:pt x="2189" y="1987"/>
                  </a:lnTo>
                  <a:lnTo>
                    <a:pt x="2222" y="1953"/>
                  </a:lnTo>
                  <a:lnTo>
                    <a:pt x="2222" y="1886"/>
                  </a:lnTo>
                  <a:lnTo>
                    <a:pt x="2189" y="1852"/>
                  </a:lnTo>
                  <a:lnTo>
                    <a:pt x="2155" y="1616"/>
                  </a:lnTo>
                  <a:lnTo>
                    <a:pt x="2121" y="1347"/>
                  </a:lnTo>
                  <a:lnTo>
                    <a:pt x="2054" y="876"/>
                  </a:lnTo>
                  <a:lnTo>
                    <a:pt x="1987" y="505"/>
                  </a:lnTo>
                  <a:lnTo>
                    <a:pt x="1953" y="337"/>
                  </a:lnTo>
                  <a:lnTo>
                    <a:pt x="1886" y="135"/>
                  </a:lnTo>
                  <a:lnTo>
                    <a:pt x="1919" y="101"/>
                  </a:lnTo>
                  <a:lnTo>
                    <a:pt x="1919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7;p2"/>
            <p:cNvSpPr/>
            <p:nvPr/>
          </p:nvSpPr>
          <p:spPr>
            <a:xfrm>
              <a:off x="1618200" y="504675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606" y="135"/>
                  </a:moveTo>
                  <a:lnTo>
                    <a:pt x="539" y="236"/>
                  </a:lnTo>
                  <a:lnTo>
                    <a:pt x="438" y="304"/>
                  </a:lnTo>
                  <a:lnTo>
                    <a:pt x="337" y="337"/>
                  </a:lnTo>
                  <a:lnTo>
                    <a:pt x="202" y="337"/>
                  </a:lnTo>
                  <a:lnTo>
                    <a:pt x="202" y="203"/>
                  </a:lnTo>
                  <a:lnTo>
                    <a:pt x="404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68"/>
                  </a:lnTo>
                  <a:lnTo>
                    <a:pt x="101" y="102"/>
                  </a:lnTo>
                  <a:lnTo>
                    <a:pt x="68" y="102"/>
                  </a:lnTo>
                  <a:lnTo>
                    <a:pt x="68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8" y="506"/>
                  </a:lnTo>
                  <a:lnTo>
                    <a:pt x="101" y="573"/>
                  </a:lnTo>
                  <a:lnTo>
                    <a:pt x="135" y="607"/>
                  </a:lnTo>
                  <a:lnTo>
                    <a:pt x="169" y="640"/>
                  </a:lnTo>
                  <a:lnTo>
                    <a:pt x="236" y="607"/>
                  </a:lnTo>
                  <a:lnTo>
                    <a:pt x="236" y="573"/>
                  </a:lnTo>
                  <a:lnTo>
                    <a:pt x="236" y="539"/>
                  </a:lnTo>
                  <a:lnTo>
                    <a:pt x="236" y="506"/>
                  </a:lnTo>
                  <a:lnTo>
                    <a:pt x="438" y="472"/>
                  </a:lnTo>
                  <a:lnTo>
                    <a:pt x="573" y="405"/>
                  </a:lnTo>
                  <a:lnTo>
                    <a:pt x="640" y="337"/>
                  </a:lnTo>
                  <a:lnTo>
                    <a:pt x="707" y="270"/>
                  </a:lnTo>
                  <a:lnTo>
                    <a:pt x="741" y="203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707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8;p2"/>
            <p:cNvSpPr/>
            <p:nvPr/>
          </p:nvSpPr>
          <p:spPr>
            <a:xfrm>
              <a:off x="1667850" y="5082100"/>
              <a:ext cx="9300" cy="50525"/>
            </a:xfrm>
            <a:custGeom>
              <a:avLst/>
              <a:gdLst/>
              <a:ahLst/>
              <a:cxnLst/>
              <a:rect l="l" t="t" r="r" b="b"/>
              <a:pathLst>
                <a:path w="372" h="2021" extrusionOk="0">
                  <a:moveTo>
                    <a:pt x="35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1" y="270"/>
                  </a:lnTo>
                  <a:lnTo>
                    <a:pt x="35" y="506"/>
                  </a:lnTo>
                  <a:lnTo>
                    <a:pt x="102" y="943"/>
                  </a:lnTo>
                  <a:lnTo>
                    <a:pt x="136" y="1482"/>
                  </a:lnTo>
                  <a:lnTo>
                    <a:pt x="169" y="1718"/>
                  </a:lnTo>
                  <a:lnTo>
                    <a:pt x="203" y="1987"/>
                  </a:lnTo>
                  <a:lnTo>
                    <a:pt x="237" y="2021"/>
                  </a:lnTo>
                  <a:lnTo>
                    <a:pt x="304" y="2021"/>
                  </a:lnTo>
                  <a:lnTo>
                    <a:pt x="338" y="1987"/>
                  </a:lnTo>
                  <a:lnTo>
                    <a:pt x="371" y="1718"/>
                  </a:lnTo>
                  <a:lnTo>
                    <a:pt x="338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9;p2"/>
            <p:cNvSpPr/>
            <p:nvPr/>
          </p:nvSpPr>
          <p:spPr>
            <a:xfrm>
              <a:off x="1599675" y="5025700"/>
              <a:ext cx="58950" cy="55600"/>
            </a:xfrm>
            <a:custGeom>
              <a:avLst/>
              <a:gdLst/>
              <a:ahLst/>
              <a:cxnLst/>
              <a:rect l="l" t="t" r="r" b="b"/>
              <a:pathLst>
                <a:path w="2358" h="2224" extrusionOk="0">
                  <a:moveTo>
                    <a:pt x="1852" y="1"/>
                  </a:moveTo>
                  <a:lnTo>
                    <a:pt x="1684" y="35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7"/>
                  </a:lnTo>
                  <a:lnTo>
                    <a:pt x="135" y="304"/>
                  </a:lnTo>
                  <a:lnTo>
                    <a:pt x="102" y="237"/>
                  </a:lnTo>
                  <a:lnTo>
                    <a:pt x="68" y="203"/>
                  </a:lnTo>
                  <a:lnTo>
                    <a:pt x="1" y="237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6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05" y="2189"/>
                  </a:lnTo>
                  <a:lnTo>
                    <a:pt x="438" y="2156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2"/>
                  </a:lnTo>
                  <a:lnTo>
                    <a:pt x="135" y="405"/>
                  </a:lnTo>
                  <a:lnTo>
                    <a:pt x="539" y="371"/>
                  </a:lnTo>
                  <a:lnTo>
                    <a:pt x="943" y="338"/>
                  </a:lnTo>
                  <a:lnTo>
                    <a:pt x="1852" y="169"/>
                  </a:ln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5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4"/>
                  </a:lnTo>
                  <a:lnTo>
                    <a:pt x="607" y="2021"/>
                  </a:lnTo>
                  <a:lnTo>
                    <a:pt x="506" y="2055"/>
                  </a:lnTo>
                  <a:lnTo>
                    <a:pt x="438" y="2156"/>
                  </a:lnTo>
                  <a:lnTo>
                    <a:pt x="506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56" y="1987"/>
                  </a:lnTo>
                  <a:lnTo>
                    <a:pt x="2290" y="1987"/>
                  </a:lnTo>
                  <a:lnTo>
                    <a:pt x="2358" y="1954"/>
                  </a:lnTo>
                  <a:lnTo>
                    <a:pt x="2358" y="1886"/>
                  </a:lnTo>
                  <a:lnTo>
                    <a:pt x="2189" y="876"/>
                  </a:lnTo>
                  <a:lnTo>
                    <a:pt x="2155" y="439"/>
                  </a:lnTo>
                  <a:lnTo>
                    <a:pt x="2122" y="237"/>
                  </a:lnTo>
                  <a:lnTo>
                    <a:pt x="2054" y="35"/>
                  </a:lnTo>
                  <a:lnTo>
                    <a:pt x="2021" y="35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5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50;p2"/>
            <p:cNvSpPr/>
            <p:nvPr/>
          </p:nvSpPr>
          <p:spPr>
            <a:xfrm>
              <a:off x="1619875" y="5082100"/>
              <a:ext cx="52225" cy="58100"/>
            </a:xfrm>
            <a:custGeom>
              <a:avLst/>
              <a:gdLst/>
              <a:ahLst/>
              <a:cxnLst/>
              <a:rect l="l" t="t" r="r" b="b"/>
              <a:pathLst>
                <a:path w="2089" h="2324" extrusionOk="0">
                  <a:moveTo>
                    <a:pt x="1718" y="1"/>
                  </a:moveTo>
                  <a:lnTo>
                    <a:pt x="1516" y="34"/>
                  </a:lnTo>
                  <a:lnTo>
                    <a:pt x="1112" y="135"/>
                  </a:lnTo>
                  <a:lnTo>
                    <a:pt x="573" y="203"/>
                  </a:lnTo>
                  <a:lnTo>
                    <a:pt x="68" y="304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4" y="640"/>
                  </a:lnTo>
                  <a:lnTo>
                    <a:pt x="68" y="842"/>
                  </a:lnTo>
                  <a:lnTo>
                    <a:pt x="135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5"/>
                  </a:lnTo>
                  <a:lnTo>
                    <a:pt x="270" y="2223"/>
                  </a:lnTo>
                  <a:lnTo>
                    <a:pt x="270" y="2256"/>
                  </a:lnTo>
                  <a:lnTo>
                    <a:pt x="304" y="2290"/>
                  </a:lnTo>
                  <a:lnTo>
                    <a:pt x="371" y="2324"/>
                  </a:lnTo>
                  <a:lnTo>
                    <a:pt x="1415" y="2122"/>
                  </a:lnTo>
                  <a:lnTo>
                    <a:pt x="1785" y="2088"/>
                  </a:lnTo>
                  <a:lnTo>
                    <a:pt x="1954" y="2021"/>
                  </a:lnTo>
                  <a:lnTo>
                    <a:pt x="2088" y="1920"/>
                  </a:lnTo>
                  <a:lnTo>
                    <a:pt x="1920" y="1852"/>
                  </a:lnTo>
                  <a:lnTo>
                    <a:pt x="1752" y="1852"/>
                  </a:lnTo>
                  <a:lnTo>
                    <a:pt x="1415" y="1920"/>
                  </a:lnTo>
                  <a:lnTo>
                    <a:pt x="438" y="2088"/>
                  </a:lnTo>
                  <a:lnTo>
                    <a:pt x="405" y="1852"/>
                  </a:lnTo>
                  <a:lnTo>
                    <a:pt x="371" y="1650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40"/>
                  </a:lnTo>
                  <a:lnTo>
                    <a:pt x="169" y="472"/>
                  </a:lnTo>
                  <a:lnTo>
                    <a:pt x="708" y="405"/>
                  </a:lnTo>
                  <a:lnTo>
                    <a:pt x="1246" y="304"/>
                  </a:lnTo>
                  <a:lnTo>
                    <a:pt x="1617" y="236"/>
                  </a:lnTo>
                  <a:lnTo>
                    <a:pt x="1785" y="169"/>
                  </a:lnTo>
                  <a:lnTo>
                    <a:pt x="1886" y="68"/>
                  </a:lnTo>
                  <a:lnTo>
                    <a:pt x="1886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51;p2"/>
            <p:cNvSpPr/>
            <p:nvPr/>
          </p:nvSpPr>
          <p:spPr>
            <a:xfrm>
              <a:off x="1540750" y="5161225"/>
              <a:ext cx="10975" cy="49675"/>
            </a:xfrm>
            <a:custGeom>
              <a:avLst/>
              <a:gdLst/>
              <a:ahLst/>
              <a:cxnLst/>
              <a:rect l="l" t="t" r="r" b="b"/>
              <a:pathLst>
                <a:path w="439" h="1987" extrusionOk="0">
                  <a:moveTo>
                    <a:pt x="1" y="0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68" y="943"/>
                  </a:lnTo>
                  <a:lnTo>
                    <a:pt x="169" y="1448"/>
                  </a:lnTo>
                  <a:lnTo>
                    <a:pt x="237" y="1718"/>
                  </a:lnTo>
                  <a:lnTo>
                    <a:pt x="304" y="1953"/>
                  </a:lnTo>
                  <a:lnTo>
                    <a:pt x="338" y="1987"/>
                  </a:lnTo>
                  <a:lnTo>
                    <a:pt x="405" y="1987"/>
                  </a:lnTo>
                  <a:lnTo>
                    <a:pt x="439" y="1953"/>
                  </a:lnTo>
                  <a:lnTo>
                    <a:pt x="439" y="1920"/>
                  </a:lnTo>
                  <a:lnTo>
                    <a:pt x="405" y="1650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169" y="472"/>
                  </a:lnTo>
                  <a:lnTo>
                    <a:pt x="136" y="236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52;p2"/>
            <p:cNvSpPr/>
            <p:nvPr/>
          </p:nvSpPr>
          <p:spPr>
            <a:xfrm>
              <a:off x="1550025" y="5212575"/>
              <a:ext cx="58950" cy="10125"/>
            </a:xfrm>
            <a:custGeom>
              <a:avLst/>
              <a:gdLst/>
              <a:ahLst/>
              <a:cxnLst/>
              <a:rect l="l" t="t" r="r" b="b"/>
              <a:pathLst>
                <a:path w="2358" h="405" extrusionOk="0">
                  <a:moveTo>
                    <a:pt x="2054" y="0"/>
                  </a:moveTo>
                  <a:lnTo>
                    <a:pt x="1751" y="34"/>
                  </a:lnTo>
                  <a:lnTo>
                    <a:pt x="1212" y="101"/>
                  </a:lnTo>
                  <a:lnTo>
                    <a:pt x="573" y="135"/>
                  </a:lnTo>
                  <a:lnTo>
                    <a:pt x="270" y="202"/>
                  </a:lnTo>
                  <a:lnTo>
                    <a:pt x="101" y="236"/>
                  </a:lnTo>
                  <a:lnTo>
                    <a:pt x="0" y="303"/>
                  </a:lnTo>
                  <a:lnTo>
                    <a:pt x="0" y="337"/>
                  </a:lnTo>
                  <a:lnTo>
                    <a:pt x="101" y="371"/>
                  </a:lnTo>
                  <a:lnTo>
                    <a:pt x="236" y="404"/>
                  </a:lnTo>
                  <a:lnTo>
                    <a:pt x="505" y="371"/>
                  </a:lnTo>
                  <a:lnTo>
                    <a:pt x="1044" y="303"/>
                  </a:lnTo>
                  <a:lnTo>
                    <a:pt x="1717" y="236"/>
                  </a:lnTo>
                  <a:lnTo>
                    <a:pt x="2020" y="202"/>
                  </a:lnTo>
                  <a:lnTo>
                    <a:pt x="2323" y="10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3;p2"/>
            <p:cNvSpPr/>
            <p:nvPr/>
          </p:nvSpPr>
          <p:spPr>
            <a:xfrm>
              <a:off x="1465000" y="5020650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69"/>
                  </a:moveTo>
                  <a:lnTo>
                    <a:pt x="270" y="270"/>
                  </a:lnTo>
                  <a:lnTo>
                    <a:pt x="270" y="338"/>
                  </a:lnTo>
                  <a:lnTo>
                    <a:pt x="203" y="304"/>
                  </a:lnTo>
                  <a:lnTo>
                    <a:pt x="169" y="237"/>
                  </a:lnTo>
                  <a:lnTo>
                    <a:pt x="169" y="203"/>
                  </a:lnTo>
                  <a:lnTo>
                    <a:pt x="203" y="169"/>
                  </a:lnTo>
                  <a:close/>
                  <a:moveTo>
                    <a:pt x="203" y="1"/>
                  </a:moveTo>
                  <a:lnTo>
                    <a:pt x="136" y="35"/>
                  </a:lnTo>
                  <a:lnTo>
                    <a:pt x="68" y="68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5" y="338"/>
                  </a:lnTo>
                  <a:lnTo>
                    <a:pt x="102" y="371"/>
                  </a:lnTo>
                  <a:lnTo>
                    <a:pt x="169" y="439"/>
                  </a:lnTo>
                  <a:lnTo>
                    <a:pt x="68" y="506"/>
                  </a:lnTo>
                  <a:lnTo>
                    <a:pt x="68" y="573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304" y="674"/>
                  </a:lnTo>
                  <a:lnTo>
                    <a:pt x="371" y="641"/>
                  </a:lnTo>
                  <a:lnTo>
                    <a:pt x="439" y="607"/>
                  </a:lnTo>
                  <a:lnTo>
                    <a:pt x="439" y="540"/>
                  </a:lnTo>
                  <a:lnTo>
                    <a:pt x="439" y="472"/>
                  </a:lnTo>
                  <a:lnTo>
                    <a:pt x="405" y="405"/>
                  </a:lnTo>
                  <a:lnTo>
                    <a:pt x="439" y="371"/>
                  </a:lnTo>
                  <a:lnTo>
                    <a:pt x="439" y="338"/>
                  </a:lnTo>
                  <a:lnTo>
                    <a:pt x="371" y="304"/>
                  </a:lnTo>
                  <a:lnTo>
                    <a:pt x="405" y="237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4;p2"/>
            <p:cNvSpPr/>
            <p:nvPr/>
          </p:nvSpPr>
          <p:spPr>
            <a:xfrm>
              <a:off x="1557600" y="5166275"/>
              <a:ext cx="19375" cy="10975"/>
            </a:xfrm>
            <a:custGeom>
              <a:avLst/>
              <a:gdLst/>
              <a:ahLst/>
              <a:cxnLst/>
              <a:rect l="l" t="t" r="r" b="b"/>
              <a:pathLst>
                <a:path w="775" h="439" extrusionOk="0">
                  <a:moveTo>
                    <a:pt x="573" y="0"/>
                  </a:moveTo>
                  <a:lnTo>
                    <a:pt x="438" y="34"/>
                  </a:lnTo>
                  <a:lnTo>
                    <a:pt x="303" y="101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674" y="438"/>
                  </a:lnTo>
                  <a:lnTo>
                    <a:pt x="741" y="405"/>
                  </a:lnTo>
                  <a:lnTo>
                    <a:pt x="775" y="337"/>
                  </a:lnTo>
                  <a:lnTo>
                    <a:pt x="741" y="270"/>
                  </a:lnTo>
                  <a:lnTo>
                    <a:pt x="674" y="236"/>
                  </a:lnTo>
                  <a:lnTo>
                    <a:pt x="404" y="236"/>
                  </a:lnTo>
                  <a:lnTo>
                    <a:pt x="539" y="169"/>
                  </a:lnTo>
                  <a:lnTo>
                    <a:pt x="606" y="6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5;p2"/>
            <p:cNvSpPr/>
            <p:nvPr/>
          </p:nvSpPr>
          <p:spPr>
            <a:xfrm>
              <a:off x="1438075" y="4997925"/>
              <a:ext cx="11800" cy="49700"/>
            </a:xfrm>
            <a:custGeom>
              <a:avLst/>
              <a:gdLst/>
              <a:ahLst/>
              <a:cxnLst/>
              <a:rect l="l" t="t" r="r" b="b"/>
              <a:pathLst>
                <a:path w="472" h="1988" extrusionOk="0">
                  <a:moveTo>
                    <a:pt x="34" y="1"/>
                  </a:moveTo>
                  <a:lnTo>
                    <a:pt x="0" y="35"/>
                  </a:lnTo>
                  <a:lnTo>
                    <a:pt x="0" y="237"/>
                  </a:lnTo>
                  <a:lnTo>
                    <a:pt x="34" y="472"/>
                  </a:lnTo>
                  <a:lnTo>
                    <a:pt x="101" y="910"/>
                  </a:lnTo>
                  <a:lnTo>
                    <a:pt x="169" y="1449"/>
                  </a:lnTo>
                  <a:lnTo>
                    <a:pt x="236" y="1718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04" y="1987"/>
                  </a:lnTo>
                  <a:lnTo>
                    <a:pt x="438" y="1954"/>
                  </a:lnTo>
                  <a:lnTo>
                    <a:pt x="472" y="1920"/>
                  </a:lnTo>
                  <a:lnTo>
                    <a:pt x="438" y="1651"/>
                  </a:lnTo>
                  <a:lnTo>
                    <a:pt x="404" y="1415"/>
                  </a:lnTo>
                  <a:lnTo>
                    <a:pt x="270" y="910"/>
                  </a:lnTo>
                  <a:lnTo>
                    <a:pt x="202" y="439"/>
                  </a:lnTo>
                  <a:lnTo>
                    <a:pt x="169" y="237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6;p2"/>
            <p:cNvSpPr/>
            <p:nvPr/>
          </p:nvSpPr>
          <p:spPr>
            <a:xfrm>
              <a:off x="1502875" y="5066100"/>
              <a:ext cx="5075" cy="15200"/>
            </a:xfrm>
            <a:custGeom>
              <a:avLst/>
              <a:gdLst/>
              <a:ahLst/>
              <a:cxnLst/>
              <a:rect l="l" t="t" r="r" b="b"/>
              <a:pathLst>
                <a:path w="203" h="608" extrusionOk="0">
                  <a:moveTo>
                    <a:pt x="68" y="1"/>
                  </a:moveTo>
                  <a:lnTo>
                    <a:pt x="35" y="35"/>
                  </a:lnTo>
                  <a:lnTo>
                    <a:pt x="1" y="169"/>
                  </a:lnTo>
                  <a:lnTo>
                    <a:pt x="1" y="304"/>
                  </a:lnTo>
                  <a:lnTo>
                    <a:pt x="35" y="540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69" y="573"/>
                  </a:lnTo>
                  <a:lnTo>
                    <a:pt x="203" y="540"/>
                  </a:lnTo>
                  <a:lnTo>
                    <a:pt x="203" y="506"/>
                  </a:lnTo>
                  <a:lnTo>
                    <a:pt x="169" y="270"/>
                  </a:lnTo>
                  <a:lnTo>
                    <a:pt x="169" y="35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7;p2"/>
            <p:cNvSpPr/>
            <p:nvPr/>
          </p:nvSpPr>
          <p:spPr>
            <a:xfrm>
              <a:off x="1497825" y="4981950"/>
              <a:ext cx="58950" cy="54725"/>
            </a:xfrm>
            <a:custGeom>
              <a:avLst/>
              <a:gdLst/>
              <a:ahLst/>
              <a:cxnLst/>
              <a:rect l="l" t="t" r="r" b="b"/>
              <a:pathLst>
                <a:path w="2358" h="2189" extrusionOk="0">
                  <a:moveTo>
                    <a:pt x="1684" y="0"/>
                  </a:moveTo>
                  <a:lnTo>
                    <a:pt x="1348" y="68"/>
                  </a:lnTo>
                  <a:lnTo>
                    <a:pt x="742" y="135"/>
                  </a:lnTo>
                  <a:lnTo>
                    <a:pt x="439" y="202"/>
                  </a:lnTo>
                  <a:lnTo>
                    <a:pt x="136" y="270"/>
                  </a:lnTo>
                  <a:lnTo>
                    <a:pt x="102" y="202"/>
                  </a:lnTo>
                  <a:lnTo>
                    <a:pt x="68" y="169"/>
                  </a:lnTo>
                  <a:lnTo>
                    <a:pt x="35" y="236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68" y="1111"/>
                  </a:lnTo>
                  <a:lnTo>
                    <a:pt x="136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8" y="2189"/>
                  </a:lnTo>
                  <a:lnTo>
                    <a:pt x="371" y="2189"/>
                  </a:lnTo>
                  <a:lnTo>
                    <a:pt x="439" y="2155"/>
                  </a:lnTo>
                  <a:lnTo>
                    <a:pt x="439" y="2121"/>
                  </a:lnTo>
                  <a:lnTo>
                    <a:pt x="405" y="1852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36" y="371"/>
                  </a:lnTo>
                  <a:lnTo>
                    <a:pt x="540" y="337"/>
                  </a:lnTo>
                  <a:lnTo>
                    <a:pt x="944" y="303"/>
                  </a:lnTo>
                  <a:lnTo>
                    <a:pt x="1886" y="135"/>
                  </a:lnTo>
                  <a:lnTo>
                    <a:pt x="1920" y="169"/>
                  </a:lnTo>
                  <a:lnTo>
                    <a:pt x="1954" y="202"/>
                  </a:lnTo>
                  <a:lnTo>
                    <a:pt x="1987" y="169"/>
                  </a:lnTo>
                  <a:lnTo>
                    <a:pt x="1987" y="472"/>
                  </a:lnTo>
                  <a:lnTo>
                    <a:pt x="2021" y="741"/>
                  </a:lnTo>
                  <a:lnTo>
                    <a:pt x="2156" y="1751"/>
                  </a:lnTo>
                  <a:lnTo>
                    <a:pt x="1954" y="1751"/>
                  </a:lnTo>
                  <a:lnTo>
                    <a:pt x="1752" y="1785"/>
                  </a:lnTo>
                  <a:lnTo>
                    <a:pt x="1348" y="1886"/>
                  </a:lnTo>
                  <a:lnTo>
                    <a:pt x="876" y="1919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9" y="2121"/>
                  </a:lnTo>
                  <a:lnTo>
                    <a:pt x="540" y="2155"/>
                  </a:lnTo>
                  <a:lnTo>
                    <a:pt x="641" y="2189"/>
                  </a:lnTo>
                  <a:lnTo>
                    <a:pt x="843" y="2189"/>
                  </a:lnTo>
                  <a:lnTo>
                    <a:pt x="1247" y="2088"/>
                  </a:lnTo>
                  <a:lnTo>
                    <a:pt x="1752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324" y="1953"/>
                  </a:lnTo>
                  <a:lnTo>
                    <a:pt x="2358" y="1919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02"/>
                  </a:lnTo>
                  <a:lnTo>
                    <a:pt x="2055" y="0"/>
                  </a:lnTo>
                  <a:lnTo>
                    <a:pt x="2021" y="0"/>
                  </a:lnTo>
                  <a:lnTo>
                    <a:pt x="2021" y="34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8;p2"/>
            <p:cNvSpPr/>
            <p:nvPr/>
          </p:nvSpPr>
          <p:spPr>
            <a:xfrm>
              <a:off x="1560125" y="5056850"/>
              <a:ext cx="16025" cy="16850"/>
            </a:xfrm>
            <a:custGeom>
              <a:avLst/>
              <a:gdLst/>
              <a:ahLst/>
              <a:cxnLst/>
              <a:rect l="l" t="t" r="r" b="b"/>
              <a:pathLst>
                <a:path w="641" h="674" extrusionOk="0">
                  <a:moveTo>
                    <a:pt x="236" y="169"/>
                  </a:moveTo>
                  <a:lnTo>
                    <a:pt x="270" y="203"/>
                  </a:lnTo>
                  <a:lnTo>
                    <a:pt x="438" y="203"/>
                  </a:lnTo>
                  <a:lnTo>
                    <a:pt x="472" y="337"/>
                  </a:lnTo>
                  <a:lnTo>
                    <a:pt x="472" y="405"/>
                  </a:lnTo>
                  <a:lnTo>
                    <a:pt x="438" y="472"/>
                  </a:lnTo>
                  <a:lnTo>
                    <a:pt x="371" y="506"/>
                  </a:lnTo>
                  <a:lnTo>
                    <a:pt x="337" y="506"/>
                  </a:lnTo>
                  <a:lnTo>
                    <a:pt x="202" y="472"/>
                  </a:lnTo>
                  <a:lnTo>
                    <a:pt x="169" y="438"/>
                  </a:lnTo>
                  <a:lnTo>
                    <a:pt x="135" y="371"/>
                  </a:lnTo>
                  <a:lnTo>
                    <a:pt x="169" y="236"/>
                  </a:lnTo>
                  <a:lnTo>
                    <a:pt x="236" y="169"/>
                  </a:lnTo>
                  <a:close/>
                  <a:moveTo>
                    <a:pt x="202" y="1"/>
                  </a:moveTo>
                  <a:lnTo>
                    <a:pt x="101" y="68"/>
                  </a:lnTo>
                  <a:lnTo>
                    <a:pt x="34" y="169"/>
                  </a:lnTo>
                  <a:lnTo>
                    <a:pt x="0" y="304"/>
                  </a:lnTo>
                  <a:lnTo>
                    <a:pt x="0" y="405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36" y="674"/>
                  </a:lnTo>
                  <a:lnTo>
                    <a:pt x="337" y="674"/>
                  </a:lnTo>
                  <a:lnTo>
                    <a:pt x="472" y="640"/>
                  </a:lnTo>
                  <a:lnTo>
                    <a:pt x="539" y="573"/>
                  </a:lnTo>
                  <a:lnTo>
                    <a:pt x="606" y="472"/>
                  </a:lnTo>
                  <a:lnTo>
                    <a:pt x="640" y="304"/>
                  </a:lnTo>
                  <a:lnTo>
                    <a:pt x="606" y="169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9;p2"/>
            <p:cNvSpPr/>
            <p:nvPr/>
          </p:nvSpPr>
          <p:spPr>
            <a:xfrm>
              <a:off x="1524775" y="5011400"/>
              <a:ext cx="13475" cy="14325"/>
            </a:xfrm>
            <a:custGeom>
              <a:avLst/>
              <a:gdLst/>
              <a:ahLst/>
              <a:cxnLst/>
              <a:rect l="l" t="t" r="r" b="b"/>
              <a:pathLst>
                <a:path w="539" h="573" extrusionOk="0">
                  <a:moveTo>
                    <a:pt x="236" y="1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70" y="371"/>
                  </a:lnTo>
                  <a:lnTo>
                    <a:pt x="404" y="337"/>
                  </a:lnTo>
                  <a:lnTo>
                    <a:pt x="404" y="337"/>
                  </a:lnTo>
                  <a:lnTo>
                    <a:pt x="371" y="405"/>
                  </a:lnTo>
                  <a:lnTo>
                    <a:pt x="371" y="472"/>
                  </a:lnTo>
                  <a:lnTo>
                    <a:pt x="404" y="539"/>
                  </a:lnTo>
                  <a:lnTo>
                    <a:pt x="438" y="573"/>
                  </a:lnTo>
                  <a:lnTo>
                    <a:pt x="472" y="573"/>
                  </a:lnTo>
                  <a:lnTo>
                    <a:pt x="505" y="506"/>
                  </a:lnTo>
                  <a:lnTo>
                    <a:pt x="539" y="405"/>
                  </a:lnTo>
                  <a:lnTo>
                    <a:pt x="539" y="203"/>
                  </a:lnTo>
                  <a:lnTo>
                    <a:pt x="505" y="169"/>
                  </a:lnTo>
                  <a:lnTo>
                    <a:pt x="472" y="135"/>
                  </a:lnTo>
                  <a:lnTo>
                    <a:pt x="404" y="169"/>
                  </a:lnTo>
                  <a:lnTo>
                    <a:pt x="303" y="236"/>
                  </a:lnTo>
                  <a:lnTo>
                    <a:pt x="135" y="236"/>
                  </a:lnTo>
                  <a:lnTo>
                    <a:pt x="135" y="169"/>
                  </a:lnTo>
                  <a:lnTo>
                    <a:pt x="169" y="135"/>
                  </a:lnTo>
                  <a:lnTo>
                    <a:pt x="270" y="102"/>
                  </a:lnTo>
                  <a:lnTo>
                    <a:pt x="438" y="102"/>
                  </a:lnTo>
                  <a:lnTo>
                    <a:pt x="438" y="135"/>
                  </a:lnTo>
                  <a:lnTo>
                    <a:pt x="505" y="135"/>
                  </a:lnTo>
                  <a:lnTo>
                    <a:pt x="505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60;p2"/>
            <p:cNvSpPr/>
            <p:nvPr/>
          </p:nvSpPr>
          <p:spPr>
            <a:xfrm>
              <a:off x="1438925" y="5074525"/>
              <a:ext cx="17700" cy="15175"/>
            </a:xfrm>
            <a:custGeom>
              <a:avLst/>
              <a:gdLst/>
              <a:ahLst/>
              <a:cxnLst/>
              <a:rect l="l" t="t" r="r" b="b"/>
              <a:pathLst>
                <a:path w="708" h="607" extrusionOk="0">
                  <a:moveTo>
                    <a:pt x="539" y="1"/>
                  </a:moveTo>
                  <a:lnTo>
                    <a:pt x="505" y="34"/>
                  </a:lnTo>
                  <a:lnTo>
                    <a:pt x="505" y="102"/>
                  </a:lnTo>
                  <a:lnTo>
                    <a:pt x="539" y="203"/>
                  </a:lnTo>
                  <a:lnTo>
                    <a:pt x="505" y="337"/>
                  </a:lnTo>
                  <a:lnTo>
                    <a:pt x="438" y="405"/>
                  </a:lnTo>
                  <a:lnTo>
                    <a:pt x="337" y="472"/>
                  </a:lnTo>
                  <a:lnTo>
                    <a:pt x="269" y="472"/>
                  </a:lnTo>
                  <a:lnTo>
                    <a:pt x="236" y="438"/>
                  </a:lnTo>
                  <a:lnTo>
                    <a:pt x="168" y="337"/>
                  </a:lnTo>
                  <a:lnTo>
                    <a:pt x="168" y="270"/>
                  </a:lnTo>
                  <a:lnTo>
                    <a:pt x="202" y="169"/>
                  </a:lnTo>
                  <a:lnTo>
                    <a:pt x="202" y="135"/>
                  </a:lnTo>
                  <a:lnTo>
                    <a:pt x="168" y="102"/>
                  </a:lnTo>
                  <a:lnTo>
                    <a:pt x="67" y="135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72"/>
                  </a:lnTo>
                  <a:lnTo>
                    <a:pt x="101" y="539"/>
                  </a:lnTo>
                  <a:lnTo>
                    <a:pt x="168" y="607"/>
                  </a:lnTo>
                  <a:lnTo>
                    <a:pt x="404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640" y="438"/>
                  </a:lnTo>
                  <a:lnTo>
                    <a:pt x="674" y="337"/>
                  </a:lnTo>
                  <a:lnTo>
                    <a:pt x="707" y="203"/>
                  </a:lnTo>
                  <a:lnTo>
                    <a:pt x="674" y="10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61;p2"/>
            <p:cNvSpPr/>
            <p:nvPr/>
          </p:nvSpPr>
          <p:spPr>
            <a:xfrm>
              <a:off x="1480150" y="504255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4" y="0"/>
                  </a:moveTo>
                  <a:lnTo>
                    <a:pt x="1954" y="34"/>
                  </a:lnTo>
                  <a:lnTo>
                    <a:pt x="1954" y="101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270" y="236"/>
                  </a:lnTo>
                  <a:lnTo>
                    <a:pt x="169" y="303"/>
                  </a:lnTo>
                  <a:lnTo>
                    <a:pt x="102" y="371"/>
                  </a:lnTo>
                  <a:lnTo>
                    <a:pt x="270" y="404"/>
                  </a:lnTo>
                  <a:lnTo>
                    <a:pt x="439" y="404"/>
                  </a:lnTo>
                  <a:lnTo>
                    <a:pt x="809" y="371"/>
                  </a:lnTo>
                  <a:lnTo>
                    <a:pt x="1381" y="337"/>
                  </a:lnTo>
                  <a:lnTo>
                    <a:pt x="1954" y="303"/>
                  </a:lnTo>
                  <a:lnTo>
                    <a:pt x="1987" y="606"/>
                  </a:lnTo>
                  <a:lnTo>
                    <a:pt x="2021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56" y="1818"/>
                  </a:lnTo>
                  <a:lnTo>
                    <a:pt x="1247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7" y="1246"/>
                  </a:lnTo>
                  <a:lnTo>
                    <a:pt x="203" y="808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3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515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62;p2"/>
            <p:cNvSpPr/>
            <p:nvPr/>
          </p:nvSpPr>
          <p:spPr>
            <a:xfrm>
              <a:off x="1440600" y="5193200"/>
              <a:ext cx="17700" cy="14350"/>
            </a:xfrm>
            <a:custGeom>
              <a:avLst/>
              <a:gdLst/>
              <a:ahLst/>
              <a:cxnLst/>
              <a:rect l="l" t="t" r="r" b="b"/>
              <a:pathLst>
                <a:path w="708" h="574" extrusionOk="0">
                  <a:moveTo>
                    <a:pt x="505" y="1"/>
                  </a:moveTo>
                  <a:lnTo>
                    <a:pt x="472" y="35"/>
                  </a:lnTo>
                  <a:lnTo>
                    <a:pt x="438" y="102"/>
                  </a:lnTo>
                  <a:lnTo>
                    <a:pt x="438" y="203"/>
                  </a:lnTo>
                  <a:lnTo>
                    <a:pt x="505" y="338"/>
                  </a:lnTo>
                  <a:lnTo>
                    <a:pt x="539" y="371"/>
                  </a:lnTo>
                  <a:lnTo>
                    <a:pt x="505" y="371"/>
                  </a:lnTo>
                  <a:lnTo>
                    <a:pt x="472" y="338"/>
                  </a:lnTo>
                  <a:lnTo>
                    <a:pt x="404" y="270"/>
                  </a:lnTo>
                  <a:lnTo>
                    <a:pt x="169" y="68"/>
                  </a:lnTo>
                  <a:lnTo>
                    <a:pt x="135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0" y="270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6"/>
                  </a:lnTo>
                  <a:lnTo>
                    <a:pt x="202" y="338"/>
                  </a:lnTo>
                  <a:lnTo>
                    <a:pt x="371" y="472"/>
                  </a:lnTo>
                  <a:lnTo>
                    <a:pt x="472" y="506"/>
                  </a:lnTo>
                  <a:lnTo>
                    <a:pt x="539" y="540"/>
                  </a:lnTo>
                  <a:lnTo>
                    <a:pt x="607" y="506"/>
                  </a:lnTo>
                  <a:lnTo>
                    <a:pt x="674" y="472"/>
                  </a:lnTo>
                  <a:lnTo>
                    <a:pt x="708" y="405"/>
                  </a:lnTo>
                  <a:lnTo>
                    <a:pt x="708" y="338"/>
                  </a:lnTo>
                  <a:lnTo>
                    <a:pt x="640" y="203"/>
                  </a:lnTo>
                  <a:lnTo>
                    <a:pt x="607" y="102"/>
                  </a:lnTo>
                  <a:lnTo>
                    <a:pt x="607" y="35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3;p2"/>
            <p:cNvSpPr/>
            <p:nvPr/>
          </p:nvSpPr>
          <p:spPr>
            <a:xfrm>
              <a:off x="1439750" y="5109050"/>
              <a:ext cx="55575" cy="56400"/>
            </a:xfrm>
            <a:custGeom>
              <a:avLst/>
              <a:gdLst/>
              <a:ahLst/>
              <a:cxnLst/>
              <a:rect l="l" t="t" r="r" b="b"/>
              <a:pathLst>
                <a:path w="2223" h="2256" extrusionOk="0">
                  <a:moveTo>
                    <a:pt x="1920" y="168"/>
                  </a:moveTo>
                  <a:lnTo>
                    <a:pt x="1954" y="539"/>
                  </a:lnTo>
                  <a:lnTo>
                    <a:pt x="1987" y="909"/>
                  </a:lnTo>
                  <a:lnTo>
                    <a:pt x="2021" y="1380"/>
                  </a:lnTo>
                  <a:lnTo>
                    <a:pt x="2055" y="1852"/>
                  </a:lnTo>
                  <a:lnTo>
                    <a:pt x="1583" y="1852"/>
                  </a:lnTo>
                  <a:lnTo>
                    <a:pt x="1112" y="1919"/>
                  </a:lnTo>
                  <a:lnTo>
                    <a:pt x="742" y="1986"/>
                  </a:lnTo>
                  <a:lnTo>
                    <a:pt x="573" y="2020"/>
                  </a:lnTo>
                  <a:lnTo>
                    <a:pt x="405" y="2087"/>
                  </a:lnTo>
                  <a:lnTo>
                    <a:pt x="337" y="1650"/>
                  </a:lnTo>
                  <a:lnTo>
                    <a:pt x="236" y="1178"/>
                  </a:lnTo>
                  <a:lnTo>
                    <a:pt x="203" y="808"/>
                  </a:lnTo>
                  <a:lnTo>
                    <a:pt x="135" y="438"/>
                  </a:lnTo>
                  <a:lnTo>
                    <a:pt x="1045" y="337"/>
                  </a:lnTo>
                  <a:lnTo>
                    <a:pt x="1920" y="168"/>
                  </a:lnTo>
                  <a:close/>
                  <a:moveTo>
                    <a:pt x="1920" y="0"/>
                  </a:moveTo>
                  <a:lnTo>
                    <a:pt x="1011" y="101"/>
                  </a:lnTo>
                  <a:lnTo>
                    <a:pt x="102" y="269"/>
                  </a:lnTo>
                  <a:lnTo>
                    <a:pt x="34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4" y="842"/>
                  </a:lnTo>
                  <a:lnTo>
                    <a:pt x="102" y="1347"/>
                  </a:lnTo>
                  <a:lnTo>
                    <a:pt x="169" y="1818"/>
                  </a:lnTo>
                  <a:lnTo>
                    <a:pt x="203" y="2020"/>
                  </a:lnTo>
                  <a:lnTo>
                    <a:pt x="270" y="2222"/>
                  </a:lnTo>
                  <a:lnTo>
                    <a:pt x="304" y="2256"/>
                  </a:lnTo>
                  <a:lnTo>
                    <a:pt x="371" y="2256"/>
                  </a:lnTo>
                  <a:lnTo>
                    <a:pt x="371" y="2222"/>
                  </a:lnTo>
                  <a:lnTo>
                    <a:pt x="607" y="2222"/>
                  </a:lnTo>
                  <a:lnTo>
                    <a:pt x="843" y="2188"/>
                  </a:lnTo>
                  <a:lnTo>
                    <a:pt x="1280" y="2121"/>
                  </a:lnTo>
                  <a:lnTo>
                    <a:pt x="1684" y="2054"/>
                  </a:lnTo>
                  <a:lnTo>
                    <a:pt x="1886" y="2020"/>
                  </a:lnTo>
                  <a:lnTo>
                    <a:pt x="2088" y="1953"/>
                  </a:lnTo>
                  <a:lnTo>
                    <a:pt x="2156" y="1953"/>
                  </a:lnTo>
                  <a:lnTo>
                    <a:pt x="2223" y="1885"/>
                  </a:lnTo>
                  <a:lnTo>
                    <a:pt x="2223" y="1650"/>
                  </a:lnTo>
                  <a:lnTo>
                    <a:pt x="2223" y="1380"/>
                  </a:lnTo>
                  <a:lnTo>
                    <a:pt x="2189" y="875"/>
                  </a:lnTo>
                  <a:lnTo>
                    <a:pt x="2122" y="471"/>
                  </a:lnTo>
                  <a:lnTo>
                    <a:pt x="2088" y="269"/>
                  </a:lnTo>
                  <a:lnTo>
                    <a:pt x="1987" y="67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4;p2"/>
            <p:cNvSpPr/>
            <p:nvPr/>
          </p:nvSpPr>
          <p:spPr>
            <a:xfrm>
              <a:off x="1460800" y="5130075"/>
              <a:ext cx="11800" cy="16875"/>
            </a:xfrm>
            <a:custGeom>
              <a:avLst/>
              <a:gdLst/>
              <a:ahLst/>
              <a:cxnLst/>
              <a:rect l="l" t="t" r="r" b="b"/>
              <a:pathLst>
                <a:path w="472" h="675" extrusionOk="0">
                  <a:moveTo>
                    <a:pt x="270" y="1"/>
                  </a:moveTo>
                  <a:lnTo>
                    <a:pt x="337" y="169"/>
                  </a:lnTo>
                  <a:lnTo>
                    <a:pt x="371" y="337"/>
                  </a:lnTo>
                  <a:lnTo>
                    <a:pt x="337" y="405"/>
                  </a:lnTo>
                  <a:lnTo>
                    <a:pt x="304" y="472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472"/>
                  </a:lnTo>
                  <a:lnTo>
                    <a:pt x="135" y="405"/>
                  </a:lnTo>
                  <a:lnTo>
                    <a:pt x="68" y="371"/>
                  </a:lnTo>
                  <a:lnTo>
                    <a:pt x="34" y="371"/>
                  </a:lnTo>
                  <a:lnTo>
                    <a:pt x="1" y="438"/>
                  </a:lnTo>
                  <a:lnTo>
                    <a:pt x="1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203" y="674"/>
                  </a:lnTo>
                  <a:lnTo>
                    <a:pt x="304" y="640"/>
                  </a:lnTo>
                  <a:lnTo>
                    <a:pt x="371" y="573"/>
                  </a:lnTo>
                  <a:lnTo>
                    <a:pt x="438" y="506"/>
                  </a:lnTo>
                  <a:lnTo>
                    <a:pt x="472" y="371"/>
                  </a:lnTo>
                  <a:lnTo>
                    <a:pt x="438" y="236"/>
                  </a:lnTo>
                  <a:lnTo>
                    <a:pt x="405" y="102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5;p2"/>
            <p:cNvSpPr/>
            <p:nvPr/>
          </p:nvSpPr>
          <p:spPr>
            <a:xfrm>
              <a:off x="1419550" y="517132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22" y="1819"/>
                  </a:lnTo>
                  <a:lnTo>
                    <a:pt x="1954" y="1819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10" y="1987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1" y="809"/>
                  </a:lnTo>
                  <a:lnTo>
                    <a:pt x="68" y="1213"/>
                  </a:lnTo>
                  <a:lnTo>
                    <a:pt x="169" y="1718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54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290" y="1718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55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6;p2"/>
            <p:cNvSpPr/>
            <p:nvPr/>
          </p:nvSpPr>
          <p:spPr>
            <a:xfrm>
              <a:off x="1339600" y="5147750"/>
              <a:ext cx="21900" cy="19400"/>
            </a:xfrm>
            <a:custGeom>
              <a:avLst/>
              <a:gdLst/>
              <a:ahLst/>
              <a:cxnLst/>
              <a:rect l="l" t="t" r="r" b="b"/>
              <a:pathLst>
                <a:path w="876" h="776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101" y="135"/>
                  </a:lnTo>
                  <a:lnTo>
                    <a:pt x="34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2" y="741"/>
                  </a:lnTo>
                  <a:lnTo>
                    <a:pt x="303" y="775"/>
                  </a:lnTo>
                  <a:lnTo>
                    <a:pt x="404" y="775"/>
                  </a:lnTo>
                  <a:lnTo>
                    <a:pt x="472" y="741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6" y="775"/>
                  </a:lnTo>
                  <a:lnTo>
                    <a:pt x="640" y="775"/>
                  </a:lnTo>
                  <a:lnTo>
                    <a:pt x="640" y="741"/>
                  </a:lnTo>
                  <a:lnTo>
                    <a:pt x="674" y="708"/>
                  </a:lnTo>
                  <a:lnTo>
                    <a:pt x="640" y="607"/>
                  </a:lnTo>
                  <a:lnTo>
                    <a:pt x="606" y="506"/>
                  </a:lnTo>
                  <a:lnTo>
                    <a:pt x="606" y="472"/>
                  </a:lnTo>
                  <a:lnTo>
                    <a:pt x="808" y="438"/>
                  </a:lnTo>
                  <a:lnTo>
                    <a:pt x="842" y="405"/>
                  </a:lnTo>
                  <a:lnTo>
                    <a:pt x="876" y="337"/>
                  </a:lnTo>
                  <a:lnTo>
                    <a:pt x="842" y="304"/>
                  </a:lnTo>
                  <a:lnTo>
                    <a:pt x="775" y="270"/>
                  </a:lnTo>
                  <a:lnTo>
                    <a:pt x="573" y="304"/>
                  </a:lnTo>
                  <a:lnTo>
                    <a:pt x="472" y="337"/>
                  </a:lnTo>
                  <a:lnTo>
                    <a:pt x="371" y="371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539" y="472"/>
                  </a:lnTo>
                  <a:lnTo>
                    <a:pt x="539" y="506"/>
                  </a:lnTo>
                  <a:lnTo>
                    <a:pt x="539" y="539"/>
                  </a:lnTo>
                  <a:lnTo>
                    <a:pt x="438" y="573"/>
                  </a:lnTo>
                  <a:lnTo>
                    <a:pt x="371" y="607"/>
                  </a:lnTo>
                  <a:lnTo>
                    <a:pt x="303" y="573"/>
                  </a:lnTo>
                  <a:lnTo>
                    <a:pt x="236" y="539"/>
                  </a:lnTo>
                  <a:lnTo>
                    <a:pt x="202" y="506"/>
                  </a:lnTo>
                  <a:lnTo>
                    <a:pt x="169" y="405"/>
                  </a:lnTo>
                  <a:lnTo>
                    <a:pt x="169" y="337"/>
                  </a:lnTo>
                  <a:lnTo>
                    <a:pt x="202" y="270"/>
                  </a:lnTo>
                  <a:lnTo>
                    <a:pt x="270" y="203"/>
                  </a:lnTo>
                  <a:lnTo>
                    <a:pt x="438" y="135"/>
                  </a:lnTo>
                  <a:lnTo>
                    <a:pt x="606" y="102"/>
                  </a:lnTo>
                  <a:lnTo>
                    <a:pt x="606" y="68"/>
                  </a:lnTo>
                  <a:lnTo>
                    <a:pt x="606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7;p2"/>
            <p:cNvSpPr/>
            <p:nvPr/>
          </p:nvSpPr>
          <p:spPr>
            <a:xfrm>
              <a:off x="1377475" y="51183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515" y="0"/>
                  </a:moveTo>
                  <a:lnTo>
                    <a:pt x="1078" y="101"/>
                  </a:lnTo>
                  <a:lnTo>
                    <a:pt x="606" y="236"/>
                  </a:lnTo>
                  <a:lnTo>
                    <a:pt x="101" y="371"/>
                  </a:lnTo>
                  <a:lnTo>
                    <a:pt x="68" y="270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808"/>
                  </a:lnTo>
                  <a:lnTo>
                    <a:pt x="135" y="1347"/>
                  </a:lnTo>
                  <a:lnTo>
                    <a:pt x="169" y="1785"/>
                  </a:lnTo>
                  <a:lnTo>
                    <a:pt x="202" y="2020"/>
                  </a:lnTo>
                  <a:lnTo>
                    <a:pt x="270" y="2223"/>
                  </a:lnTo>
                  <a:lnTo>
                    <a:pt x="337" y="2256"/>
                  </a:lnTo>
                  <a:lnTo>
                    <a:pt x="371" y="2223"/>
                  </a:lnTo>
                  <a:lnTo>
                    <a:pt x="438" y="2223"/>
                  </a:lnTo>
                  <a:lnTo>
                    <a:pt x="1313" y="2122"/>
                  </a:lnTo>
                  <a:lnTo>
                    <a:pt x="1751" y="2054"/>
                  </a:lnTo>
                  <a:lnTo>
                    <a:pt x="2189" y="1919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19"/>
                  </a:lnTo>
                  <a:lnTo>
                    <a:pt x="2357" y="1818"/>
                  </a:lnTo>
                  <a:lnTo>
                    <a:pt x="2391" y="1751"/>
                  </a:lnTo>
                  <a:lnTo>
                    <a:pt x="2391" y="1616"/>
                  </a:lnTo>
                  <a:lnTo>
                    <a:pt x="2357" y="1414"/>
                  </a:lnTo>
                  <a:lnTo>
                    <a:pt x="2290" y="1212"/>
                  </a:lnTo>
                  <a:lnTo>
                    <a:pt x="2222" y="606"/>
                  </a:lnTo>
                  <a:lnTo>
                    <a:pt x="2121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53" y="270"/>
                  </a:lnTo>
                  <a:lnTo>
                    <a:pt x="1953" y="505"/>
                  </a:lnTo>
                  <a:lnTo>
                    <a:pt x="2054" y="943"/>
                  </a:lnTo>
                  <a:lnTo>
                    <a:pt x="2121" y="1381"/>
                  </a:lnTo>
                  <a:lnTo>
                    <a:pt x="2189" y="1818"/>
                  </a:lnTo>
                  <a:lnTo>
                    <a:pt x="1751" y="1818"/>
                  </a:lnTo>
                  <a:lnTo>
                    <a:pt x="1280" y="1886"/>
                  </a:lnTo>
                  <a:lnTo>
                    <a:pt x="404" y="2054"/>
                  </a:lnTo>
                  <a:lnTo>
                    <a:pt x="371" y="2054"/>
                  </a:lnTo>
                  <a:lnTo>
                    <a:pt x="371" y="1818"/>
                  </a:lnTo>
                  <a:lnTo>
                    <a:pt x="337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7" y="404"/>
                  </a:lnTo>
                  <a:lnTo>
                    <a:pt x="1246" y="270"/>
                  </a:lnTo>
                  <a:lnTo>
                    <a:pt x="1616" y="202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953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8;p2"/>
            <p:cNvSpPr/>
            <p:nvPr/>
          </p:nvSpPr>
          <p:spPr>
            <a:xfrm>
              <a:off x="1403575" y="5140175"/>
              <a:ext cx="16000" cy="16025"/>
            </a:xfrm>
            <a:custGeom>
              <a:avLst/>
              <a:gdLst/>
              <a:ahLst/>
              <a:cxnLst/>
              <a:rect l="l" t="t" r="r" b="b"/>
              <a:pathLst>
                <a:path w="640" h="641" extrusionOk="0">
                  <a:moveTo>
                    <a:pt x="471" y="1"/>
                  </a:moveTo>
                  <a:lnTo>
                    <a:pt x="438" y="34"/>
                  </a:lnTo>
                  <a:lnTo>
                    <a:pt x="404" y="68"/>
                  </a:lnTo>
                  <a:lnTo>
                    <a:pt x="370" y="102"/>
                  </a:lnTo>
                  <a:lnTo>
                    <a:pt x="370" y="236"/>
                  </a:lnTo>
                  <a:lnTo>
                    <a:pt x="370" y="270"/>
                  </a:lnTo>
                  <a:lnTo>
                    <a:pt x="135" y="337"/>
                  </a:lnTo>
                  <a:lnTo>
                    <a:pt x="101" y="203"/>
                  </a:lnTo>
                  <a:lnTo>
                    <a:pt x="101" y="169"/>
                  </a:lnTo>
                  <a:lnTo>
                    <a:pt x="67" y="169"/>
                  </a:lnTo>
                  <a:lnTo>
                    <a:pt x="0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67" y="607"/>
                  </a:lnTo>
                  <a:lnTo>
                    <a:pt x="135" y="640"/>
                  </a:lnTo>
                  <a:lnTo>
                    <a:pt x="168" y="640"/>
                  </a:lnTo>
                  <a:lnTo>
                    <a:pt x="202" y="607"/>
                  </a:lnTo>
                  <a:lnTo>
                    <a:pt x="202" y="539"/>
                  </a:lnTo>
                  <a:lnTo>
                    <a:pt x="168" y="472"/>
                  </a:lnTo>
                  <a:lnTo>
                    <a:pt x="404" y="438"/>
                  </a:lnTo>
                  <a:lnTo>
                    <a:pt x="438" y="539"/>
                  </a:lnTo>
                  <a:lnTo>
                    <a:pt x="505" y="640"/>
                  </a:lnTo>
                  <a:lnTo>
                    <a:pt x="539" y="640"/>
                  </a:lnTo>
                  <a:lnTo>
                    <a:pt x="572" y="607"/>
                  </a:lnTo>
                  <a:lnTo>
                    <a:pt x="572" y="506"/>
                  </a:lnTo>
                  <a:lnTo>
                    <a:pt x="539" y="371"/>
                  </a:lnTo>
                  <a:lnTo>
                    <a:pt x="640" y="337"/>
                  </a:lnTo>
                  <a:lnTo>
                    <a:pt x="640" y="270"/>
                  </a:lnTo>
                  <a:lnTo>
                    <a:pt x="640" y="236"/>
                  </a:lnTo>
                  <a:lnTo>
                    <a:pt x="640" y="203"/>
                  </a:lnTo>
                  <a:lnTo>
                    <a:pt x="572" y="203"/>
                  </a:lnTo>
                  <a:lnTo>
                    <a:pt x="505" y="236"/>
                  </a:lnTo>
                  <a:lnTo>
                    <a:pt x="505" y="169"/>
                  </a:lnTo>
                  <a:lnTo>
                    <a:pt x="505" y="102"/>
                  </a:lnTo>
                  <a:lnTo>
                    <a:pt x="539" y="34"/>
                  </a:lnTo>
                  <a:lnTo>
                    <a:pt x="505" y="34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9;p2"/>
            <p:cNvSpPr/>
            <p:nvPr/>
          </p:nvSpPr>
          <p:spPr>
            <a:xfrm>
              <a:off x="1543275" y="515365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0"/>
                  </a:moveTo>
                  <a:lnTo>
                    <a:pt x="1314" y="68"/>
                  </a:lnTo>
                  <a:lnTo>
                    <a:pt x="775" y="169"/>
                  </a:lnTo>
                  <a:lnTo>
                    <a:pt x="371" y="202"/>
                  </a:lnTo>
                  <a:lnTo>
                    <a:pt x="169" y="236"/>
                  </a:lnTo>
                  <a:lnTo>
                    <a:pt x="1" y="303"/>
                  </a:lnTo>
                  <a:lnTo>
                    <a:pt x="169" y="404"/>
                  </a:lnTo>
                  <a:lnTo>
                    <a:pt x="338" y="404"/>
                  </a:lnTo>
                  <a:lnTo>
                    <a:pt x="674" y="371"/>
                  </a:lnTo>
                  <a:lnTo>
                    <a:pt x="1213" y="303"/>
                  </a:lnTo>
                  <a:lnTo>
                    <a:pt x="1752" y="202"/>
                  </a:lnTo>
                  <a:lnTo>
                    <a:pt x="1752" y="371"/>
                  </a:lnTo>
                  <a:lnTo>
                    <a:pt x="1785" y="573"/>
                  </a:lnTo>
                  <a:lnTo>
                    <a:pt x="1853" y="943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2021" y="1852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54"/>
                  </a:lnTo>
                  <a:lnTo>
                    <a:pt x="371" y="2155"/>
                  </a:lnTo>
                  <a:lnTo>
                    <a:pt x="540" y="2223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81"/>
                  </a:lnTo>
                  <a:lnTo>
                    <a:pt x="2055" y="910"/>
                  </a:lnTo>
                  <a:lnTo>
                    <a:pt x="1987" y="539"/>
                  </a:lnTo>
                  <a:lnTo>
                    <a:pt x="1954" y="337"/>
                  </a:lnTo>
                  <a:lnTo>
                    <a:pt x="1886" y="169"/>
                  </a:lnTo>
                  <a:lnTo>
                    <a:pt x="1920" y="101"/>
                  </a:lnTo>
                  <a:lnTo>
                    <a:pt x="1920" y="68"/>
                  </a:lnTo>
                  <a:lnTo>
                    <a:pt x="1886" y="34"/>
                  </a:lnTo>
                  <a:lnTo>
                    <a:pt x="18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70;p2"/>
            <p:cNvSpPr/>
            <p:nvPr/>
          </p:nvSpPr>
          <p:spPr>
            <a:xfrm>
              <a:off x="1559275" y="5089675"/>
              <a:ext cx="58100" cy="58950"/>
            </a:xfrm>
            <a:custGeom>
              <a:avLst/>
              <a:gdLst/>
              <a:ahLst/>
              <a:cxnLst/>
              <a:rect l="l" t="t" r="r" b="b"/>
              <a:pathLst>
                <a:path w="2324" h="2358" extrusionOk="0">
                  <a:moveTo>
                    <a:pt x="1920" y="1"/>
                  </a:moveTo>
                  <a:lnTo>
                    <a:pt x="1920" y="34"/>
                  </a:lnTo>
                  <a:lnTo>
                    <a:pt x="1920" y="102"/>
                  </a:lnTo>
                  <a:lnTo>
                    <a:pt x="1617" y="102"/>
                  </a:lnTo>
                  <a:lnTo>
                    <a:pt x="1314" y="135"/>
                  </a:lnTo>
                  <a:lnTo>
                    <a:pt x="708" y="270"/>
                  </a:lnTo>
                  <a:lnTo>
                    <a:pt x="371" y="304"/>
                  </a:lnTo>
                  <a:lnTo>
                    <a:pt x="169" y="337"/>
                  </a:lnTo>
                  <a:lnTo>
                    <a:pt x="102" y="371"/>
                  </a:lnTo>
                  <a:lnTo>
                    <a:pt x="68" y="405"/>
                  </a:lnTo>
                  <a:lnTo>
                    <a:pt x="68" y="438"/>
                  </a:lnTo>
                  <a:lnTo>
                    <a:pt x="34" y="405"/>
                  </a:lnTo>
                  <a:lnTo>
                    <a:pt x="1" y="405"/>
                  </a:lnTo>
                  <a:lnTo>
                    <a:pt x="1" y="607"/>
                  </a:lnTo>
                  <a:lnTo>
                    <a:pt x="1" y="842"/>
                  </a:lnTo>
                  <a:lnTo>
                    <a:pt x="102" y="1280"/>
                  </a:lnTo>
                  <a:lnTo>
                    <a:pt x="236" y="2290"/>
                  </a:lnTo>
                  <a:lnTo>
                    <a:pt x="270" y="2324"/>
                  </a:lnTo>
                  <a:lnTo>
                    <a:pt x="337" y="2357"/>
                  </a:lnTo>
                  <a:lnTo>
                    <a:pt x="371" y="2324"/>
                  </a:lnTo>
                  <a:lnTo>
                    <a:pt x="405" y="2290"/>
                  </a:lnTo>
                  <a:lnTo>
                    <a:pt x="640" y="2290"/>
                  </a:lnTo>
                  <a:lnTo>
                    <a:pt x="910" y="2256"/>
                  </a:lnTo>
                  <a:lnTo>
                    <a:pt x="1381" y="2189"/>
                  </a:lnTo>
                  <a:lnTo>
                    <a:pt x="1785" y="2122"/>
                  </a:lnTo>
                  <a:lnTo>
                    <a:pt x="2021" y="2088"/>
                  </a:lnTo>
                  <a:lnTo>
                    <a:pt x="2088" y="2021"/>
                  </a:lnTo>
                  <a:lnTo>
                    <a:pt x="2155" y="1953"/>
                  </a:lnTo>
                  <a:lnTo>
                    <a:pt x="2054" y="1886"/>
                  </a:lnTo>
                  <a:lnTo>
                    <a:pt x="1684" y="1886"/>
                  </a:lnTo>
                  <a:lnTo>
                    <a:pt x="1213" y="1987"/>
                  </a:lnTo>
                  <a:lnTo>
                    <a:pt x="809" y="2021"/>
                  </a:lnTo>
                  <a:lnTo>
                    <a:pt x="607" y="2054"/>
                  </a:lnTo>
                  <a:lnTo>
                    <a:pt x="405" y="2122"/>
                  </a:lnTo>
                  <a:lnTo>
                    <a:pt x="236" y="1112"/>
                  </a:lnTo>
                  <a:lnTo>
                    <a:pt x="203" y="809"/>
                  </a:lnTo>
                  <a:lnTo>
                    <a:pt x="102" y="539"/>
                  </a:lnTo>
                  <a:lnTo>
                    <a:pt x="203" y="539"/>
                  </a:lnTo>
                  <a:lnTo>
                    <a:pt x="203" y="472"/>
                  </a:lnTo>
                  <a:lnTo>
                    <a:pt x="1145" y="371"/>
                  </a:lnTo>
                  <a:lnTo>
                    <a:pt x="1549" y="304"/>
                  </a:lnTo>
                  <a:lnTo>
                    <a:pt x="1920" y="203"/>
                  </a:lnTo>
                  <a:lnTo>
                    <a:pt x="1987" y="539"/>
                  </a:lnTo>
                  <a:lnTo>
                    <a:pt x="2054" y="910"/>
                  </a:lnTo>
                  <a:lnTo>
                    <a:pt x="2088" y="1448"/>
                  </a:lnTo>
                  <a:lnTo>
                    <a:pt x="2122" y="1684"/>
                  </a:lnTo>
                  <a:lnTo>
                    <a:pt x="2155" y="1953"/>
                  </a:lnTo>
                  <a:lnTo>
                    <a:pt x="2189" y="1987"/>
                  </a:lnTo>
                  <a:lnTo>
                    <a:pt x="2223" y="2021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684"/>
                  </a:lnTo>
                  <a:lnTo>
                    <a:pt x="2324" y="1415"/>
                  </a:lnTo>
                  <a:lnTo>
                    <a:pt x="2223" y="876"/>
                  </a:lnTo>
                  <a:lnTo>
                    <a:pt x="2155" y="438"/>
                  </a:lnTo>
                  <a:lnTo>
                    <a:pt x="2088" y="236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71;p2"/>
            <p:cNvSpPr/>
            <p:nvPr/>
          </p:nvSpPr>
          <p:spPr>
            <a:xfrm>
              <a:off x="1584525" y="5112400"/>
              <a:ext cx="16025" cy="18550"/>
            </a:xfrm>
            <a:custGeom>
              <a:avLst/>
              <a:gdLst/>
              <a:ahLst/>
              <a:cxnLst/>
              <a:rect l="l" t="t" r="r" b="b"/>
              <a:pathLst>
                <a:path w="641" h="742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35"/>
                  </a:lnTo>
                  <a:lnTo>
                    <a:pt x="1" y="304"/>
                  </a:lnTo>
                  <a:lnTo>
                    <a:pt x="1" y="506"/>
                  </a:lnTo>
                  <a:lnTo>
                    <a:pt x="34" y="674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405" y="708"/>
                  </a:lnTo>
                  <a:lnTo>
                    <a:pt x="506" y="640"/>
                  </a:lnTo>
                  <a:lnTo>
                    <a:pt x="607" y="573"/>
                  </a:lnTo>
                  <a:lnTo>
                    <a:pt x="640" y="506"/>
                  </a:lnTo>
                  <a:lnTo>
                    <a:pt x="607" y="472"/>
                  </a:lnTo>
                  <a:lnTo>
                    <a:pt x="405" y="472"/>
                  </a:lnTo>
                  <a:lnTo>
                    <a:pt x="203" y="539"/>
                  </a:lnTo>
                  <a:lnTo>
                    <a:pt x="203" y="270"/>
                  </a:lnTo>
                  <a:lnTo>
                    <a:pt x="203" y="135"/>
                  </a:lnTo>
                  <a:lnTo>
                    <a:pt x="203" y="68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72;p2"/>
            <p:cNvSpPr/>
            <p:nvPr/>
          </p:nvSpPr>
          <p:spPr>
            <a:xfrm>
              <a:off x="1539925" y="5041700"/>
              <a:ext cx="10950" cy="50525"/>
            </a:xfrm>
            <a:custGeom>
              <a:avLst/>
              <a:gdLst/>
              <a:ahLst/>
              <a:cxnLst/>
              <a:rect l="l" t="t" r="r" b="b"/>
              <a:pathLst>
                <a:path w="438" h="2021" extrusionOk="0">
                  <a:moveTo>
                    <a:pt x="34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506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8"/>
                  </a:lnTo>
                  <a:lnTo>
                    <a:pt x="337" y="1987"/>
                  </a:lnTo>
                  <a:lnTo>
                    <a:pt x="371" y="2021"/>
                  </a:lnTo>
                  <a:lnTo>
                    <a:pt x="404" y="2021"/>
                  </a:lnTo>
                  <a:lnTo>
                    <a:pt x="438" y="1987"/>
                  </a:lnTo>
                  <a:lnTo>
                    <a:pt x="438" y="1953"/>
                  </a:lnTo>
                  <a:lnTo>
                    <a:pt x="438" y="1684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202" y="472"/>
                  </a:lnTo>
                  <a:lnTo>
                    <a:pt x="169" y="270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3;p2"/>
            <p:cNvSpPr/>
            <p:nvPr/>
          </p:nvSpPr>
          <p:spPr>
            <a:xfrm>
              <a:off x="1521400" y="5122500"/>
              <a:ext cx="17700" cy="16875"/>
            </a:xfrm>
            <a:custGeom>
              <a:avLst/>
              <a:gdLst/>
              <a:ahLst/>
              <a:cxnLst/>
              <a:rect l="l" t="t" r="r" b="b"/>
              <a:pathLst>
                <a:path w="708" h="675" extrusionOk="0">
                  <a:moveTo>
                    <a:pt x="1" y="1"/>
                  </a:moveTo>
                  <a:lnTo>
                    <a:pt x="1" y="102"/>
                  </a:lnTo>
                  <a:lnTo>
                    <a:pt x="1" y="236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35" y="640"/>
                  </a:lnTo>
                  <a:lnTo>
                    <a:pt x="169" y="640"/>
                  </a:lnTo>
                  <a:lnTo>
                    <a:pt x="203" y="607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405" y="472"/>
                  </a:lnTo>
                  <a:lnTo>
                    <a:pt x="472" y="573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674" y="640"/>
                  </a:lnTo>
                  <a:lnTo>
                    <a:pt x="674" y="573"/>
                  </a:lnTo>
                  <a:lnTo>
                    <a:pt x="607" y="506"/>
                  </a:lnTo>
                  <a:lnTo>
                    <a:pt x="506" y="405"/>
                  </a:lnTo>
                  <a:lnTo>
                    <a:pt x="472" y="371"/>
                  </a:lnTo>
                  <a:lnTo>
                    <a:pt x="405" y="371"/>
                  </a:lnTo>
                  <a:lnTo>
                    <a:pt x="472" y="304"/>
                  </a:lnTo>
                  <a:lnTo>
                    <a:pt x="573" y="203"/>
                  </a:lnTo>
                  <a:lnTo>
                    <a:pt x="607" y="203"/>
                  </a:lnTo>
                  <a:lnTo>
                    <a:pt x="640" y="169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74" y="34"/>
                  </a:lnTo>
                  <a:lnTo>
                    <a:pt x="607" y="1"/>
                  </a:lnTo>
                  <a:lnTo>
                    <a:pt x="506" y="1"/>
                  </a:lnTo>
                  <a:lnTo>
                    <a:pt x="405" y="135"/>
                  </a:lnTo>
                  <a:lnTo>
                    <a:pt x="304" y="236"/>
                  </a:lnTo>
                  <a:lnTo>
                    <a:pt x="203" y="405"/>
                  </a:lnTo>
                  <a:lnTo>
                    <a:pt x="169" y="270"/>
                  </a:lnTo>
                  <a:lnTo>
                    <a:pt x="135" y="1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4;p2"/>
            <p:cNvSpPr/>
            <p:nvPr/>
          </p:nvSpPr>
          <p:spPr>
            <a:xfrm>
              <a:off x="1496150" y="5182275"/>
              <a:ext cx="21900" cy="16850"/>
            </a:xfrm>
            <a:custGeom>
              <a:avLst/>
              <a:gdLst/>
              <a:ahLst/>
              <a:cxnLst/>
              <a:rect l="l" t="t" r="r" b="b"/>
              <a:pathLst>
                <a:path w="876" h="674" extrusionOk="0">
                  <a:moveTo>
                    <a:pt x="640" y="0"/>
                  </a:moveTo>
                  <a:lnTo>
                    <a:pt x="607" y="34"/>
                  </a:lnTo>
                  <a:lnTo>
                    <a:pt x="371" y="337"/>
                  </a:lnTo>
                  <a:lnTo>
                    <a:pt x="169" y="68"/>
                  </a:lnTo>
                  <a:lnTo>
                    <a:pt x="102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02" y="606"/>
                  </a:lnTo>
                  <a:lnTo>
                    <a:pt x="102" y="674"/>
                  </a:lnTo>
                  <a:lnTo>
                    <a:pt x="236" y="674"/>
                  </a:lnTo>
                  <a:lnTo>
                    <a:pt x="236" y="606"/>
                  </a:lnTo>
                  <a:lnTo>
                    <a:pt x="203" y="404"/>
                  </a:lnTo>
                  <a:lnTo>
                    <a:pt x="203" y="404"/>
                  </a:lnTo>
                  <a:lnTo>
                    <a:pt x="337" y="539"/>
                  </a:lnTo>
                  <a:lnTo>
                    <a:pt x="405" y="573"/>
                  </a:lnTo>
                  <a:lnTo>
                    <a:pt x="472" y="539"/>
                  </a:lnTo>
                  <a:lnTo>
                    <a:pt x="607" y="337"/>
                  </a:lnTo>
                  <a:lnTo>
                    <a:pt x="640" y="472"/>
                  </a:lnTo>
                  <a:lnTo>
                    <a:pt x="741" y="606"/>
                  </a:lnTo>
                  <a:lnTo>
                    <a:pt x="775" y="640"/>
                  </a:lnTo>
                  <a:lnTo>
                    <a:pt x="842" y="606"/>
                  </a:lnTo>
                  <a:lnTo>
                    <a:pt x="876" y="573"/>
                  </a:lnTo>
                  <a:lnTo>
                    <a:pt x="876" y="505"/>
                  </a:lnTo>
                  <a:lnTo>
                    <a:pt x="775" y="303"/>
                  </a:lnTo>
                  <a:lnTo>
                    <a:pt x="741" y="101"/>
                  </a:lnTo>
                  <a:lnTo>
                    <a:pt x="741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5;p2"/>
            <p:cNvSpPr/>
            <p:nvPr/>
          </p:nvSpPr>
          <p:spPr>
            <a:xfrm>
              <a:off x="1498675" y="5098950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920" y="135"/>
                  </a:moveTo>
                  <a:lnTo>
                    <a:pt x="2021" y="1044"/>
                  </a:lnTo>
                  <a:lnTo>
                    <a:pt x="2122" y="1953"/>
                  </a:lnTo>
                  <a:lnTo>
                    <a:pt x="1684" y="2020"/>
                  </a:lnTo>
                  <a:lnTo>
                    <a:pt x="1280" y="2121"/>
                  </a:lnTo>
                  <a:lnTo>
                    <a:pt x="876" y="2188"/>
                  </a:lnTo>
                  <a:lnTo>
                    <a:pt x="506" y="2256"/>
                  </a:lnTo>
                  <a:lnTo>
                    <a:pt x="472" y="2256"/>
                  </a:lnTo>
                  <a:lnTo>
                    <a:pt x="472" y="2222"/>
                  </a:lnTo>
                  <a:lnTo>
                    <a:pt x="438" y="1784"/>
                  </a:lnTo>
                  <a:lnTo>
                    <a:pt x="371" y="1313"/>
                  </a:lnTo>
                  <a:lnTo>
                    <a:pt x="270" y="875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36"/>
                  </a:lnTo>
                  <a:lnTo>
                    <a:pt x="1920" y="135"/>
                  </a:lnTo>
                  <a:close/>
                  <a:moveTo>
                    <a:pt x="1920" y="0"/>
                  </a:moveTo>
                  <a:lnTo>
                    <a:pt x="1482" y="34"/>
                  </a:lnTo>
                  <a:lnTo>
                    <a:pt x="1011" y="101"/>
                  </a:lnTo>
                  <a:lnTo>
                    <a:pt x="68" y="269"/>
                  </a:lnTo>
                  <a:lnTo>
                    <a:pt x="34" y="269"/>
                  </a:lnTo>
                  <a:lnTo>
                    <a:pt x="1" y="337"/>
                  </a:lnTo>
                  <a:lnTo>
                    <a:pt x="1" y="370"/>
                  </a:lnTo>
                  <a:lnTo>
                    <a:pt x="68" y="404"/>
                  </a:lnTo>
                  <a:lnTo>
                    <a:pt x="102" y="875"/>
                  </a:lnTo>
                  <a:lnTo>
                    <a:pt x="135" y="1347"/>
                  </a:lnTo>
                  <a:lnTo>
                    <a:pt x="236" y="1818"/>
                  </a:lnTo>
                  <a:lnTo>
                    <a:pt x="337" y="2256"/>
                  </a:lnTo>
                  <a:lnTo>
                    <a:pt x="337" y="2289"/>
                  </a:lnTo>
                  <a:lnTo>
                    <a:pt x="371" y="2323"/>
                  </a:lnTo>
                  <a:lnTo>
                    <a:pt x="438" y="2289"/>
                  </a:lnTo>
                  <a:lnTo>
                    <a:pt x="472" y="2357"/>
                  </a:lnTo>
                  <a:lnTo>
                    <a:pt x="506" y="2390"/>
                  </a:lnTo>
                  <a:lnTo>
                    <a:pt x="910" y="2390"/>
                  </a:lnTo>
                  <a:lnTo>
                    <a:pt x="1314" y="2323"/>
                  </a:lnTo>
                  <a:lnTo>
                    <a:pt x="1751" y="2222"/>
                  </a:lnTo>
                  <a:lnTo>
                    <a:pt x="2122" y="2087"/>
                  </a:lnTo>
                  <a:lnTo>
                    <a:pt x="2122" y="2155"/>
                  </a:lnTo>
                  <a:lnTo>
                    <a:pt x="2155" y="2222"/>
                  </a:lnTo>
                  <a:lnTo>
                    <a:pt x="2290" y="2222"/>
                  </a:lnTo>
                  <a:lnTo>
                    <a:pt x="2324" y="2155"/>
                  </a:lnTo>
                  <a:lnTo>
                    <a:pt x="2324" y="1616"/>
                  </a:lnTo>
                  <a:lnTo>
                    <a:pt x="2256" y="1111"/>
                  </a:lnTo>
                  <a:lnTo>
                    <a:pt x="2189" y="572"/>
                  </a:lnTo>
                  <a:lnTo>
                    <a:pt x="2054" y="67"/>
                  </a:lnTo>
                  <a:lnTo>
                    <a:pt x="2054" y="34"/>
                  </a:lnTo>
                  <a:lnTo>
                    <a:pt x="1987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6;p2"/>
            <p:cNvSpPr/>
            <p:nvPr/>
          </p:nvSpPr>
          <p:spPr>
            <a:xfrm>
              <a:off x="1619050" y="5212575"/>
              <a:ext cx="9275" cy="56400"/>
            </a:xfrm>
            <a:custGeom>
              <a:avLst/>
              <a:gdLst/>
              <a:ahLst/>
              <a:cxnLst/>
              <a:rect l="l" t="t" r="r" b="b"/>
              <a:pathLst>
                <a:path w="371" h="2256" extrusionOk="0">
                  <a:moveTo>
                    <a:pt x="34" y="0"/>
                  </a:moveTo>
                  <a:lnTo>
                    <a:pt x="0" y="202"/>
                  </a:lnTo>
                  <a:lnTo>
                    <a:pt x="0" y="438"/>
                  </a:lnTo>
                  <a:lnTo>
                    <a:pt x="67" y="876"/>
                  </a:lnTo>
                  <a:lnTo>
                    <a:pt x="135" y="1549"/>
                  </a:lnTo>
                  <a:lnTo>
                    <a:pt x="168" y="1886"/>
                  </a:lnTo>
                  <a:lnTo>
                    <a:pt x="236" y="2222"/>
                  </a:lnTo>
                  <a:lnTo>
                    <a:pt x="269" y="2256"/>
                  </a:lnTo>
                  <a:lnTo>
                    <a:pt x="370" y="2256"/>
                  </a:lnTo>
                  <a:lnTo>
                    <a:pt x="370" y="2189"/>
                  </a:lnTo>
                  <a:lnTo>
                    <a:pt x="370" y="1953"/>
                  </a:lnTo>
                  <a:lnTo>
                    <a:pt x="370" y="1684"/>
                  </a:lnTo>
                  <a:lnTo>
                    <a:pt x="303" y="1179"/>
                  </a:lnTo>
                  <a:lnTo>
                    <a:pt x="236" y="573"/>
                  </a:lnTo>
                  <a:lnTo>
                    <a:pt x="168" y="27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7;p2"/>
            <p:cNvSpPr/>
            <p:nvPr/>
          </p:nvSpPr>
          <p:spPr>
            <a:xfrm>
              <a:off x="1136750" y="5042550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34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0" y="270"/>
                  </a:lnTo>
                  <a:lnTo>
                    <a:pt x="34" y="505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7"/>
                  </a:lnTo>
                  <a:lnTo>
                    <a:pt x="337" y="1987"/>
                  </a:lnTo>
                  <a:lnTo>
                    <a:pt x="371" y="2020"/>
                  </a:lnTo>
                  <a:lnTo>
                    <a:pt x="404" y="2020"/>
                  </a:lnTo>
                  <a:lnTo>
                    <a:pt x="438" y="1987"/>
                  </a:lnTo>
                  <a:lnTo>
                    <a:pt x="472" y="1953"/>
                  </a:lnTo>
                  <a:lnTo>
                    <a:pt x="438" y="1684"/>
                  </a:lnTo>
                  <a:lnTo>
                    <a:pt x="371" y="1414"/>
                  </a:lnTo>
                  <a:lnTo>
                    <a:pt x="270" y="909"/>
                  </a:lnTo>
                  <a:lnTo>
                    <a:pt x="202" y="472"/>
                  </a:lnTo>
                  <a:lnTo>
                    <a:pt x="169" y="236"/>
                  </a:lnTo>
                  <a:lnTo>
                    <a:pt x="101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8;p2"/>
            <p:cNvSpPr/>
            <p:nvPr/>
          </p:nvSpPr>
          <p:spPr>
            <a:xfrm>
              <a:off x="1160325" y="5061050"/>
              <a:ext cx="16850" cy="22775"/>
            </a:xfrm>
            <a:custGeom>
              <a:avLst/>
              <a:gdLst/>
              <a:ahLst/>
              <a:cxnLst/>
              <a:rect l="l" t="t" r="r" b="b"/>
              <a:pathLst>
                <a:path w="674" h="911" extrusionOk="0">
                  <a:moveTo>
                    <a:pt x="370" y="1"/>
                  </a:moveTo>
                  <a:lnTo>
                    <a:pt x="236" y="35"/>
                  </a:lnTo>
                  <a:lnTo>
                    <a:pt x="168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135" y="304"/>
                  </a:lnTo>
                  <a:lnTo>
                    <a:pt x="202" y="237"/>
                  </a:lnTo>
                  <a:lnTo>
                    <a:pt x="269" y="169"/>
                  </a:lnTo>
                  <a:lnTo>
                    <a:pt x="337" y="169"/>
                  </a:lnTo>
                  <a:lnTo>
                    <a:pt x="404" y="237"/>
                  </a:lnTo>
                  <a:lnTo>
                    <a:pt x="337" y="338"/>
                  </a:lnTo>
                  <a:lnTo>
                    <a:pt x="269" y="439"/>
                  </a:lnTo>
                  <a:lnTo>
                    <a:pt x="202" y="573"/>
                  </a:lnTo>
                  <a:lnTo>
                    <a:pt x="202" y="641"/>
                  </a:lnTo>
                  <a:lnTo>
                    <a:pt x="236" y="674"/>
                  </a:lnTo>
                  <a:lnTo>
                    <a:pt x="303" y="674"/>
                  </a:lnTo>
                  <a:lnTo>
                    <a:pt x="370" y="641"/>
                  </a:lnTo>
                  <a:lnTo>
                    <a:pt x="471" y="641"/>
                  </a:lnTo>
                  <a:lnTo>
                    <a:pt x="471" y="742"/>
                  </a:lnTo>
                  <a:lnTo>
                    <a:pt x="370" y="742"/>
                  </a:lnTo>
                  <a:lnTo>
                    <a:pt x="236" y="775"/>
                  </a:lnTo>
                  <a:lnTo>
                    <a:pt x="236" y="809"/>
                  </a:lnTo>
                  <a:lnTo>
                    <a:pt x="236" y="843"/>
                  </a:lnTo>
                  <a:lnTo>
                    <a:pt x="303" y="876"/>
                  </a:lnTo>
                  <a:lnTo>
                    <a:pt x="370" y="910"/>
                  </a:lnTo>
                  <a:lnTo>
                    <a:pt x="539" y="876"/>
                  </a:lnTo>
                  <a:lnTo>
                    <a:pt x="606" y="843"/>
                  </a:lnTo>
                  <a:lnTo>
                    <a:pt x="640" y="775"/>
                  </a:lnTo>
                  <a:lnTo>
                    <a:pt x="673" y="708"/>
                  </a:lnTo>
                  <a:lnTo>
                    <a:pt x="673" y="641"/>
                  </a:lnTo>
                  <a:lnTo>
                    <a:pt x="640" y="540"/>
                  </a:lnTo>
                  <a:lnTo>
                    <a:pt x="572" y="506"/>
                  </a:lnTo>
                  <a:lnTo>
                    <a:pt x="505" y="472"/>
                  </a:lnTo>
                  <a:lnTo>
                    <a:pt x="404" y="472"/>
                  </a:lnTo>
                  <a:lnTo>
                    <a:pt x="539" y="304"/>
                  </a:lnTo>
                  <a:lnTo>
                    <a:pt x="539" y="203"/>
                  </a:lnTo>
                  <a:lnTo>
                    <a:pt x="505" y="68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9;p2"/>
            <p:cNvSpPr/>
            <p:nvPr/>
          </p:nvSpPr>
          <p:spPr>
            <a:xfrm>
              <a:off x="1103925" y="518142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135" y="34"/>
                  </a:lnTo>
                  <a:lnTo>
                    <a:pt x="101" y="68"/>
                  </a:lnTo>
                  <a:lnTo>
                    <a:pt x="34" y="438"/>
                  </a:lnTo>
                  <a:lnTo>
                    <a:pt x="0" y="573"/>
                  </a:lnTo>
                  <a:lnTo>
                    <a:pt x="0" y="640"/>
                  </a:lnTo>
                  <a:lnTo>
                    <a:pt x="0" y="708"/>
                  </a:lnTo>
                  <a:lnTo>
                    <a:pt x="34" y="741"/>
                  </a:lnTo>
                  <a:lnTo>
                    <a:pt x="68" y="741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303" y="607"/>
                  </a:lnTo>
                  <a:lnTo>
                    <a:pt x="371" y="708"/>
                  </a:lnTo>
                  <a:lnTo>
                    <a:pt x="404" y="741"/>
                  </a:lnTo>
                  <a:lnTo>
                    <a:pt x="438" y="741"/>
                  </a:lnTo>
                  <a:lnTo>
                    <a:pt x="472" y="708"/>
                  </a:lnTo>
                  <a:lnTo>
                    <a:pt x="505" y="674"/>
                  </a:lnTo>
                  <a:lnTo>
                    <a:pt x="472" y="539"/>
                  </a:lnTo>
                  <a:lnTo>
                    <a:pt x="505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404" y="371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80;p2"/>
            <p:cNvSpPr/>
            <p:nvPr/>
          </p:nvSpPr>
          <p:spPr>
            <a:xfrm>
              <a:off x="1057625" y="5223500"/>
              <a:ext cx="57250" cy="63175"/>
            </a:xfrm>
            <a:custGeom>
              <a:avLst/>
              <a:gdLst/>
              <a:ahLst/>
              <a:cxnLst/>
              <a:rect l="l" t="t" r="r" b="b"/>
              <a:pathLst>
                <a:path w="2290" h="2527" extrusionOk="0">
                  <a:moveTo>
                    <a:pt x="1953" y="203"/>
                  </a:moveTo>
                  <a:lnTo>
                    <a:pt x="1953" y="641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55" y="2055"/>
                  </a:lnTo>
                  <a:lnTo>
                    <a:pt x="2122" y="2055"/>
                  </a:lnTo>
                  <a:lnTo>
                    <a:pt x="1751" y="2088"/>
                  </a:lnTo>
                  <a:lnTo>
                    <a:pt x="1347" y="2156"/>
                  </a:lnTo>
                  <a:lnTo>
                    <a:pt x="910" y="2189"/>
                  </a:lnTo>
                  <a:lnTo>
                    <a:pt x="506" y="2257"/>
                  </a:lnTo>
                  <a:lnTo>
                    <a:pt x="304" y="1348"/>
                  </a:lnTo>
                  <a:lnTo>
                    <a:pt x="135" y="439"/>
                  </a:lnTo>
                  <a:lnTo>
                    <a:pt x="573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11" y="169"/>
                  </a:lnTo>
                  <a:lnTo>
                    <a:pt x="539" y="203"/>
                  </a:lnTo>
                  <a:lnTo>
                    <a:pt x="102" y="304"/>
                  </a:lnTo>
                  <a:lnTo>
                    <a:pt x="68" y="338"/>
                  </a:lnTo>
                  <a:lnTo>
                    <a:pt x="34" y="371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944"/>
                  </a:lnTo>
                  <a:lnTo>
                    <a:pt x="102" y="1449"/>
                  </a:lnTo>
                  <a:lnTo>
                    <a:pt x="203" y="1987"/>
                  </a:lnTo>
                  <a:lnTo>
                    <a:pt x="371" y="2492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8"/>
                  </a:lnTo>
                  <a:lnTo>
                    <a:pt x="943" y="2391"/>
                  </a:lnTo>
                  <a:lnTo>
                    <a:pt x="1347" y="2358"/>
                  </a:lnTo>
                  <a:lnTo>
                    <a:pt x="1785" y="2290"/>
                  </a:lnTo>
                  <a:lnTo>
                    <a:pt x="2155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6" y="2088"/>
                  </a:lnTo>
                  <a:lnTo>
                    <a:pt x="2290" y="2055"/>
                  </a:lnTo>
                  <a:lnTo>
                    <a:pt x="2290" y="1987"/>
                  </a:lnTo>
                  <a:lnTo>
                    <a:pt x="2256" y="1550"/>
                  </a:lnTo>
                  <a:lnTo>
                    <a:pt x="2189" y="1078"/>
                  </a:lnTo>
                  <a:lnTo>
                    <a:pt x="2122" y="607"/>
                  </a:lnTo>
                  <a:lnTo>
                    <a:pt x="2021" y="169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81;p2"/>
            <p:cNvSpPr/>
            <p:nvPr/>
          </p:nvSpPr>
          <p:spPr>
            <a:xfrm>
              <a:off x="1204075" y="5109050"/>
              <a:ext cx="11825" cy="5075"/>
            </a:xfrm>
            <a:custGeom>
              <a:avLst/>
              <a:gdLst/>
              <a:ahLst/>
              <a:cxnLst/>
              <a:rect l="l" t="t" r="r" b="b"/>
              <a:pathLst>
                <a:path w="473" h="203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34"/>
                  </a:lnTo>
                  <a:lnTo>
                    <a:pt x="102" y="67"/>
                  </a:lnTo>
                  <a:lnTo>
                    <a:pt x="68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1" y="168"/>
                  </a:lnTo>
                  <a:lnTo>
                    <a:pt x="68" y="168"/>
                  </a:lnTo>
                  <a:lnTo>
                    <a:pt x="169" y="202"/>
                  </a:lnTo>
                  <a:lnTo>
                    <a:pt x="304" y="168"/>
                  </a:lnTo>
                  <a:lnTo>
                    <a:pt x="371" y="168"/>
                  </a:lnTo>
                  <a:lnTo>
                    <a:pt x="438" y="135"/>
                  </a:lnTo>
                  <a:lnTo>
                    <a:pt x="472" y="101"/>
                  </a:lnTo>
                  <a:lnTo>
                    <a:pt x="472" y="6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82;p2"/>
            <p:cNvSpPr/>
            <p:nvPr/>
          </p:nvSpPr>
          <p:spPr>
            <a:xfrm>
              <a:off x="1178825" y="508800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3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472" y="169"/>
                  </a:lnTo>
                  <a:lnTo>
                    <a:pt x="270" y="236"/>
                  </a:lnTo>
                  <a:lnTo>
                    <a:pt x="169" y="270"/>
                  </a:lnTo>
                  <a:lnTo>
                    <a:pt x="102" y="337"/>
                  </a:lnTo>
                  <a:lnTo>
                    <a:pt x="270" y="404"/>
                  </a:lnTo>
                  <a:lnTo>
                    <a:pt x="438" y="404"/>
                  </a:lnTo>
                  <a:lnTo>
                    <a:pt x="809" y="371"/>
                  </a:lnTo>
                  <a:lnTo>
                    <a:pt x="1381" y="303"/>
                  </a:lnTo>
                  <a:lnTo>
                    <a:pt x="1953" y="270"/>
                  </a:lnTo>
                  <a:lnTo>
                    <a:pt x="1953" y="606"/>
                  </a:lnTo>
                  <a:lnTo>
                    <a:pt x="2021" y="909"/>
                  </a:lnTo>
                  <a:lnTo>
                    <a:pt x="2088" y="1347"/>
                  </a:lnTo>
                  <a:lnTo>
                    <a:pt x="2122" y="1583"/>
                  </a:lnTo>
                  <a:lnTo>
                    <a:pt x="2155" y="1785"/>
                  </a:lnTo>
                  <a:lnTo>
                    <a:pt x="1246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6" y="1246"/>
                  </a:lnTo>
                  <a:lnTo>
                    <a:pt x="203" y="775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43"/>
                  </a:lnTo>
                  <a:lnTo>
                    <a:pt x="102" y="1583"/>
                  </a:lnTo>
                  <a:lnTo>
                    <a:pt x="102" y="1751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2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23" y="1953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3;p2"/>
            <p:cNvSpPr/>
            <p:nvPr/>
          </p:nvSpPr>
          <p:spPr>
            <a:xfrm>
              <a:off x="1202400" y="5112400"/>
              <a:ext cx="13500" cy="16025"/>
            </a:xfrm>
            <a:custGeom>
              <a:avLst/>
              <a:gdLst/>
              <a:ahLst/>
              <a:cxnLst/>
              <a:rect l="l" t="t" r="r" b="b"/>
              <a:pathLst>
                <a:path w="540" h="641" extrusionOk="0">
                  <a:moveTo>
                    <a:pt x="0" y="1"/>
                  </a:moveTo>
                  <a:lnTo>
                    <a:pt x="0" y="270"/>
                  </a:lnTo>
                  <a:lnTo>
                    <a:pt x="34" y="506"/>
                  </a:lnTo>
                  <a:lnTo>
                    <a:pt x="34" y="539"/>
                  </a:lnTo>
                  <a:lnTo>
                    <a:pt x="68" y="539"/>
                  </a:lnTo>
                  <a:lnTo>
                    <a:pt x="34" y="573"/>
                  </a:lnTo>
                  <a:lnTo>
                    <a:pt x="34" y="607"/>
                  </a:lnTo>
                  <a:lnTo>
                    <a:pt x="169" y="640"/>
                  </a:lnTo>
                  <a:lnTo>
                    <a:pt x="303" y="607"/>
                  </a:lnTo>
                  <a:lnTo>
                    <a:pt x="438" y="573"/>
                  </a:lnTo>
                  <a:lnTo>
                    <a:pt x="505" y="539"/>
                  </a:lnTo>
                  <a:lnTo>
                    <a:pt x="539" y="506"/>
                  </a:lnTo>
                  <a:lnTo>
                    <a:pt x="539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303" y="472"/>
                  </a:lnTo>
                  <a:lnTo>
                    <a:pt x="135" y="539"/>
                  </a:lnTo>
                  <a:lnTo>
                    <a:pt x="169" y="506"/>
                  </a:lnTo>
                  <a:lnTo>
                    <a:pt x="135" y="304"/>
                  </a:lnTo>
                  <a:lnTo>
                    <a:pt x="337" y="304"/>
                  </a:lnTo>
                  <a:lnTo>
                    <a:pt x="371" y="270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371" y="135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169" y="169"/>
                  </a:lnTo>
                  <a:lnTo>
                    <a:pt x="101" y="203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4;p2"/>
            <p:cNvSpPr/>
            <p:nvPr/>
          </p:nvSpPr>
          <p:spPr>
            <a:xfrm>
              <a:off x="1109800" y="5277375"/>
              <a:ext cx="58950" cy="64000"/>
            </a:xfrm>
            <a:custGeom>
              <a:avLst/>
              <a:gdLst/>
              <a:ahLst/>
              <a:cxnLst/>
              <a:rect l="l" t="t" r="r" b="b"/>
              <a:pathLst>
                <a:path w="2358" h="2560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88" y="1549"/>
                  </a:lnTo>
                  <a:lnTo>
                    <a:pt x="2189" y="2155"/>
                  </a:lnTo>
                  <a:lnTo>
                    <a:pt x="1987" y="2155"/>
                  </a:lnTo>
                  <a:lnTo>
                    <a:pt x="1819" y="2189"/>
                  </a:lnTo>
                  <a:lnTo>
                    <a:pt x="1449" y="2223"/>
                  </a:lnTo>
                  <a:lnTo>
                    <a:pt x="977" y="2290"/>
                  </a:lnTo>
                  <a:lnTo>
                    <a:pt x="742" y="2357"/>
                  </a:lnTo>
                  <a:lnTo>
                    <a:pt x="540" y="2425"/>
                  </a:lnTo>
                  <a:lnTo>
                    <a:pt x="405" y="1785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203" y="1886"/>
                  </a:lnTo>
                  <a:lnTo>
                    <a:pt x="304" y="2223"/>
                  </a:lnTo>
                  <a:lnTo>
                    <a:pt x="405" y="2526"/>
                  </a:lnTo>
                  <a:lnTo>
                    <a:pt x="439" y="2559"/>
                  </a:lnTo>
                  <a:lnTo>
                    <a:pt x="506" y="2526"/>
                  </a:lnTo>
                  <a:lnTo>
                    <a:pt x="506" y="2559"/>
                  </a:lnTo>
                  <a:lnTo>
                    <a:pt x="742" y="2559"/>
                  </a:lnTo>
                  <a:lnTo>
                    <a:pt x="944" y="2526"/>
                  </a:lnTo>
                  <a:lnTo>
                    <a:pt x="1348" y="2458"/>
                  </a:lnTo>
                  <a:lnTo>
                    <a:pt x="1785" y="2391"/>
                  </a:lnTo>
                  <a:lnTo>
                    <a:pt x="2021" y="2357"/>
                  </a:lnTo>
                  <a:lnTo>
                    <a:pt x="2223" y="2324"/>
                  </a:lnTo>
                  <a:lnTo>
                    <a:pt x="2290" y="2324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58" y="1987"/>
                  </a:lnTo>
                  <a:lnTo>
                    <a:pt x="2324" y="1650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34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5;p2"/>
            <p:cNvSpPr/>
            <p:nvPr/>
          </p:nvSpPr>
          <p:spPr>
            <a:xfrm>
              <a:off x="1660275" y="513345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202"/>
                  </a:moveTo>
                  <a:lnTo>
                    <a:pt x="1954" y="640"/>
                  </a:lnTo>
                  <a:lnTo>
                    <a:pt x="1987" y="1111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2156" y="2054"/>
                  </a:lnTo>
                  <a:lnTo>
                    <a:pt x="1752" y="2088"/>
                  </a:lnTo>
                  <a:lnTo>
                    <a:pt x="1348" y="2155"/>
                  </a:lnTo>
                  <a:lnTo>
                    <a:pt x="910" y="2189"/>
                  </a:lnTo>
                  <a:lnTo>
                    <a:pt x="506" y="2223"/>
                  </a:lnTo>
                  <a:lnTo>
                    <a:pt x="304" y="1347"/>
                  </a:lnTo>
                  <a:lnTo>
                    <a:pt x="136" y="404"/>
                  </a:lnTo>
                  <a:lnTo>
                    <a:pt x="607" y="404"/>
                  </a:lnTo>
                  <a:lnTo>
                    <a:pt x="1045" y="371"/>
                  </a:lnTo>
                  <a:lnTo>
                    <a:pt x="1954" y="202"/>
                  </a:lnTo>
                  <a:close/>
                  <a:moveTo>
                    <a:pt x="1954" y="0"/>
                  </a:moveTo>
                  <a:lnTo>
                    <a:pt x="1011" y="135"/>
                  </a:lnTo>
                  <a:lnTo>
                    <a:pt x="573" y="202"/>
                  </a:lnTo>
                  <a:lnTo>
                    <a:pt x="102" y="303"/>
                  </a:lnTo>
                  <a:lnTo>
                    <a:pt x="68" y="303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404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87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944" y="2391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7" y="2054"/>
                  </a:lnTo>
                  <a:lnTo>
                    <a:pt x="2290" y="2054"/>
                  </a:lnTo>
                  <a:lnTo>
                    <a:pt x="2290" y="1987"/>
                  </a:lnTo>
                  <a:lnTo>
                    <a:pt x="2257" y="1549"/>
                  </a:lnTo>
                  <a:lnTo>
                    <a:pt x="2189" y="1078"/>
                  </a:lnTo>
                  <a:lnTo>
                    <a:pt x="2122" y="606"/>
                  </a:lnTo>
                  <a:lnTo>
                    <a:pt x="2021" y="169"/>
                  </a:lnTo>
                  <a:lnTo>
                    <a:pt x="2055" y="101"/>
                  </a:lnTo>
                  <a:lnTo>
                    <a:pt x="2055" y="68"/>
                  </a:lnTo>
                  <a:lnTo>
                    <a:pt x="2021" y="34"/>
                  </a:lnTo>
                  <a:lnTo>
                    <a:pt x="19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6;p2"/>
            <p:cNvSpPr/>
            <p:nvPr/>
          </p:nvSpPr>
          <p:spPr>
            <a:xfrm>
              <a:off x="1620725" y="5199100"/>
              <a:ext cx="60625" cy="69875"/>
            </a:xfrm>
            <a:custGeom>
              <a:avLst/>
              <a:gdLst/>
              <a:ahLst/>
              <a:cxnLst/>
              <a:rect l="l" t="t" r="r" b="b"/>
              <a:pathLst>
                <a:path w="2425" h="2795" extrusionOk="0">
                  <a:moveTo>
                    <a:pt x="2021" y="1"/>
                  </a:moveTo>
                  <a:lnTo>
                    <a:pt x="2021" y="68"/>
                  </a:lnTo>
                  <a:lnTo>
                    <a:pt x="1751" y="102"/>
                  </a:lnTo>
                  <a:lnTo>
                    <a:pt x="1516" y="135"/>
                  </a:lnTo>
                  <a:lnTo>
                    <a:pt x="1010" y="270"/>
                  </a:lnTo>
                  <a:lnTo>
                    <a:pt x="775" y="304"/>
                  </a:lnTo>
                  <a:lnTo>
                    <a:pt x="236" y="304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909" y="506"/>
                  </a:lnTo>
                  <a:lnTo>
                    <a:pt x="1179" y="472"/>
                  </a:lnTo>
                  <a:lnTo>
                    <a:pt x="1448" y="371"/>
                  </a:lnTo>
                  <a:lnTo>
                    <a:pt x="1718" y="304"/>
                  </a:lnTo>
                  <a:lnTo>
                    <a:pt x="2021" y="270"/>
                  </a:lnTo>
                  <a:lnTo>
                    <a:pt x="2054" y="708"/>
                  </a:lnTo>
                  <a:lnTo>
                    <a:pt x="2122" y="1112"/>
                  </a:lnTo>
                  <a:lnTo>
                    <a:pt x="2189" y="1684"/>
                  </a:lnTo>
                  <a:lnTo>
                    <a:pt x="2223" y="1987"/>
                  </a:lnTo>
                  <a:lnTo>
                    <a:pt x="2290" y="2256"/>
                  </a:lnTo>
                  <a:lnTo>
                    <a:pt x="2256" y="2223"/>
                  </a:lnTo>
                  <a:lnTo>
                    <a:pt x="1718" y="2357"/>
                  </a:lnTo>
                  <a:lnTo>
                    <a:pt x="1179" y="2492"/>
                  </a:lnTo>
                  <a:lnTo>
                    <a:pt x="741" y="2593"/>
                  </a:lnTo>
                  <a:lnTo>
                    <a:pt x="539" y="2660"/>
                  </a:lnTo>
                  <a:lnTo>
                    <a:pt x="337" y="2761"/>
                  </a:lnTo>
                  <a:lnTo>
                    <a:pt x="573" y="2795"/>
                  </a:lnTo>
                  <a:lnTo>
                    <a:pt x="775" y="2761"/>
                  </a:lnTo>
                  <a:lnTo>
                    <a:pt x="1212" y="2627"/>
                  </a:lnTo>
                  <a:lnTo>
                    <a:pt x="1718" y="2526"/>
                  </a:lnTo>
                  <a:lnTo>
                    <a:pt x="2256" y="2391"/>
                  </a:lnTo>
                  <a:lnTo>
                    <a:pt x="2324" y="2391"/>
                  </a:lnTo>
                  <a:lnTo>
                    <a:pt x="2324" y="2357"/>
                  </a:lnTo>
                  <a:lnTo>
                    <a:pt x="2391" y="2391"/>
                  </a:lnTo>
                  <a:lnTo>
                    <a:pt x="2425" y="2357"/>
                  </a:lnTo>
                  <a:lnTo>
                    <a:pt x="2425" y="2088"/>
                  </a:lnTo>
                  <a:lnTo>
                    <a:pt x="2391" y="1819"/>
                  </a:lnTo>
                  <a:lnTo>
                    <a:pt x="2324" y="1280"/>
                  </a:lnTo>
                  <a:lnTo>
                    <a:pt x="2256" y="674"/>
                  </a:lnTo>
                  <a:lnTo>
                    <a:pt x="2189" y="371"/>
                  </a:lnTo>
                  <a:lnTo>
                    <a:pt x="2122" y="68"/>
                  </a:lnTo>
                  <a:lnTo>
                    <a:pt x="2122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7;p2"/>
            <p:cNvSpPr/>
            <p:nvPr/>
          </p:nvSpPr>
          <p:spPr>
            <a:xfrm>
              <a:off x="1201550" y="5226875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506" y="1"/>
                  </a:moveTo>
                  <a:lnTo>
                    <a:pt x="371" y="135"/>
                  </a:lnTo>
                  <a:lnTo>
                    <a:pt x="270" y="236"/>
                  </a:lnTo>
                  <a:lnTo>
                    <a:pt x="102" y="169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236"/>
                  </a:lnTo>
                  <a:lnTo>
                    <a:pt x="34" y="270"/>
                  </a:lnTo>
                  <a:lnTo>
                    <a:pt x="169" y="371"/>
                  </a:lnTo>
                  <a:lnTo>
                    <a:pt x="102" y="472"/>
                  </a:lnTo>
                  <a:lnTo>
                    <a:pt x="34" y="573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08"/>
                  </a:lnTo>
                  <a:lnTo>
                    <a:pt x="169" y="674"/>
                  </a:lnTo>
                  <a:lnTo>
                    <a:pt x="236" y="607"/>
                  </a:lnTo>
                  <a:lnTo>
                    <a:pt x="337" y="438"/>
                  </a:lnTo>
                  <a:lnTo>
                    <a:pt x="539" y="506"/>
                  </a:lnTo>
                  <a:lnTo>
                    <a:pt x="607" y="472"/>
                  </a:lnTo>
                  <a:lnTo>
                    <a:pt x="640" y="438"/>
                  </a:lnTo>
                  <a:lnTo>
                    <a:pt x="607" y="371"/>
                  </a:lnTo>
                  <a:lnTo>
                    <a:pt x="573" y="337"/>
                  </a:lnTo>
                  <a:lnTo>
                    <a:pt x="438" y="304"/>
                  </a:lnTo>
                  <a:lnTo>
                    <a:pt x="472" y="236"/>
                  </a:lnTo>
                  <a:lnTo>
                    <a:pt x="539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8;p2"/>
            <p:cNvSpPr/>
            <p:nvPr/>
          </p:nvSpPr>
          <p:spPr>
            <a:xfrm>
              <a:off x="1546650" y="5208350"/>
              <a:ext cx="73250" cy="67375"/>
            </a:xfrm>
            <a:custGeom>
              <a:avLst/>
              <a:gdLst/>
              <a:ahLst/>
              <a:cxnLst/>
              <a:rect l="l" t="t" r="r" b="b"/>
              <a:pathLst>
                <a:path w="2930" h="2695" extrusionOk="0">
                  <a:moveTo>
                    <a:pt x="2526" y="1"/>
                  </a:moveTo>
                  <a:lnTo>
                    <a:pt x="2492" y="35"/>
                  </a:lnTo>
                  <a:lnTo>
                    <a:pt x="2492" y="304"/>
                  </a:lnTo>
                  <a:lnTo>
                    <a:pt x="2526" y="573"/>
                  </a:lnTo>
                  <a:lnTo>
                    <a:pt x="2627" y="1078"/>
                  </a:lnTo>
                  <a:lnTo>
                    <a:pt x="2694" y="1684"/>
                  </a:lnTo>
                  <a:lnTo>
                    <a:pt x="2795" y="2257"/>
                  </a:lnTo>
                  <a:lnTo>
                    <a:pt x="2189" y="2324"/>
                  </a:lnTo>
                  <a:lnTo>
                    <a:pt x="1617" y="2391"/>
                  </a:lnTo>
                  <a:lnTo>
                    <a:pt x="1044" y="2492"/>
                  </a:lnTo>
                  <a:lnTo>
                    <a:pt x="775" y="2560"/>
                  </a:lnTo>
                  <a:lnTo>
                    <a:pt x="607" y="2560"/>
                  </a:lnTo>
                  <a:lnTo>
                    <a:pt x="438" y="2593"/>
                  </a:lnTo>
                  <a:lnTo>
                    <a:pt x="438" y="2290"/>
                  </a:lnTo>
                  <a:lnTo>
                    <a:pt x="405" y="1987"/>
                  </a:lnTo>
                  <a:lnTo>
                    <a:pt x="304" y="1415"/>
                  </a:lnTo>
                  <a:lnTo>
                    <a:pt x="236" y="876"/>
                  </a:lnTo>
                  <a:lnTo>
                    <a:pt x="169" y="641"/>
                  </a:lnTo>
                  <a:lnTo>
                    <a:pt x="34" y="405"/>
                  </a:lnTo>
                  <a:lnTo>
                    <a:pt x="1" y="641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2055"/>
                  </a:lnTo>
                  <a:lnTo>
                    <a:pt x="270" y="2358"/>
                  </a:lnTo>
                  <a:lnTo>
                    <a:pt x="371" y="2661"/>
                  </a:lnTo>
                  <a:lnTo>
                    <a:pt x="405" y="2694"/>
                  </a:lnTo>
                  <a:lnTo>
                    <a:pt x="438" y="2694"/>
                  </a:lnTo>
                  <a:lnTo>
                    <a:pt x="573" y="2627"/>
                  </a:lnTo>
                  <a:lnTo>
                    <a:pt x="640" y="2661"/>
                  </a:lnTo>
                  <a:lnTo>
                    <a:pt x="708" y="2694"/>
                  </a:lnTo>
                  <a:lnTo>
                    <a:pt x="910" y="2694"/>
                  </a:lnTo>
                  <a:lnTo>
                    <a:pt x="1314" y="2593"/>
                  </a:lnTo>
                  <a:lnTo>
                    <a:pt x="2088" y="2492"/>
                  </a:lnTo>
                  <a:lnTo>
                    <a:pt x="2829" y="2391"/>
                  </a:lnTo>
                  <a:lnTo>
                    <a:pt x="2862" y="2358"/>
                  </a:lnTo>
                  <a:lnTo>
                    <a:pt x="2896" y="2324"/>
                  </a:lnTo>
                  <a:lnTo>
                    <a:pt x="2930" y="2290"/>
                  </a:lnTo>
                  <a:lnTo>
                    <a:pt x="2930" y="2021"/>
                  </a:lnTo>
                  <a:lnTo>
                    <a:pt x="2896" y="1752"/>
                  </a:lnTo>
                  <a:lnTo>
                    <a:pt x="2829" y="1247"/>
                  </a:lnTo>
                  <a:lnTo>
                    <a:pt x="2761" y="607"/>
                  </a:lnTo>
                  <a:lnTo>
                    <a:pt x="2660" y="304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9;p2"/>
            <p:cNvSpPr/>
            <p:nvPr/>
          </p:nvSpPr>
          <p:spPr>
            <a:xfrm>
              <a:off x="1246175" y="5223500"/>
              <a:ext cx="300500" cy="101875"/>
            </a:xfrm>
            <a:custGeom>
              <a:avLst/>
              <a:gdLst/>
              <a:ahLst/>
              <a:cxnLst/>
              <a:rect l="l" t="t" r="r" b="b"/>
              <a:pathLst>
                <a:path w="12020" h="4075" extrusionOk="0">
                  <a:moveTo>
                    <a:pt x="11481" y="304"/>
                  </a:moveTo>
                  <a:lnTo>
                    <a:pt x="11515" y="573"/>
                  </a:lnTo>
                  <a:lnTo>
                    <a:pt x="11582" y="876"/>
                  </a:lnTo>
                  <a:lnTo>
                    <a:pt x="11784" y="2223"/>
                  </a:lnTo>
                  <a:lnTo>
                    <a:pt x="11717" y="2223"/>
                  </a:lnTo>
                  <a:lnTo>
                    <a:pt x="11414" y="2189"/>
                  </a:lnTo>
                  <a:lnTo>
                    <a:pt x="11111" y="2189"/>
                  </a:lnTo>
                  <a:lnTo>
                    <a:pt x="10505" y="2257"/>
                  </a:lnTo>
                  <a:lnTo>
                    <a:pt x="9899" y="2391"/>
                  </a:lnTo>
                  <a:lnTo>
                    <a:pt x="9293" y="2526"/>
                  </a:lnTo>
                  <a:lnTo>
                    <a:pt x="8586" y="2694"/>
                  </a:lnTo>
                  <a:lnTo>
                    <a:pt x="7845" y="2829"/>
                  </a:lnTo>
                  <a:lnTo>
                    <a:pt x="6397" y="3065"/>
                  </a:lnTo>
                  <a:lnTo>
                    <a:pt x="4949" y="3233"/>
                  </a:lnTo>
                  <a:lnTo>
                    <a:pt x="3502" y="3401"/>
                  </a:lnTo>
                  <a:lnTo>
                    <a:pt x="2054" y="3603"/>
                  </a:lnTo>
                  <a:lnTo>
                    <a:pt x="1313" y="3738"/>
                  </a:lnTo>
                  <a:lnTo>
                    <a:pt x="606" y="3873"/>
                  </a:lnTo>
                  <a:lnTo>
                    <a:pt x="573" y="3570"/>
                  </a:lnTo>
                  <a:lnTo>
                    <a:pt x="505" y="3300"/>
                  </a:lnTo>
                  <a:lnTo>
                    <a:pt x="371" y="2728"/>
                  </a:lnTo>
                  <a:lnTo>
                    <a:pt x="236" y="2223"/>
                  </a:lnTo>
                  <a:lnTo>
                    <a:pt x="67" y="1718"/>
                  </a:lnTo>
                  <a:lnTo>
                    <a:pt x="1515" y="1583"/>
                  </a:lnTo>
                  <a:lnTo>
                    <a:pt x="2963" y="1415"/>
                  </a:lnTo>
                  <a:lnTo>
                    <a:pt x="5858" y="1011"/>
                  </a:lnTo>
                  <a:lnTo>
                    <a:pt x="11481" y="304"/>
                  </a:lnTo>
                  <a:close/>
                  <a:moveTo>
                    <a:pt x="11548" y="1"/>
                  </a:moveTo>
                  <a:lnTo>
                    <a:pt x="11515" y="68"/>
                  </a:lnTo>
                  <a:lnTo>
                    <a:pt x="5825" y="809"/>
                  </a:lnTo>
                  <a:lnTo>
                    <a:pt x="2929" y="1146"/>
                  </a:lnTo>
                  <a:lnTo>
                    <a:pt x="1482" y="1348"/>
                  </a:lnTo>
                  <a:lnTo>
                    <a:pt x="67" y="1583"/>
                  </a:lnTo>
                  <a:lnTo>
                    <a:pt x="0" y="1583"/>
                  </a:lnTo>
                  <a:lnTo>
                    <a:pt x="0" y="1617"/>
                  </a:lnTo>
                  <a:lnTo>
                    <a:pt x="0" y="1684"/>
                  </a:lnTo>
                  <a:lnTo>
                    <a:pt x="34" y="1954"/>
                  </a:lnTo>
                  <a:lnTo>
                    <a:pt x="67" y="2223"/>
                  </a:lnTo>
                  <a:lnTo>
                    <a:pt x="169" y="2762"/>
                  </a:lnTo>
                  <a:lnTo>
                    <a:pt x="303" y="3401"/>
                  </a:lnTo>
                  <a:lnTo>
                    <a:pt x="371" y="3738"/>
                  </a:lnTo>
                  <a:lnTo>
                    <a:pt x="472" y="4041"/>
                  </a:lnTo>
                  <a:lnTo>
                    <a:pt x="505" y="4075"/>
                  </a:lnTo>
                  <a:lnTo>
                    <a:pt x="573" y="4075"/>
                  </a:lnTo>
                  <a:lnTo>
                    <a:pt x="606" y="4041"/>
                  </a:lnTo>
                  <a:lnTo>
                    <a:pt x="606" y="4007"/>
                  </a:lnTo>
                  <a:lnTo>
                    <a:pt x="2020" y="3873"/>
                  </a:lnTo>
                  <a:lnTo>
                    <a:pt x="3434" y="3671"/>
                  </a:lnTo>
                  <a:lnTo>
                    <a:pt x="6229" y="3267"/>
                  </a:lnTo>
                  <a:lnTo>
                    <a:pt x="7575" y="3065"/>
                  </a:lnTo>
                  <a:lnTo>
                    <a:pt x="8249" y="2964"/>
                  </a:lnTo>
                  <a:lnTo>
                    <a:pt x="8922" y="2829"/>
                  </a:lnTo>
                  <a:lnTo>
                    <a:pt x="9629" y="2661"/>
                  </a:lnTo>
                  <a:lnTo>
                    <a:pt x="10303" y="2526"/>
                  </a:lnTo>
                  <a:lnTo>
                    <a:pt x="10639" y="2459"/>
                  </a:lnTo>
                  <a:lnTo>
                    <a:pt x="11010" y="2425"/>
                  </a:lnTo>
                  <a:lnTo>
                    <a:pt x="11750" y="2425"/>
                  </a:lnTo>
                  <a:lnTo>
                    <a:pt x="11784" y="2391"/>
                  </a:lnTo>
                  <a:lnTo>
                    <a:pt x="11818" y="2324"/>
                  </a:lnTo>
                  <a:lnTo>
                    <a:pt x="11952" y="2324"/>
                  </a:lnTo>
                  <a:lnTo>
                    <a:pt x="11986" y="2257"/>
                  </a:lnTo>
                  <a:lnTo>
                    <a:pt x="12020" y="2189"/>
                  </a:lnTo>
                  <a:lnTo>
                    <a:pt x="11818" y="1011"/>
                  </a:lnTo>
                  <a:lnTo>
                    <a:pt x="11784" y="641"/>
                  </a:lnTo>
                  <a:lnTo>
                    <a:pt x="11750" y="439"/>
                  </a:lnTo>
                  <a:lnTo>
                    <a:pt x="11683" y="270"/>
                  </a:lnTo>
                  <a:lnTo>
                    <a:pt x="11750" y="203"/>
                  </a:lnTo>
                  <a:lnTo>
                    <a:pt x="11750" y="136"/>
                  </a:lnTo>
                  <a:lnTo>
                    <a:pt x="11717" y="68"/>
                  </a:lnTo>
                  <a:lnTo>
                    <a:pt x="11616" y="68"/>
                  </a:lnTo>
                  <a:lnTo>
                    <a:pt x="115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90;p2"/>
            <p:cNvSpPr/>
            <p:nvPr/>
          </p:nvSpPr>
          <p:spPr>
            <a:xfrm>
              <a:off x="1169575" y="5265600"/>
              <a:ext cx="79975" cy="69875"/>
            </a:xfrm>
            <a:custGeom>
              <a:avLst/>
              <a:gdLst/>
              <a:ahLst/>
              <a:cxnLst/>
              <a:rect l="l" t="t" r="r" b="b"/>
              <a:pathLst>
                <a:path w="3199" h="2795" extrusionOk="0">
                  <a:moveTo>
                    <a:pt x="2795" y="0"/>
                  </a:moveTo>
                  <a:lnTo>
                    <a:pt x="2761" y="34"/>
                  </a:lnTo>
                  <a:lnTo>
                    <a:pt x="2761" y="135"/>
                  </a:lnTo>
                  <a:lnTo>
                    <a:pt x="2727" y="101"/>
                  </a:lnTo>
                  <a:lnTo>
                    <a:pt x="2424" y="68"/>
                  </a:lnTo>
                  <a:lnTo>
                    <a:pt x="2121" y="34"/>
                  </a:lnTo>
                  <a:lnTo>
                    <a:pt x="1785" y="34"/>
                  </a:lnTo>
                  <a:lnTo>
                    <a:pt x="1448" y="68"/>
                  </a:lnTo>
                  <a:lnTo>
                    <a:pt x="1111" y="101"/>
                  </a:lnTo>
                  <a:lnTo>
                    <a:pt x="808" y="169"/>
                  </a:lnTo>
                  <a:lnTo>
                    <a:pt x="202" y="371"/>
                  </a:lnTo>
                  <a:lnTo>
                    <a:pt x="101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101" y="472"/>
                  </a:lnTo>
                  <a:lnTo>
                    <a:pt x="135" y="943"/>
                  </a:lnTo>
                  <a:lnTo>
                    <a:pt x="236" y="1684"/>
                  </a:lnTo>
                  <a:lnTo>
                    <a:pt x="404" y="2694"/>
                  </a:lnTo>
                  <a:lnTo>
                    <a:pt x="438" y="2761"/>
                  </a:lnTo>
                  <a:lnTo>
                    <a:pt x="505" y="2795"/>
                  </a:lnTo>
                  <a:lnTo>
                    <a:pt x="573" y="2761"/>
                  </a:lnTo>
                  <a:lnTo>
                    <a:pt x="573" y="2694"/>
                  </a:lnTo>
                  <a:lnTo>
                    <a:pt x="438" y="1852"/>
                  </a:lnTo>
                  <a:lnTo>
                    <a:pt x="303" y="1010"/>
                  </a:lnTo>
                  <a:lnTo>
                    <a:pt x="303" y="775"/>
                  </a:lnTo>
                  <a:lnTo>
                    <a:pt x="270" y="539"/>
                  </a:lnTo>
                  <a:lnTo>
                    <a:pt x="842" y="371"/>
                  </a:lnTo>
                  <a:lnTo>
                    <a:pt x="1448" y="270"/>
                  </a:lnTo>
                  <a:lnTo>
                    <a:pt x="2391" y="270"/>
                  </a:lnTo>
                  <a:lnTo>
                    <a:pt x="2694" y="236"/>
                  </a:lnTo>
                  <a:lnTo>
                    <a:pt x="2727" y="236"/>
                  </a:lnTo>
                  <a:lnTo>
                    <a:pt x="2727" y="438"/>
                  </a:lnTo>
                  <a:lnTo>
                    <a:pt x="2761" y="606"/>
                  </a:lnTo>
                  <a:lnTo>
                    <a:pt x="2795" y="1010"/>
                  </a:lnTo>
                  <a:lnTo>
                    <a:pt x="2862" y="1684"/>
                  </a:lnTo>
                  <a:lnTo>
                    <a:pt x="2929" y="2020"/>
                  </a:lnTo>
                  <a:lnTo>
                    <a:pt x="3030" y="2323"/>
                  </a:lnTo>
                  <a:lnTo>
                    <a:pt x="2323" y="2323"/>
                  </a:lnTo>
                  <a:lnTo>
                    <a:pt x="1583" y="2391"/>
                  </a:lnTo>
                  <a:lnTo>
                    <a:pt x="1347" y="2424"/>
                  </a:lnTo>
                  <a:lnTo>
                    <a:pt x="1044" y="2458"/>
                  </a:lnTo>
                  <a:lnTo>
                    <a:pt x="808" y="2525"/>
                  </a:lnTo>
                  <a:lnTo>
                    <a:pt x="674" y="2593"/>
                  </a:lnTo>
                  <a:lnTo>
                    <a:pt x="606" y="2694"/>
                  </a:lnTo>
                  <a:lnTo>
                    <a:pt x="876" y="2694"/>
                  </a:lnTo>
                  <a:lnTo>
                    <a:pt x="1179" y="2660"/>
                  </a:lnTo>
                  <a:lnTo>
                    <a:pt x="1515" y="2626"/>
                  </a:lnTo>
                  <a:lnTo>
                    <a:pt x="1818" y="2593"/>
                  </a:lnTo>
                  <a:lnTo>
                    <a:pt x="2458" y="2559"/>
                  </a:lnTo>
                  <a:lnTo>
                    <a:pt x="2795" y="2525"/>
                  </a:lnTo>
                  <a:lnTo>
                    <a:pt x="3131" y="2458"/>
                  </a:lnTo>
                  <a:lnTo>
                    <a:pt x="3165" y="2424"/>
                  </a:lnTo>
                  <a:lnTo>
                    <a:pt x="3199" y="2391"/>
                  </a:lnTo>
                  <a:lnTo>
                    <a:pt x="3199" y="2290"/>
                  </a:lnTo>
                  <a:lnTo>
                    <a:pt x="3131" y="1987"/>
                  </a:lnTo>
                  <a:lnTo>
                    <a:pt x="3064" y="1650"/>
                  </a:lnTo>
                  <a:lnTo>
                    <a:pt x="2963" y="977"/>
                  </a:lnTo>
                  <a:lnTo>
                    <a:pt x="2929" y="505"/>
                  </a:lnTo>
                  <a:lnTo>
                    <a:pt x="2896" y="236"/>
                  </a:lnTo>
                  <a:lnTo>
                    <a:pt x="2828" y="34"/>
                  </a:lnTo>
                  <a:lnTo>
                    <a:pt x="27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91;p2"/>
            <p:cNvSpPr/>
            <p:nvPr/>
          </p:nvSpPr>
          <p:spPr>
            <a:xfrm>
              <a:off x="1418725" y="505265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785" y="1818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2020"/>
                  </a:lnTo>
                  <a:lnTo>
                    <a:pt x="471" y="2088"/>
                  </a:lnTo>
                  <a:lnTo>
                    <a:pt x="370" y="1616"/>
                  </a:lnTo>
                  <a:lnTo>
                    <a:pt x="269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6" y="101"/>
                  </a:lnTo>
                  <a:lnTo>
                    <a:pt x="67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212"/>
                  </a:lnTo>
                  <a:lnTo>
                    <a:pt x="202" y="1684"/>
                  </a:lnTo>
                  <a:lnTo>
                    <a:pt x="269" y="1953"/>
                  </a:lnTo>
                  <a:lnTo>
                    <a:pt x="337" y="2189"/>
                  </a:lnTo>
                  <a:lnTo>
                    <a:pt x="404" y="2222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279" y="2121"/>
                  </a:lnTo>
                  <a:lnTo>
                    <a:pt x="1751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3" y="1919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21" y="539"/>
                  </a:lnTo>
                  <a:lnTo>
                    <a:pt x="2088" y="270"/>
                  </a:lnTo>
                  <a:lnTo>
                    <a:pt x="1987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92;p2"/>
            <p:cNvSpPr/>
            <p:nvPr/>
          </p:nvSpPr>
          <p:spPr>
            <a:xfrm>
              <a:off x="1241125" y="50795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69"/>
                  </a:lnTo>
                  <a:lnTo>
                    <a:pt x="371" y="203"/>
                  </a:lnTo>
                  <a:lnTo>
                    <a:pt x="168" y="236"/>
                  </a:lnTo>
                  <a:lnTo>
                    <a:pt x="0" y="304"/>
                  </a:lnTo>
                  <a:lnTo>
                    <a:pt x="0" y="337"/>
                  </a:lnTo>
                  <a:lnTo>
                    <a:pt x="168" y="405"/>
                  </a:lnTo>
                  <a:lnTo>
                    <a:pt x="337" y="405"/>
                  </a:lnTo>
                  <a:lnTo>
                    <a:pt x="707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51" y="405"/>
                  </a:lnTo>
                  <a:lnTo>
                    <a:pt x="1785" y="573"/>
                  </a:lnTo>
                  <a:lnTo>
                    <a:pt x="1852" y="943"/>
                  </a:lnTo>
                  <a:lnTo>
                    <a:pt x="1919" y="1381"/>
                  </a:lnTo>
                  <a:lnTo>
                    <a:pt x="1953" y="1617"/>
                  </a:lnTo>
                  <a:lnTo>
                    <a:pt x="2020" y="1852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54"/>
                  </a:lnTo>
                  <a:lnTo>
                    <a:pt x="371" y="2155"/>
                  </a:lnTo>
                  <a:lnTo>
                    <a:pt x="539" y="2223"/>
                  </a:lnTo>
                  <a:lnTo>
                    <a:pt x="707" y="2223"/>
                  </a:lnTo>
                  <a:lnTo>
                    <a:pt x="1078" y="2155"/>
                  </a:lnTo>
                  <a:lnTo>
                    <a:pt x="2121" y="2021"/>
                  </a:lnTo>
                  <a:lnTo>
                    <a:pt x="2189" y="2021"/>
                  </a:lnTo>
                  <a:lnTo>
                    <a:pt x="2222" y="1953"/>
                  </a:lnTo>
                  <a:lnTo>
                    <a:pt x="2222" y="1920"/>
                  </a:lnTo>
                  <a:lnTo>
                    <a:pt x="2189" y="1852"/>
                  </a:lnTo>
                  <a:lnTo>
                    <a:pt x="2155" y="1617"/>
                  </a:lnTo>
                  <a:lnTo>
                    <a:pt x="2121" y="1381"/>
                  </a:lnTo>
                  <a:lnTo>
                    <a:pt x="2054" y="910"/>
                  </a:lnTo>
                  <a:lnTo>
                    <a:pt x="1987" y="539"/>
                  </a:lnTo>
                  <a:lnTo>
                    <a:pt x="1953" y="337"/>
                  </a:lnTo>
                  <a:lnTo>
                    <a:pt x="1886" y="169"/>
                  </a:lnTo>
                  <a:lnTo>
                    <a:pt x="1919" y="102"/>
                  </a:lnTo>
                  <a:lnTo>
                    <a:pt x="1919" y="68"/>
                  </a:lnTo>
                  <a:lnTo>
                    <a:pt x="1886" y="34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3;p2"/>
            <p:cNvSpPr/>
            <p:nvPr/>
          </p:nvSpPr>
          <p:spPr>
            <a:xfrm>
              <a:off x="1318550" y="509220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405" y="1"/>
                  </a:moveTo>
                  <a:lnTo>
                    <a:pt x="236" y="34"/>
                  </a:lnTo>
                  <a:lnTo>
                    <a:pt x="34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203" y="371"/>
                  </a:lnTo>
                  <a:lnTo>
                    <a:pt x="203" y="539"/>
                  </a:lnTo>
                  <a:lnTo>
                    <a:pt x="203" y="607"/>
                  </a:lnTo>
                  <a:lnTo>
                    <a:pt x="270" y="640"/>
                  </a:lnTo>
                  <a:lnTo>
                    <a:pt x="304" y="640"/>
                  </a:lnTo>
                  <a:lnTo>
                    <a:pt x="337" y="607"/>
                  </a:lnTo>
                  <a:lnTo>
                    <a:pt x="337" y="438"/>
                  </a:lnTo>
                  <a:lnTo>
                    <a:pt x="337" y="270"/>
                  </a:lnTo>
                  <a:lnTo>
                    <a:pt x="371" y="270"/>
                  </a:lnTo>
                  <a:lnTo>
                    <a:pt x="573" y="236"/>
                  </a:lnTo>
                  <a:lnTo>
                    <a:pt x="640" y="203"/>
                  </a:lnTo>
                  <a:lnTo>
                    <a:pt x="741" y="169"/>
                  </a:lnTo>
                  <a:lnTo>
                    <a:pt x="741" y="68"/>
                  </a:lnTo>
                  <a:lnTo>
                    <a:pt x="741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4;p2"/>
            <p:cNvSpPr/>
            <p:nvPr/>
          </p:nvSpPr>
          <p:spPr>
            <a:xfrm>
              <a:off x="1138425" y="5153650"/>
              <a:ext cx="55575" cy="57250"/>
            </a:xfrm>
            <a:custGeom>
              <a:avLst/>
              <a:gdLst/>
              <a:ahLst/>
              <a:cxnLst/>
              <a:rect l="l" t="t" r="r" b="b"/>
              <a:pathLst>
                <a:path w="2223" h="2290" extrusionOk="0">
                  <a:moveTo>
                    <a:pt x="1920" y="169"/>
                  </a:moveTo>
                  <a:lnTo>
                    <a:pt x="1953" y="539"/>
                  </a:lnTo>
                  <a:lnTo>
                    <a:pt x="1987" y="943"/>
                  </a:lnTo>
                  <a:lnTo>
                    <a:pt x="2021" y="1415"/>
                  </a:lnTo>
                  <a:lnTo>
                    <a:pt x="2054" y="1886"/>
                  </a:lnTo>
                  <a:lnTo>
                    <a:pt x="2054" y="1886"/>
                  </a:lnTo>
                  <a:lnTo>
                    <a:pt x="1819" y="1852"/>
                  </a:lnTo>
                  <a:lnTo>
                    <a:pt x="1583" y="1886"/>
                  </a:lnTo>
                  <a:lnTo>
                    <a:pt x="1112" y="1953"/>
                  </a:lnTo>
                  <a:lnTo>
                    <a:pt x="741" y="2021"/>
                  </a:lnTo>
                  <a:lnTo>
                    <a:pt x="573" y="2054"/>
                  </a:lnTo>
                  <a:lnTo>
                    <a:pt x="371" y="2088"/>
                  </a:lnTo>
                  <a:lnTo>
                    <a:pt x="337" y="1650"/>
                  </a:lnTo>
                  <a:lnTo>
                    <a:pt x="236" y="1213"/>
                  </a:lnTo>
                  <a:lnTo>
                    <a:pt x="203" y="842"/>
                  </a:lnTo>
                  <a:lnTo>
                    <a:pt x="135" y="472"/>
                  </a:lnTo>
                  <a:lnTo>
                    <a:pt x="1044" y="337"/>
                  </a:lnTo>
                  <a:lnTo>
                    <a:pt x="1920" y="169"/>
                  </a:lnTo>
                  <a:close/>
                  <a:moveTo>
                    <a:pt x="1920" y="0"/>
                  </a:moveTo>
                  <a:lnTo>
                    <a:pt x="1011" y="135"/>
                  </a:lnTo>
                  <a:lnTo>
                    <a:pt x="102" y="270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381"/>
                  </a:lnTo>
                  <a:lnTo>
                    <a:pt x="135" y="1819"/>
                  </a:lnTo>
                  <a:lnTo>
                    <a:pt x="203" y="2054"/>
                  </a:lnTo>
                  <a:lnTo>
                    <a:pt x="270" y="2256"/>
                  </a:lnTo>
                  <a:lnTo>
                    <a:pt x="270" y="2290"/>
                  </a:lnTo>
                  <a:lnTo>
                    <a:pt x="371" y="2290"/>
                  </a:lnTo>
                  <a:lnTo>
                    <a:pt x="371" y="2256"/>
                  </a:lnTo>
                  <a:lnTo>
                    <a:pt x="607" y="2256"/>
                  </a:lnTo>
                  <a:lnTo>
                    <a:pt x="842" y="2223"/>
                  </a:lnTo>
                  <a:lnTo>
                    <a:pt x="1280" y="2122"/>
                  </a:lnTo>
                  <a:lnTo>
                    <a:pt x="1684" y="2088"/>
                  </a:lnTo>
                  <a:lnTo>
                    <a:pt x="1886" y="2054"/>
                  </a:lnTo>
                  <a:lnTo>
                    <a:pt x="2088" y="1987"/>
                  </a:lnTo>
                  <a:lnTo>
                    <a:pt x="2155" y="1987"/>
                  </a:lnTo>
                  <a:lnTo>
                    <a:pt x="2189" y="1920"/>
                  </a:lnTo>
                  <a:lnTo>
                    <a:pt x="2223" y="1650"/>
                  </a:lnTo>
                  <a:lnTo>
                    <a:pt x="2223" y="1415"/>
                  </a:lnTo>
                  <a:lnTo>
                    <a:pt x="2155" y="910"/>
                  </a:lnTo>
                  <a:lnTo>
                    <a:pt x="2122" y="505"/>
                  </a:lnTo>
                  <a:lnTo>
                    <a:pt x="2054" y="303"/>
                  </a:lnTo>
                  <a:lnTo>
                    <a:pt x="1987" y="101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5;p2"/>
            <p:cNvSpPr/>
            <p:nvPr/>
          </p:nvSpPr>
          <p:spPr>
            <a:xfrm>
              <a:off x="1238600" y="5087150"/>
              <a:ext cx="10950" cy="49700"/>
            </a:xfrm>
            <a:custGeom>
              <a:avLst/>
              <a:gdLst/>
              <a:ahLst/>
              <a:cxnLst/>
              <a:rect l="l" t="t" r="r" b="b"/>
              <a:pathLst>
                <a:path w="438" h="1988" extrusionOk="0">
                  <a:moveTo>
                    <a:pt x="0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472"/>
                  </a:lnTo>
                  <a:lnTo>
                    <a:pt x="67" y="943"/>
                  </a:lnTo>
                  <a:lnTo>
                    <a:pt x="168" y="1448"/>
                  </a:lnTo>
                  <a:lnTo>
                    <a:pt x="236" y="1718"/>
                  </a:lnTo>
                  <a:lnTo>
                    <a:pt x="337" y="1953"/>
                  </a:lnTo>
                  <a:lnTo>
                    <a:pt x="370" y="1987"/>
                  </a:lnTo>
                  <a:lnTo>
                    <a:pt x="438" y="1987"/>
                  </a:lnTo>
                  <a:lnTo>
                    <a:pt x="438" y="1920"/>
                  </a:lnTo>
                  <a:lnTo>
                    <a:pt x="438" y="1684"/>
                  </a:lnTo>
                  <a:lnTo>
                    <a:pt x="370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35" y="236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6;p2"/>
            <p:cNvSpPr/>
            <p:nvPr/>
          </p:nvSpPr>
          <p:spPr>
            <a:xfrm>
              <a:off x="1382525" y="5082950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472" y="0"/>
                  </a:moveTo>
                  <a:lnTo>
                    <a:pt x="371" y="101"/>
                  </a:lnTo>
                  <a:lnTo>
                    <a:pt x="270" y="202"/>
                  </a:lnTo>
                  <a:lnTo>
                    <a:pt x="202" y="169"/>
                  </a:lnTo>
                  <a:lnTo>
                    <a:pt x="68" y="68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34" y="202"/>
                  </a:lnTo>
                  <a:lnTo>
                    <a:pt x="135" y="270"/>
                  </a:lnTo>
                  <a:lnTo>
                    <a:pt x="169" y="303"/>
                  </a:lnTo>
                  <a:lnTo>
                    <a:pt x="68" y="539"/>
                  </a:lnTo>
                  <a:lnTo>
                    <a:pt x="68" y="606"/>
                  </a:lnTo>
                  <a:lnTo>
                    <a:pt x="101" y="640"/>
                  </a:lnTo>
                  <a:lnTo>
                    <a:pt x="169" y="640"/>
                  </a:lnTo>
                  <a:lnTo>
                    <a:pt x="236" y="606"/>
                  </a:lnTo>
                  <a:lnTo>
                    <a:pt x="337" y="337"/>
                  </a:lnTo>
                  <a:lnTo>
                    <a:pt x="371" y="337"/>
                  </a:lnTo>
                  <a:lnTo>
                    <a:pt x="404" y="303"/>
                  </a:lnTo>
                  <a:lnTo>
                    <a:pt x="404" y="236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7;p2"/>
            <p:cNvSpPr/>
            <p:nvPr/>
          </p:nvSpPr>
          <p:spPr>
            <a:xfrm>
              <a:off x="1298350" y="5071175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650" y="0"/>
                  </a:moveTo>
                  <a:lnTo>
                    <a:pt x="1314" y="101"/>
                  </a:lnTo>
                  <a:lnTo>
                    <a:pt x="708" y="168"/>
                  </a:lnTo>
                  <a:lnTo>
                    <a:pt x="405" y="202"/>
                  </a:lnTo>
                  <a:lnTo>
                    <a:pt x="102" y="303"/>
                  </a:lnTo>
                  <a:lnTo>
                    <a:pt x="102" y="202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471"/>
                  </a:lnTo>
                  <a:lnTo>
                    <a:pt x="1" y="673"/>
                  </a:lnTo>
                  <a:lnTo>
                    <a:pt x="34" y="1145"/>
                  </a:lnTo>
                  <a:lnTo>
                    <a:pt x="135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7" y="2222"/>
                  </a:lnTo>
                  <a:lnTo>
                    <a:pt x="371" y="2222"/>
                  </a:lnTo>
                  <a:lnTo>
                    <a:pt x="405" y="2188"/>
                  </a:lnTo>
                  <a:lnTo>
                    <a:pt x="438" y="2121"/>
                  </a:lnTo>
                  <a:lnTo>
                    <a:pt x="405" y="1885"/>
                  </a:lnTo>
                  <a:lnTo>
                    <a:pt x="337" y="1616"/>
                  </a:lnTo>
                  <a:lnTo>
                    <a:pt x="236" y="1111"/>
                  </a:lnTo>
                  <a:lnTo>
                    <a:pt x="203" y="741"/>
                  </a:lnTo>
                  <a:lnTo>
                    <a:pt x="135" y="370"/>
                  </a:lnTo>
                  <a:lnTo>
                    <a:pt x="539" y="370"/>
                  </a:lnTo>
                  <a:lnTo>
                    <a:pt x="943" y="303"/>
                  </a:lnTo>
                  <a:lnTo>
                    <a:pt x="1852" y="168"/>
                  </a:lnTo>
                  <a:lnTo>
                    <a:pt x="1886" y="202"/>
                  </a:lnTo>
                  <a:lnTo>
                    <a:pt x="1987" y="202"/>
                  </a:lnTo>
                  <a:lnTo>
                    <a:pt x="1987" y="471"/>
                  </a:lnTo>
                  <a:lnTo>
                    <a:pt x="2021" y="774"/>
                  </a:lnTo>
                  <a:lnTo>
                    <a:pt x="2155" y="1784"/>
                  </a:lnTo>
                  <a:lnTo>
                    <a:pt x="1751" y="1784"/>
                  </a:lnTo>
                  <a:lnTo>
                    <a:pt x="1347" y="1885"/>
                  </a:lnTo>
                  <a:lnTo>
                    <a:pt x="842" y="1919"/>
                  </a:lnTo>
                  <a:lnTo>
                    <a:pt x="607" y="1986"/>
                  </a:lnTo>
                  <a:lnTo>
                    <a:pt x="506" y="2054"/>
                  </a:lnTo>
                  <a:lnTo>
                    <a:pt x="438" y="2121"/>
                  </a:lnTo>
                  <a:lnTo>
                    <a:pt x="506" y="2188"/>
                  </a:lnTo>
                  <a:lnTo>
                    <a:pt x="842" y="2188"/>
                  </a:lnTo>
                  <a:lnTo>
                    <a:pt x="1246" y="2121"/>
                  </a:lnTo>
                  <a:lnTo>
                    <a:pt x="1718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56" y="1986"/>
                  </a:lnTo>
                  <a:lnTo>
                    <a:pt x="2290" y="1986"/>
                  </a:lnTo>
                  <a:lnTo>
                    <a:pt x="2357" y="1953"/>
                  </a:lnTo>
                  <a:lnTo>
                    <a:pt x="2357" y="1885"/>
                  </a:lnTo>
                  <a:lnTo>
                    <a:pt x="2189" y="875"/>
                  </a:lnTo>
                  <a:lnTo>
                    <a:pt x="2155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1987" y="67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8;p2"/>
            <p:cNvSpPr/>
            <p:nvPr/>
          </p:nvSpPr>
          <p:spPr>
            <a:xfrm>
              <a:off x="1358125" y="50593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3"/>
                  </a:moveTo>
                  <a:lnTo>
                    <a:pt x="1953" y="640"/>
                  </a:lnTo>
                  <a:lnTo>
                    <a:pt x="1986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56"/>
                  </a:lnTo>
                  <a:lnTo>
                    <a:pt x="337" y="1347"/>
                  </a:lnTo>
                  <a:lnTo>
                    <a:pt x="168" y="438"/>
                  </a:lnTo>
                  <a:lnTo>
                    <a:pt x="606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44" y="169"/>
                  </a:lnTo>
                  <a:lnTo>
                    <a:pt x="572" y="203"/>
                  </a:lnTo>
                  <a:lnTo>
                    <a:pt x="101" y="304"/>
                  </a:lnTo>
                  <a:lnTo>
                    <a:pt x="67" y="337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943"/>
                  </a:lnTo>
                  <a:lnTo>
                    <a:pt x="101" y="1448"/>
                  </a:lnTo>
                  <a:lnTo>
                    <a:pt x="236" y="1987"/>
                  </a:lnTo>
                  <a:lnTo>
                    <a:pt x="370" y="2492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2"/>
                  </a:lnTo>
                  <a:lnTo>
                    <a:pt x="2188" y="2088"/>
                  </a:lnTo>
                  <a:lnTo>
                    <a:pt x="2289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9;p2"/>
            <p:cNvSpPr/>
            <p:nvPr/>
          </p:nvSpPr>
          <p:spPr>
            <a:xfrm>
              <a:off x="1262150" y="5100625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304" y="135"/>
                  </a:moveTo>
                  <a:lnTo>
                    <a:pt x="270" y="270"/>
                  </a:lnTo>
                  <a:lnTo>
                    <a:pt x="203" y="371"/>
                  </a:lnTo>
                  <a:lnTo>
                    <a:pt x="136" y="404"/>
                  </a:lnTo>
                  <a:lnTo>
                    <a:pt x="136" y="371"/>
                  </a:lnTo>
                  <a:lnTo>
                    <a:pt x="136" y="303"/>
                  </a:lnTo>
                  <a:lnTo>
                    <a:pt x="203" y="202"/>
                  </a:lnTo>
                  <a:lnTo>
                    <a:pt x="237" y="169"/>
                  </a:lnTo>
                  <a:lnTo>
                    <a:pt x="304" y="135"/>
                  </a:lnTo>
                  <a:close/>
                  <a:moveTo>
                    <a:pt x="304" y="0"/>
                  </a:moveTo>
                  <a:lnTo>
                    <a:pt x="169" y="34"/>
                  </a:lnTo>
                  <a:lnTo>
                    <a:pt x="68" y="135"/>
                  </a:lnTo>
                  <a:lnTo>
                    <a:pt x="35" y="135"/>
                  </a:lnTo>
                  <a:lnTo>
                    <a:pt x="35" y="169"/>
                  </a:lnTo>
                  <a:lnTo>
                    <a:pt x="35" y="202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02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74"/>
                  </a:lnTo>
                  <a:lnTo>
                    <a:pt x="203" y="640"/>
                  </a:lnTo>
                  <a:lnTo>
                    <a:pt x="169" y="505"/>
                  </a:lnTo>
                  <a:lnTo>
                    <a:pt x="237" y="573"/>
                  </a:lnTo>
                  <a:lnTo>
                    <a:pt x="304" y="640"/>
                  </a:lnTo>
                  <a:lnTo>
                    <a:pt x="371" y="674"/>
                  </a:lnTo>
                  <a:lnTo>
                    <a:pt x="472" y="707"/>
                  </a:lnTo>
                  <a:lnTo>
                    <a:pt x="506" y="674"/>
                  </a:lnTo>
                  <a:lnTo>
                    <a:pt x="540" y="640"/>
                  </a:lnTo>
                  <a:lnTo>
                    <a:pt x="540" y="573"/>
                  </a:lnTo>
                  <a:lnTo>
                    <a:pt x="472" y="539"/>
                  </a:lnTo>
                  <a:lnTo>
                    <a:pt x="371" y="505"/>
                  </a:lnTo>
                  <a:lnTo>
                    <a:pt x="304" y="438"/>
                  </a:lnTo>
                  <a:lnTo>
                    <a:pt x="405" y="337"/>
                  </a:lnTo>
                  <a:lnTo>
                    <a:pt x="472" y="202"/>
                  </a:lnTo>
                  <a:lnTo>
                    <a:pt x="472" y="101"/>
                  </a:lnTo>
                  <a:lnTo>
                    <a:pt x="439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200;p2"/>
            <p:cNvSpPr/>
            <p:nvPr/>
          </p:nvSpPr>
          <p:spPr>
            <a:xfrm>
              <a:off x="1118225" y="521677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3" y="573"/>
                  </a:lnTo>
                  <a:lnTo>
                    <a:pt x="1987" y="943"/>
                  </a:lnTo>
                  <a:lnTo>
                    <a:pt x="2054" y="1381"/>
                  </a:lnTo>
                  <a:lnTo>
                    <a:pt x="2122" y="1819"/>
                  </a:lnTo>
                  <a:lnTo>
                    <a:pt x="1953" y="1819"/>
                  </a:lnTo>
                  <a:lnTo>
                    <a:pt x="1751" y="1852"/>
                  </a:lnTo>
                  <a:lnTo>
                    <a:pt x="1381" y="1886"/>
                  </a:lnTo>
                  <a:lnTo>
                    <a:pt x="910" y="1953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17"/>
                  </a:lnTo>
                  <a:lnTo>
                    <a:pt x="270" y="1179"/>
                  </a:lnTo>
                  <a:lnTo>
                    <a:pt x="169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02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169" y="1684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438" y="2189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18" y="2054"/>
                  </a:lnTo>
                  <a:lnTo>
                    <a:pt x="1953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290" y="1920"/>
                  </a:lnTo>
                  <a:lnTo>
                    <a:pt x="2290" y="1718"/>
                  </a:lnTo>
                  <a:lnTo>
                    <a:pt x="2256" y="1482"/>
                  </a:lnTo>
                  <a:lnTo>
                    <a:pt x="2189" y="1044"/>
                  </a:lnTo>
                  <a:lnTo>
                    <a:pt x="2122" y="539"/>
                  </a:lnTo>
                  <a:lnTo>
                    <a:pt x="2054" y="270"/>
                  </a:lnTo>
                  <a:lnTo>
                    <a:pt x="1987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201;p2"/>
            <p:cNvSpPr/>
            <p:nvPr/>
          </p:nvSpPr>
          <p:spPr>
            <a:xfrm>
              <a:off x="1162000" y="517637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34" y="270"/>
                  </a:lnTo>
                  <a:lnTo>
                    <a:pt x="101" y="371"/>
                  </a:lnTo>
                  <a:lnTo>
                    <a:pt x="202" y="438"/>
                  </a:lnTo>
                  <a:lnTo>
                    <a:pt x="337" y="438"/>
                  </a:lnTo>
                  <a:lnTo>
                    <a:pt x="337" y="506"/>
                  </a:lnTo>
                  <a:lnTo>
                    <a:pt x="303" y="539"/>
                  </a:lnTo>
                  <a:lnTo>
                    <a:pt x="236" y="573"/>
                  </a:lnTo>
                  <a:lnTo>
                    <a:pt x="101" y="573"/>
                  </a:lnTo>
                  <a:lnTo>
                    <a:pt x="68" y="539"/>
                  </a:lnTo>
                  <a:lnTo>
                    <a:pt x="0" y="573"/>
                  </a:lnTo>
                  <a:lnTo>
                    <a:pt x="0" y="607"/>
                  </a:lnTo>
                  <a:lnTo>
                    <a:pt x="0" y="640"/>
                  </a:lnTo>
                  <a:lnTo>
                    <a:pt x="34" y="674"/>
                  </a:lnTo>
                  <a:lnTo>
                    <a:pt x="101" y="708"/>
                  </a:lnTo>
                  <a:lnTo>
                    <a:pt x="202" y="741"/>
                  </a:lnTo>
                  <a:lnTo>
                    <a:pt x="303" y="708"/>
                  </a:lnTo>
                  <a:lnTo>
                    <a:pt x="404" y="674"/>
                  </a:lnTo>
                  <a:lnTo>
                    <a:pt x="472" y="607"/>
                  </a:lnTo>
                  <a:lnTo>
                    <a:pt x="505" y="506"/>
                  </a:lnTo>
                  <a:lnTo>
                    <a:pt x="505" y="405"/>
                  </a:lnTo>
                  <a:lnTo>
                    <a:pt x="472" y="337"/>
                  </a:lnTo>
                  <a:lnTo>
                    <a:pt x="438" y="304"/>
                  </a:lnTo>
                  <a:lnTo>
                    <a:pt x="371" y="270"/>
                  </a:lnTo>
                  <a:lnTo>
                    <a:pt x="202" y="270"/>
                  </a:lnTo>
                  <a:lnTo>
                    <a:pt x="169" y="203"/>
                  </a:lnTo>
                  <a:lnTo>
                    <a:pt x="202" y="169"/>
                  </a:lnTo>
                  <a:lnTo>
                    <a:pt x="236" y="135"/>
                  </a:lnTo>
                  <a:lnTo>
                    <a:pt x="337" y="102"/>
                  </a:lnTo>
                  <a:lnTo>
                    <a:pt x="371" y="102"/>
                  </a:lnTo>
                  <a:lnTo>
                    <a:pt x="371" y="68"/>
                  </a:lnTo>
                  <a:lnTo>
                    <a:pt x="337" y="34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202;p2"/>
            <p:cNvSpPr/>
            <p:nvPr/>
          </p:nvSpPr>
          <p:spPr>
            <a:xfrm>
              <a:off x="1219225" y="5164600"/>
              <a:ext cx="16025" cy="22750"/>
            </a:xfrm>
            <a:custGeom>
              <a:avLst/>
              <a:gdLst/>
              <a:ahLst/>
              <a:cxnLst/>
              <a:rect l="l" t="t" r="r" b="b"/>
              <a:pathLst>
                <a:path w="641" h="910" extrusionOk="0">
                  <a:moveTo>
                    <a:pt x="438" y="236"/>
                  </a:moveTo>
                  <a:lnTo>
                    <a:pt x="472" y="270"/>
                  </a:lnTo>
                  <a:lnTo>
                    <a:pt x="506" y="337"/>
                  </a:lnTo>
                  <a:lnTo>
                    <a:pt x="506" y="505"/>
                  </a:lnTo>
                  <a:lnTo>
                    <a:pt x="472" y="573"/>
                  </a:lnTo>
                  <a:lnTo>
                    <a:pt x="438" y="640"/>
                  </a:lnTo>
                  <a:lnTo>
                    <a:pt x="304" y="707"/>
                  </a:lnTo>
                  <a:lnTo>
                    <a:pt x="270" y="741"/>
                  </a:lnTo>
                  <a:lnTo>
                    <a:pt x="236" y="404"/>
                  </a:lnTo>
                  <a:lnTo>
                    <a:pt x="236" y="236"/>
                  </a:lnTo>
                  <a:close/>
                  <a:moveTo>
                    <a:pt x="169" y="0"/>
                  </a:moveTo>
                  <a:lnTo>
                    <a:pt x="135" y="101"/>
                  </a:lnTo>
                  <a:lnTo>
                    <a:pt x="102" y="168"/>
                  </a:lnTo>
                  <a:lnTo>
                    <a:pt x="68" y="371"/>
                  </a:lnTo>
                  <a:lnTo>
                    <a:pt x="68" y="573"/>
                  </a:lnTo>
                  <a:lnTo>
                    <a:pt x="135" y="775"/>
                  </a:lnTo>
                  <a:lnTo>
                    <a:pt x="68" y="775"/>
                  </a:lnTo>
                  <a:lnTo>
                    <a:pt x="1" y="842"/>
                  </a:lnTo>
                  <a:lnTo>
                    <a:pt x="34" y="876"/>
                  </a:lnTo>
                  <a:lnTo>
                    <a:pt x="68" y="909"/>
                  </a:lnTo>
                  <a:lnTo>
                    <a:pt x="236" y="909"/>
                  </a:lnTo>
                  <a:lnTo>
                    <a:pt x="405" y="808"/>
                  </a:lnTo>
                  <a:lnTo>
                    <a:pt x="539" y="674"/>
                  </a:lnTo>
                  <a:lnTo>
                    <a:pt x="607" y="505"/>
                  </a:lnTo>
                  <a:lnTo>
                    <a:pt x="640" y="404"/>
                  </a:lnTo>
                  <a:lnTo>
                    <a:pt x="607" y="337"/>
                  </a:lnTo>
                  <a:lnTo>
                    <a:pt x="539" y="168"/>
                  </a:lnTo>
                  <a:lnTo>
                    <a:pt x="472" y="135"/>
                  </a:lnTo>
                  <a:lnTo>
                    <a:pt x="371" y="101"/>
                  </a:lnTo>
                  <a:lnTo>
                    <a:pt x="236" y="135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3;p2"/>
            <p:cNvSpPr/>
            <p:nvPr/>
          </p:nvSpPr>
          <p:spPr>
            <a:xfrm>
              <a:off x="1140100" y="52369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102" y="169"/>
                  </a:lnTo>
                  <a:lnTo>
                    <a:pt x="304" y="169"/>
                  </a:lnTo>
                  <a:lnTo>
                    <a:pt x="68" y="607"/>
                  </a:lnTo>
                  <a:lnTo>
                    <a:pt x="68" y="674"/>
                  </a:lnTo>
                  <a:lnTo>
                    <a:pt x="102" y="708"/>
                  </a:lnTo>
                  <a:lnTo>
                    <a:pt x="136" y="741"/>
                  </a:lnTo>
                  <a:lnTo>
                    <a:pt x="203" y="741"/>
                  </a:lnTo>
                  <a:lnTo>
                    <a:pt x="506" y="607"/>
                  </a:lnTo>
                  <a:lnTo>
                    <a:pt x="607" y="573"/>
                  </a:lnTo>
                  <a:lnTo>
                    <a:pt x="674" y="539"/>
                  </a:lnTo>
                  <a:lnTo>
                    <a:pt x="674" y="472"/>
                  </a:lnTo>
                  <a:lnTo>
                    <a:pt x="674" y="438"/>
                  </a:lnTo>
                  <a:lnTo>
                    <a:pt x="607" y="405"/>
                  </a:lnTo>
                  <a:lnTo>
                    <a:pt x="573" y="405"/>
                  </a:lnTo>
                  <a:lnTo>
                    <a:pt x="472" y="438"/>
                  </a:lnTo>
                  <a:lnTo>
                    <a:pt x="338" y="472"/>
                  </a:lnTo>
                  <a:lnTo>
                    <a:pt x="540" y="135"/>
                  </a:lnTo>
                  <a:lnTo>
                    <a:pt x="573" y="102"/>
                  </a:lnTo>
                  <a:lnTo>
                    <a:pt x="540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4;p2"/>
            <p:cNvSpPr/>
            <p:nvPr/>
          </p:nvSpPr>
          <p:spPr>
            <a:xfrm>
              <a:off x="1197350" y="51435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1919" y="135"/>
                  </a:moveTo>
                  <a:lnTo>
                    <a:pt x="2020" y="1044"/>
                  </a:lnTo>
                  <a:lnTo>
                    <a:pt x="2122" y="1987"/>
                  </a:lnTo>
                  <a:lnTo>
                    <a:pt x="1684" y="2054"/>
                  </a:lnTo>
                  <a:lnTo>
                    <a:pt x="1280" y="2122"/>
                  </a:lnTo>
                  <a:lnTo>
                    <a:pt x="876" y="2189"/>
                  </a:lnTo>
                  <a:lnTo>
                    <a:pt x="472" y="2290"/>
                  </a:lnTo>
                  <a:lnTo>
                    <a:pt x="472" y="2256"/>
                  </a:lnTo>
                  <a:lnTo>
                    <a:pt x="438" y="1819"/>
                  </a:lnTo>
                  <a:lnTo>
                    <a:pt x="371" y="1347"/>
                  </a:lnTo>
                  <a:lnTo>
                    <a:pt x="270" y="876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70"/>
                  </a:lnTo>
                  <a:lnTo>
                    <a:pt x="1919" y="135"/>
                  </a:lnTo>
                  <a:close/>
                  <a:moveTo>
                    <a:pt x="1919" y="0"/>
                  </a:moveTo>
                  <a:lnTo>
                    <a:pt x="1482" y="68"/>
                  </a:lnTo>
                  <a:lnTo>
                    <a:pt x="1010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8" y="909"/>
                  </a:lnTo>
                  <a:lnTo>
                    <a:pt x="135" y="1381"/>
                  </a:lnTo>
                  <a:lnTo>
                    <a:pt x="236" y="1819"/>
                  </a:lnTo>
                  <a:lnTo>
                    <a:pt x="337" y="2290"/>
                  </a:lnTo>
                  <a:lnTo>
                    <a:pt x="337" y="2324"/>
                  </a:lnTo>
                  <a:lnTo>
                    <a:pt x="438" y="2324"/>
                  </a:lnTo>
                  <a:lnTo>
                    <a:pt x="472" y="2391"/>
                  </a:lnTo>
                  <a:lnTo>
                    <a:pt x="505" y="2425"/>
                  </a:lnTo>
                  <a:lnTo>
                    <a:pt x="909" y="2425"/>
                  </a:lnTo>
                  <a:lnTo>
                    <a:pt x="1313" y="2357"/>
                  </a:lnTo>
                  <a:lnTo>
                    <a:pt x="1751" y="2256"/>
                  </a:lnTo>
                  <a:lnTo>
                    <a:pt x="2122" y="2088"/>
                  </a:lnTo>
                  <a:lnTo>
                    <a:pt x="2122" y="2155"/>
                  </a:lnTo>
                  <a:lnTo>
                    <a:pt x="2155" y="2223"/>
                  </a:lnTo>
                  <a:lnTo>
                    <a:pt x="2223" y="2256"/>
                  </a:lnTo>
                  <a:lnTo>
                    <a:pt x="2290" y="2223"/>
                  </a:lnTo>
                  <a:lnTo>
                    <a:pt x="2324" y="2155"/>
                  </a:lnTo>
                  <a:lnTo>
                    <a:pt x="2290" y="1650"/>
                  </a:lnTo>
                  <a:lnTo>
                    <a:pt x="2256" y="1112"/>
                  </a:lnTo>
                  <a:lnTo>
                    <a:pt x="2189" y="606"/>
                  </a:lnTo>
                  <a:lnTo>
                    <a:pt x="2054" y="101"/>
                  </a:lnTo>
                  <a:lnTo>
                    <a:pt x="2020" y="68"/>
                  </a:lnTo>
                  <a:lnTo>
                    <a:pt x="1987" y="68"/>
                  </a:lnTo>
                  <a:lnTo>
                    <a:pt x="1987" y="34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5;p2"/>
            <p:cNvSpPr/>
            <p:nvPr/>
          </p:nvSpPr>
          <p:spPr>
            <a:xfrm>
              <a:off x="1178825" y="5206675"/>
              <a:ext cx="58950" cy="57250"/>
            </a:xfrm>
            <a:custGeom>
              <a:avLst/>
              <a:gdLst/>
              <a:ahLst/>
              <a:cxnLst/>
              <a:rect l="l" t="t" r="r" b="b"/>
              <a:pathLst>
                <a:path w="2358" h="2290" extrusionOk="0">
                  <a:moveTo>
                    <a:pt x="1953" y="304"/>
                  </a:moveTo>
                  <a:lnTo>
                    <a:pt x="1987" y="607"/>
                  </a:lnTo>
                  <a:lnTo>
                    <a:pt x="2054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2" y="1987"/>
                  </a:lnTo>
                  <a:lnTo>
                    <a:pt x="405" y="2122"/>
                  </a:lnTo>
                  <a:lnTo>
                    <a:pt x="337" y="1684"/>
                  </a:lnTo>
                  <a:lnTo>
                    <a:pt x="270" y="1246"/>
                  </a:lnTo>
                  <a:lnTo>
                    <a:pt x="236" y="809"/>
                  </a:lnTo>
                  <a:lnTo>
                    <a:pt x="169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72" y="405"/>
                  </a:lnTo>
                  <a:lnTo>
                    <a:pt x="842" y="371"/>
                  </a:lnTo>
                  <a:lnTo>
                    <a:pt x="1415" y="337"/>
                  </a:lnTo>
                  <a:lnTo>
                    <a:pt x="1953" y="304"/>
                  </a:lnTo>
                  <a:close/>
                  <a:moveTo>
                    <a:pt x="1987" y="1"/>
                  </a:moveTo>
                  <a:lnTo>
                    <a:pt x="1953" y="34"/>
                  </a:lnTo>
                  <a:lnTo>
                    <a:pt x="1953" y="102"/>
                  </a:lnTo>
                  <a:lnTo>
                    <a:pt x="1448" y="135"/>
                  </a:lnTo>
                  <a:lnTo>
                    <a:pt x="943" y="169"/>
                  </a:lnTo>
                  <a:lnTo>
                    <a:pt x="506" y="203"/>
                  </a:lnTo>
                  <a:lnTo>
                    <a:pt x="304" y="236"/>
                  </a:lnTo>
                  <a:lnTo>
                    <a:pt x="203" y="304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4" y="506"/>
                  </a:lnTo>
                  <a:lnTo>
                    <a:pt x="1" y="640"/>
                  </a:lnTo>
                  <a:lnTo>
                    <a:pt x="34" y="977"/>
                  </a:lnTo>
                  <a:lnTo>
                    <a:pt x="102" y="1583"/>
                  </a:lnTo>
                  <a:lnTo>
                    <a:pt x="135" y="1785"/>
                  </a:lnTo>
                  <a:lnTo>
                    <a:pt x="169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304" y="2256"/>
                  </a:lnTo>
                  <a:lnTo>
                    <a:pt x="371" y="2290"/>
                  </a:lnTo>
                  <a:lnTo>
                    <a:pt x="438" y="2290"/>
                  </a:lnTo>
                  <a:lnTo>
                    <a:pt x="438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57" y="1718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5" y="539"/>
                  </a:lnTo>
                  <a:lnTo>
                    <a:pt x="2122" y="270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" name="Text Placeholder 210"/>
          <p:cNvSpPr>
            <a:spLocks noGrp="1"/>
          </p:cNvSpPr>
          <p:nvPr>
            <p:ph type="body" sz="quarter" idx="10" hasCustomPrompt="1"/>
          </p:nvPr>
        </p:nvSpPr>
        <p:spPr>
          <a:xfrm>
            <a:off x="2004252" y="1538919"/>
            <a:ext cx="4749939" cy="449362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Learning Content Number</a:t>
            </a:r>
          </a:p>
        </p:txBody>
      </p:sp>
      <p:sp>
        <p:nvSpPr>
          <p:cNvPr id="213" name="Text Placeholder 212"/>
          <p:cNvSpPr>
            <a:spLocks noGrp="1"/>
          </p:cNvSpPr>
          <p:nvPr>
            <p:ph type="body" sz="quarter" idx="11" hasCustomPrompt="1"/>
          </p:nvPr>
        </p:nvSpPr>
        <p:spPr>
          <a:xfrm rot="203428">
            <a:off x="6933846" y="5184044"/>
            <a:ext cx="2149432" cy="614363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Module Code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541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209;p8"/>
          <p:cNvGrpSpPr/>
          <p:nvPr userDrawn="1"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8" name="Google Shape;1210;p8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11;p8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212;p8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213;p8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14;p8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215;p8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216;p8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217;p8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218;p8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219;p8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220;p8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221;p8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222;p8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223;p8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224;p8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225;p8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226;p8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227;p8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228;p8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229;p8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230;p8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231;p8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232;p8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233;p8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234;p8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235;p8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236;p8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237;p8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238;p8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239;p8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240;p8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241;p8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242;p8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243;p8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244;p8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245;p8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246;p8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247;p8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248;p8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249;p8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250;p8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251;p8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252;p8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253;p8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254;p8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255;p8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256;p8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257;p8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258;p8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259;p8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260;p8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261;p8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262;p8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263;p8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264;p8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265;p8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266;p8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267;p8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268;p8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269;p8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270;p8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271;p8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272;p8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273;p8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274;p8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275;p8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276;p8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277;p8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278;p8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279;p8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280;p8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281;p8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282;p8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283;p8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284;p8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285;p8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286;p8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287;p8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288;p8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289;p8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290;p8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291;p8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292;p8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293;p8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294;p8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295;p8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296;p8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297;p8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298;p8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299;p8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300;p8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301;p8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302;p8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303;p8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304;p8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305;p8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306;p8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307;p8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308;p8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309;p8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310;p8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311;p8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312;p8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313;p8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314;p8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315;p8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316;p8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317;p8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318;p8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319;p8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320;p8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321;p8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322;p8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323;p8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324;p8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325;p8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326;p8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327;p8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328;p8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329;p8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330;p8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331;p8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32;p8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33;p8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34;p8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5;p8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36;p8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37;p8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38;p8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39;p8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40;p8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41;p8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342;p8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343;p8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344;p8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345;p8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346;p8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347;p8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348;p8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349;p8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350;p8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351;p8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352;p8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353;p8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354;p8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355;p8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356;p8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357;p8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358;p8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359;p8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360;p8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361;p8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362;p8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363;p8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364;p8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365;p8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366;p8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367;p8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368;p8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369;p8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370;p8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371;p8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372;p8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373;p8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374;p8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375;p8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376;p8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377;p8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378;p8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379;p8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380;p8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381;p8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382;p8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383;p8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281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82" name="Google Shape;1495;p10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84" name="Google Shape;1496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97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98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99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500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501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502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503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504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505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506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507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508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509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510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511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512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513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514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515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516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517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518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519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520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521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522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523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524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525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526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527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528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529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530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1531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1532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1533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1534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1535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1536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1537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1538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1539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1540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1541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1542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1543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1544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1545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1546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1547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1548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1549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1550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1551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1552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1553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1554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1555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1556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1557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1558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1559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1560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1561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1562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1563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1564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1565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1566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1567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1568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1569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1570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1571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1572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1573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1574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1575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1576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1577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1578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1579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1580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1581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1582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1583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1584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1585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1586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1587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1588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1589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1590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1591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1592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1593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1594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1595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1596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1597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1598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1599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8326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08;p3"/>
          <p:cNvGrpSpPr/>
          <p:nvPr userDrawn="1"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8" name="Google Shape;209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0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1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2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3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14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15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16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17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18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9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0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21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22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3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24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25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26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27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28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29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30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1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32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33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34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35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36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37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38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39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40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41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42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43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44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45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46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47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48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49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50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51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52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53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54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55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56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57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58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59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60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61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62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63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64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65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66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67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68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69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70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71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72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73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74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75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76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77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78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79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80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81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82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83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84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85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86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87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88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89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90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91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92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93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94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95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96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97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98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99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00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01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02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03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04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05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06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07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08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09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10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11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12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13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14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15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16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17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18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19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0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1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2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3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4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5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6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7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8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9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30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31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32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33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34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35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36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37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38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39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40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41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42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43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44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45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46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47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48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49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50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51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52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53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54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55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56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57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58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59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60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61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62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63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64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65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66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67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68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69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70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71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72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73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74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75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76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77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78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79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80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81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82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83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84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85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86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87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88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89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90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91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92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93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94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95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96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97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98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99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00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01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02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03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04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05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06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407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408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409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410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411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412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413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414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415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16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17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18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19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20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421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22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23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24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25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426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427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428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429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430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431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432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433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434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435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436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437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438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439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440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441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442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443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444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445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446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447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448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449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450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451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452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453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454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455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456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457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458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459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460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461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462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463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464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465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407826" y="3809693"/>
            <a:ext cx="6425990" cy="511608"/>
          </a:xfrm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rgbClr val="F55D4B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Module Title</a:t>
            </a:r>
          </a:p>
        </p:txBody>
      </p:sp>
      <p:sp>
        <p:nvSpPr>
          <p:cNvPr id="265" name="Title 1"/>
          <p:cNvSpPr>
            <a:spLocks noGrp="1"/>
          </p:cNvSpPr>
          <p:nvPr>
            <p:ph type="ctrTitle" hasCustomPrompt="1"/>
          </p:nvPr>
        </p:nvSpPr>
        <p:spPr>
          <a:xfrm>
            <a:off x="1417437" y="1652299"/>
            <a:ext cx="6404819" cy="21484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Chapter Title</a:t>
            </a:r>
            <a:endParaRPr lang="en-US" dirty="0"/>
          </a:p>
        </p:txBody>
      </p:sp>
      <p:sp>
        <p:nvSpPr>
          <p:cNvPr id="269" name="Text Placeholder 210"/>
          <p:cNvSpPr>
            <a:spLocks noGrp="1"/>
          </p:cNvSpPr>
          <p:nvPr>
            <p:ph type="body" sz="quarter" idx="10" hasCustomPrompt="1"/>
          </p:nvPr>
        </p:nvSpPr>
        <p:spPr>
          <a:xfrm>
            <a:off x="2128584" y="1179974"/>
            <a:ext cx="4749939" cy="449362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Chapter Number</a:t>
            </a:r>
          </a:p>
        </p:txBody>
      </p:sp>
      <p:sp>
        <p:nvSpPr>
          <p:cNvPr id="270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462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s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08;p3"/>
          <p:cNvGrpSpPr/>
          <p:nvPr userDrawn="1"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8" name="Google Shape;209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0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1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2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3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14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15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16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17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18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9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0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21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22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3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24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25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26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27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28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29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30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1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32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33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34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35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36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37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38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39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40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41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42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43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44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45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46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47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48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49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50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51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52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53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54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55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56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57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58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59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60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61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62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63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64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65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66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67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68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69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70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71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72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73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74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75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76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77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78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79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80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81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82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83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84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85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86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87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88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89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90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91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92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93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94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95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96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97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98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99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00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01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02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03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04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05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06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07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08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09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10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11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12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13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14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15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16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17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18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19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0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1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2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3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4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5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6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7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8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9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30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31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32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33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34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35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36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37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38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39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40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41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42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43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44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45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46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47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48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49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50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51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52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53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54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55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56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57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58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59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60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61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62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63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64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65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66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67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68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69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70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71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72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73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74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75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76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77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78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79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80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81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82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83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84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85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86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87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88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89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90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91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92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93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94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95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96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97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98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99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00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01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02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03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04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05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06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407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408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409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410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411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412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413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414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415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16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17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18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19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20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421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22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23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24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25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426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427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428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429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430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431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432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433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434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435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436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437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438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439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440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441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442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443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444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445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446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447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448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449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450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451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452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453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454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455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456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457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458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459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460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461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462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463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464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465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511708" y="738897"/>
            <a:ext cx="2366078" cy="645282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ln>
                  <a:solidFill>
                    <a:schemeClr val="bg1"/>
                  </a:solidFill>
                </a:ln>
                <a:solidFill>
                  <a:srgbClr val="F55D4B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Topics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1677036" y="1727225"/>
            <a:ext cx="5919989" cy="25940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6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76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9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0"/>
            <a:ext cx="4343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343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5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531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Code and Outp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2286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82" name="Google Shape;1495;p10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84" name="Google Shape;1496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97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98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99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500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501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502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503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504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505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506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507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508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509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510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511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512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513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514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515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516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517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518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519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520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521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522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523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524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525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526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527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528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529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530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1531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1532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1533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1534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1535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1536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1537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1538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1539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1540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1541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1542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1543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1544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1545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1546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1547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1548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1549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1550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1551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1552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1553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1554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1555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1556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1557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1558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1559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1560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1561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1562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1563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1564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1565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1566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1567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1568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1569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1570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1571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1572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1573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1574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1575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1576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1577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1578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1579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1580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1581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1582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1583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1584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1585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1586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1587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1588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1589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1590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1591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1592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1593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1594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1595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1596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1597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1598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1599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2" name="Content Placeholder 2"/>
          <p:cNvSpPr>
            <a:spLocks noGrp="1"/>
          </p:cNvSpPr>
          <p:nvPr>
            <p:ph sz="half" idx="12"/>
          </p:nvPr>
        </p:nvSpPr>
        <p:spPr>
          <a:xfrm>
            <a:off x="152400" y="3886200"/>
            <a:ext cx="4343400" cy="25145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3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3886200"/>
            <a:ext cx="4343400" cy="25145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946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1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535113"/>
            <a:ext cx="43449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2174874"/>
            <a:ext cx="4344988" cy="4225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3465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346575" cy="4225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7" name="Slide Number Placeholder 185"/>
          <p:cNvSpPr>
            <a:spLocks noGrp="1"/>
          </p:cNvSpPr>
          <p:nvPr>
            <p:ph type="sldNum" sz="quarter" idx="12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440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7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3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896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9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978" y="273050"/>
            <a:ext cx="32845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1068" y="273050"/>
            <a:ext cx="5509954" cy="616641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0978" y="1435100"/>
            <a:ext cx="3284535" cy="500436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5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393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8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780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8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274638"/>
            <a:ext cx="1371600" cy="6126162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274638"/>
            <a:ext cx="7391400" cy="6126162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373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11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419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" name="Google Shape;1602;p11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318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046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3">
    <p:bg>
      <p:bgPr>
        <a:solidFill>
          <a:srgbClr val="F55D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602;p11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3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8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444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dark">
  <p:cSld name="Blank dark">
    <p:bg>
      <p:bgPr>
        <a:solidFill>
          <a:srgbClr val="95A5A6"/>
        </a:solidFill>
        <a:effectLst/>
      </p:bgPr>
    </p:bg>
    <p:spTree>
      <p:nvGrpSpPr>
        <p:cNvPr id="1" name="Shape 1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2" name="Google Shape;1602;p11"/>
          <p:cNvGrpSpPr/>
          <p:nvPr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603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07" name="Google Shape;1707;p11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4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75819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524000"/>
            <a:ext cx="8839200" cy="4905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42930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1600" y="6429300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9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805" r:id="rId3"/>
    <p:sldLayoutId id="2147483796" r:id="rId4"/>
    <p:sldLayoutId id="2147483808" r:id="rId5"/>
    <p:sldLayoutId id="2147483797" r:id="rId6"/>
    <p:sldLayoutId id="2147483809" r:id="rId7"/>
    <p:sldLayoutId id="2147483798" r:id="rId8"/>
    <p:sldLayoutId id="2147483799" r:id="rId9"/>
    <p:sldLayoutId id="2147483801" r:id="rId10"/>
    <p:sldLayoutId id="2147483803" r:id="rId11"/>
    <p:sldLayoutId id="2147483804" r:id="rId12"/>
    <p:sldLayoutId id="2147483800" r:id="rId13"/>
    <p:sldLayoutId id="2147483806" r:id="rId14"/>
    <p:sldLayoutId id="2147483807" r:id="rId15"/>
    <p:sldLayoutId id="2147483810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utorialspoint.com/What-is-the-difference-between-session-and-cookies" TargetMode="External"/><Relationship Id="rId2" Type="http://schemas.openxmlformats.org/officeDocument/2006/relationships/hyperlink" Target="https://www.tutorialspoint.com/flask/flask_quick_guide.htm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pitchFamily="18" charset="-120"/>
              </a:rPr>
              <a:t>Python Web Framework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151843" y="4552342"/>
            <a:ext cx="5010958" cy="614940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Advanced Scripting Technology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smtClean="0">
                <a:ea typeface="新細明體" pitchFamily="18" charset="-120"/>
              </a:rPr>
              <a:t>Chapter 09b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HK" dirty="0" smtClean="0"/>
              <a:t>ITP4459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09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Lesson Intended Learning Outcomes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dirty="0" smtClean="0"/>
              <a:t>Upon completion of this lesson, you should be able to:</a:t>
            </a:r>
          </a:p>
          <a:p>
            <a:pPr lvl="1"/>
            <a:r>
              <a:rPr lang="en-US" altLang="en-US" dirty="0" smtClean="0"/>
              <a:t>Using Cookies in Flask Framework</a:t>
            </a:r>
          </a:p>
          <a:p>
            <a:pPr lvl="1"/>
            <a:r>
              <a:rPr lang="en-US" dirty="0" smtClean="0"/>
              <a:t>Using Session in Flask Framework</a:t>
            </a:r>
          </a:p>
          <a:p>
            <a:pPr lvl="1"/>
            <a:r>
              <a:rPr lang="en-US" altLang="en-US" dirty="0" smtClean="0"/>
              <a:t>Using MySQL database in Flask Framework</a:t>
            </a:r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Flask - Cookies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 smtClean="0"/>
              <a:t>A </a:t>
            </a:r>
            <a:r>
              <a:rPr lang="en-US" b="1" dirty="0" smtClean="0"/>
              <a:t>cookie</a:t>
            </a:r>
            <a:r>
              <a:rPr lang="en-US" dirty="0" smtClean="0"/>
              <a:t> is stored on a client's computer in form of </a:t>
            </a:r>
            <a:r>
              <a:rPr lang="en-US" b="1" dirty="0" smtClean="0"/>
              <a:t>text file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Its purpose is to remember and track data pertaining to a client's usage for better visitor experience and site statistics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A </a:t>
            </a:r>
            <a:r>
              <a:rPr lang="en-US" b="1" dirty="0" smtClean="0"/>
              <a:t>request object </a:t>
            </a:r>
            <a:r>
              <a:rPr lang="en-US" dirty="0" smtClean="0"/>
              <a:t>contains a cookie's attribute. It is a </a:t>
            </a:r>
            <a:r>
              <a:rPr lang="en-US" b="1" dirty="0" smtClean="0"/>
              <a:t>dictionary</a:t>
            </a:r>
            <a:r>
              <a:rPr lang="en-US" dirty="0" smtClean="0"/>
              <a:t> </a:t>
            </a:r>
            <a:r>
              <a:rPr lang="en-US" b="1" dirty="0" smtClean="0"/>
              <a:t>object</a:t>
            </a:r>
            <a:r>
              <a:rPr lang="en-US" dirty="0" smtClean="0"/>
              <a:t> of all the cookies variables and their corresponding values a client has transmitted. In addition, a cookie also stores its expiry time, path and domain name of the site</a:t>
            </a:r>
          </a:p>
          <a:p>
            <a:pPr>
              <a:lnSpc>
                <a:spcPct val="120000"/>
              </a:lnSpc>
            </a:pPr>
            <a:r>
              <a:rPr lang="en-US" dirty="0"/>
              <a:t>In Flask, cookies are set on response </a:t>
            </a:r>
            <a:r>
              <a:rPr lang="en-US" dirty="0" smtClean="0"/>
              <a:t>object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Use</a:t>
            </a:r>
            <a:r>
              <a:rPr lang="en-US" dirty="0"/>
              <a:t> </a:t>
            </a:r>
            <a:r>
              <a:rPr lang="en-US" b="1" dirty="0" err="1"/>
              <a:t>make_response</a:t>
            </a:r>
            <a:r>
              <a:rPr lang="en-US" b="1" dirty="0"/>
              <a:t>()</a:t>
            </a:r>
            <a:r>
              <a:rPr lang="en-US" dirty="0"/>
              <a:t> function to get response object from return value of a view </a:t>
            </a:r>
            <a:r>
              <a:rPr lang="en-US" dirty="0" smtClean="0"/>
              <a:t>function (e.g. </a:t>
            </a:r>
            <a:r>
              <a:rPr lang="en-US" dirty="0" err="1"/>
              <a:t>render_template</a:t>
            </a:r>
            <a:r>
              <a:rPr lang="en-US" dirty="0" smtClean="0"/>
              <a:t>() or redirect()). </a:t>
            </a:r>
            <a:r>
              <a:rPr lang="en-US" dirty="0"/>
              <a:t>After that, </a:t>
            </a:r>
            <a:r>
              <a:rPr lang="en-US" dirty="0" smtClean="0"/>
              <a:t>use the</a:t>
            </a:r>
            <a:r>
              <a:rPr lang="en-US" dirty="0"/>
              <a:t> </a:t>
            </a:r>
            <a:r>
              <a:rPr lang="en-US" b="1" dirty="0" err="1"/>
              <a:t>set_cookie</a:t>
            </a:r>
            <a:r>
              <a:rPr lang="en-US" b="1" dirty="0"/>
              <a:t>()</a:t>
            </a:r>
            <a:r>
              <a:rPr lang="en-US" dirty="0"/>
              <a:t> function of response object to store a cookie</a:t>
            </a:r>
            <a:r>
              <a:rPr lang="en-US" dirty="0" smtClean="0"/>
              <a:t>.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The </a:t>
            </a:r>
            <a:r>
              <a:rPr lang="en-US" b="1" dirty="0" smtClean="0"/>
              <a:t>get()</a:t>
            </a:r>
            <a:r>
              <a:rPr lang="en-US" dirty="0" smtClean="0"/>
              <a:t> method of </a:t>
            </a:r>
            <a:r>
              <a:rPr lang="en-US" b="1" dirty="0" err="1" smtClean="0"/>
              <a:t>request.cookies</a:t>
            </a:r>
            <a:r>
              <a:rPr lang="en-US" dirty="0" smtClean="0"/>
              <a:t> attribute is used to read a cookie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357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Flask - Cookies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extBox 19"/>
          <p:cNvSpPr txBox="1"/>
          <p:nvPr/>
        </p:nvSpPr>
        <p:spPr>
          <a:xfrm>
            <a:off x="256135" y="1297543"/>
            <a:ext cx="5829301" cy="529375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 u="sng" dirty="0" smtClean="0">
                <a:solidFill>
                  <a:schemeClr val="tx1"/>
                </a:solidFill>
              </a:rPr>
              <a:t>Program (set_cookie.py):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en-US" sz="1300" dirty="0">
                <a:solidFill>
                  <a:schemeClr val="tx1"/>
                </a:solidFill>
              </a:rPr>
              <a:t> flask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300" dirty="0">
                <a:solidFill>
                  <a:schemeClr val="tx1"/>
                </a:solidFill>
              </a:rPr>
              <a:t> Flask, request, </a:t>
            </a:r>
            <a:r>
              <a:rPr lang="en-US" sz="1300" dirty="0" err="1">
                <a:solidFill>
                  <a:schemeClr val="tx1"/>
                </a:solidFill>
              </a:rPr>
              <a:t>render_template</a:t>
            </a:r>
            <a:r>
              <a:rPr lang="en-US" sz="1300" dirty="0">
                <a:solidFill>
                  <a:schemeClr val="tx1"/>
                </a:solidFill>
              </a:rPr>
              <a:t>, </a:t>
            </a:r>
            <a:r>
              <a:rPr lang="en-US" sz="1300" dirty="0" err="1">
                <a:solidFill>
                  <a:schemeClr val="tx1"/>
                </a:solidFill>
              </a:rPr>
              <a:t>make_response</a:t>
            </a:r>
            <a:r>
              <a:rPr lang="en-US" sz="1300" dirty="0">
                <a:solidFill>
                  <a:schemeClr val="tx1"/>
                </a:solidFill>
              </a:rPr>
              <a:t>, </a:t>
            </a:r>
            <a:r>
              <a:rPr lang="en-US" sz="1300" dirty="0" err="1">
                <a:solidFill>
                  <a:schemeClr val="tx1"/>
                </a:solidFill>
              </a:rPr>
              <a:t>url_for</a:t>
            </a:r>
            <a:r>
              <a:rPr lang="en-US" sz="1300" dirty="0">
                <a:solidFill>
                  <a:schemeClr val="tx1"/>
                </a:solidFill>
              </a:rPr>
              <a:t>, redirect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app = Flask(__name__)</a:t>
            </a:r>
          </a:p>
          <a:p>
            <a:pPr marL="0" indent="0">
              <a:buNone/>
            </a:pPr>
            <a:endParaRPr lang="en-US" sz="13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@</a:t>
            </a:r>
            <a:r>
              <a:rPr lang="en-US" sz="1300" dirty="0" err="1">
                <a:solidFill>
                  <a:schemeClr val="tx1"/>
                </a:solidFill>
              </a:rPr>
              <a:t>app.route</a:t>
            </a:r>
            <a:r>
              <a:rPr lang="en-US" sz="1300" dirty="0">
                <a:solidFill>
                  <a:schemeClr val="tx1"/>
                </a:solidFill>
              </a:rPr>
              <a:t>(</a:t>
            </a:r>
            <a:r>
              <a:rPr lang="en-US" sz="1300" dirty="0">
                <a:solidFill>
                  <a:srgbClr val="008000"/>
                </a:solidFill>
              </a:rPr>
              <a:t>"/"</a:t>
            </a:r>
            <a:r>
              <a:rPr lang="en-US" sz="13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3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rgbClr val="0000FF"/>
                </a:solidFill>
              </a:rPr>
              <a:t>index</a:t>
            </a:r>
            <a:r>
              <a:rPr lang="en-US" sz="1300" dirty="0">
                <a:solidFill>
                  <a:schemeClr val="tx1"/>
                </a:solidFill>
              </a:rPr>
              <a:t>():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chemeClr val="tx1"/>
                </a:solidFill>
              </a:rPr>
              <a:t>render_template</a:t>
            </a:r>
            <a:r>
              <a:rPr lang="en-US" sz="1300" dirty="0">
                <a:solidFill>
                  <a:schemeClr val="tx1"/>
                </a:solidFill>
              </a:rPr>
              <a:t>(</a:t>
            </a:r>
            <a:r>
              <a:rPr lang="en-US" sz="1300" dirty="0">
                <a:solidFill>
                  <a:srgbClr val="008000"/>
                </a:solidFill>
              </a:rPr>
              <a:t>"setcookie.html"</a:t>
            </a:r>
            <a:r>
              <a:rPr lang="en-US" sz="13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endParaRPr lang="en-US" sz="13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@</a:t>
            </a:r>
            <a:r>
              <a:rPr lang="en-US" sz="1300" dirty="0" err="1">
                <a:solidFill>
                  <a:schemeClr val="tx1"/>
                </a:solidFill>
              </a:rPr>
              <a:t>app.route</a:t>
            </a:r>
            <a:r>
              <a:rPr lang="en-US" sz="1300" dirty="0">
                <a:solidFill>
                  <a:schemeClr val="tx1"/>
                </a:solidFill>
              </a:rPr>
              <a:t>(</a:t>
            </a:r>
            <a:r>
              <a:rPr lang="en-US" sz="1300" dirty="0">
                <a:solidFill>
                  <a:srgbClr val="008000"/>
                </a:solidFill>
              </a:rPr>
              <a:t>"/</a:t>
            </a:r>
            <a:r>
              <a:rPr lang="en-US" sz="1300" dirty="0" err="1">
                <a:solidFill>
                  <a:srgbClr val="008000"/>
                </a:solidFill>
              </a:rPr>
              <a:t>setcookie</a:t>
            </a:r>
            <a:r>
              <a:rPr lang="en-US" sz="1300" dirty="0">
                <a:solidFill>
                  <a:srgbClr val="008000"/>
                </a:solidFill>
              </a:rPr>
              <a:t>"</a:t>
            </a:r>
            <a:r>
              <a:rPr lang="en-US" sz="1300" dirty="0">
                <a:solidFill>
                  <a:schemeClr val="tx1"/>
                </a:solidFill>
              </a:rPr>
              <a:t>, methods = [</a:t>
            </a:r>
            <a:r>
              <a:rPr lang="en-US" sz="1300" dirty="0">
                <a:solidFill>
                  <a:srgbClr val="008000"/>
                </a:solidFill>
              </a:rPr>
              <a:t>"POST"</a:t>
            </a:r>
            <a:r>
              <a:rPr lang="en-US" sz="1300" dirty="0">
                <a:solidFill>
                  <a:schemeClr val="tx1"/>
                </a:solidFill>
              </a:rPr>
              <a:t>])</a:t>
            </a:r>
          </a:p>
          <a:p>
            <a:pPr marL="0" indent="0">
              <a:buNone/>
            </a:pPr>
            <a:r>
              <a:rPr lang="en-US" sz="13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rgbClr val="0000FF"/>
                </a:solidFill>
              </a:rPr>
              <a:t>setcookie</a:t>
            </a:r>
            <a:r>
              <a:rPr lang="en-US" sz="1300" dirty="0">
                <a:solidFill>
                  <a:schemeClr val="tx1"/>
                </a:solidFill>
              </a:rPr>
              <a:t>():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chemeClr val="tx1"/>
                </a:solidFill>
              </a:rPr>
              <a:t>request.method</a:t>
            </a:r>
            <a:r>
              <a:rPr lang="en-US" sz="1300" dirty="0">
                <a:solidFill>
                  <a:schemeClr val="tx1"/>
                </a:solidFill>
              </a:rPr>
              <a:t> == </a:t>
            </a:r>
            <a:r>
              <a:rPr lang="en-US" sz="1300" dirty="0">
                <a:solidFill>
                  <a:srgbClr val="008000"/>
                </a:solidFill>
              </a:rPr>
              <a:t>"POST"</a:t>
            </a:r>
            <a:r>
              <a:rPr lang="en-US" sz="13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user = </a:t>
            </a:r>
            <a:r>
              <a:rPr lang="en-US" sz="1300" dirty="0" err="1">
                <a:solidFill>
                  <a:schemeClr val="tx1"/>
                </a:solidFill>
              </a:rPr>
              <a:t>request.form</a:t>
            </a:r>
            <a:r>
              <a:rPr lang="en-US" sz="1300" dirty="0">
                <a:solidFill>
                  <a:schemeClr val="tx1"/>
                </a:solidFill>
              </a:rPr>
              <a:t>[</a:t>
            </a:r>
            <a:r>
              <a:rPr lang="en-US" sz="1300" dirty="0">
                <a:solidFill>
                  <a:srgbClr val="008000"/>
                </a:solidFill>
              </a:rPr>
              <a:t>"id"</a:t>
            </a:r>
            <a:r>
              <a:rPr lang="en-US" sz="1300" dirty="0">
                <a:solidFill>
                  <a:schemeClr val="tx1"/>
                </a:solidFill>
              </a:rPr>
              <a:t>]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 err="1">
                <a:solidFill>
                  <a:schemeClr val="tx1"/>
                </a:solidFill>
              </a:rPr>
              <a:t>resp</a:t>
            </a:r>
            <a:r>
              <a:rPr lang="en-US" sz="1300" dirty="0">
                <a:solidFill>
                  <a:schemeClr val="tx1"/>
                </a:solidFill>
              </a:rPr>
              <a:t> = </a:t>
            </a:r>
            <a:r>
              <a:rPr lang="en-US" sz="1300" dirty="0" err="1">
                <a:solidFill>
                  <a:schemeClr val="tx1"/>
                </a:solidFill>
              </a:rPr>
              <a:t>make_response</a:t>
            </a:r>
            <a:r>
              <a:rPr lang="en-US" sz="1300" dirty="0">
                <a:solidFill>
                  <a:schemeClr val="tx1"/>
                </a:solidFill>
              </a:rPr>
              <a:t>(redirect(</a:t>
            </a:r>
            <a:r>
              <a:rPr lang="en-US" sz="1300" dirty="0" err="1">
                <a:solidFill>
                  <a:schemeClr val="tx1"/>
                </a:solidFill>
              </a:rPr>
              <a:t>url_for</a:t>
            </a:r>
            <a:r>
              <a:rPr lang="en-US" sz="1300" dirty="0">
                <a:solidFill>
                  <a:schemeClr val="tx1"/>
                </a:solidFill>
              </a:rPr>
              <a:t>(</a:t>
            </a:r>
            <a:r>
              <a:rPr lang="en-US" sz="1300" dirty="0">
                <a:solidFill>
                  <a:srgbClr val="008000"/>
                </a:solidFill>
              </a:rPr>
              <a:t>"</a:t>
            </a:r>
            <a:r>
              <a:rPr lang="en-US" sz="1300" dirty="0" err="1">
                <a:solidFill>
                  <a:srgbClr val="008000"/>
                </a:solidFill>
              </a:rPr>
              <a:t>readcookie</a:t>
            </a:r>
            <a:r>
              <a:rPr lang="en-US" sz="1300" dirty="0">
                <a:solidFill>
                  <a:srgbClr val="008000"/>
                </a:solidFill>
              </a:rPr>
              <a:t>"</a:t>
            </a:r>
            <a:r>
              <a:rPr lang="en-US" sz="1300" dirty="0">
                <a:solidFill>
                  <a:schemeClr val="tx1"/>
                </a:solidFill>
              </a:rPr>
              <a:t>)))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 err="1">
                <a:solidFill>
                  <a:schemeClr val="tx1"/>
                </a:solidFill>
              </a:rPr>
              <a:t>resp.set_cookie</a:t>
            </a:r>
            <a:r>
              <a:rPr lang="en-US" sz="1300" dirty="0">
                <a:solidFill>
                  <a:schemeClr val="tx1"/>
                </a:solidFill>
              </a:rPr>
              <a:t>(</a:t>
            </a:r>
            <a:r>
              <a:rPr lang="en-US" sz="1300" dirty="0">
                <a:solidFill>
                  <a:srgbClr val="008000"/>
                </a:solidFill>
              </a:rPr>
              <a:t>"</a:t>
            </a:r>
            <a:r>
              <a:rPr lang="en-US" sz="1300" dirty="0" err="1">
                <a:solidFill>
                  <a:srgbClr val="008000"/>
                </a:solidFill>
              </a:rPr>
              <a:t>userID</a:t>
            </a:r>
            <a:r>
              <a:rPr lang="en-US" sz="1300" dirty="0">
                <a:solidFill>
                  <a:srgbClr val="008000"/>
                </a:solidFill>
              </a:rPr>
              <a:t>"</a:t>
            </a:r>
            <a:r>
              <a:rPr lang="en-US" sz="1300" dirty="0">
                <a:solidFill>
                  <a:schemeClr val="tx1"/>
                </a:solidFill>
              </a:rPr>
              <a:t>, user)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chemeClr val="tx1"/>
                </a:solidFill>
              </a:rPr>
              <a:t>resp</a:t>
            </a:r>
            <a:endParaRPr lang="en-US" sz="13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    </a:t>
            </a:r>
          </a:p>
          <a:p>
            <a:pPr marL="0" indent="0">
              <a:buNone/>
            </a:pPr>
            <a:r>
              <a:rPr lang="en-US" sz="1300" dirty="0" smtClean="0">
                <a:solidFill>
                  <a:schemeClr val="tx1"/>
                </a:solidFill>
              </a:rPr>
              <a:t>@</a:t>
            </a:r>
            <a:r>
              <a:rPr lang="en-US" sz="1300" dirty="0" err="1">
                <a:solidFill>
                  <a:schemeClr val="tx1"/>
                </a:solidFill>
              </a:rPr>
              <a:t>app.route</a:t>
            </a:r>
            <a:r>
              <a:rPr lang="en-US" sz="1300" dirty="0">
                <a:solidFill>
                  <a:schemeClr val="tx1"/>
                </a:solidFill>
              </a:rPr>
              <a:t>(</a:t>
            </a:r>
            <a:r>
              <a:rPr lang="en-US" sz="1300" dirty="0">
                <a:solidFill>
                  <a:srgbClr val="008000"/>
                </a:solidFill>
              </a:rPr>
              <a:t>"/</a:t>
            </a:r>
            <a:r>
              <a:rPr lang="en-US" sz="1300" dirty="0" err="1">
                <a:solidFill>
                  <a:srgbClr val="008000"/>
                </a:solidFill>
              </a:rPr>
              <a:t>readcookie</a:t>
            </a:r>
            <a:r>
              <a:rPr lang="en-US" sz="1300" dirty="0">
                <a:solidFill>
                  <a:srgbClr val="008000"/>
                </a:solidFill>
              </a:rPr>
              <a:t>"</a:t>
            </a:r>
            <a:r>
              <a:rPr lang="en-US" sz="13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3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rgbClr val="0000FF"/>
                </a:solidFill>
              </a:rPr>
              <a:t>readcookie</a:t>
            </a:r>
            <a:r>
              <a:rPr lang="en-US" sz="1300" dirty="0">
                <a:solidFill>
                  <a:schemeClr val="tx1"/>
                </a:solidFill>
              </a:rPr>
              <a:t>():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rgbClr val="008000"/>
                </a:solidFill>
              </a:rPr>
              <a:t>"</a:t>
            </a:r>
            <a:r>
              <a:rPr lang="en-US" sz="1300" dirty="0" err="1">
                <a:solidFill>
                  <a:srgbClr val="008000"/>
                </a:solidFill>
              </a:rPr>
              <a:t>userID</a:t>
            </a:r>
            <a:r>
              <a:rPr lang="en-US" sz="1300" dirty="0">
                <a:solidFill>
                  <a:srgbClr val="008000"/>
                </a:solidFill>
              </a:rPr>
              <a:t>"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chemeClr val="tx1"/>
                </a:solidFill>
              </a:rPr>
              <a:t>request.cookies</a:t>
            </a:r>
            <a:r>
              <a:rPr lang="en-US" sz="13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name = </a:t>
            </a:r>
            <a:r>
              <a:rPr lang="en-US" sz="1300" dirty="0" err="1">
                <a:solidFill>
                  <a:schemeClr val="tx1"/>
                </a:solidFill>
              </a:rPr>
              <a:t>request.cookies.get</a:t>
            </a:r>
            <a:r>
              <a:rPr lang="en-US" sz="1300" dirty="0">
                <a:solidFill>
                  <a:schemeClr val="tx1"/>
                </a:solidFill>
              </a:rPr>
              <a:t>(</a:t>
            </a:r>
            <a:r>
              <a:rPr lang="en-US" sz="1300" dirty="0">
                <a:solidFill>
                  <a:srgbClr val="008000"/>
                </a:solidFill>
              </a:rPr>
              <a:t>"</a:t>
            </a:r>
            <a:r>
              <a:rPr lang="en-US" sz="1300" dirty="0" err="1">
                <a:solidFill>
                  <a:srgbClr val="008000"/>
                </a:solidFill>
              </a:rPr>
              <a:t>userID</a:t>
            </a:r>
            <a:r>
              <a:rPr lang="en-US" sz="1300" dirty="0">
                <a:solidFill>
                  <a:srgbClr val="008000"/>
                </a:solidFill>
              </a:rPr>
              <a:t>"</a:t>
            </a:r>
            <a:r>
              <a:rPr lang="en-US" sz="13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rgbClr val="008000"/>
                </a:solidFill>
              </a:rPr>
              <a:t>f"&lt;h1&gt;Welcome {name}&lt;/h1&gt;"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else</a:t>
            </a:r>
            <a:r>
              <a:rPr lang="en-US" sz="13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rgbClr val="008000"/>
                </a:solidFill>
              </a:rPr>
              <a:t>f"&lt;</a:t>
            </a:r>
            <a:r>
              <a:rPr lang="en-US" sz="1300" dirty="0" smtClean="0">
                <a:solidFill>
                  <a:srgbClr val="008000"/>
                </a:solidFill>
              </a:rPr>
              <a:t>h1&gt;Cookie </a:t>
            </a:r>
            <a:r>
              <a:rPr lang="en-US" sz="1300" dirty="0">
                <a:solidFill>
                  <a:srgbClr val="008000"/>
                </a:solidFill>
              </a:rPr>
              <a:t>'</a:t>
            </a:r>
            <a:r>
              <a:rPr lang="en-US" sz="1300" dirty="0" err="1">
                <a:solidFill>
                  <a:srgbClr val="008000"/>
                </a:solidFill>
              </a:rPr>
              <a:t>userID</a:t>
            </a:r>
            <a:r>
              <a:rPr lang="en-US" sz="1300" dirty="0">
                <a:solidFill>
                  <a:srgbClr val="008000"/>
                </a:solidFill>
              </a:rPr>
              <a:t>' NOT found&lt;/h1&gt;"</a:t>
            </a:r>
          </a:p>
          <a:p>
            <a:pPr marL="0" indent="0">
              <a:buNone/>
            </a:pPr>
            <a:endParaRPr lang="en-US" sz="13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300" dirty="0">
                <a:solidFill>
                  <a:schemeClr val="tx1"/>
                </a:solidFill>
              </a:rPr>
              <a:t> __name__ == </a:t>
            </a:r>
            <a:r>
              <a:rPr lang="en-US" sz="1300" dirty="0">
                <a:solidFill>
                  <a:srgbClr val="008000"/>
                </a:solidFill>
              </a:rPr>
              <a:t>"__main__"</a:t>
            </a:r>
            <a:r>
              <a:rPr lang="en-US" sz="13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</a:t>
            </a:r>
            <a:r>
              <a:rPr lang="en-US" sz="1300" dirty="0" err="1">
                <a:solidFill>
                  <a:schemeClr val="tx1"/>
                </a:solidFill>
              </a:rPr>
              <a:t>app.run</a:t>
            </a:r>
            <a:r>
              <a:rPr lang="en-US" sz="1300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15" name="TextBox 19"/>
          <p:cNvSpPr txBox="1"/>
          <p:nvPr/>
        </p:nvSpPr>
        <p:spPr>
          <a:xfrm>
            <a:off x="5105400" y="4688919"/>
            <a:ext cx="3733800" cy="209288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 u="sng" dirty="0" smtClean="0">
                <a:solidFill>
                  <a:schemeClr val="tx1"/>
                </a:solidFill>
              </a:rPr>
              <a:t>Program (setcookie.html):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&lt;html&gt;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   &lt;body&gt;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      &lt;form </a:t>
            </a:r>
            <a:r>
              <a:rPr lang="en-US" sz="1300" dirty="0">
                <a:solidFill>
                  <a:srgbClr val="C00000"/>
                </a:solidFill>
              </a:rPr>
              <a:t>action</a:t>
            </a:r>
            <a:r>
              <a:rPr lang="en-US" sz="1300" dirty="0">
                <a:solidFill>
                  <a:schemeClr val="tx1"/>
                </a:solidFill>
              </a:rPr>
              <a:t> = </a:t>
            </a:r>
            <a:r>
              <a:rPr lang="en-US" sz="1300" dirty="0">
                <a:solidFill>
                  <a:srgbClr val="008000"/>
                </a:solidFill>
              </a:rPr>
              <a:t>"/</a:t>
            </a:r>
            <a:r>
              <a:rPr lang="en-US" sz="1300" dirty="0" err="1">
                <a:solidFill>
                  <a:srgbClr val="008000"/>
                </a:solidFill>
              </a:rPr>
              <a:t>setcookie</a:t>
            </a:r>
            <a:r>
              <a:rPr lang="en-US" sz="1300" dirty="0">
                <a:solidFill>
                  <a:srgbClr val="008000"/>
                </a:solidFill>
              </a:rPr>
              <a:t>"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rgbClr val="C00000"/>
                </a:solidFill>
              </a:rPr>
              <a:t>method</a:t>
            </a:r>
            <a:r>
              <a:rPr lang="en-US" sz="1300" dirty="0">
                <a:solidFill>
                  <a:schemeClr val="tx1"/>
                </a:solidFill>
              </a:rPr>
              <a:t> = </a:t>
            </a:r>
            <a:r>
              <a:rPr lang="en-US" sz="1300" dirty="0">
                <a:solidFill>
                  <a:srgbClr val="008000"/>
                </a:solidFill>
              </a:rPr>
              <a:t>"POST"</a:t>
            </a:r>
            <a:r>
              <a:rPr lang="en-US" sz="1300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         &lt;p&gt;&lt;h3&gt;</a:t>
            </a:r>
            <a:r>
              <a:rPr lang="en-US" sz="1300" dirty="0">
                <a:solidFill>
                  <a:schemeClr val="tx1"/>
                </a:solidFill>
              </a:rPr>
              <a:t>Enter </a:t>
            </a:r>
            <a:r>
              <a:rPr lang="en-US" sz="1300" dirty="0" err="1">
                <a:solidFill>
                  <a:schemeClr val="tx1"/>
                </a:solidFill>
              </a:rPr>
              <a:t>userID</a:t>
            </a:r>
            <a:r>
              <a:rPr lang="en-US" sz="1300" dirty="0">
                <a:solidFill>
                  <a:srgbClr val="0000FF"/>
                </a:solidFill>
              </a:rPr>
              <a:t>&lt;/h3&gt;&lt;/p&gt;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         &lt;p&gt;&lt;input </a:t>
            </a:r>
            <a:r>
              <a:rPr lang="en-US" sz="1300" dirty="0">
                <a:solidFill>
                  <a:srgbClr val="C00000"/>
                </a:solidFill>
              </a:rPr>
              <a:t>type</a:t>
            </a:r>
            <a:r>
              <a:rPr lang="en-US" sz="1300" dirty="0">
                <a:solidFill>
                  <a:schemeClr val="tx1"/>
                </a:solidFill>
              </a:rPr>
              <a:t> = </a:t>
            </a:r>
            <a:r>
              <a:rPr lang="en-US" sz="1300" dirty="0" smtClean="0">
                <a:solidFill>
                  <a:srgbClr val="008000"/>
                </a:solidFill>
              </a:rPr>
              <a:t>"text"</a:t>
            </a:r>
            <a:r>
              <a:rPr lang="en-US" sz="1300" dirty="0" smtClean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rgbClr val="C00000"/>
                </a:solidFill>
              </a:rPr>
              <a:t>name</a:t>
            </a:r>
            <a:r>
              <a:rPr lang="en-US" sz="1300" dirty="0">
                <a:solidFill>
                  <a:schemeClr val="tx1"/>
                </a:solidFill>
              </a:rPr>
              <a:t> = </a:t>
            </a:r>
            <a:r>
              <a:rPr lang="en-US" sz="1300" dirty="0" smtClean="0">
                <a:solidFill>
                  <a:srgbClr val="008000"/>
                </a:solidFill>
              </a:rPr>
              <a:t>"id"</a:t>
            </a:r>
            <a:r>
              <a:rPr lang="en-US" sz="1300" dirty="0" smtClean="0">
                <a:solidFill>
                  <a:srgbClr val="0000FF"/>
                </a:solidFill>
              </a:rPr>
              <a:t>/&gt;&lt;/</a:t>
            </a:r>
            <a:r>
              <a:rPr lang="en-US" sz="1300" dirty="0">
                <a:solidFill>
                  <a:srgbClr val="0000FF"/>
                </a:solidFill>
              </a:rPr>
              <a:t>p&gt;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         &lt;p&gt;&lt;input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rgbClr val="C00000"/>
                </a:solidFill>
              </a:rPr>
              <a:t>type</a:t>
            </a:r>
            <a:r>
              <a:rPr lang="en-US" sz="1300" dirty="0">
                <a:solidFill>
                  <a:schemeClr val="tx1"/>
                </a:solidFill>
              </a:rPr>
              <a:t> = </a:t>
            </a:r>
            <a:r>
              <a:rPr lang="en-US" sz="1300" dirty="0" smtClean="0">
                <a:solidFill>
                  <a:srgbClr val="008000"/>
                </a:solidFill>
              </a:rPr>
              <a:t>"submit"</a:t>
            </a:r>
            <a:r>
              <a:rPr lang="en-US" sz="1300" dirty="0" smtClean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rgbClr val="C00000"/>
                </a:solidFill>
              </a:rPr>
              <a:t>value</a:t>
            </a:r>
            <a:r>
              <a:rPr lang="en-US" sz="1300" dirty="0">
                <a:solidFill>
                  <a:schemeClr val="tx1"/>
                </a:solidFill>
              </a:rPr>
              <a:t> = </a:t>
            </a:r>
            <a:r>
              <a:rPr lang="en-US" sz="1300" dirty="0" smtClean="0">
                <a:solidFill>
                  <a:srgbClr val="008000"/>
                </a:solidFill>
              </a:rPr>
              <a:t>"Set"</a:t>
            </a:r>
            <a:r>
              <a:rPr lang="en-US" sz="1300" dirty="0" smtClean="0">
                <a:solidFill>
                  <a:srgbClr val="0000FF"/>
                </a:solidFill>
              </a:rPr>
              <a:t>/&gt;&lt;/</a:t>
            </a:r>
            <a:r>
              <a:rPr lang="en-US" sz="1300" dirty="0">
                <a:solidFill>
                  <a:srgbClr val="0000FF"/>
                </a:solidFill>
              </a:rPr>
              <a:t>p&gt;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      &lt;/form&gt;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   &lt;/body&gt;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&lt;/html&gt;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3048000" y="3944421"/>
            <a:ext cx="4648200" cy="457201"/>
          </a:xfrm>
          <a:prstGeom prst="wedgeRoundRectCallout">
            <a:avLst>
              <a:gd name="adj1" fmla="val -57552"/>
              <a:gd name="adj2" fmla="val -55945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45720" rIns="45720" rtlCol="0" anchor="ctr"/>
          <a:lstStyle/>
          <a:p>
            <a:r>
              <a:rPr lang="en-US" sz="1200" dirty="0" smtClean="0"/>
              <a:t>Return of </a:t>
            </a:r>
            <a:r>
              <a:rPr lang="en-US" sz="1200" b="1" dirty="0" smtClean="0"/>
              <a:t>view functions</a:t>
            </a:r>
            <a:r>
              <a:rPr lang="en-US" sz="1200" dirty="0" smtClean="0"/>
              <a:t>, such as redirect() or </a:t>
            </a:r>
            <a:r>
              <a:rPr lang="en-US" sz="1200" dirty="0" err="1" smtClean="0"/>
              <a:t>render_template</a:t>
            </a:r>
            <a:r>
              <a:rPr lang="en-US" sz="1200" dirty="0" smtClean="0"/>
              <a:t>() methods, can be used as input parameter of </a:t>
            </a:r>
            <a:r>
              <a:rPr lang="en-US" sz="1200" dirty="0" err="1" smtClean="0"/>
              <a:t>make_response</a:t>
            </a:r>
            <a:r>
              <a:rPr lang="en-US" sz="1200" dirty="0" smtClean="0"/>
              <a:t>() method</a:t>
            </a:r>
          </a:p>
        </p:txBody>
      </p:sp>
      <p:sp>
        <p:nvSpPr>
          <p:cNvPr id="16" name="Rounded Rectangular Callout 15"/>
          <p:cNvSpPr/>
          <p:nvPr/>
        </p:nvSpPr>
        <p:spPr>
          <a:xfrm>
            <a:off x="2667000" y="3410712"/>
            <a:ext cx="2836371" cy="304801"/>
          </a:xfrm>
          <a:prstGeom prst="wedgeRoundRectCallout">
            <a:avLst>
              <a:gd name="adj1" fmla="val -70985"/>
              <a:gd name="adj2" fmla="val 64055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45720" rIns="45720" rtlCol="0" anchor="ctr"/>
          <a:lstStyle/>
          <a:p>
            <a:r>
              <a:rPr lang="en-US" sz="1200" dirty="0" smtClean="0"/>
              <a:t>In Flask, cookies are set on </a:t>
            </a:r>
            <a:r>
              <a:rPr lang="en-US" sz="1200" b="1" dirty="0" smtClean="0"/>
              <a:t>response object</a:t>
            </a:r>
          </a:p>
        </p:txBody>
      </p:sp>
      <p:sp>
        <p:nvSpPr>
          <p:cNvPr id="17" name="Rounded Rectangular Callout 16"/>
          <p:cNvSpPr/>
          <p:nvPr/>
        </p:nvSpPr>
        <p:spPr>
          <a:xfrm>
            <a:off x="2351636" y="4476471"/>
            <a:ext cx="2642928" cy="424895"/>
          </a:xfrm>
          <a:prstGeom prst="wedgeRoundRectCallout">
            <a:avLst>
              <a:gd name="adj1" fmla="val -85035"/>
              <a:gd name="adj2" fmla="val -13484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45720" rIns="45720" rtlCol="0" anchor="ctr"/>
          <a:lstStyle/>
          <a:p>
            <a:r>
              <a:rPr lang="en-US" sz="1200" dirty="0" err="1" smtClean="0"/>
              <a:t>set_cookie</a:t>
            </a:r>
            <a:r>
              <a:rPr lang="en-US" sz="1200" dirty="0" smtClean="0"/>
              <a:t>() function is used to store a cookie named </a:t>
            </a:r>
            <a:r>
              <a:rPr lang="en-US" sz="1200" dirty="0" err="1" smtClean="0"/>
              <a:t>userID</a:t>
            </a:r>
            <a:r>
              <a:rPr lang="en-US" sz="1200" dirty="0" smtClean="0"/>
              <a:t> in response object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7239000" y="4796806"/>
            <a:ext cx="1537507" cy="457200"/>
          </a:xfrm>
          <a:prstGeom prst="wedgeRoundRectCallout">
            <a:avLst>
              <a:gd name="adj1" fmla="val -70985"/>
              <a:gd name="adj2" fmla="val 64055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45720" rIns="45720" rtlCol="0" anchor="ctr"/>
          <a:lstStyle/>
          <a:p>
            <a:r>
              <a:rPr lang="en-US" sz="1200" dirty="0" smtClean="0"/>
              <a:t>This Form is posed to "/</a:t>
            </a:r>
            <a:r>
              <a:rPr lang="en-US" sz="1200" dirty="0" err="1" smtClean="0"/>
              <a:t>setcookie</a:t>
            </a:r>
            <a:r>
              <a:rPr lang="en-US" sz="1200" dirty="0" smtClean="0"/>
              <a:t>" URL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3912214" y="5528836"/>
            <a:ext cx="1550415" cy="434994"/>
          </a:xfrm>
          <a:prstGeom prst="wedgeRoundRectCallout">
            <a:avLst>
              <a:gd name="adj1" fmla="val -97041"/>
              <a:gd name="adj2" fmla="val -126887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45720" rIns="45720" rtlCol="0" anchor="ctr"/>
          <a:lstStyle/>
          <a:p>
            <a:r>
              <a:rPr lang="en-US" sz="1200" dirty="0" smtClean="0"/>
              <a:t>Read data from cookie by using get() method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3517149" y="4966116"/>
            <a:ext cx="1477415" cy="458411"/>
          </a:xfrm>
          <a:prstGeom prst="wedgeRoundRectCallout">
            <a:avLst>
              <a:gd name="adj1" fmla="val -111252"/>
              <a:gd name="adj2" fmla="val -3688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45720" rIns="45720" rtlCol="0" anchor="ctr"/>
          <a:lstStyle/>
          <a:p>
            <a:r>
              <a:rPr lang="en-US" sz="1200" dirty="0" smtClean="0"/>
              <a:t>Check item existence in cookies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2035156" y="1911372"/>
            <a:ext cx="1600200" cy="457200"/>
          </a:xfrm>
          <a:prstGeom prst="wedgeRoundRectCallout">
            <a:avLst>
              <a:gd name="adj1" fmla="val -78996"/>
              <a:gd name="adj2" fmla="val 2667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45720" rIns="45720" rtlCol="0" anchor="ctr"/>
          <a:lstStyle/>
          <a:p>
            <a:r>
              <a:rPr lang="en-HK" sz="1200" dirty="0" smtClean="0"/>
              <a:t>A simple form opens up as user visit "/" URL</a:t>
            </a:r>
            <a:endParaRPr lang="en-US" sz="12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9354" y="1838129"/>
            <a:ext cx="3521095" cy="14308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7188" y="2554528"/>
            <a:ext cx="3142012" cy="1276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688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Flask - Session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HK" sz="2800" dirty="0" smtClean="0"/>
              <a:t>Like Cookie, Session data is </a:t>
            </a:r>
            <a:r>
              <a:rPr lang="en-HK" sz="2800" dirty="0" smtClean="0"/>
              <a:t/>
            </a:r>
            <a:br>
              <a:rPr lang="en-HK" sz="2800" dirty="0" smtClean="0"/>
            </a:br>
            <a:r>
              <a:rPr lang="en-HK" sz="2800" dirty="0" smtClean="0"/>
              <a:t>stored </a:t>
            </a:r>
            <a:r>
              <a:rPr lang="en-HK" sz="2800" dirty="0" smtClean="0"/>
              <a:t>on client</a:t>
            </a:r>
          </a:p>
          <a:p>
            <a:r>
              <a:rPr lang="en-HK" sz="2800" dirty="0" smtClean="0"/>
              <a:t>Session is the time interval </a:t>
            </a:r>
            <a:r>
              <a:rPr lang="en-HK" sz="2800" dirty="0" smtClean="0"/>
              <a:t/>
            </a:r>
            <a:br>
              <a:rPr lang="en-HK" sz="2800" dirty="0" smtClean="0"/>
            </a:br>
            <a:r>
              <a:rPr lang="en-HK" sz="2800" dirty="0" smtClean="0"/>
              <a:t>when </a:t>
            </a:r>
            <a:r>
              <a:rPr lang="en-HK" sz="2800" dirty="0" smtClean="0"/>
              <a:t>a client logs into a server and logs out of it</a:t>
            </a:r>
          </a:p>
          <a:p>
            <a:r>
              <a:rPr lang="en-HK" sz="2800" dirty="0" smtClean="0"/>
              <a:t>A session with each client is assigned a </a:t>
            </a:r>
            <a:r>
              <a:rPr lang="en-HK" sz="2800" b="1" dirty="0" smtClean="0"/>
              <a:t>Session ID</a:t>
            </a:r>
            <a:r>
              <a:rPr lang="en-HK" sz="2800" dirty="0" smtClean="0"/>
              <a:t>. The Session data is stored on top of cookies and the server signs them cryptographically. Flask application needs a defined </a:t>
            </a:r>
            <a:r>
              <a:rPr lang="en-HK" sz="2800" b="1" dirty="0" smtClean="0"/>
              <a:t>SECRET_KEY</a:t>
            </a:r>
            <a:r>
              <a:rPr lang="en-HK" sz="2800" dirty="0" smtClean="0"/>
              <a:t> for this encryption</a:t>
            </a:r>
          </a:p>
          <a:p>
            <a:r>
              <a:rPr lang="en-HK" sz="2800" dirty="0" smtClean="0"/>
              <a:t>Session object is also a dictionary object containing key-value pairs of session variables and associated values</a:t>
            </a:r>
          </a:p>
          <a:p>
            <a:r>
              <a:rPr lang="en-HK" sz="2800" b="1" dirty="0" smtClean="0"/>
              <a:t>pop()</a:t>
            </a:r>
            <a:r>
              <a:rPr lang="en-HK" sz="2800" dirty="0" smtClean="0"/>
              <a:t> method can be used to release a session variable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026" name="Picture 2" descr="Session vs. Cookies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252" y="156277"/>
            <a:ext cx="3535659" cy="2586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2589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Flask - Session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extBox 19"/>
          <p:cNvSpPr txBox="1"/>
          <p:nvPr/>
        </p:nvSpPr>
        <p:spPr>
          <a:xfrm>
            <a:off x="256135" y="1297543"/>
            <a:ext cx="5829301" cy="529375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 u="sng" dirty="0" smtClean="0">
                <a:solidFill>
                  <a:schemeClr val="tx1"/>
                </a:solidFill>
              </a:rPr>
              <a:t>Program (set_session.py):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en-US" sz="1300" dirty="0">
                <a:solidFill>
                  <a:schemeClr val="tx1"/>
                </a:solidFill>
              </a:rPr>
              <a:t> flask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300" dirty="0">
                <a:solidFill>
                  <a:schemeClr val="tx1"/>
                </a:solidFill>
              </a:rPr>
              <a:t> Flask, session, redirect, </a:t>
            </a:r>
            <a:r>
              <a:rPr lang="en-US" sz="1300" dirty="0" err="1">
                <a:solidFill>
                  <a:schemeClr val="tx1"/>
                </a:solidFill>
              </a:rPr>
              <a:t>url_for</a:t>
            </a:r>
            <a:r>
              <a:rPr lang="en-US" sz="1300" dirty="0">
                <a:solidFill>
                  <a:schemeClr val="tx1"/>
                </a:solidFill>
              </a:rPr>
              <a:t>, request, </a:t>
            </a:r>
            <a:r>
              <a:rPr lang="en-US" sz="1300" dirty="0" err="1">
                <a:solidFill>
                  <a:schemeClr val="tx1"/>
                </a:solidFill>
              </a:rPr>
              <a:t>render_template</a:t>
            </a:r>
            <a:endParaRPr lang="en-US" sz="13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app = Flask(__name__)</a:t>
            </a:r>
          </a:p>
          <a:p>
            <a:pPr marL="0" indent="0">
              <a:buNone/>
            </a:pPr>
            <a:r>
              <a:rPr lang="en-US" sz="1300" dirty="0" err="1">
                <a:solidFill>
                  <a:schemeClr val="tx1"/>
                </a:solidFill>
              </a:rPr>
              <a:t>app.secret_key</a:t>
            </a:r>
            <a:r>
              <a:rPr lang="en-US" sz="1300" dirty="0">
                <a:solidFill>
                  <a:schemeClr val="tx1"/>
                </a:solidFill>
              </a:rPr>
              <a:t> = </a:t>
            </a:r>
            <a:r>
              <a:rPr lang="en-US" sz="1300" dirty="0">
                <a:solidFill>
                  <a:srgbClr val="008000"/>
                </a:solidFill>
              </a:rPr>
              <a:t>"any random string"</a:t>
            </a:r>
          </a:p>
          <a:p>
            <a:pPr marL="0" indent="0">
              <a:buNone/>
            </a:pPr>
            <a:endParaRPr lang="en-US" sz="13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@</a:t>
            </a:r>
            <a:r>
              <a:rPr lang="en-US" sz="1300" dirty="0" err="1">
                <a:solidFill>
                  <a:schemeClr val="tx1"/>
                </a:solidFill>
              </a:rPr>
              <a:t>app.route</a:t>
            </a:r>
            <a:r>
              <a:rPr lang="en-US" sz="1300" dirty="0">
                <a:solidFill>
                  <a:schemeClr val="tx1"/>
                </a:solidFill>
              </a:rPr>
              <a:t>(</a:t>
            </a:r>
            <a:r>
              <a:rPr lang="en-US" sz="1300" dirty="0">
                <a:solidFill>
                  <a:srgbClr val="008000"/>
                </a:solidFill>
              </a:rPr>
              <a:t>"/"</a:t>
            </a:r>
            <a:r>
              <a:rPr lang="en-US" sz="13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3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rgbClr val="0000FF"/>
                </a:solidFill>
              </a:rPr>
              <a:t>index</a:t>
            </a:r>
            <a:r>
              <a:rPr lang="en-US" sz="1300" dirty="0">
                <a:solidFill>
                  <a:schemeClr val="tx1"/>
                </a:solidFill>
              </a:rPr>
              <a:t>():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rgbClr val="008000"/>
                </a:solidFill>
              </a:rPr>
              <a:t>"username"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sz="1300" dirty="0">
                <a:solidFill>
                  <a:schemeClr val="tx1"/>
                </a:solidFill>
              </a:rPr>
              <a:t> session: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username = session[</a:t>
            </a:r>
            <a:r>
              <a:rPr lang="en-US" sz="1300" dirty="0">
                <a:solidFill>
                  <a:srgbClr val="008000"/>
                </a:solidFill>
              </a:rPr>
              <a:t>"username"</a:t>
            </a:r>
            <a:r>
              <a:rPr lang="en-US" sz="1300" dirty="0">
                <a:solidFill>
                  <a:schemeClr val="tx1"/>
                </a:solidFill>
              </a:rPr>
              <a:t>]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chemeClr val="tx1"/>
                </a:solidFill>
              </a:rPr>
              <a:t>render_template</a:t>
            </a:r>
            <a:r>
              <a:rPr lang="en-US" sz="1300" dirty="0">
                <a:solidFill>
                  <a:schemeClr val="tx1"/>
                </a:solidFill>
              </a:rPr>
              <a:t>(</a:t>
            </a:r>
            <a:r>
              <a:rPr lang="en-US" sz="1300" dirty="0">
                <a:solidFill>
                  <a:srgbClr val="008000"/>
                </a:solidFill>
              </a:rPr>
              <a:t>"content.html"</a:t>
            </a:r>
            <a:r>
              <a:rPr lang="en-US" sz="1300" dirty="0">
                <a:solidFill>
                  <a:schemeClr val="tx1"/>
                </a:solidFill>
              </a:rPr>
              <a:t>, nm=username)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chemeClr val="tx1"/>
                </a:solidFill>
              </a:rPr>
              <a:t>render_template</a:t>
            </a:r>
            <a:r>
              <a:rPr lang="en-US" sz="1300" dirty="0">
                <a:solidFill>
                  <a:schemeClr val="tx1"/>
                </a:solidFill>
              </a:rPr>
              <a:t>(</a:t>
            </a:r>
            <a:r>
              <a:rPr lang="en-US" sz="1300" dirty="0">
                <a:solidFill>
                  <a:srgbClr val="008000"/>
                </a:solidFill>
              </a:rPr>
              <a:t>"login.html"</a:t>
            </a:r>
            <a:r>
              <a:rPr lang="en-US" sz="13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endParaRPr lang="en-US" sz="13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@</a:t>
            </a:r>
            <a:r>
              <a:rPr lang="en-US" sz="1300" dirty="0" err="1">
                <a:solidFill>
                  <a:schemeClr val="tx1"/>
                </a:solidFill>
              </a:rPr>
              <a:t>app.route</a:t>
            </a:r>
            <a:r>
              <a:rPr lang="en-US" sz="1300" dirty="0">
                <a:solidFill>
                  <a:schemeClr val="tx1"/>
                </a:solidFill>
              </a:rPr>
              <a:t>(</a:t>
            </a:r>
            <a:r>
              <a:rPr lang="en-US" sz="1300" dirty="0">
                <a:solidFill>
                  <a:srgbClr val="008000"/>
                </a:solidFill>
              </a:rPr>
              <a:t>"/login"</a:t>
            </a:r>
            <a:r>
              <a:rPr lang="en-US" sz="1300" dirty="0">
                <a:solidFill>
                  <a:schemeClr val="tx1"/>
                </a:solidFill>
              </a:rPr>
              <a:t>, methods = [</a:t>
            </a:r>
            <a:r>
              <a:rPr lang="en-US" sz="1300" dirty="0">
                <a:solidFill>
                  <a:srgbClr val="008000"/>
                </a:solidFill>
              </a:rPr>
              <a:t>"POST"</a:t>
            </a:r>
            <a:r>
              <a:rPr lang="en-US" sz="1300" dirty="0">
                <a:solidFill>
                  <a:schemeClr val="tx1"/>
                </a:solidFill>
              </a:rPr>
              <a:t>])</a:t>
            </a:r>
          </a:p>
          <a:p>
            <a:pPr marL="0" indent="0">
              <a:buNone/>
            </a:pPr>
            <a:r>
              <a:rPr lang="en-US" sz="13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rgbClr val="0000FF"/>
                </a:solidFill>
              </a:rPr>
              <a:t>login</a:t>
            </a:r>
            <a:r>
              <a:rPr lang="en-US" sz="1300" dirty="0">
                <a:solidFill>
                  <a:schemeClr val="tx1"/>
                </a:solidFill>
              </a:rPr>
              <a:t>():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chemeClr val="tx1"/>
                </a:solidFill>
              </a:rPr>
              <a:t>request.method</a:t>
            </a:r>
            <a:r>
              <a:rPr lang="en-US" sz="1300" dirty="0">
                <a:solidFill>
                  <a:schemeClr val="tx1"/>
                </a:solidFill>
              </a:rPr>
              <a:t> == </a:t>
            </a:r>
            <a:r>
              <a:rPr lang="en-US" sz="1300" dirty="0">
                <a:solidFill>
                  <a:srgbClr val="008000"/>
                </a:solidFill>
              </a:rPr>
              <a:t>"POST"</a:t>
            </a:r>
            <a:r>
              <a:rPr lang="en-US" sz="13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session[</a:t>
            </a:r>
            <a:r>
              <a:rPr lang="en-US" sz="1300" dirty="0">
                <a:solidFill>
                  <a:srgbClr val="008000"/>
                </a:solidFill>
              </a:rPr>
              <a:t>"username"</a:t>
            </a:r>
            <a:r>
              <a:rPr lang="en-US" sz="1300" dirty="0">
                <a:solidFill>
                  <a:schemeClr val="tx1"/>
                </a:solidFill>
              </a:rPr>
              <a:t>] = </a:t>
            </a:r>
            <a:r>
              <a:rPr lang="en-US" sz="1300" dirty="0" err="1">
                <a:solidFill>
                  <a:schemeClr val="tx1"/>
                </a:solidFill>
              </a:rPr>
              <a:t>request.form</a:t>
            </a:r>
            <a:r>
              <a:rPr lang="en-US" sz="1300" dirty="0">
                <a:solidFill>
                  <a:schemeClr val="tx1"/>
                </a:solidFill>
              </a:rPr>
              <a:t>[</a:t>
            </a:r>
            <a:r>
              <a:rPr lang="en-US" sz="1300" dirty="0">
                <a:solidFill>
                  <a:srgbClr val="008000"/>
                </a:solidFill>
              </a:rPr>
              <a:t>"username"</a:t>
            </a:r>
            <a:r>
              <a:rPr lang="en-US" sz="1300" dirty="0">
                <a:solidFill>
                  <a:schemeClr val="tx1"/>
                </a:solidFill>
              </a:rPr>
              <a:t>]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300" dirty="0">
                <a:solidFill>
                  <a:schemeClr val="tx1"/>
                </a:solidFill>
              </a:rPr>
              <a:t> redirect(</a:t>
            </a:r>
            <a:r>
              <a:rPr lang="en-US" sz="1300" dirty="0" err="1">
                <a:solidFill>
                  <a:schemeClr val="tx1"/>
                </a:solidFill>
              </a:rPr>
              <a:t>url_for</a:t>
            </a:r>
            <a:r>
              <a:rPr lang="en-US" sz="1300" dirty="0">
                <a:solidFill>
                  <a:schemeClr val="tx1"/>
                </a:solidFill>
              </a:rPr>
              <a:t>(</a:t>
            </a:r>
            <a:r>
              <a:rPr lang="en-US" sz="1300" dirty="0">
                <a:solidFill>
                  <a:srgbClr val="008000"/>
                </a:solidFill>
              </a:rPr>
              <a:t>"index"</a:t>
            </a:r>
            <a:r>
              <a:rPr lang="en-US" sz="1300" dirty="0">
                <a:solidFill>
                  <a:schemeClr val="tx1"/>
                </a:solidFill>
              </a:rPr>
              <a:t>))</a:t>
            </a:r>
          </a:p>
          <a:p>
            <a:pPr marL="0" indent="0">
              <a:buNone/>
            </a:pPr>
            <a:endParaRPr lang="en-US" sz="13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@</a:t>
            </a:r>
            <a:r>
              <a:rPr lang="en-US" sz="1300" dirty="0" err="1">
                <a:solidFill>
                  <a:schemeClr val="tx1"/>
                </a:solidFill>
              </a:rPr>
              <a:t>app.route</a:t>
            </a:r>
            <a:r>
              <a:rPr lang="en-US" sz="1300" dirty="0">
                <a:solidFill>
                  <a:schemeClr val="tx1"/>
                </a:solidFill>
              </a:rPr>
              <a:t>(</a:t>
            </a:r>
            <a:r>
              <a:rPr lang="en-US" sz="1300" dirty="0">
                <a:solidFill>
                  <a:srgbClr val="008000"/>
                </a:solidFill>
              </a:rPr>
              <a:t>"/logout"</a:t>
            </a:r>
            <a:r>
              <a:rPr lang="en-US" sz="13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3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rgbClr val="0000FF"/>
                </a:solidFill>
              </a:rPr>
              <a:t>logout</a:t>
            </a:r>
            <a:r>
              <a:rPr lang="en-US" sz="1300" dirty="0">
                <a:solidFill>
                  <a:schemeClr val="tx1"/>
                </a:solidFill>
              </a:rPr>
              <a:t>():</a:t>
            </a:r>
          </a:p>
          <a:p>
            <a:pPr marL="0" indent="0">
              <a:buNone/>
            </a:pPr>
            <a:r>
              <a:rPr lang="en-US" sz="1300" dirty="0" smtClean="0">
                <a:solidFill>
                  <a:schemeClr val="tx1"/>
                </a:solidFill>
              </a:rPr>
              <a:t>   </a:t>
            </a:r>
            <a:r>
              <a:rPr lang="en-US" sz="1300" dirty="0" err="1" smtClean="0">
                <a:solidFill>
                  <a:schemeClr val="tx1"/>
                </a:solidFill>
              </a:rPr>
              <a:t>session.pop</a:t>
            </a:r>
            <a:r>
              <a:rPr lang="en-US" sz="1300" dirty="0">
                <a:solidFill>
                  <a:schemeClr val="tx1"/>
                </a:solidFill>
              </a:rPr>
              <a:t>(</a:t>
            </a:r>
            <a:r>
              <a:rPr lang="en-US" sz="1300" dirty="0">
                <a:solidFill>
                  <a:srgbClr val="008000"/>
                </a:solidFill>
              </a:rPr>
              <a:t>"username"</a:t>
            </a:r>
            <a:r>
              <a:rPr lang="en-US" sz="1300" dirty="0">
                <a:solidFill>
                  <a:schemeClr val="tx1"/>
                </a:solidFill>
              </a:rPr>
              <a:t>,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None</a:t>
            </a:r>
            <a:r>
              <a:rPr lang="en-US" sz="13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300" dirty="0">
                <a:solidFill>
                  <a:schemeClr val="tx1"/>
                </a:solidFill>
              </a:rPr>
              <a:t> redirect(</a:t>
            </a:r>
            <a:r>
              <a:rPr lang="en-US" sz="1300" dirty="0" err="1">
                <a:solidFill>
                  <a:schemeClr val="tx1"/>
                </a:solidFill>
              </a:rPr>
              <a:t>url_for</a:t>
            </a:r>
            <a:r>
              <a:rPr lang="en-US" sz="1300" dirty="0">
                <a:solidFill>
                  <a:schemeClr val="tx1"/>
                </a:solidFill>
              </a:rPr>
              <a:t>(</a:t>
            </a:r>
            <a:r>
              <a:rPr lang="en-US" sz="1300" dirty="0">
                <a:solidFill>
                  <a:srgbClr val="008000"/>
                </a:solidFill>
              </a:rPr>
              <a:t>"index"</a:t>
            </a:r>
            <a:r>
              <a:rPr lang="en-US" sz="1300" dirty="0">
                <a:solidFill>
                  <a:schemeClr val="tx1"/>
                </a:solidFill>
              </a:rPr>
              <a:t>))</a:t>
            </a:r>
          </a:p>
          <a:p>
            <a:pPr marL="0" indent="0">
              <a:buNone/>
            </a:pPr>
            <a:endParaRPr lang="en-US" sz="13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300" dirty="0">
                <a:solidFill>
                  <a:schemeClr val="tx1"/>
                </a:solidFill>
              </a:rPr>
              <a:t> __name__ == </a:t>
            </a:r>
            <a:r>
              <a:rPr lang="en-US" sz="1300" dirty="0">
                <a:solidFill>
                  <a:srgbClr val="008000"/>
                </a:solidFill>
              </a:rPr>
              <a:t>"__main__"</a:t>
            </a:r>
            <a:r>
              <a:rPr lang="en-US" sz="13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</a:t>
            </a:r>
            <a:r>
              <a:rPr lang="en-US" sz="1300" dirty="0" err="1">
                <a:solidFill>
                  <a:schemeClr val="tx1"/>
                </a:solidFill>
              </a:rPr>
              <a:t>app.run</a:t>
            </a:r>
            <a:r>
              <a:rPr lang="en-US" sz="1300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15" name="TextBox 19"/>
          <p:cNvSpPr txBox="1"/>
          <p:nvPr/>
        </p:nvSpPr>
        <p:spPr>
          <a:xfrm>
            <a:off x="4906106" y="4396221"/>
            <a:ext cx="4011025" cy="209288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 u="sng" dirty="0" smtClean="0">
                <a:solidFill>
                  <a:schemeClr val="tx1"/>
                </a:solidFill>
              </a:rPr>
              <a:t>Program (login.html):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&lt;html&gt;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   &lt;body&gt;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      &lt;h1&gt;</a:t>
            </a:r>
            <a:r>
              <a:rPr lang="en-US" sz="1300" dirty="0">
                <a:solidFill>
                  <a:schemeClr val="tx1"/>
                </a:solidFill>
              </a:rPr>
              <a:t>Login Form</a:t>
            </a:r>
            <a:r>
              <a:rPr lang="en-US" sz="1300" dirty="0">
                <a:solidFill>
                  <a:srgbClr val="0000FF"/>
                </a:solidFill>
              </a:rPr>
              <a:t>&lt;/h1&gt;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      &lt;form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rgbClr val="C00000"/>
                </a:solidFill>
              </a:rPr>
              <a:t>action</a:t>
            </a:r>
            <a:r>
              <a:rPr lang="en-US" sz="1300" dirty="0">
                <a:solidFill>
                  <a:schemeClr val="tx1"/>
                </a:solidFill>
              </a:rPr>
              <a:t> = </a:t>
            </a:r>
            <a:r>
              <a:rPr lang="en-US" sz="1300" dirty="0">
                <a:solidFill>
                  <a:srgbClr val="008000"/>
                </a:solidFill>
              </a:rPr>
              <a:t>"/login"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rgbClr val="C00000"/>
                </a:solidFill>
              </a:rPr>
              <a:t>method</a:t>
            </a:r>
            <a:r>
              <a:rPr lang="en-US" sz="1300" dirty="0">
                <a:solidFill>
                  <a:schemeClr val="tx1"/>
                </a:solidFill>
              </a:rPr>
              <a:t> = </a:t>
            </a:r>
            <a:r>
              <a:rPr lang="en-US" sz="1300" dirty="0">
                <a:solidFill>
                  <a:srgbClr val="008000"/>
                </a:solidFill>
              </a:rPr>
              <a:t>"post"</a:t>
            </a:r>
            <a:r>
              <a:rPr lang="en-US" sz="1300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         &lt;p&gt;&lt;input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rgbClr val="C00000"/>
                </a:solidFill>
              </a:rPr>
              <a:t>type</a:t>
            </a:r>
            <a:r>
              <a:rPr lang="en-US" sz="1300" dirty="0">
                <a:solidFill>
                  <a:schemeClr val="tx1"/>
                </a:solidFill>
              </a:rPr>
              <a:t> = </a:t>
            </a:r>
            <a:r>
              <a:rPr lang="en-US" sz="1300" dirty="0">
                <a:solidFill>
                  <a:srgbClr val="008000"/>
                </a:solidFill>
              </a:rPr>
              <a:t>"text"</a:t>
            </a:r>
            <a:r>
              <a:rPr lang="en-US" sz="1300" dirty="0">
                <a:solidFill>
                  <a:schemeClr val="tx1"/>
                </a:solidFill>
              </a:rPr>
              <a:t>, </a:t>
            </a:r>
            <a:r>
              <a:rPr lang="en-US" sz="1300" dirty="0">
                <a:solidFill>
                  <a:srgbClr val="C00000"/>
                </a:solidFill>
              </a:rPr>
              <a:t>name</a:t>
            </a:r>
            <a:r>
              <a:rPr lang="en-US" sz="1300" dirty="0">
                <a:solidFill>
                  <a:schemeClr val="tx1"/>
                </a:solidFill>
              </a:rPr>
              <a:t> = </a:t>
            </a:r>
            <a:r>
              <a:rPr lang="en-US" sz="1300" dirty="0">
                <a:solidFill>
                  <a:srgbClr val="008000"/>
                </a:solidFill>
              </a:rPr>
              <a:t>"username"</a:t>
            </a:r>
            <a:r>
              <a:rPr lang="en-US" sz="1300" dirty="0">
                <a:solidFill>
                  <a:srgbClr val="0000FF"/>
                </a:solidFill>
              </a:rPr>
              <a:t>/&gt;&lt;/p&gt;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         &lt;p&gt;&lt;input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rgbClr val="C00000"/>
                </a:solidFill>
              </a:rPr>
              <a:t>type</a:t>
            </a:r>
            <a:r>
              <a:rPr lang="en-US" sz="1300" dirty="0">
                <a:solidFill>
                  <a:schemeClr val="tx1"/>
                </a:solidFill>
              </a:rPr>
              <a:t> = </a:t>
            </a:r>
            <a:r>
              <a:rPr lang="en-US" sz="1300" dirty="0">
                <a:solidFill>
                  <a:srgbClr val="008000"/>
                </a:solidFill>
              </a:rPr>
              <a:t>"submit"</a:t>
            </a:r>
            <a:r>
              <a:rPr lang="en-US" sz="1300" dirty="0">
                <a:solidFill>
                  <a:schemeClr val="tx1"/>
                </a:solidFill>
              </a:rPr>
              <a:t>, </a:t>
            </a:r>
            <a:r>
              <a:rPr lang="en-US" sz="1300" dirty="0">
                <a:solidFill>
                  <a:srgbClr val="C00000"/>
                </a:solidFill>
              </a:rPr>
              <a:t>value</a:t>
            </a:r>
            <a:r>
              <a:rPr lang="en-US" sz="1300" dirty="0">
                <a:solidFill>
                  <a:schemeClr val="tx1"/>
                </a:solidFill>
              </a:rPr>
              <a:t> = </a:t>
            </a:r>
            <a:r>
              <a:rPr lang="en-US" sz="1300" dirty="0">
                <a:solidFill>
                  <a:srgbClr val="008000"/>
                </a:solidFill>
              </a:rPr>
              <a:t>"Login"</a:t>
            </a:r>
            <a:r>
              <a:rPr lang="en-US" sz="1300" dirty="0">
                <a:solidFill>
                  <a:srgbClr val="0000FF"/>
                </a:solidFill>
              </a:rPr>
              <a:t>/&gt;&lt;/p&gt;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      &lt;/form&gt;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   &lt;/body&gt;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&lt;/html&gt;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2855597" y="5401402"/>
            <a:ext cx="2228849" cy="633831"/>
          </a:xfrm>
          <a:prstGeom prst="wedgeRoundRectCallout">
            <a:avLst>
              <a:gd name="adj1" fmla="val -59911"/>
              <a:gd name="adj2" fmla="val -18609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45720" rIns="45720" rtlCol="0" anchor="ctr"/>
          <a:lstStyle/>
          <a:p>
            <a:r>
              <a:rPr lang="en-US" sz="1200" dirty="0" smtClean="0"/>
              <a:t>Redirect to index page to display login form while "username" is removed in session</a:t>
            </a:r>
          </a:p>
        </p:txBody>
      </p:sp>
      <p:sp>
        <p:nvSpPr>
          <p:cNvPr id="17" name="Rounded Rectangular Callout 16"/>
          <p:cNvSpPr/>
          <p:nvPr/>
        </p:nvSpPr>
        <p:spPr>
          <a:xfrm>
            <a:off x="1953097" y="4964882"/>
            <a:ext cx="2906164" cy="289124"/>
          </a:xfrm>
          <a:prstGeom prst="wedgeRoundRectCallout">
            <a:avLst>
              <a:gd name="adj1" fmla="val -63010"/>
              <a:gd name="adj2" fmla="val 58425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45720" rIns="45720" rtlCol="0" anchor="ctr"/>
          <a:lstStyle/>
          <a:p>
            <a:r>
              <a:rPr lang="en-US" sz="1200" dirty="0" smtClean="0"/>
              <a:t>Remove username from session if it is there</a:t>
            </a:r>
          </a:p>
        </p:txBody>
      </p:sp>
      <p:sp>
        <p:nvSpPr>
          <p:cNvPr id="10" name="TextBox 19"/>
          <p:cNvSpPr txBox="1"/>
          <p:nvPr/>
        </p:nvSpPr>
        <p:spPr>
          <a:xfrm>
            <a:off x="4906105" y="1930508"/>
            <a:ext cx="4011025" cy="149271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 u="sng" dirty="0" smtClean="0">
                <a:solidFill>
                  <a:schemeClr val="tx1"/>
                </a:solidFill>
              </a:rPr>
              <a:t>Program (content.html):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&lt;html&gt;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   &lt;body&gt;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      &lt;h1&gt;</a:t>
            </a:r>
            <a:r>
              <a:rPr lang="en-US" sz="1300" dirty="0">
                <a:solidFill>
                  <a:schemeClr val="tx1"/>
                </a:solidFill>
              </a:rPr>
              <a:t>Logged in as {{nm}}</a:t>
            </a:r>
            <a:r>
              <a:rPr lang="en-US" sz="1300" dirty="0">
                <a:solidFill>
                  <a:srgbClr val="0000FF"/>
                </a:solidFill>
              </a:rPr>
              <a:t>&lt;/h1&gt;&lt;</a:t>
            </a:r>
            <a:r>
              <a:rPr lang="en-US" sz="1300" dirty="0" err="1">
                <a:solidFill>
                  <a:srgbClr val="0000FF"/>
                </a:solidFill>
              </a:rPr>
              <a:t>br</a:t>
            </a:r>
            <a:r>
              <a:rPr lang="en-US" sz="1300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      &lt;b&gt;&lt;a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rgbClr val="C00000"/>
                </a:solidFill>
              </a:rPr>
              <a:t>href</a:t>
            </a:r>
            <a:r>
              <a:rPr lang="en-US" sz="1300" dirty="0">
                <a:solidFill>
                  <a:schemeClr val="tx1"/>
                </a:solidFill>
              </a:rPr>
              <a:t> = </a:t>
            </a:r>
            <a:r>
              <a:rPr lang="en-US" sz="1300" dirty="0" smtClean="0">
                <a:solidFill>
                  <a:srgbClr val="008000"/>
                </a:solidFill>
              </a:rPr>
              <a:t>"/logout"</a:t>
            </a:r>
            <a:r>
              <a:rPr lang="en-US" sz="1300" dirty="0" smtClean="0">
                <a:solidFill>
                  <a:srgbClr val="0000FF"/>
                </a:solidFill>
              </a:rPr>
              <a:t>&gt;</a:t>
            </a:r>
            <a:r>
              <a:rPr lang="en-US" sz="1300" dirty="0">
                <a:solidFill>
                  <a:schemeClr val="tx1"/>
                </a:solidFill>
              </a:rPr>
              <a:t>click here to log out</a:t>
            </a:r>
            <a:r>
              <a:rPr lang="en-US" sz="1300" dirty="0">
                <a:solidFill>
                  <a:srgbClr val="0000FF"/>
                </a:solidFill>
              </a:rPr>
              <a:t>&lt;/a&gt;&lt;/b&gt;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   &lt;/body&gt;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&lt;/html&gt;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3296156" y="3555595"/>
            <a:ext cx="4191000" cy="283458"/>
          </a:xfrm>
          <a:prstGeom prst="wedgeRoundRectCallout">
            <a:avLst>
              <a:gd name="adj1" fmla="val -56685"/>
              <a:gd name="adj2" fmla="val -8589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45720" rIns="45720" rtlCol="0" anchor="ctr"/>
          <a:lstStyle/>
          <a:p>
            <a:r>
              <a:rPr lang="en-US" sz="1200" dirty="0" smtClean="0"/>
              <a:t>Prompts user to login in if session variable "username" is not set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2667000" y="2459011"/>
            <a:ext cx="2394595" cy="399943"/>
          </a:xfrm>
          <a:prstGeom prst="wedgeRoundRectCallout">
            <a:avLst>
              <a:gd name="adj1" fmla="val -37237"/>
              <a:gd name="adj2" fmla="val 12399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45720" rIns="45720" rtlCol="0" anchor="ctr"/>
          <a:lstStyle/>
          <a:p>
            <a:r>
              <a:rPr lang="en-US" sz="1200" dirty="0" smtClean="0"/>
              <a:t>Render content page for a user has logged in already with it's username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2659380" y="3967031"/>
            <a:ext cx="5181600" cy="288025"/>
          </a:xfrm>
          <a:prstGeom prst="wedgeRoundRectCallout">
            <a:avLst>
              <a:gd name="adj1" fmla="val -63396"/>
              <a:gd name="adj2" fmla="val 8038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45720" rIns="45720" rtlCol="0" anchor="ctr"/>
          <a:lstStyle/>
          <a:p>
            <a:r>
              <a:rPr lang="en-US" sz="1200" dirty="0" smtClean="0"/>
              <a:t>Obtain username from login form and assign it to "username" session variable</a:t>
            </a:r>
          </a:p>
        </p:txBody>
      </p:sp>
      <p:sp>
        <p:nvSpPr>
          <p:cNvPr id="14" name="Rounded Rectangular Callout 13"/>
          <p:cNvSpPr/>
          <p:nvPr/>
        </p:nvSpPr>
        <p:spPr>
          <a:xfrm>
            <a:off x="2970472" y="4511013"/>
            <a:ext cx="1708765" cy="399943"/>
          </a:xfrm>
          <a:prstGeom prst="wedgeRoundRectCallout">
            <a:avLst>
              <a:gd name="adj1" fmla="val -62421"/>
              <a:gd name="adj2" fmla="val -2080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45720" rIns="45720" rtlCol="0" anchor="ctr"/>
          <a:lstStyle/>
          <a:p>
            <a:r>
              <a:rPr lang="en-US" sz="1200" dirty="0" smtClean="0"/>
              <a:t>Redirect to index page to display content page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127" y="125030"/>
            <a:ext cx="2982073" cy="139005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671566"/>
            <a:ext cx="2758440" cy="1285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6156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Flask - MySQL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TextBox 19"/>
          <p:cNvSpPr txBox="1"/>
          <p:nvPr/>
        </p:nvSpPr>
        <p:spPr>
          <a:xfrm>
            <a:off x="228600" y="1295400"/>
            <a:ext cx="3581400" cy="309315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 u="sng" dirty="0" smtClean="0">
                <a:solidFill>
                  <a:schemeClr val="tx1"/>
                </a:solidFill>
              </a:rPr>
              <a:t>Program (student.py – </a:t>
            </a:r>
            <a:r>
              <a:rPr lang="en-US" sz="1300" b="1" u="sng" dirty="0" err="1" smtClean="0">
                <a:solidFill>
                  <a:schemeClr val="tx1"/>
                </a:solidFill>
              </a:rPr>
              <a:t>ConnectDB</a:t>
            </a:r>
            <a:r>
              <a:rPr lang="en-US" sz="1300" b="1" u="sng" dirty="0" smtClean="0">
                <a:solidFill>
                  <a:schemeClr val="tx1"/>
                </a:solidFill>
              </a:rPr>
              <a:t> class):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en-US" sz="1300" dirty="0">
                <a:solidFill>
                  <a:schemeClr val="tx1"/>
                </a:solidFill>
              </a:rPr>
              <a:t> flask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300" dirty="0">
                <a:solidFill>
                  <a:schemeClr val="tx1"/>
                </a:solidFill>
              </a:rPr>
              <a:t> Flask, </a:t>
            </a:r>
            <a:r>
              <a:rPr lang="en-US" sz="1300" dirty="0" err="1">
                <a:solidFill>
                  <a:schemeClr val="tx1"/>
                </a:solidFill>
              </a:rPr>
              <a:t>render_template</a:t>
            </a:r>
            <a:r>
              <a:rPr lang="en-US" sz="1300" dirty="0">
                <a:solidFill>
                  <a:schemeClr val="tx1"/>
                </a:solidFill>
              </a:rPr>
              <a:t>, request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chemeClr val="tx1"/>
                </a:solidFill>
              </a:rPr>
              <a:t>mysql.connector</a:t>
            </a:r>
            <a:endParaRPr lang="en-US" sz="13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3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rgbClr val="0000FF"/>
                </a:solidFill>
              </a:rPr>
              <a:t>ConnectDB</a:t>
            </a:r>
            <a:r>
              <a:rPr lang="en-US" sz="13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try</a:t>
            </a:r>
            <a:r>
              <a:rPr lang="en-US" sz="13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 err="1">
                <a:solidFill>
                  <a:schemeClr val="tx1"/>
                </a:solidFill>
              </a:rPr>
              <a:t>mydb</a:t>
            </a:r>
            <a:r>
              <a:rPr lang="en-US" sz="1300" dirty="0">
                <a:solidFill>
                  <a:schemeClr val="tx1"/>
                </a:solidFill>
              </a:rPr>
              <a:t> = </a:t>
            </a:r>
            <a:r>
              <a:rPr lang="en-US" sz="1300" dirty="0" err="1">
                <a:solidFill>
                  <a:schemeClr val="tx1"/>
                </a:solidFill>
              </a:rPr>
              <a:t>mysql.connector.connect</a:t>
            </a:r>
            <a:r>
              <a:rPr lang="en-US" sz="1300" dirty="0">
                <a:solidFill>
                  <a:schemeClr val="tx1"/>
                </a:solidFill>
              </a:rPr>
              <a:t>(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    host=</a:t>
            </a:r>
            <a:r>
              <a:rPr lang="en-US" sz="1300" dirty="0">
                <a:solidFill>
                  <a:srgbClr val="008000"/>
                </a:solidFill>
              </a:rPr>
              <a:t>"localhost"</a:t>
            </a:r>
            <a:r>
              <a:rPr lang="en-US" sz="1300" dirty="0">
                <a:solidFill>
                  <a:schemeClr val="tx1"/>
                </a:solidFill>
              </a:rPr>
              <a:t>,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    user=</a:t>
            </a:r>
            <a:r>
              <a:rPr lang="en-US" sz="1300" dirty="0">
                <a:solidFill>
                  <a:srgbClr val="008000"/>
                </a:solidFill>
              </a:rPr>
              <a:t>"root"</a:t>
            </a:r>
            <a:r>
              <a:rPr lang="en-US" sz="1300" dirty="0">
                <a:solidFill>
                  <a:schemeClr val="tx1"/>
                </a:solidFill>
              </a:rPr>
              <a:t>,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    password=</a:t>
            </a:r>
            <a:r>
              <a:rPr lang="en-US" sz="1300" dirty="0">
                <a:solidFill>
                  <a:srgbClr val="008000"/>
                </a:solidFill>
              </a:rPr>
              <a:t>""</a:t>
            </a:r>
            <a:r>
              <a:rPr lang="en-US" sz="1300" dirty="0">
                <a:solidFill>
                  <a:schemeClr val="tx1"/>
                </a:solidFill>
              </a:rPr>
              <a:t>,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    database=</a:t>
            </a:r>
            <a:r>
              <a:rPr lang="en-US" sz="1300" dirty="0">
                <a:solidFill>
                  <a:srgbClr val="008000"/>
                </a:solidFill>
              </a:rPr>
              <a:t>"</a:t>
            </a:r>
            <a:r>
              <a:rPr lang="en-US" sz="1300" dirty="0" err="1">
                <a:solidFill>
                  <a:srgbClr val="008000"/>
                </a:solidFill>
              </a:rPr>
              <a:t>student_db</a:t>
            </a:r>
            <a:r>
              <a:rPr lang="en-US" sz="1300" dirty="0">
                <a:solidFill>
                  <a:srgbClr val="008000"/>
                </a:solidFill>
              </a:rPr>
              <a:t>"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)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>
                <a:solidFill>
                  <a:srgbClr val="7030A0"/>
                </a:solidFill>
              </a:rPr>
              <a:t>print</a:t>
            </a:r>
            <a:r>
              <a:rPr lang="en-US" sz="1300" dirty="0">
                <a:solidFill>
                  <a:schemeClr val="tx1"/>
                </a:solidFill>
              </a:rPr>
              <a:t> (</a:t>
            </a:r>
            <a:r>
              <a:rPr lang="en-US" sz="1300" dirty="0">
                <a:solidFill>
                  <a:srgbClr val="008000"/>
                </a:solidFill>
              </a:rPr>
              <a:t>"Opened database successfully"</a:t>
            </a:r>
            <a:r>
              <a:rPr lang="en-US" sz="1300" dirty="0">
                <a:solidFill>
                  <a:schemeClr val="tx1"/>
                </a:solidFill>
              </a:rPr>
              <a:t>);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except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chemeClr val="tx1"/>
                </a:solidFill>
              </a:rPr>
              <a:t>mysql.connector.Error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as</a:t>
            </a:r>
            <a:r>
              <a:rPr lang="en-US" sz="1300" dirty="0">
                <a:solidFill>
                  <a:schemeClr val="tx1"/>
                </a:solidFill>
              </a:rPr>
              <a:t> e: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>
                <a:solidFill>
                  <a:srgbClr val="7030A0"/>
                </a:solidFill>
              </a:rPr>
              <a:t>print</a:t>
            </a:r>
            <a:r>
              <a:rPr lang="en-US" sz="1300" dirty="0">
                <a:solidFill>
                  <a:schemeClr val="tx1"/>
                </a:solidFill>
              </a:rPr>
              <a:t> (e</a:t>
            </a:r>
            <a:r>
              <a:rPr lang="en-US" sz="1300" dirty="0" smtClean="0">
                <a:solidFill>
                  <a:schemeClr val="tx1"/>
                </a:solidFill>
              </a:rPr>
              <a:t>)</a:t>
            </a:r>
            <a:endParaRPr lang="en-US" sz="1300" dirty="0">
              <a:solidFill>
                <a:schemeClr val="tx1"/>
              </a:solidFill>
            </a:endParaRPr>
          </a:p>
        </p:txBody>
      </p:sp>
      <p:sp>
        <p:nvSpPr>
          <p:cNvPr id="7" name="TextBox 19"/>
          <p:cNvSpPr txBox="1"/>
          <p:nvPr/>
        </p:nvSpPr>
        <p:spPr>
          <a:xfrm>
            <a:off x="4724400" y="381000"/>
            <a:ext cx="4038600" cy="62940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 u="sng" dirty="0" smtClean="0">
                <a:solidFill>
                  <a:schemeClr val="tx1"/>
                </a:solidFill>
              </a:rPr>
              <a:t>Program (student.py – </a:t>
            </a:r>
            <a:r>
              <a:rPr lang="en-US" sz="1300" b="1" u="sng" dirty="0" err="1" smtClean="0">
                <a:solidFill>
                  <a:schemeClr val="tx1"/>
                </a:solidFill>
              </a:rPr>
              <a:t>ConnectDB</a:t>
            </a:r>
            <a:r>
              <a:rPr lang="en-US" sz="1300" b="1" u="sng" dirty="0" smtClean="0">
                <a:solidFill>
                  <a:schemeClr val="tx1"/>
                </a:solidFill>
              </a:rPr>
              <a:t> class):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smtClean="0">
                <a:solidFill>
                  <a:schemeClr val="tx1"/>
                </a:solidFill>
              </a:rPr>
              <a:t>   </a:t>
            </a:r>
            <a:r>
              <a:rPr lang="en-US" sz="1300" dirty="0" err="1" smtClean="0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300" dirty="0" smtClean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rgbClr val="0000FF"/>
                </a:solidFill>
              </a:rPr>
              <a:t>create_table</a:t>
            </a:r>
            <a:r>
              <a:rPr lang="en-US" sz="1300" dirty="0">
                <a:solidFill>
                  <a:schemeClr val="tx1"/>
                </a:solidFill>
              </a:rPr>
              <a:t>():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try</a:t>
            </a:r>
            <a:r>
              <a:rPr lang="en-US" sz="13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    </a:t>
            </a:r>
            <a:r>
              <a:rPr lang="en-US" sz="1300" dirty="0" err="1">
                <a:solidFill>
                  <a:schemeClr val="tx1"/>
                </a:solidFill>
              </a:rPr>
              <a:t>mycursor</a:t>
            </a:r>
            <a:r>
              <a:rPr lang="en-US" sz="1300" dirty="0">
                <a:solidFill>
                  <a:schemeClr val="tx1"/>
                </a:solidFill>
              </a:rPr>
              <a:t> = </a:t>
            </a:r>
            <a:r>
              <a:rPr lang="en-US" sz="1300" dirty="0" err="1">
                <a:solidFill>
                  <a:schemeClr val="tx1"/>
                </a:solidFill>
              </a:rPr>
              <a:t>ConnectDB.mydb.cursor</a:t>
            </a:r>
            <a:r>
              <a:rPr lang="en-US" sz="1300" dirty="0">
                <a:solidFill>
                  <a:schemeClr val="tx1"/>
                </a:solidFill>
              </a:rPr>
              <a:t>()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    query = </a:t>
            </a:r>
            <a:r>
              <a:rPr lang="en-US" sz="1300" dirty="0">
                <a:solidFill>
                  <a:srgbClr val="008000"/>
                </a:solidFill>
              </a:rPr>
              <a:t>"""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8000"/>
                </a:solidFill>
              </a:rPr>
              <a:t>                CREATE TABLE IF NOT EXISTS student (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8000"/>
                </a:solidFill>
              </a:rPr>
              <a:t>                    id VARCHAR(100),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8000"/>
                </a:solidFill>
              </a:rPr>
              <a:t>                    name VARCHAR(100),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8000"/>
                </a:solidFill>
              </a:rPr>
              <a:t>                    </a:t>
            </a:r>
            <a:r>
              <a:rPr lang="en-US" sz="1300" dirty="0" err="1">
                <a:solidFill>
                  <a:srgbClr val="008000"/>
                </a:solidFill>
              </a:rPr>
              <a:t>addr</a:t>
            </a:r>
            <a:r>
              <a:rPr lang="en-US" sz="1300" dirty="0">
                <a:solidFill>
                  <a:srgbClr val="008000"/>
                </a:solidFill>
              </a:rPr>
              <a:t> VARCHAR(1000),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8000"/>
                </a:solidFill>
              </a:rPr>
              <a:t>                    </a:t>
            </a:r>
            <a:r>
              <a:rPr lang="en-US" sz="1300" dirty="0" err="1">
                <a:solidFill>
                  <a:srgbClr val="008000"/>
                </a:solidFill>
              </a:rPr>
              <a:t>tel</a:t>
            </a:r>
            <a:r>
              <a:rPr lang="en-US" sz="1300" dirty="0">
                <a:solidFill>
                  <a:srgbClr val="008000"/>
                </a:solidFill>
              </a:rPr>
              <a:t> VARCHAR(100)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8000"/>
                </a:solidFill>
              </a:rPr>
              <a:t>                )"""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    </a:t>
            </a:r>
            <a:r>
              <a:rPr lang="en-US" sz="1300" dirty="0" err="1">
                <a:solidFill>
                  <a:schemeClr val="tx1"/>
                </a:solidFill>
              </a:rPr>
              <a:t>mycursor.execute</a:t>
            </a:r>
            <a:r>
              <a:rPr lang="en-US" sz="1300" dirty="0">
                <a:solidFill>
                  <a:schemeClr val="tx1"/>
                </a:solidFill>
              </a:rPr>
              <a:t>(query)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    </a:t>
            </a:r>
            <a:r>
              <a:rPr lang="en-US" sz="1300" dirty="0" err="1">
                <a:solidFill>
                  <a:schemeClr val="tx1"/>
                </a:solidFill>
              </a:rPr>
              <a:t>ConnectDB.mydb.commit</a:t>
            </a:r>
            <a:r>
              <a:rPr lang="en-US" sz="1300" dirty="0">
                <a:solidFill>
                  <a:schemeClr val="tx1"/>
                </a:solidFill>
              </a:rPr>
              <a:t>()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    </a:t>
            </a:r>
            <a:r>
              <a:rPr lang="en-US" sz="1300" dirty="0">
                <a:solidFill>
                  <a:srgbClr val="7030A0"/>
                </a:solidFill>
              </a:rPr>
              <a:t>print</a:t>
            </a:r>
            <a:r>
              <a:rPr lang="en-US" sz="1300" dirty="0">
                <a:solidFill>
                  <a:schemeClr val="tx1"/>
                </a:solidFill>
              </a:rPr>
              <a:t> (</a:t>
            </a:r>
            <a:r>
              <a:rPr lang="en-US" sz="1300" dirty="0">
                <a:solidFill>
                  <a:srgbClr val="008000"/>
                </a:solidFill>
              </a:rPr>
              <a:t>"Table created successfully"</a:t>
            </a:r>
            <a:r>
              <a:rPr lang="en-US" sz="1300" dirty="0">
                <a:solidFill>
                  <a:schemeClr val="tx1"/>
                </a:solidFill>
              </a:rPr>
              <a:t>);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except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chemeClr val="tx1"/>
                </a:solidFill>
              </a:rPr>
              <a:t>mysql.connector.Error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as</a:t>
            </a:r>
            <a:r>
              <a:rPr lang="en-US" sz="1300" dirty="0">
                <a:solidFill>
                  <a:schemeClr val="tx1"/>
                </a:solidFill>
              </a:rPr>
              <a:t> e: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    </a:t>
            </a:r>
            <a:r>
              <a:rPr lang="en-US" sz="1300" dirty="0">
                <a:solidFill>
                  <a:srgbClr val="7030A0"/>
                </a:solidFill>
              </a:rPr>
              <a:t>print</a:t>
            </a:r>
            <a:r>
              <a:rPr lang="en-US" sz="1300" dirty="0">
                <a:solidFill>
                  <a:schemeClr val="tx1"/>
                </a:solidFill>
              </a:rPr>
              <a:t> (</a:t>
            </a:r>
            <a:r>
              <a:rPr lang="en-US" sz="1300" dirty="0" smtClean="0">
                <a:solidFill>
                  <a:schemeClr val="tx1"/>
                </a:solidFill>
              </a:rPr>
              <a:t>e)</a:t>
            </a:r>
            <a:endParaRPr lang="en-US" sz="13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300" dirty="0" smtClean="0">
                <a:solidFill>
                  <a:schemeClr val="tx1"/>
                </a:solidFill>
              </a:rPr>
              <a:t>    </a:t>
            </a:r>
            <a:r>
              <a:rPr lang="en-US" sz="1300" dirty="0" err="1" smtClean="0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300" dirty="0" smtClean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rgbClr val="0000FF"/>
                </a:solidFill>
              </a:rPr>
              <a:t>insert_student</a:t>
            </a:r>
            <a:r>
              <a:rPr lang="en-US" sz="1300" dirty="0">
                <a:solidFill>
                  <a:schemeClr val="tx1"/>
                </a:solidFill>
              </a:rPr>
              <a:t>(id, name, </a:t>
            </a:r>
            <a:r>
              <a:rPr lang="en-US" sz="1300" dirty="0" err="1">
                <a:solidFill>
                  <a:schemeClr val="tx1"/>
                </a:solidFill>
              </a:rPr>
              <a:t>addr</a:t>
            </a:r>
            <a:r>
              <a:rPr lang="en-US" sz="1300" dirty="0">
                <a:solidFill>
                  <a:schemeClr val="tx1"/>
                </a:solidFill>
              </a:rPr>
              <a:t>, </a:t>
            </a:r>
            <a:r>
              <a:rPr lang="en-US" sz="1300" dirty="0" err="1">
                <a:solidFill>
                  <a:schemeClr val="tx1"/>
                </a:solidFill>
              </a:rPr>
              <a:t>tel</a:t>
            </a:r>
            <a:r>
              <a:rPr lang="en-US" sz="1300" dirty="0">
                <a:solidFill>
                  <a:schemeClr val="tx1"/>
                </a:solidFill>
              </a:rPr>
              <a:t>):</a:t>
            </a:r>
          </a:p>
          <a:p>
            <a:pPr marL="0" indent="0">
              <a:buNone/>
            </a:pPr>
            <a:r>
              <a:rPr lang="en-US" sz="1300" dirty="0" smtClean="0">
                <a:solidFill>
                  <a:schemeClr val="tx1"/>
                </a:solidFill>
              </a:rPr>
              <a:t>        </a:t>
            </a:r>
            <a:r>
              <a:rPr lang="en-US" sz="1300" dirty="0" err="1">
                <a:solidFill>
                  <a:schemeClr val="tx1"/>
                </a:solidFill>
              </a:rPr>
              <a:t>mycursor</a:t>
            </a:r>
            <a:r>
              <a:rPr lang="en-US" sz="1300" dirty="0">
                <a:solidFill>
                  <a:schemeClr val="tx1"/>
                </a:solidFill>
              </a:rPr>
              <a:t> = </a:t>
            </a:r>
            <a:r>
              <a:rPr lang="en-US" sz="1300" dirty="0" err="1">
                <a:solidFill>
                  <a:schemeClr val="tx1"/>
                </a:solidFill>
              </a:rPr>
              <a:t>ConnectDB.mydb.cursor</a:t>
            </a:r>
            <a:r>
              <a:rPr lang="en-US" sz="1300" dirty="0">
                <a:solidFill>
                  <a:schemeClr val="tx1"/>
                </a:solidFill>
              </a:rPr>
              <a:t>()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query = (</a:t>
            </a:r>
            <a:r>
              <a:rPr lang="en-US" sz="1300" dirty="0" err="1">
                <a:solidFill>
                  <a:srgbClr val="008000"/>
                </a:solidFill>
              </a:rPr>
              <a:t>f"INSERT</a:t>
            </a:r>
            <a:r>
              <a:rPr lang="en-US" sz="1300" dirty="0">
                <a:solidFill>
                  <a:srgbClr val="008000"/>
                </a:solidFill>
              </a:rPr>
              <a:t> INTO student (</a:t>
            </a:r>
            <a:r>
              <a:rPr lang="en-US" sz="1300" dirty="0" err="1">
                <a:solidFill>
                  <a:srgbClr val="008000"/>
                </a:solidFill>
              </a:rPr>
              <a:t>id,name,addr,tel</a:t>
            </a:r>
            <a:r>
              <a:rPr lang="en-US" sz="1300" dirty="0">
                <a:solidFill>
                  <a:srgbClr val="008000"/>
                </a:solidFill>
              </a:rPr>
              <a:t>) "</a:t>
            </a:r>
            <a:r>
              <a:rPr lang="en-US" sz="1300" dirty="0">
                <a:solidFill>
                  <a:schemeClr val="tx1"/>
                </a:solidFill>
              </a:rPr>
              <a:t>+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8000"/>
                </a:solidFill>
              </a:rPr>
              <a:t>                 </a:t>
            </a:r>
            <a:r>
              <a:rPr lang="en-US" sz="1300" dirty="0" err="1">
                <a:solidFill>
                  <a:srgbClr val="008000"/>
                </a:solidFill>
              </a:rPr>
              <a:t>f"VALUES</a:t>
            </a:r>
            <a:r>
              <a:rPr lang="en-US" sz="1300" dirty="0">
                <a:solidFill>
                  <a:srgbClr val="008000"/>
                </a:solidFill>
              </a:rPr>
              <a:t> ('{id}','{name}','{</a:t>
            </a:r>
            <a:r>
              <a:rPr lang="en-US" sz="1300" dirty="0" err="1">
                <a:solidFill>
                  <a:srgbClr val="008000"/>
                </a:solidFill>
              </a:rPr>
              <a:t>addr</a:t>
            </a:r>
            <a:r>
              <a:rPr lang="en-US" sz="1300" dirty="0">
                <a:solidFill>
                  <a:srgbClr val="008000"/>
                </a:solidFill>
              </a:rPr>
              <a:t>}','{</a:t>
            </a:r>
            <a:r>
              <a:rPr lang="en-US" sz="1300" dirty="0" err="1">
                <a:solidFill>
                  <a:srgbClr val="008000"/>
                </a:solidFill>
              </a:rPr>
              <a:t>tel</a:t>
            </a:r>
            <a:r>
              <a:rPr lang="en-US" sz="1300" dirty="0">
                <a:solidFill>
                  <a:srgbClr val="008000"/>
                </a:solidFill>
              </a:rPr>
              <a:t>}')"</a:t>
            </a:r>
            <a:r>
              <a:rPr lang="en-US" sz="13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 err="1">
                <a:solidFill>
                  <a:schemeClr val="tx1"/>
                </a:solidFill>
              </a:rPr>
              <a:t>mycursor.execute</a:t>
            </a:r>
            <a:r>
              <a:rPr lang="en-US" sz="1300" dirty="0">
                <a:solidFill>
                  <a:schemeClr val="tx1"/>
                </a:solidFill>
              </a:rPr>
              <a:t>(query)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 err="1">
                <a:solidFill>
                  <a:schemeClr val="tx1"/>
                </a:solidFill>
              </a:rPr>
              <a:t>ConnectDB.mydb.commit</a:t>
            </a:r>
            <a:r>
              <a:rPr lang="en-US" sz="1300" dirty="0">
                <a:solidFill>
                  <a:schemeClr val="tx1"/>
                </a:solidFill>
              </a:rPr>
              <a:t>()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</a:t>
            </a:r>
            <a:r>
              <a:rPr lang="en-US" sz="13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rgbClr val="0000FF"/>
                </a:solidFill>
              </a:rPr>
              <a:t>read_students</a:t>
            </a:r>
            <a:r>
              <a:rPr lang="en-US" sz="1300" dirty="0">
                <a:solidFill>
                  <a:schemeClr val="tx1"/>
                </a:solidFill>
              </a:rPr>
              <a:t>():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 smtClean="0">
                <a:solidFill>
                  <a:schemeClr val="accent6">
                    <a:lumMod val="75000"/>
                  </a:schemeClr>
                </a:solidFill>
              </a:rPr>
              <a:t>try</a:t>
            </a:r>
            <a:r>
              <a:rPr lang="en-US" sz="1300" dirty="0" smtClean="0">
                <a:solidFill>
                  <a:schemeClr val="tx1"/>
                </a:solidFill>
              </a:rPr>
              <a:t>:</a:t>
            </a:r>
            <a:endParaRPr lang="en-US" sz="13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    </a:t>
            </a:r>
            <a:r>
              <a:rPr lang="en-US" sz="1300" dirty="0" err="1">
                <a:solidFill>
                  <a:schemeClr val="tx1"/>
                </a:solidFill>
              </a:rPr>
              <a:t>mycursor</a:t>
            </a:r>
            <a:r>
              <a:rPr lang="en-US" sz="1300" dirty="0">
                <a:solidFill>
                  <a:schemeClr val="tx1"/>
                </a:solidFill>
              </a:rPr>
              <a:t> = </a:t>
            </a:r>
            <a:r>
              <a:rPr lang="en-US" sz="1300" dirty="0" err="1">
                <a:solidFill>
                  <a:schemeClr val="tx1"/>
                </a:solidFill>
              </a:rPr>
              <a:t>ConnectDB.mydb.cursor</a:t>
            </a:r>
            <a:r>
              <a:rPr lang="en-US" sz="1300" dirty="0">
                <a:solidFill>
                  <a:schemeClr val="tx1"/>
                </a:solidFill>
              </a:rPr>
              <a:t>()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    query = </a:t>
            </a:r>
            <a:r>
              <a:rPr lang="en-US" sz="1300" dirty="0" err="1">
                <a:solidFill>
                  <a:srgbClr val="008000"/>
                </a:solidFill>
              </a:rPr>
              <a:t>f"SELECT</a:t>
            </a:r>
            <a:r>
              <a:rPr lang="en-US" sz="1300" dirty="0">
                <a:solidFill>
                  <a:srgbClr val="008000"/>
                </a:solidFill>
              </a:rPr>
              <a:t> * FROM student"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    </a:t>
            </a:r>
            <a:r>
              <a:rPr lang="en-US" sz="1300" dirty="0" err="1">
                <a:solidFill>
                  <a:schemeClr val="tx1"/>
                </a:solidFill>
              </a:rPr>
              <a:t>mycursor.execute</a:t>
            </a:r>
            <a:r>
              <a:rPr lang="en-US" sz="1300" dirty="0">
                <a:solidFill>
                  <a:schemeClr val="tx1"/>
                </a:solidFill>
              </a:rPr>
              <a:t>(query)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    result=</a:t>
            </a:r>
            <a:r>
              <a:rPr lang="en-US" sz="1300" dirty="0" err="1">
                <a:solidFill>
                  <a:schemeClr val="tx1"/>
                </a:solidFill>
              </a:rPr>
              <a:t>mycursor.fetchall</a:t>
            </a:r>
            <a:r>
              <a:rPr lang="en-US" sz="1300" dirty="0">
                <a:solidFill>
                  <a:schemeClr val="tx1"/>
                </a:solidFill>
              </a:rPr>
              <a:t>()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   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300" dirty="0">
                <a:solidFill>
                  <a:schemeClr val="tx1"/>
                </a:solidFill>
              </a:rPr>
              <a:t> result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except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chemeClr val="tx1"/>
                </a:solidFill>
              </a:rPr>
              <a:t>mysql.connector.Error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as</a:t>
            </a:r>
            <a:r>
              <a:rPr lang="en-US" sz="1300" dirty="0">
                <a:solidFill>
                  <a:schemeClr val="tx1"/>
                </a:solidFill>
              </a:rPr>
              <a:t> e: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    </a:t>
            </a:r>
            <a:r>
              <a:rPr lang="en-US" sz="1300" dirty="0">
                <a:solidFill>
                  <a:srgbClr val="7030A0"/>
                </a:solidFill>
              </a:rPr>
              <a:t>print</a:t>
            </a:r>
            <a:r>
              <a:rPr lang="en-US" sz="1300" dirty="0">
                <a:solidFill>
                  <a:schemeClr val="tx1"/>
                </a:solidFill>
              </a:rPr>
              <a:t> (e)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2362200" y="2895600"/>
            <a:ext cx="2667000" cy="381000"/>
          </a:xfrm>
          <a:prstGeom prst="wedgeRoundRectCallout">
            <a:avLst>
              <a:gd name="adj1" fmla="val -67051"/>
              <a:gd name="adj2" fmla="val 6602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45720" rIns="45720" rtlCol="0" anchor="ctr"/>
          <a:lstStyle/>
          <a:p>
            <a:r>
              <a:rPr lang="en-US" sz="1200" dirty="0" smtClean="0"/>
              <a:t>Remember to </a:t>
            </a:r>
            <a:r>
              <a:rPr lang="en-US" sz="1200" b="1" dirty="0" smtClean="0"/>
              <a:t>create</a:t>
            </a:r>
            <a:r>
              <a:rPr lang="en-US" sz="1200" dirty="0" smtClean="0"/>
              <a:t> the </a:t>
            </a:r>
            <a:r>
              <a:rPr lang="en-US" sz="1200" b="1" dirty="0" err="1" smtClean="0"/>
              <a:t>student_db</a:t>
            </a:r>
            <a:r>
              <a:rPr lang="en-US" sz="1200" b="1" dirty="0" smtClean="0"/>
              <a:t> </a:t>
            </a:r>
            <a:r>
              <a:rPr lang="en-US" sz="1200" dirty="0" smtClean="0"/>
              <a:t>database before executing this program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2950564" y="5979202"/>
            <a:ext cx="2057400" cy="609600"/>
          </a:xfrm>
          <a:prstGeom prst="wedgeRoundRectCallout">
            <a:avLst>
              <a:gd name="adj1" fmla="val 61546"/>
              <a:gd name="adj2" fmla="val -59387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45720" rIns="45720" rtlCol="0" anchor="ctr"/>
          <a:lstStyle/>
          <a:p>
            <a:r>
              <a:rPr lang="en-US" sz="1200" dirty="0" smtClean="0"/>
              <a:t>Return all rows as result</a:t>
            </a:r>
          </a:p>
          <a:p>
            <a:r>
              <a:rPr lang="en-US" sz="1200" dirty="0" smtClean="0"/>
              <a:t>Columns in rows are extracted directly in web page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2019300" y="1933559"/>
            <a:ext cx="2369321" cy="446119"/>
          </a:xfrm>
          <a:prstGeom prst="wedgeRoundRectCallout">
            <a:avLst>
              <a:gd name="adj1" fmla="val -70465"/>
              <a:gd name="adj2" fmla="val 2298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45720" rIns="45720" rtlCol="0" anchor="ctr"/>
          <a:lstStyle/>
          <a:p>
            <a:r>
              <a:rPr lang="en-US" sz="1200" dirty="0" smtClean="0"/>
              <a:t>Operations related to database are usually grouped into a single class</a:t>
            </a:r>
          </a:p>
        </p:txBody>
      </p:sp>
    </p:spTree>
    <p:extLst>
      <p:ext uri="{BB962C8B-B14F-4D97-AF65-F5344CB8AC3E}">
        <p14:creationId xmlns:p14="http://schemas.microsoft.com/office/powerpoint/2010/main" val="3819435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Flask - MySQL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TextBox 19"/>
          <p:cNvSpPr txBox="1"/>
          <p:nvPr/>
        </p:nvSpPr>
        <p:spPr>
          <a:xfrm>
            <a:off x="228600" y="1295400"/>
            <a:ext cx="4800600" cy="461664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u="sng" dirty="0" smtClean="0">
                <a:solidFill>
                  <a:schemeClr val="tx1"/>
                </a:solidFill>
              </a:rPr>
              <a:t>Program (student.py):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app = Flask(__name__)</a:t>
            </a:r>
          </a:p>
          <a:p>
            <a:pPr marL="0" indent="0">
              <a:buNone/>
            </a:pPr>
            <a:endParaRPr lang="en-US" sz="1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@</a:t>
            </a:r>
            <a:r>
              <a:rPr lang="en-US" sz="1400" dirty="0" err="1">
                <a:solidFill>
                  <a:schemeClr val="tx1"/>
                </a:solidFill>
              </a:rPr>
              <a:t>app.route</a:t>
            </a:r>
            <a:r>
              <a:rPr lang="en-US" sz="1400" dirty="0">
                <a:solidFill>
                  <a:schemeClr val="tx1"/>
                </a:solidFill>
              </a:rPr>
              <a:t>(</a:t>
            </a:r>
            <a:r>
              <a:rPr lang="en-US" sz="1400" dirty="0">
                <a:solidFill>
                  <a:srgbClr val="008000"/>
                </a:solidFill>
              </a:rPr>
              <a:t>"/</a:t>
            </a:r>
            <a:r>
              <a:rPr lang="en-US" sz="1400" dirty="0" err="1">
                <a:solidFill>
                  <a:srgbClr val="008000"/>
                </a:solidFill>
              </a:rPr>
              <a:t>enternew</a:t>
            </a:r>
            <a:r>
              <a:rPr lang="en-US" sz="1400" dirty="0">
                <a:solidFill>
                  <a:srgbClr val="008000"/>
                </a:solidFill>
              </a:rPr>
              <a:t>"</a:t>
            </a:r>
            <a:r>
              <a:rPr lang="en-US" sz="14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4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rgbClr val="0000FF"/>
                </a:solidFill>
              </a:rPr>
              <a:t>new_student</a:t>
            </a:r>
            <a:r>
              <a:rPr lang="en-US" sz="1400" dirty="0">
                <a:solidFill>
                  <a:schemeClr val="tx1"/>
                </a:solidFill>
              </a:rPr>
              <a:t>():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   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render_template</a:t>
            </a:r>
            <a:r>
              <a:rPr lang="en-US" sz="1400" dirty="0">
                <a:solidFill>
                  <a:schemeClr val="tx1"/>
                </a:solidFill>
              </a:rPr>
              <a:t>(</a:t>
            </a:r>
            <a:r>
              <a:rPr lang="en-US" sz="1400" dirty="0">
                <a:solidFill>
                  <a:srgbClr val="008000"/>
                </a:solidFill>
              </a:rPr>
              <a:t>"student_form.html"</a:t>
            </a:r>
            <a:r>
              <a:rPr lang="en-US" sz="14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endParaRPr lang="en-US" sz="1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@</a:t>
            </a:r>
            <a:r>
              <a:rPr lang="en-US" sz="1400" dirty="0" err="1">
                <a:solidFill>
                  <a:schemeClr val="tx1"/>
                </a:solidFill>
              </a:rPr>
              <a:t>app.route</a:t>
            </a:r>
            <a:r>
              <a:rPr lang="en-US" sz="1400" dirty="0">
                <a:solidFill>
                  <a:schemeClr val="tx1"/>
                </a:solidFill>
              </a:rPr>
              <a:t>(</a:t>
            </a:r>
            <a:r>
              <a:rPr lang="en-US" sz="1400" dirty="0">
                <a:solidFill>
                  <a:srgbClr val="008000"/>
                </a:solidFill>
              </a:rPr>
              <a:t>"/</a:t>
            </a:r>
            <a:r>
              <a:rPr lang="en-US" sz="1400" dirty="0" err="1">
                <a:solidFill>
                  <a:srgbClr val="008000"/>
                </a:solidFill>
              </a:rPr>
              <a:t>addrec</a:t>
            </a:r>
            <a:r>
              <a:rPr lang="en-US" sz="1400" dirty="0">
                <a:solidFill>
                  <a:srgbClr val="008000"/>
                </a:solidFill>
              </a:rPr>
              <a:t>"</a:t>
            </a:r>
            <a:r>
              <a:rPr lang="en-US" sz="1400" dirty="0">
                <a:solidFill>
                  <a:schemeClr val="tx1"/>
                </a:solidFill>
              </a:rPr>
              <a:t>,methods = [</a:t>
            </a:r>
            <a:r>
              <a:rPr lang="en-US" sz="1400" dirty="0">
                <a:solidFill>
                  <a:srgbClr val="008000"/>
                </a:solidFill>
              </a:rPr>
              <a:t>"POST"</a:t>
            </a:r>
            <a:r>
              <a:rPr lang="en-US" sz="1400" dirty="0">
                <a:solidFill>
                  <a:schemeClr val="tx1"/>
                </a:solidFill>
              </a:rPr>
              <a:t>])</a:t>
            </a:r>
          </a:p>
          <a:p>
            <a:pPr marL="0" indent="0">
              <a:buNone/>
            </a:pPr>
            <a:r>
              <a:rPr lang="en-US" sz="14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rgbClr val="0000FF"/>
                </a:solidFill>
              </a:rPr>
              <a:t>addrec</a:t>
            </a:r>
            <a:r>
              <a:rPr lang="en-US" sz="1400" dirty="0">
                <a:solidFill>
                  <a:schemeClr val="tx1"/>
                </a:solidFill>
              </a:rPr>
              <a:t>():</a:t>
            </a:r>
          </a:p>
          <a:p>
            <a:pPr marL="0" indent="0">
              <a:buNone/>
            </a:pPr>
            <a:r>
              <a:rPr lang="en-US" sz="1400" dirty="0" smtClean="0">
                <a:solidFill>
                  <a:schemeClr val="tx1"/>
                </a:solidFill>
              </a:rPr>
              <a:t>    </a:t>
            </a:r>
            <a:r>
              <a:rPr lang="en-US" sz="1400" dirty="0" smtClean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request.method</a:t>
            </a:r>
            <a:r>
              <a:rPr lang="en-US" sz="1400" dirty="0">
                <a:solidFill>
                  <a:schemeClr val="tx1"/>
                </a:solidFill>
              </a:rPr>
              <a:t> == </a:t>
            </a:r>
            <a:r>
              <a:rPr lang="en-US" sz="1400" dirty="0">
                <a:solidFill>
                  <a:srgbClr val="008000"/>
                </a:solidFill>
              </a:rPr>
              <a:t>"POST"</a:t>
            </a:r>
            <a:r>
              <a:rPr lang="en-US" sz="14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        </a:t>
            </a:r>
            <a:r>
              <a:rPr lang="en-US" sz="1400" dirty="0" err="1">
                <a:solidFill>
                  <a:schemeClr val="tx1"/>
                </a:solidFill>
              </a:rPr>
              <a:t>msg</a:t>
            </a:r>
            <a:r>
              <a:rPr lang="en-US" sz="1400" dirty="0">
                <a:solidFill>
                  <a:schemeClr val="tx1"/>
                </a:solidFill>
              </a:rPr>
              <a:t> = </a:t>
            </a:r>
            <a:r>
              <a:rPr lang="en-US" sz="1400" dirty="0">
                <a:solidFill>
                  <a:srgbClr val="008000"/>
                </a:solidFill>
              </a:rPr>
              <a:t>""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       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try</a:t>
            </a:r>
            <a:r>
              <a:rPr lang="en-US" sz="14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            id = </a:t>
            </a:r>
            <a:r>
              <a:rPr lang="en-US" sz="1400" dirty="0" err="1">
                <a:solidFill>
                  <a:schemeClr val="tx1"/>
                </a:solidFill>
              </a:rPr>
              <a:t>request.form</a:t>
            </a:r>
            <a:r>
              <a:rPr lang="en-US" sz="1400" dirty="0">
                <a:solidFill>
                  <a:schemeClr val="tx1"/>
                </a:solidFill>
              </a:rPr>
              <a:t>[</a:t>
            </a:r>
            <a:r>
              <a:rPr lang="en-US" sz="1400" dirty="0">
                <a:solidFill>
                  <a:srgbClr val="008000"/>
                </a:solidFill>
              </a:rPr>
              <a:t>"id"</a:t>
            </a:r>
            <a:r>
              <a:rPr lang="en-US" sz="1400" dirty="0">
                <a:solidFill>
                  <a:schemeClr val="tx1"/>
                </a:solidFill>
              </a:rPr>
              <a:t>]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            name = </a:t>
            </a:r>
            <a:r>
              <a:rPr lang="en-US" sz="1400" dirty="0" err="1">
                <a:solidFill>
                  <a:schemeClr val="tx1"/>
                </a:solidFill>
              </a:rPr>
              <a:t>request.form</a:t>
            </a:r>
            <a:r>
              <a:rPr lang="en-US" sz="1400" dirty="0">
                <a:solidFill>
                  <a:schemeClr val="tx1"/>
                </a:solidFill>
              </a:rPr>
              <a:t>[</a:t>
            </a:r>
            <a:r>
              <a:rPr lang="en-US" sz="1400" dirty="0">
                <a:solidFill>
                  <a:srgbClr val="008000"/>
                </a:solidFill>
              </a:rPr>
              <a:t>"name"</a:t>
            </a:r>
            <a:r>
              <a:rPr lang="en-US" sz="1400" dirty="0">
                <a:solidFill>
                  <a:schemeClr val="tx1"/>
                </a:solidFill>
              </a:rPr>
              <a:t>]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            </a:t>
            </a:r>
            <a:r>
              <a:rPr lang="en-US" sz="1400" dirty="0" err="1">
                <a:solidFill>
                  <a:schemeClr val="tx1"/>
                </a:solidFill>
              </a:rPr>
              <a:t>addr</a:t>
            </a:r>
            <a:r>
              <a:rPr lang="en-US" sz="1400" dirty="0">
                <a:solidFill>
                  <a:schemeClr val="tx1"/>
                </a:solidFill>
              </a:rPr>
              <a:t> = </a:t>
            </a:r>
            <a:r>
              <a:rPr lang="en-US" sz="1400" dirty="0" err="1">
                <a:solidFill>
                  <a:schemeClr val="tx1"/>
                </a:solidFill>
              </a:rPr>
              <a:t>request.form</a:t>
            </a:r>
            <a:r>
              <a:rPr lang="en-US" sz="1400" dirty="0">
                <a:solidFill>
                  <a:schemeClr val="tx1"/>
                </a:solidFill>
              </a:rPr>
              <a:t>[</a:t>
            </a:r>
            <a:r>
              <a:rPr lang="en-US" sz="1400" dirty="0">
                <a:solidFill>
                  <a:srgbClr val="008000"/>
                </a:solidFill>
              </a:rPr>
              <a:t>"</a:t>
            </a:r>
            <a:r>
              <a:rPr lang="en-US" sz="1400" dirty="0" err="1">
                <a:solidFill>
                  <a:srgbClr val="008000"/>
                </a:solidFill>
              </a:rPr>
              <a:t>addr</a:t>
            </a:r>
            <a:r>
              <a:rPr lang="en-US" sz="1400" dirty="0">
                <a:solidFill>
                  <a:srgbClr val="008000"/>
                </a:solidFill>
              </a:rPr>
              <a:t>"</a:t>
            </a:r>
            <a:r>
              <a:rPr lang="en-US" sz="1400" dirty="0">
                <a:solidFill>
                  <a:schemeClr val="tx1"/>
                </a:solidFill>
              </a:rPr>
              <a:t>]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            </a:t>
            </a:r>
            <a:r>
              <a:rPr lang="en-US" sz="1400" dirty="0" err="1">
                <a:solidFill>
                  <a:schemeClr val="tx1"/>
                </a:solidFill>
              </a:rPr>
              <a:t>tel</a:t>
            </a:r>
            <a:r>
              <a:rPr lang="en-US" sz="1400" dirty="0">
                <a:solidFill>
                  <a:schemeClr val="tx1"/>
                </a:solidFill>
              </a:rPr>
              <a:t> = </a:t>
            </a:r>
            <a:r>
              <a:rPr lang="en-US" sz="1400" dirty="0" err="1">
                <a:solidFill>
                  <a:schemeClr val="tx1"/>
                </a:solidFill>
              </a:rPr>
              <a:t>request.form</a:t>
            </a:r>
            <a:r>
              <a:rPr lang="en-US" sz="1400" dirty="0">
                <a:solidFill>
                  <a:schemeClr val="tx1"/>
                </a:solidFill>
              </a:rPr>
              <a:t>[</a:t>
            </a:r>
            <a:r>
              <a:rPr lang="en-US" sz="1400" dirty="0">
                <a:solidFill>
                  <a:srgbClr val="008000"/>
                </a:solidFill>
              </a:rPr>
              <a:t>"</a:t>
            </a:r>
            <a:r>
              <a:rPr lang="en-US" sz="1400" dirty="0" err="1">
                <a:solidFill>
                  <a:srgbClr val="008000"/>
                </a:solidFill>
              </a:rPr>
              <a:t>tel</a:t>
            </a:r>
            <a:r>
              <a:rPr lang="en-US" sz="1400" dirty="0">
                <a:solidFill>
                  <a:srgbClr val="008000"/>
                </a:solidFill>
              </a:rPr>
              <a:t>"</a:t>
            </a:r>
            <a:r>
              <a:rPr lang="en-US" sz="1400" dirty="0">
                <a:solidFill>
                  <a:schemeClr val="tx1"/>
                </a:solidFill>
              </a:rPr>
              <a:t>]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            </a:t>
            </a:r>
            <a:r>
              <a:rPr lang="en-US" sz="1400" dirty="0" err="1">
                <a:solidFill>
                  <a:schemeClr val="tx1"/>
                </a:solidFill>
              </a:rPr>
              <a:t>ConnectDB.insert_student</a:t>
            </a:r>
            <a:r>
              <a:rPr lang="en-US" sz="1400" dirty="0">
                <a:solidFill>
                  <a:schemeClr val="tx1"/>
                </a:solidFill>
              </a:rPr>
              <a:t>(id, name, </a:t>
            </a:r>
            <a:r>
              <a:rPr lang="en-US" sz="1400" dirty="0" err="1">
                <a:solidFill>
                  <a:schemeClr val="tx1"/>
                </a:solidFill>
              </a:rPr>
              <a:t>addr</a:t>
            </a:r>
            <a:r>
              <a:rPr lang="en-US" sz="1400" dirty="0">
                <a:solidFill>
                  <a:schemeClr val="tx1"/>
                </a:solidFill>
              </a:rPr>
              <a:t>, </a:t>
            </a:r>
            <a:r>
              <a:rPr lang="en-US" sz="1400" dirty="0" err="1">
                <a:solidFill>
                  <a:schemeClr val="tx1"/>
                </a:solidFill>
              </a:rPr>
              <a:t>tel</a:t>
            </a:r>
            <a:r>
              <a:rPr lang="en-US" sz="14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            </a:t>
            </a:r>
            <a:r>
              <a:rPr lang="en-US" sz="1400" dirty="0" err="1">
                <a:solidFill>
                  <a:schemeClr val="tx1"/>
                </a:solidFill>
              </a:rPr>
              <a:t>msg</a:t>
            </a:r>
            <a:r>
              <a:rPr lang="en-US" sz="1400" dirty="0">
                <a:solidFill>
                  <a:schemeClr val="tx1"/>
                </a:solidFill>
              </a:rPr>
              <a:t> = </a:t>
            </a:r>
            <a:r>
              <a:rPr lang="en-US" sz="1400" dirty="0">
                <a:solidFill>
                  <a:srgbClr val="008000"/>
                </a:solidFill>
              </a:rPr>
              <a:t>"Record successfully added"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       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except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mysql.connector.Error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as</a:t>
            </a:r>
            <a:r>
              <a:rPr lang="en-US" sz="1400" dirty="0">
                <a:solidFill>
                  <a:schemeClr val="tx1"/>
                </a:solidFill>
              </a:rPr>
              <a:t> e: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            </a:t>
            </a:r>
            <a:r>
              <a:rPr lang="en-US" sz="1400" dirty="0" err="1">
                <a:solidFill>
                  <a:schemeClr val="tx1"/>
                </a:solidFill>
              </a:rPr>
              <a:t>msg</a:t>
            </a:r>
            <a:r>
              <a:rPr lang="en-US" sz="1400" dirty="0">
                <a:solidFill>
                  <a:schemeClr val="tx1"/>
                </a:solidFill>
              </a:rPr>
              <a:t> = </a:t>
            </a:r>
            <a:r>
              <a:rPr lang="en-US" sz="1400" dirty="0">
                <a:solidFill>
                  <a:srgbClr val="008000"/>
                </a:solidFill>
              </a:rPr>
              <a:t>"Error in insert operation"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       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render_template</a:t>
            </a:r>
            <a:r>
              <a:rPr lang="en-US" sz="1400" dirty="0">
                <a:solidFill>
                  <a:schemeClr val="tx1"/>
                </a:solidFill>
              </a:rPr>
              <a:t>(</a:t>
            </a:r>
            <a:r>
              <a:rPr lang="en-US" sz="1400" dirty="0">
                <a:solidFill>
                  <a:srgbClr val="008000"/>
                </a:solidFill>
              </a:rPr>
              <a:t>"student_result.html</a:t>
            </a:r>
            <a:r>
              <a:rPr lang="en-US" sz="1400" dirty="0" smtClean="0">
                <a:solidFill>
                  <a:srgbClr val="008000"/>
                </a:solidFill>
              </a:rPr>
              <a:t>"</a:t>
            </a:r>
            <a:r>
              <a:rPr lang="en-US" sz="1400" dirty="0" smtClean="0">
                <a:solidFill>
                  <a:schemeClr val="tx1"/>
                </a:solidFill>
              </a:rPr>
              <a:t>, </a:t>
            </a:r>
            <a:r>
              <a:rPr lang="en-US" sz="1400" dirty="0" err="1" smtClean="0">
                <a:solidFill>
                  <a:schemeClr val="tx1"/>
                </a:solidFill>
              </a:rPr>
              <a:t>msg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>
                <a:solidFill>
                  <a:schemeClr val="tx1"/>
                </a:solidFill>
              </a:rPr>
              <a:t>= </a:t>
            </a:r>
            <a:r>
              <a:rPr lang="en-US" sz="1400" dirty="0" err="1">
                <a:solidFill>
                  <a:schemeClr val="tx1"/>
                </a:solidFill>
              </a:rPr>
              <a:t>msg</a:t>
            </a:r>
            <a:r>
              <a:rPr lang="en-US" sz="1400" dirty="0" smtClean="0">
                <a:solidFill>
                  <a:schemeClr val="tx1"/>
                </a:solidFill>
              </a:rPr>
              <a:t>)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8" name="TextBox 19"/>
          <p:cNvSpPr txBox="1"/>
          <p:nvPr/>
        </p:nvSpPr>
        <p:spPr>
          <a:xfrm>
            <a:off x="4419600" y="1417638"/>
            <a:ext cx="4572000" cy="28931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u="sng" dirty="0" smtClean="0">
                <a:solidFill>
                  <a:schemeClr val="tx1"/>
                </a:solidFill>
              </a:rPr>
              <a:t>Program (student.py):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@</a:t>
            </a:r>
            <a:r>
              <a:rPr lang="en-US" sz="1400" dirty="0" err="1">
                <a:solidFill>
                  <a:schemeClr val="tx1"/>
                </a:solidFill>
              </a:rPr>
              <a:t>app.route</a:t>
            </a:r>
            <a:r>
              <a:rPr lang="en-US" sz="1400" dirty="0">
                <a:solidFill>
                  <a:schemeClr val="tx1"/>
                </a:solidFill>
              </a:rPr>
              <a:t>(</a:t>
            </a:r>
            <a:r>
              <a:rPr lang="en-US" sz="1400" dirty="0">
                <a:solidFill>
                  <a:srgbClr val="008000"/>
                </a:solidFill>
              </a:rPr>
              <a:t>"/list"</a:t>
            </a:r>
            <a:r>
              <a:rPr lang="en-US" sz="14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4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>
                <a:solidFill>
                  <a:srgbClr val="0000FF"/>
                </a:solidFill>
              </a:rPr>
              <a:t>list</a:t>
            </a:r>
            <a:r>
              <a:rPr lang="en-US" sz="1400" dirty="0">
                <a:solidFill>
                  <a:schemeClr val="tx1"/>
                </a:solidFill>
              </a:rPr>
              <a:t>():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    result = </a:t>
            </a:r>
            <a:r>
              <a:rPr lang="en-US" sz="1400" dirty="0" err="1">
                <a:solidFill>
                  <a:schemeClr val="tx1"/>
                </a:solidFill>
              </a:rPr>
              <a:t>ConnectDB.read_students</a:t>
            </a:r>
            <a:r>
              <a:rPr lang="en-US" sz="1400" dirty="0">
                <a:solidFill>
                  <a:schemeClr val="tx1"/>
                </a:solidFill>
              </a:rPr>
              <a:t>()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   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render_template</a:t>
            </a:r>
            <a:r>
              <a:rPr lang="en-US" sz="1400" dirty="0">
                <a:solidFill>
                  <a:schemeClr val="tx1"/>
                </a:solidFill>
              </a:rPr>
              <a:t>(</a:t>
            </a:r>
            <a:r>
              <a:rPr lang="en-US" sz="1400" dirty="0">
                <a:solidFill>
                  <a:srgbClr val="008000"/>
                </a:solidFill>
              </a:rPr>
              <a:t>"</a:t>
            </a:r>
            <a:r>
              <a:rPr lang="en-US" sz="1400" dirty="0" err="1">
                <a:solidFill>
                  <a:srgbClr val="008000"/>
                </a:solidFill>
              </a:rPr>
              <a:t>student_list.html"</a:t>
            </a:r>
            <a:r>
              <a:rPr lang="en-US" sz="1400" dirty="0" err="1">
                <a:solidFill>
                  <a:schemeClr val="tx1"/>
                </a:solidFill>
              </a:rPr>
              <a:t>,rows</a:t>
            </a:r>
            <a:r>
              <a:rPr lang="en-US" sz="1400" dirty="0">
                <a:solidFill>
                  <a:schemeClr val="tx1"/>
                </a:solidFill>
              </a:rPr>
              <a:t> = result)</a:t>
            </a:r>
          </a:p>
          <a:p>
            <a:pPr marL="0" indent="0">
              <a:buNone/>
            </a:pPr>
            <a:endParaRPr lang="en-US" sz="1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@</a:t>
            </a:r>
            <a:r>
              <a:rPr lang="en-US" sz="1400" dirty="0" err="1">
                <a:solidFill>
                  <a:schemeClr val="tx1"/>
                </a:solidFill>
              </a:rPr>
              <a:t>app.route</a:t>
            </a:r>
            <a:r>
              <a:rPr lang="en-US" sz="1400" dirty="0">
                <a:solidFill>
                  <a:schemeClr val="tx1"/>
                </a:solidFill>
              </a:rPr>
              <a:t>(</a:t>
            </a:r>
            <a:r>
              <a:rPr lang="en-US" sz="1400" dirty="0">
                <a:solidFill>
                  <a:srgbClr val="008000"/>
                </a:solidFill>
              </a:rPr>
              <a:t>"/"</a:t>
            </a:r>
            <a:r>
              <a:rPr lang="en-US" sz="14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4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>
                <a:solidFill>
                  <a:srgbClr val="0000FF"/>
                </a:solidFill>
              </a:rPr>
              <a:t>home</a:t>
            </a:r>
            <a:r>
              <a:rPr lang="en-US" sz="1400" dirty="0">
                <a:solidFill>
                  <a:schemeClr val="tx1"/>
                </a:solidFill>
              </a:rPr>
              <a:t>():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   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render_template</a:t>
            </a:r>
            <a:r>
              <a:rPr lang="en-US" sz="1400" dirty="0">
                <a:solidFill>
                  <a:schemeClr val="tx1"/>
                </a:solidFill>
              </a:rPr>
              <a:t>(</a:t>
            </a:r>
            <a:r>
              <a:rPr lang="en-US" sz="1400" dirty="0">
                <a:solidFill>
                  <a:srgbClr val="008000"/>
                </a:solidFill>
              </a:rPr>
              <a:t>"student_home.html"</a:t>
            </a:r>
            <a:r>
              <a:rPr lang="en-US" sz="14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endParaRPr lang="en-US" sz="1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400" dirty="0">
                <a:solidFill>
                  <a:schemeClr val="tx1"/>
                </a:solidFill>
              </a:rPr>
              <a:t> __name__ == </a:t>
            </a:r>
            <a:r>
              <a:rPr lang="en-US" sz="1400" dirty="0">
                <a:solidFill>
                  <a:srgbClr val="008000"/>
                </a:solidFill>
              </a:rPr>
              <a:t>"__main__"</a:t>
            </a:r>
            <a:r>
              <a:rPr lang="en-US" sz="14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    </a:t>
            </a:r>
            <a:r>
              <a:rPr lang="en-US" sz="1400" dirty="0" err="1">
                <a:solidFill>
                  <a:schemeClr val="tx1"/>
                </a:solidFill>
              </a:rPr>
              <a:t>ConnectDB.create_table</a:t>
            </a:r>
            <a:r>
              <a:rPr lang="en-US" sz="1400" dirty="0">
                <a:solidFill>
                  <a:schemeClr val="tx1"/>
                </a:solidFill>
              </a:rPr>
              <a:t>()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    </a:t>
            </a:r>
            <a:r>
              <a:rPr lang="en-US" sz="1400" dirty="0" err="1">
                <a:solidFill>
                  <a:schemeClr val="tx1"/>
                </a:solidFill>
              </a:rPr>
              <a:t>app.run</a:t>
            </a:r>
            <a:r>
              <a:rPr lang="en-US" sz="1400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2400300" y="1341355"/>
            <a:ext cx="1981200" cy="1015222"/>
          </a:xfrm>
          <a:prstGeom prst="wedgeRoundRectCallout">
            <a:avLst>
              <a:gd name="adj1" fmla="val -59681"/>
              <a:gd name="adj2" fmla="val 2130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45720" rIns="45720" rtlCol="0" anchor="ctr"/>
          <a:lstStyle/>
          <a:p>
            <a:r>
              <a:rPr lang="en-US" sz="1200" dirty="0" err="1" smtClean="0"/>
              <a:t>new_student</a:t>
            </a:r>
            <a:r>
              <a:rPr lang="en-US" sz="1200" dirty="0" smtClean="0"/>
              <a:t>() function is bound to the URL rule ("/</a:t>
            </a:r>
            <a:r>
              <a:rPr lang="en-US" sz="1200" dirty="0" err="1" smtClean="0"/>
              <a:t>enternew</a:t>
            </a:r>
            <a:r>
              <a:rPr lang="en-US" sz="1200" dirty="0" smtClean="0"/>
              <a:t>"). It renders an HTML file containing student information form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2823316" y="3196622"/>
            <a:ext cx="1541092" cy="441285"/>
          </a:xfrm>
          <a:prstGeom prst="wedgeRoundRectCallout">
            <a:avLst>
              <a:gd name="adj1" fmla="val -69662"/>
              <a:gd name="adj2" fmla="val 1539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45720" rIns="45720" rtlCol="0" anchor="ctr"/>
          <a:lstStyle/>
          <a:p>
            <a:r>
              <a:rPr lang="en-US" sz="1200" dirty="0" smtClean="0"/>
              <a:t>Retrieves form's data by POST method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4532296" y="4675298"/>
            <a:ext cx="1672484" cy="290730"/>
          </a:xfrm>
          <a:prstGeom prst="wedgeRoundRectCallout">
            <a:avLst>
              <a:gd name="adj1" fmla="val -69662"/>
              <a:gd name="adj2" fmla="val 1539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45720" rIns="45720" rtlCol="0" anchor="ctr"/>
          <a:lstStyle/>
          <a:p>
            <a:r>
              <a:rPr lang="en-US" sz="1200" dirty="0" smtClean="0"/>
              <a:t>Insert into student table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5357144" y="5416503"/>
            <a:ext cx="3432464" cy="458310"/>
          </a:xfrm>
          <a:prstGeom prst="wedgeRoundRectCallout">
            <a:avLst>
              <a:gd name="adj1" fmla="val -61446"/>
              <a:gd name="adj2" fmla="val 2098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45720" rIns="45720" rtlCol="0" anchor="ctr"/>
          <a:lstStyle/>
          <a:p>
            <a:r>
              <a:rPr lang="en-US" sz="1200" dirty="0" smtClean="0"/>
              <a:t>Message corresponding to success or error in insert operation is rendered to "student_result.html"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6362700" y="1499616"/>
            <a:ext cx="2209800" cy="580557"/>
          </a:xfrm>
          <a:prstGeom prst="wedgeRoundRectCallout">
            <a:avLst>
              <a:gd name="adj1" fmla="val -99732"/>
              <a:gd name="adj2" fmla="val 4012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45720" rIns="45720" rtlCol="0" anchor="ctr"/>
          <a:lstStyle/>
          <a:p>
            <a:r>
              <a:rPr lang="en-US" sz="1200" dirty="0" smtClean="0"/>
              <a:t>This method populates "rows" as a </a:t>
            </a:r>
            <a:r>
              <a:rPr lang="en-US" sz="1200" dirty="0" err="1" smtClean="0"/>
              <a:t>MultiDict</a:t>
            </a:r>
            <a:r>
              <a:rPr lang="en-US" sz="1200" dirty="0" smtClean="0"/>
              <a:t> object containing all records in the student table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7116462" y="2671390"/>
            <a:ext cx="1790700" cy="453814"/>
          </a:xfrm>
          <a:prstGeom prst="wedgeRoundRectCallout">
            <a:avLst>
              <a:gd name="adj1" fmla="val 30552"/>
              <a:gd name="adj2" fmla="val -8793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45720" rIns="45720" rtlCol="0" anchor="ctr"/>
          <a:lstStyle/>
          <a:p>
            <a:r>
              <a:rPr lang="en-US" sz="1200" dirty="0" err="1" smtClean="0"/>
              <a:t>MultiDict</a:t>
            </a:r>
            <a:r>
              <a:rPr lang="en-US" sz="1200" dirty="0" smtClean="0"/>
              <a:t> object is passed to the list.html template</a:t>
            </a:r>
          </a:p>
        </p:txBody>
      </p:sp>
      <p:sp>
        <p:nvSpPr>
          <p:cNvPr id="15" name="Rounded Rectangular Callout 14"/>
          <p:cNvSpPr/>
          <p:nvPr/>
        </p:nvSpPr>
        <p:spPr>
          <a:xfrm>
            <a:off x="5903955" y="2671390"/>
            <a:ext cx="1128069" cy="453814"/>
          </a:xfrm>
          <a:prstGeom prst="wedgeRoundRectCallout">
            <a:avLst>
              <a:gd name="adj1" fmla="val -79294"/>
              <a:gd name="adj2" fmla="val 3635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45720" rIns="45720" rtlCol="0" anchor="ctr"/>
          <a:lstStyle/>
          <a:p>
            <a:r>
              <a:rPr lang="en-US" sz="1200" dirty="0" smtClean="0"/>
              <a:t>Entry point of the application</a:t>
            </a:r>
          </a:p>
        </p:txBody>
      </p:sp>
    </p:spTree>
    <p:extLst>
      <p:ext uri="{BB962C8B-B14F-4D97-AF65-F5344CB8AC3E}">
        <p14:creationId xmlns:p14="http://schemas.microsoft.com/office/powerpoint/2010/main" val="3541972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Flask - MySQL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TextBox 19"/>
          <p:cNvSpPr txBox="1"/>
          <p:nvPr/>
        </p:nvSpPr>
        <p:spPr>
          <a:xfrm>
            <a:off x="228600" y="4841971"/>
            <a:ext cx="3886200" cy="175432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b="1" u="sng" dirty="0" smtClean="0">
                <a:solidFill>
                  <a:schemeClr val="tx1"/>
                </a:solidFill>
              </a:rPr>
              <a:t>Program (student_home.html):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&lt;!</a:t>
            </a:r>
            <a:r>
              <a:rPr lang="en-US" sz="1200" dirty="0" err="1">
                <a:solidFill>
                  <a:schemeClr val="tx1"/>
                </a:solidFill>
              </a:rPr>
              <a:t>doctype</a:t>
            </a:r>
            <a:r>
              <a:rPr lang="en-US" sz="1200" dirty="0">
                <a:solidFill>
                  <a:schemeClr val="tx1"/>
                </a:solidFill>
              </a:rPr>
              <a:t> html&gt;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FF"/>
                </a:solidFill>
              </a:rPr>
              <a:t>&lt;html&gt;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FF"/>
                </a:solidFill>
              </a:rPr>
              <a:t>   &lt;body&gt;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FF"/>
                </a:solidFill>
              </a:rPr>
              <a:t>      &lt;h1&gt;</a:t>
            </a:r>
            <a:r>
              <a:rPr lang="en-US" sz="1200" dirty="0">
                <a:solidFill>
                  <a:schemeClr val="tx1"/>
                </a:solidFill>
              </a:rPr>
              <a:t>Home Page</a:t>
            </a:r>
            <a:r>
              <a:rPr lang="en-US" sz="1200" dirty="0">
                <a:solidFill>
                  <a:srgbClr val="0000FF"/>
                </a:solidFill>
              </a:rPr>
              <a:t>&lt;/h1&gt;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FF"/>
                </a:solidFill>
              </a:rPr>
              <a:t>      &lt;a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rgbClr val="C00000"/>
                </a:solidFill>
              </a:rPr>
              <a:t>href</a:t>
            </a:r>
            <a:r>
              <a:rPr lang="en-US" sz="1200" dirty="0">
                <a:solidFill>
                  <a:schemeClr val="tx1"/>
                </a:solidFill>
              </a:rPr>
              <a:t>=</a:t>
            </a:r>
            <a:r>
              <a:rPr lang="en-US" sz="1200" dirty="0">
                <a:solidFill>
                  <a:srgbClr val="008000"/>
                </a:solidFill>
              </a:rPr>
              <a:t>"/</a:t>
            </a:r>
            <a:r>
              <a:rPr lang="en-US" sz="1200" dirty="0" err="1">
                <a:solidFill>
                  <a:srgbClr val="008000"/>
                </a:solidFill>
              </a:rPr>
              <a:t>enternew</a:t>
            </a:r>
            <a:r>
              <a:rPr lang="en-US" sz="1200" dirty="0">
                <a:solidFill>
                  <a:srgbClr val="008000"/>
                </a:solidFill>
              </a:rPr>
              <a:t>"</a:t>
            </a:r>
            <a:r>
              <a:rPr lang="en-US" sz="1200" dirty="0">
                <a:solidFill>
                  <a:srgbClr val="0000FF"/>
                </a:solidFill>
              </a:rPr>
              <a:t>&gt;</a:t>
            </a:r>
            <a:r>
              <a:rPr lang="en-US" sz="1200" dirty="0">
                <a:solidFill>
                  <a:schemeClr val="tx1"/>
                </a:solidFill>
              </a:rPr>
              <a:t>Add New Record</a:t>
            </a:r>
            <a:r>
              <a:rPr lang="en-US" sz="1200" dirty="0">
                <a:solidFill>
                  <a:srgbClr val="0000FF"/>
                </a:solidFill>
              </a:rPr>
              <a:t>&lt;/a&gt;&lt;</a:t>
            </a:r>
            <a:r>
              <a:rPr lang="en-US" sz="1200" dirty="0" err="1">
                <a:solidFill>
                  <a:srgbClr val="0000FF"/>
                </a:solidFill>
              </a:rPr>
              <a:t>br</a:t>
            </a:r>
            <a:r>
              <a:rPr lang="en-US" sz="1200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FF"/>
                </a:solidFill>
              </a:rPr>
              <a:t>      &lt;a </a:t>
            </a:r>
            <a:r>
              <a:rPr lang="en-US" sz="1200" dirty="0" err="1">
                <a:solidFill>
                  <a:srgbClr val="C00000"/>
                </a:solidFill>
              </a:rPr>
              <a:t>href</a:t>
            </a:r>
            <a:r>
              <a:rPr lang="en-US" sz="1200" dirty="0">
                <a:solidFill>
                  <a:schemeClr val="tx1"/>
                </a:solidFill>
              </a:rPr>
              <a:t>=</a:t>
            </a:r>
            <a:r>
              <a:rPr lang="en-US" sz="1200" dirty="0">
                <a:solidFill>
                  <a:srgbClr val="008000"/>
                </a:solidFill>
              </a:rPr>
              <a:t>"/list"</a:t>
            </a:r>
            <a:r>
              <a:rPr lang="en-US" sz="1200" dirty="0">
                <a:solidFill>
                  <a:srgbClr val="0000FF"/>
                </a:solidFill>
              </a:rPr>
              <a:t>&gt;</a:t>
            </a:r>
            <a:r>
              <a:rPr lang="en-US" sz="1200" dirty="0">
                <a:solidFill>
                  <a:schemeClr val="tx1"/>
                </a:solidFill>
              </a:rPr>
              <a:t>Show List</a:t>
            </a:r>
            <a:r>
              <a:rPr lang="en-US" sz="1200" dirty="0">
                <a:solidFill>
                  <a:srgbClr val="0000FF"/>
                </a:solidFill>
              </a:rPr>
              <a:t>&lt;/a&gt;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FF"/>
                </a:solidFill>
              </a:rPr>
              <a:t>   &lt;/body&gt;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FF"/>
                </a:solidFill>
              </a:rPr>
              <a:t>&lt;/html&gt;</a:t>
            </a:r>
          </a:p>
        </p:txBody>
      </p:sp>
      <p:sp>
        <p:nvSpPr>
          <p:cNvPr id="8" name="TextBox 19"/>
          <p:cNvSpPr txBox="1"/>
          <p:nvPr/>
        </p:nvSpPr>
        <p:spPr>
          <a:xfrm>
            <a:off x="228600" y="1270419"/>
            <a:ext cx="3962400" cy="34163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b="1" u="sng" dirty="0" smtClean="0">
                <a:solidFill>
                  <a:schemeClr val="tx1"/>
                </a:solidFill>
              </a:rPr>
              <a:t>Program (student_form.html):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&lt;!</a:t>
            </a:r>
            <a:r>
              <a:rPr lang="en-US" sz="1200" dirty="0" err="1">
                <a:solidFill>
                  <a:schemeClr val="tx1"/>
                </a:solidFill>
              </a:rPr>
              <a:t>doctype</a:t>
            </a:r>
            <a:r>
              <a:rPr lang="en-US" sz="1200" dirty="0">
                <a:solidFill>
                  <a:schemeClr val="tx1"/>
                </a:solidFill>
              </a:rPr>
              <a:t> html&gt;</a:t>
            </a:r>
            <a:endParaRPr lang="en-US" sz="12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200" dirty="0" smtClean="0">
                <a:solidFill>
                  <a:srgbClr val="0000FF"/>
                </a:solidFill>
              </a:rPr>
              <a:t>&lt;</a:t>
            </a:r>
            <a:r>
              <a:rPr lang="en-US" sz="1200" dirty="0">
                <a:solidFill>
                  <a:srgbClr val="0000FF"/>
                </a:solidFill>
              </a:rPr>
              <a:t>html&gt;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FF"/>
                </a:solidFill>
              </a:rPr>
              <a:t>   &lt;body&gt;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FF"/>
                </a:solidFill>
              </a:rPr>
              <a:t>      &lt;form </a:t>
            </a:r>
            <a:r>
              <a:rPr lang="en-US" sz="1200" dirty="0">
                <a:solidFill>
                  <a:srgbClr val="C00000"/>
                </a:solidFill>
              </a:rPr>
              <a:t>action</a:t>
            </a:r>
            <a:r>
              <a:rPr lang="en-US" sz="1200" dirty="0">
                <a:solidFill>
                  <a:schemeClr val="tx1"/>
                </a:solidFill>
              </a:rPr>
              <a:t> = </a:t>
            </a:r>
            <a:r>
              <a:rPr lang="en-US" sz="1200" dirty="0">
                <a:solidFill>
                  <a:srgbClr val="008000"/>
                </a:solidFill>
              </a:rPr>
              <a:t>"{{ </a:t>
            </a:r>
            <a:r>
              <a:rPr lang="en-US" sz="1200" dirty="0" err="1">
                <a:solidFill>
                  <a:srgbClr val="008000"/>
                </a:solidFill>
              </a:rPr>
              <a:t>url_for</a:t>
            </a:r>
            <a:r>
              <a:rPr lang="en-US" sz="1200" dirty="0">
                <a:solidFill>
                  <a:srgbClr val="008000"/>
                </a:solidFill>
              </a:rPr>
              <a:t>('</a:t>
            </a:r>
            <a:r>
              <a:rPr lang="en-US" sz="1200" dirty="0" err="1">
                <a:solidFill>
                  <a:srgbClr val="008000"/>
                </a:solidFill>
              </a:rPr>
              <a:t>addrec</a:t>
            </a:r>
            <a:r>
              <a:rPr lang="en-US" sz="1200" dirty="0">
                <a:solidFill>
                  <a:srgbClr val="008000"/>
                </a:solidFill>
              </a:rPr>
              <a:t>') }}"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rgbClr val="C00000"/>
                </a:solidFill>
              </a:rPr>
              <a:t>method</a:t>
            </a:r>
            <a:r>
              <a:rPr lang="en-US" sz="1200" dirty="0">
                <a:solidFill>
                  <a:schemeClr val="tx1"/>
                </a:solidFill>
              </a:rPr>
              <a:t> = </a:t>
            </a:r>
            <a:r>
              <a:rPr lang="en-US" sz="1200" dirty="0">
                <a:solidFill>
                  <a:srgbClr val="008000"/>
                </a:solidFill>
              </a:rPr>
              <a:t>"POST"</a:t>
            </a:r>
            <a:r>
              <a:rPr lang="en-US" sz="1200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FF"/>
                </a:solidFill>
              </a:rPr>
              <a:t>         &lt;h1&gt;</a:t>
            </a:r>
            <a:r>
              <a:rPr lang="en-US" sz="1200" dirty="0">
                <a:solidFill>
                  <a:schemeClr val="tx1"/>
                </a:solidFill>
              </a:rPr>
              <a:t>Student Information</a:t>
            </a:r>
            <a:r>
              <a:rPr lang="en-US" sz="1200" dirty="0">
                <a:solidFill>
                  <a:srgbClr val="0000FF"/>
                </a:solidFill>
              </a:rPr>
              <a:t>&lt;/h1&gt;</a:t>
            </a:r>
          </a:p>
          <a:p>
            <a:pPr marL="0" indent="0">
              <a:buNone/>
            </a:pPr>
            <a:r>
              <a:rPr lang="en-US" sz="1200" dirty="0" smtClean="0">
                <a:solidFill>
                  <a:schemeClr val="tx1"/>
                </a:solidFill>
              </a:rPr>
              <a:t>         ID</a:t>
            </a:r>
            <a:r>
              <a:rPr lang="en-US" sz="1200" dirty="0" smtClean="0">
                <a:solidFill>
                  <a:srgbClr val="0000FF"/>
                </a:solidFill>
              </a:rPr>
              <a:t>&lt;</a:t>
            </a:r>
            <a:r>
              <a:rPr lang="en-US" sz="1200" dirty="0" err="1" smtClean="0">
                <a:solidFill>
                  <a:srgbClr val="0000FF"/>
                </a:solidFill>
              </a:rPr>
              <a:t>br</a:t>
            </a:r>
            <a:r>
              <a:rPr lang="en-US" sz="1200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</a:pPr>
            <a:r>
              <a:rPr lang="en-US" sz="1200" dirty="0" smtClean="0">
                <a:solidFill>
                  <a:schemeClr val="tx1"/>
                </a:solidFill>
              </a:rPr>
              <a:t>         </a:t>
            </a:r>
            <a:r>
              <a:rPr lang="en-US" sz="1200" dirty="0" smtClean="0">
                <a:solidFill>
                  <a:srgbClr val="0000FF"/>
                </a:solidFill>
              </a:rPr>
              <a:t>&lt;</a:t>
            </a:r>
            <a:r>
              <a:rPr lang="en-US" sz="1200" dirty="0">
                <a:solidFill>
                  <a:srgbClr val="0000FF"/>
                </a:solidFill>
              </a:rPr>
              <a:t>input </a:t>
            </a:r>
            <a:r>
              <a:rPr lang="en-US" sz="1200" dirty="0">
                <a:solidFill>
                  <a:srgbClr val="C00000"/>
                </a:solidFill>
              </a:rPr>
              <a:t>type</a:t>
            </a:r>
            <a:r>
              <a:rPr lang="en-US" sz="1200" dirty="0">
                <a:solidFill>
                  <a:schemeClr val="tx1"/>
                </a:solidFill>
              </a:rPr>
              <a:t> = </a:t>
            </a:r>
            <a:r>
              <a:rPr lang="en-US" sz="1200" dirty="0">
                <a:solidFill>
                  <a:srgbClr val="008000"/>
                </a:solidFill>
              </a:rPr>
              <a:t>"text"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rgbClr val="C00000"/>
                </a:solidFill>
              </a:rPr>
              <a:t>name</a:t>
            </a:r>
            <a:r>
              <a:rPr lang="en-US" sz="1200" dirty="0">
                <a:solidFill>
                  <a:schemeClr val="tx1"/>
                </a:solidFill>
              </a:rPr>
              <a:t> = </a:t>
            </a:r>
            <a:r>
              <a:rPr lang="en-US" sz="1200" dirty="0">
                <a:solidFill>
                  <a:srgbClr val="008000"/>
                </a:solidFill>
              </a:rPr>
              <a:t>"id"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rgbClr val="0000FF"/>
                </a:solidFill>
              </a:rPr>
              <a:t>/&gt;&lt;/</a:t>
            </a:r>
            <a:r>
              <a:rPr lang="en-US" sz="1200" dirty="0" err="1">
                <a:solidFill>
                  <a:srgbClr val="0000FF"/>
                </a:solidFill>
              </a:rPr>
              <a:t>br</a:t>
            </a:r>
            <a:r>
              <a:rPr lang="en-US" sz="1200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</a:pPr>
            <a:r>
              <a:rPr lang="en-US" sz="1200" dirty="0" smtClean="0">
                <a:solidFill>
                  <a:schemeClr val="tx1"/>
                </a:solidFill>
              </a:rPr>
              <a:t>         Name</a:t>
            </a:r>
            <a:r>
              <a:rPr lang="en-US" sz="1200" dirty="0" smtClean="0">
                <a:solidFill>
                  <a:srgbClr val="0000FF"/>
                </a:solidFill>
              </a:rPr>
              <a:t>&lt;</a:t>
            </a:r>
            <a:r>
              <a:rPr lang="en-US" sz="1200" dirty="0" err="1" smtClean="0">
                <a:solidFill>
                  <a:srgbClr val="0000FF"/>
                </a:solidFill>
              </a:rPr>
              <a:t>br</a:t>
            </a:r>
            <a:r>
              <a:rPr lang="en-US" sz="1200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</a:pPr>
            <a:r>
              <a:rPr lang="en-US" sz="1200" dirty="0" smtClean="0">
                <a:solidFill>
                  <a:schemeClr val="tx1"/>
                </a:solidFill>
              </a:rPr>
              <a:t>         </a:t>
            </a:r>
            <a:r>
              <a:rPr lang="en-US" sz="1200" dirty="0" smtClean="0">
                <a:solidFill>
                  <a:srgbClr val="0000FF"/>
                </a:solidFill>
              </a:rPr>
              <a:t>&lt;input</a:t>
            </a:r>
            <a:r>
              <a:rPr lang="en-US" sz="1200" dirty="0" smtClean="0">
                <a:solidFill>
                  <a:schemeClr val="tx1"/>
                </a:solidFill>
              </a:rPr>
              <a:t> </a:t>
            </a:r>
            <a:r>
              <a:rPr lang="en-US" sz="1200" dirty="0" smtClean="0">
                <a:solidFill>
                  <a:srgbClr val="C00000"/>
                </a:solidFill>
              </a:rPr>
              <a:t>type</a:t>
            </a:r>
            <a:r>
              <a:rPr lang="en-US" sz="1200" dirty="0" smtClean="0">
                <a:solidFill>
                  <a:schemeClr val="tx1"/>
                </a:solidFill>
              </a:rPr>
              <a:t> = </a:t>
            </a:r>
            <a:r>
              <a:rPr lang="en-US" sz="1200" dirty="0" smtClean="0">
                <a:solidFill>
                  <a:srgbClr val="008000"/>
                </a:solidFill>
              </a:rPr>
              <a:t>"</a:t>
            </a:r>
            <a:r>
              <a:rPr lang="en-US" sz="1200" dirty="0">
                <a:solidFill>
                  <a:srgbClr val="008000"/>
                </a:solidFill>
              </a:rPr>
              <a:t>text"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rgbClr val="C00000"/>
                </a:solidFill>
              </a:rPr>
              <a:t>name</a:t>
            </a:r>
            <a:r>
              <a:rPr lang="en-US" sz="1200" dirty="0">
                <a:solidFill>
                  <a:schemeClr val="tx1"/>
                </a:solidFill>
              </a:rPr>
              <a:t> = </a:t>
            </a:r>
            <a:r>
              <a:rPr lang="en-US" sz="1200" dirty="0">
                <a:solidFill>
                  <a:srgbClr val="008000"/>
                </a:solidFill>
              </a:rPr>
              <a:t>"name"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rgbClr val="0000FF"/>
                </a:solidFill>
              </a:rPr>
              <a:t>/&gt;&lt;/</a:t>
            </a:r>
            <a:r>
              <a:rPr lang="en-US" sz="1200" dirty="0" err="1">
                <a:solidFill>
                  <a:srgbClr val="0000FF"/>
                </a:solidFill>
              </a:rPr>
              <a:t>br</a:t>
            </a:r>
            <a:r>
              <a:rPr lang="en-US" sz="1200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</a:pPr>
            <a:r>
              <a:rPr lang="en-US" sz="1200" dirty="0" smtClean="0">
                <a:solidFill>
                  <a:schemeClr val="tx1"/>
                </a:solidFill>
              </a:rPr>
              <a:t>         Address</a:t>
            </a:r>
            <a:r>
              <a:rPr lang="en-US" sz="1200" dirty="0" smtClean="0">
                <a:solidFill>
                  <a:srgbClr val="0000FF"/>
                </a:solidFill>
              </a:rPr>
              <a:t>&lt;</a:t>
            </a:r>
            <a:r>
              <a:rPr lang="en-US" sz="1200" dirty="0" err="1" smtClean="0">
                <a:solidFill>
                  <a:srgbClr val="0000FF"/>
                </a:solidFill>
              </a:rPr>
              <a:t>br</a:t>
            </a:r>
            <a:r>
              <a:rPr lang="en-US" sz="1200" dirty="0" smtClean="0">
                <a:solidFill>
                  <a:srgbClr val="0000FF"/>
                </a:solidFill>
              </a:rPr>
              <a:t>&gt;</a:t>
            </a:r>
            <a:endParaRPr lang="en-US" sz="12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  </a:t>
            </a:r>
            <a:r>
              <a:rPr lang="en-US" sz="1200" dirty="0" smtClean="0">
                <a:solidFill>
                  <a:schemeClr val="tx1"/>
                </a:solidFill>
              </a:rPr>
              <a:t>       </a:t>
            </a:r>
            <a:r>
              <a:rPr lang="en-US" sz="1200" dirty="0" smtClean="0">
                <a:solidFill>
                  <a:srgbClr val="0000FF"/>
                </a:solidFill>
              </a:rPr>
              <a:t>&lt;</a:t>
            </a:r>
            <a:r>
              <a:rPr lang="en-US" sz="1200" dirty="0" err="1">
                <a:solidFill>
                  <a:srgbClr val="0000FF"/>
                </a:solidFill>
              </a:rPr>
              <a:t>textarea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rgbClr val="C00000"/>
                </a:solidFill>
              </a:rPr>
              <a:t>name</a:t>
            </a:r>
            <a:r>
              <a:rPr lang="en-US" sz="1200" dirty="0">
                <a:solidFill>
                  <a:schemeClr val="tx1"/>
                </a:solidFill>
              </a:rPr>
              <a:t> = </a:t>
            </a:r>
            <a:r>
              <a:rPr lang="en-US" sz="1200" dirty="0">
                <a:solidFill>
                  <a:srgbClr val="008000"/>
                </a:solidFill>
              </a:rPr>
              <a:t>"</a:t>
            </a:r>
            <a:r>
              <a:rPr lang="en-US" sz="1200" dirty="0" err="1">
                <a:solidFill>
                  <a:srgbClr val="008000"/>
                </a:solidFill>
              </a:rPr>
              <a:t>addr</a:t>
            </a:r>
            <a:r>
              <a:rPr lang="en-US" sz="1200" dirty="0">
                <a:solidFill>
                  <a:srgbClr val="008000"/>
                </a:solidFill>
              </a:rPr>
              <a:t>"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rgbClr val="0000FF"/>
                </a:solidFill>
              </a:rPr>
              <a:t>&gt;&lt;/</a:t>
            </a:r>
            <a:r>
              <a:rPr lang="en-US" sz="1200" dirty="0" err="1">
                <a:solidFill>
                  <a:srgbClr val="0000FF"/>
                </a:solidFill>
              </a:rPr>
              <a:t>textarea</a:t>
            </a:r>
            <a:r>
              <a:rPr lang="en-US" sz="1200" dirty="0">
                <a:solidFill>
                  <a:srgbClr val="0000FF"/>
                </a:solidFill>
              </a:rPr>
              <a:t>&gt;&lt;</a:t>
            </a:r>
            <a:r>
              <a:rPr lang="en-US" sz="1200" dirty="0" err="1">
                <a:solidFill>
                  <a:srgbClr val="0000FF"/>
                </a:solidFill>
              </a:rPr>
              <a:t>br</a:t>
            </a:r>
            <a:r>
              <a:rPr lang="en-US" sz="1200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</a:pPr>
            <a:r>
              <a:rPr lang="en-US" sz="1200" dirty="0" smtClean="0">
                <a:solidFill>
                  <a:schemeClr val="tx1"/>
                </a:solidFill>
              </a:rPr>
              <a:t>         </a:t>
            </a:r>
            <a:r>
              <a:rPr lang="en-US" sz="1200" dirty="0">
                <a:solidFill>
                  <a:schemeClr val="tx1"/>
                </a:solidFill>
              </a:rPr>
              <a:t>Telephone</a:t>
            </a:r>
            <a:r>
              <a:rPr lang="en-US" sz="1200" dirty="0">
                <a:solidFill>
                  <a:srgbClr val="0000FF"/>
                </a:solidFill>
              </a:rPr>
              <a:t>&lt;</a:t>
            </a:r>
            <a:r>
              <a:rPr lang="en-US" sz="1200" dirty="0" err="1">
                <a:solidFill>
                  <a:srgbClr val="0000FF"/>
                </a:solidFill>
              </a:rPr>
              <a:t>br</a:t>
            </a:r>
            <a:r>
              <a:rPr lang="en-US" sz="1200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         </a:t>
            </a:r>
            <a:r>
              <a:rPr lang="en-US" sz="1200" dirty="0">
                <a:solidFill>
                  <a:srgbClr val="0000FF"/>
                </a:solidFill>
              </a:rPr>
              <a:t>&lt;input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rgbClr val="C00000"/>
                </a:solidFill>
              </a:rPr>
              <a:t>type</a:t>
            </a:r>
            <a:r>
              <a:rPr lang="en-US" sz="1200" dirty="0">
                <a:solidFill>
                  <a:schemeClr val="tx1"/>
                </a:solidFill>
              </a:rPr>
              <a:t> = </a:t>
            </a:r>
            <a:r>
              <a:rPr lang="en-US" sz="1200" dirty="0">
                <a:solidFill>
                  <a:srgbClr val="008000"/>
                </a:solidFill>
              </a:rPr>
              <a:t>"text"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rgbClr val="C00000"/>
                </a:solidFill>
              </a:rPr>
              <a:t>name</a:t>
            </a:r>
            <a:r>
              <a:rPr lang="en-US" sz="1200" dirty="0">
                <a:solidFill>
                  <a:schemeClr val="tx1"/>
                </a:solidFill>
              </a:rPr>
              <a:t> = </a:t>
            </a:r>
            <a:r>
              <a:rPr lang="en-US" sz="1200" dirty="0">
                <a:solidFill>
                  <a:srgbClr val="008000"/>
                </a:solidFill>
              </a:rPr>
              <a:t>"</a:t>
            </a:r>
            <a:r>
              <a:rPr lang="en-US" sz="1200" dirty="0" err="1">
                <a:solidFill>
                  <a:srgbClr val="008000"/>
                </a:solidFill>
              </a:rPr>
              <a:t>tel</a:t>
            </a:r>
            <a:r>
              <a:rPr lang="en-US" sz="1200" dirty="0">
                <a:solidFill>
                  <a:srgbClr val="008000"/>
                </a:solidFill>
              </a:rPr>
              <a:t>"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rgbClr val="0000FF"/>
                </a:solidFill>
              </a:rPr>
              <a:t>/&gt;&lt;</a:t>
            </a:r>
            <a:r>
              <a:rPr lang="en-US" sz="1200" dirty="0" err="1">
                <a:solidFill>
                  <a:srgbClr val="0000FF"/>
                </a:solidFill>
              </a:rPr>
              <a:t>br</a:t>
            </a:r>
            <a:r>
              <a:rPr lang="en-US" sz="1200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FF"/>
                </a:solidFill>
              </a:rPr>
              <a:t>         &lt;input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rgbClr val="C00000"/>
                </a:solidFill>
              </a:rPr>
              <a:t>type</a:t>
            </a:r>
            <a:r>
              <a:rPr lang="en-US" sz="1200" dirty="0">
                <a:solidFill>
                  <a:schemeClr val="tx1"/>
                </a:solidFill>
              </a:rPr>
              <a:t> = </a:t>
            </a:r>
            <a:r>
              <a:rPr lang="en-US" sz="1200" dirty="0">
                <a:solidFill>
                  <a:srgbClr val="008000"/>
                </a:solidFill>
              </a:rPr>
              <a:t>"submit"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rgbClr val="C00000"/>
                </a:solidFill>
              </a:rPr>
              <a:t>value</a:t>
            </a:r>
            <a:r>
              <a:rPr lang="en-US" sz="1200" dirty="0">
                <a:solidFill>
                  <a:schemeClr val="tx1"/>
                </a:solidFill>
              </a:rPr>
              <a:t> = </a:t>
            </a:r>
            <a:r>
              <a:rPr lang="en-US" sz="1200" dirty="0">
                <a:solidFill>
                  <a:srgbClr val="008000"/>
                </a:solidFill>
              </a:rPr>
              <a:t>"Submit"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rgbClr val="0000FF"/>
                </a:solidFill>
              </a:rPr>
              <a:t>/&gt;&lt;</a:t>
            </a:r>
            <a:r>
              <a:rPr lang="en-US" sz="1200" dirty="0" err="1">
                <a:solidFill>
                  <a:srgbClr val="0000FF"/>
                </a:solidFill>
              </a:rPr>
              <a:t>br</a:t>
            </a:r>
            <a:r>
              <a:rPr lang="en-US" sz="1200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FF"/>
                </a:solidFill>
              </a:rPr>
              <a:t>      &lt;/form&gt;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FF"/>
                </a:solidFill>
              </a:rPr>
              <a:t>   &lt;/body&gt;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FF"/>
                </a:solidFill>
              </a:rPr>
              <a:t>&lt;/html&gt;</a:t>
            </a:r>
          </a:p>
        </p:txBody>
      </p:sp>
      <p:sp>
        <p:nvSpPr>
          <p:cNvPr id="7" name="TextBox 19"/>
          <p:cNvSpPr txBox="1"/>
          <p:nvPr/>
        </p:nvSpPr>
        <p:spPr>
          <a:xfrm>
            <a:off x="2895600" y="4149474"/>
            <a:ext cx="2819400" cy="15696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b="1" u="sng" dirty="0" smtClean="0">
                <a:solidFill>
                  <a:schemeClr val="tx1"/>
                </a:solidFill>
              </a:rPr>
              <a:t>Program (student_result.html):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&lt;!</a:t>
            </a:r>
            <a:r>
              <a:rPr lang="en-US" sz="1200" dirty="0" err="1">
                <a:solidFill>
                  <a:schemeClr val="tx1"/>
                </a:solidFill>
              </a:rPr>
              <a:t>doctype</a:t>
            </a:r>
            <a:r>
              <a:rPr lang="en-US" sz="1200" dirty="0">
                <a:solidFill>
                  <a:schemeClr val="tx1"/>
                </a:solidFill>
              </a:rPr>
              <a:t> html&gt;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FF"/>
                </a:solidFill>
              </a:rPr>
              <a:t>&lt;html&gt;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FF"/>
                </a:solidFill>
              </a:rPr>
              <a:t>   &lt;body&gt;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      {{ </a:t>
            </a:r>
            <a:r>
              <a:rPr lang="en-US" sz="1200" dirty="0" err="1">
                <a:solidFill>
                  <a:schemeClr val="tx1"/>
                </a:solidFill>
              </a:rPr>
              <a:t>msg</a:t>
            </a:r>
            <a:r>
              <a:rPr lang="en-US" sz="1200" dirty="0">
                <a:solidFill>
                  <a:schemeClr val="tx1"/>
                </a:solidFill>
              </a:rPr>
              <a:t> }}</a:t>
            </a:r>
            <a:r>
              <a:rPr lang="en-US" sz="1200" dirty="0">
                <a:solidFill>
                  <a:srgbClr val="0000FF"/>
                </a:solidFill>
              </a:rPr>
              <a:t>&lt;</a:t>
            </a:r>
            <a:r>
              <a:rPr lang="en-US" sz="1200" dirty="0" err="1">
                <a:solidFill>
                  <a:srgbClr val="0000FF"/>
                </a:solidFill>
              </a:rPr>
              <a:t>br</a:t>
            </a:r>
            <a:r>
              <a:rPr lang="en-US" sz="1200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FF"/>
                </a:solidFill>
              </a:rPr>
              <a:t>      &lt;a </a:t>
            </a:r>
            <a:r>
              <a:rPr lang="en-US" sz="1200" dirty="0" err="1">
                <a:solidFill>
                  <a:srgbClr val="C00000"/>
                </a:solidFill>
              </a:rPr>
              <a:t>href</a:t>
            </a:r>
            <a:r>
              <a:rPr lang="en-US" sz="1200" dirty="0">
                <a:solidFill>
                  <a:schemeClr val="tx1"/>
                </a:solidFill>
              </a:rPr>
              <a:t> = </a:t>
            </a:r>
            <a:r>
              <a:rPr lang="en-US" sz="1200" dirty="0">
                <a:solidFill>
                  <a:srgbClr val="008000"/>
                </a:solidFill>
              </a:rPr>
              <a:t>"/"</a:t>
            </a:r>
            <a:r>
              <a:rPr lang="en-US" sz="1200" dirty="0">
                <a:solidFill>
                  <a:srgbClr val="0000FF"/>
                </a:solidFill>
              </a:rPr>
              <a:t>&gt;</a:t>
            </a:r>
            <a:r>
              <a:rPr lang="en-US" sz="1200" dirty="0">
                <a:solidFill>
                  <a:schemeClr val="tx1"/>
                </a:solidFill>
              </a:rPr>
              <a:t>Back to Home Page</a:t>
            </a:r>
            <a:r>
              <a:rPr lang="en-US" sz="1200" dirty="0">
                <a:solidFill>
                  <a:srgbClr val="0000FF"/>
                </a:solidFill>
              </a:rPr>
              <a:t>&lt;/a&gt;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FF"/>
                </a:solidFill>
              </a:rPr>
              <a:t>   &lt;/body&gt;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FF"/>
                </a:solidFill>
              </a:rPr>
              <a:t>&lt;/html&gt;</a:t>
            </a:r>
          </a:p>
        </p:txBody>
      </p:sp>
      <p:sp>
        <p:nvSpPr>
          <p:cNvPr id="9" name="TextBox 19"/>
          <p:cNvSpPr txBox="1"/>
          <p:nvPr/>
        </p:nvSpPr>
        <p:spPr>
          <a:xfrm>
            <a:off x="5943600" y="1270419"/>
            <a:ext cx="2973532" cy="452431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b="1" u="sng" dirty="0" smtClean="0">
                <a:solidFill>
                  <a:schemeClr val="tx1"/>
                </a:solidFill>
              </a:rPr>
              <a:t>Program (student_list.html):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&lt;!</a:t>
            </a:r>
            <a:r>
              <a:rPr lang="en-US" sz="1200" dirty="0" err="1">
                <a:solidFill>
                  <a:schemeClr val="tx1"/>
                </a:solidFill>
              </a:rPr>
              <a:t>doctype</a:t>
            </a:r>
            <a:r>
              <a:rPr lang="en-US" sz="1200" dirty="0">
                <a:solidFill>
                  <a:schemeClr val="tx1"/>
                </a:solidFill>
              </a:rPr>
              <a:t> html&gt;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FF"/>
                </a:solidFill>
              </a:rPr>
              <a:t>&lt;html&gt;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FF"/>
                </a:solidFill>
              </a:rPr>
              <a:t>   &lt;body&gt;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FF"/>
                </a:solidFill>
              </a:rPr>
              <a:t>      &lt;h1&gt;</a:t>
            </a:r>
            <a:r>
              <a:rPr lang="en-US" sz="1200" dirty="0">
                <a:solidFill>
                  <a:schemeClr val="tx1"/>
                </a:solidFill>
              </a:rPr>
              <a:t>Student List</a:t>
            </a:r>
            <a:r>
              <a:rPr lang="en-US" sz="1200" dirty="0">
                <a:solidFill>
                  <a:srgbClr val="0000FF"/>
                </a:solidFill>
              </a:rPr>
              <a:t>&lt;/h1&gt;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FF"/>
                </a:solidFill>
              </a:rPr>
              <a:t>      &lt;table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rgbClr val="C00000"/>
                </a:solidFill>
              </a:rPr>
              <a:t>border</a:t>
            </a:r>
            <a:r>
              <a:rPr lang="en-US" sz="1200" dirty="0">
                <a:solidFill>
                  <a:schemeClr val="tx1"/>
                </a:solidFill>
              </a:rPr>
              <a:t> = </a:t>
            </a:r>
            <a:r>
              <a:rPr lang="en-US" sz="1200" dirty="0">
                <a:solidFill>
                  <a:srgbClr val="C00000"/>
                </a:solidFill>
              </a:rPr>
              <a:t>1</a:t>
            </a:r>
            <a:r>
              <a:rPr lang="en-US" sz="1200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FF"/>
                </a:solidFill>
              </a:rPr>
              <a:t>         &lt;</a:t>
            </a:r>
            <a:r>
              <a:rPr lang="en-US" sz="1200" dirty="0" err="1">
                <a:solidFill>
                  <a:srgbClr val="0000FF"/>
                </a:solidFill>
              </a:rPr>
              <a:t>thead</a:t>
            </a:r>
            <a:r>
              <a:rPr lang="en-US" sz="1200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FF"/>
                </a:solidFill>
              </a:rPr>
              <a:t>            &lt;td&gt;</a:t>
            </a:r>
            <a:r>
              <a:rPr lang="en-US" sz="1200" dirty="0">
                <a:solidFill>
                  <a:schemeClr val="tx1"/>
                </a:solidFill>
              </a:rPr>
              <a:t>ID</a:t>
            </a:r>
            <a:r>
              <a:rPr lang="en-US" sz="1200" dirty="0">
                <a:solidFill>
                  <a:srgbClr val="0000FF"/>
                </a:solidFill>
              </a:rPr>
              <a:t>&lt;/td&gt;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FF"/>
                </a:solidFill>
              </a:rPr>
              <a:t>            &lt;td&gt;</a:t>
            </a:r>
            <a:r>
              <a:rPr lang="en-US" sz="1200" dirty="0">
                <a:solidFill>
                  <a:schemeClr val="tx1"/>
                </a:solidFill>
              </a:rPr>
              <a:t>Name</a:t>
            </a:r>
            <a:r>
              <a:rPr lang="en-US" sz="1200" dirty="0">
                <a:solidFill>
                  <a:srgbClr val="0000FF"/>
                </a:solidFill>
              </a:rPr>
              <a:t>&lt;/td&gt;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FF"/>
                </a:solidFill>
              </a:rPr>
              <a:t>            &lt;td&gt;</a:t>
            </a:r>
            <a:r>
              <a:rPr lang="en-US" sz="1200" dirty="0">
                <a:solidFill>
                  <a:schemeClr val="tx1"/>
                </a:solidFill>
              </a:rPr>
              <a:t>Address</a:t>
            </a:r>
            <a:r>
              <a:rPr lang="en-US" sz="1200" dirty="0">
                <a:solidFill>
                  <a:srgbClr val="0000FF"/>
                </a:solidFill>
              </a:rPr>
              <a:t>&lt;/td&gt;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FF"/>
                </a:solidFill>
              </a:rPr>
              <a:t>            &lt;td&gt;</a:t>
            </a:r>
            <a:r>
              <a:rPr lang="en-US" sz="1200" dirty="0">
                <a:solidFill>
                  <a:schemeClr val="tx1"/>
                </a:solidFill>
              </a:rPr>
              <a:t>Telephone</a:t>
            </a:r>
            <a:r>
              <a:rPr lang="en-US" sz="1200" dirty="0">
                <a:solidFill>
                  <a:srgbClr val="0000FF"/>
                </a:solidFill>
              </a:rPr>
              <a:t>&lt;/td&gt;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FF"/>
                </a:solidFill>
              </a:rPr>
              <a:t>         &lt;/</a:t>
            </a:r>
            <a:r>
              <a:rPr lang="en-US" sz="1200" dirty="0" err="1">
                <a:solidFill>
                  <a:srgbClr val="0000FF"/>
                </a:solidFill>
              </a:rPr>
              <a:t>thead</a:t>
            </a:r>
            <a:r>
              <a:rPr lang="en-US" sz="1200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         {% for row in rows %}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rgbClr val="0000FF"/>
                </a:solidFill>
              </a:rPr>
              <a:t>           &lt;</a:t>
            </a:r>
            <a:r>
              <a:rPr lang="en-US" sz="1200" dirty="0" err="1">
                <a:solidFill>
                  <a:srgbClr val="0000FF"/>
                </a:solidFill>
              </a:rPr>
              <a:t>tr</a:t>
            </a:r>
            <a:r>
              <a:rPr lang="en-US" sz="1200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FF"/>
                </a:solidFill>
              </a:rPr>
              <a:t>               &lt;td&gt;</a:t>
            </a:r>
            <a:r>
              <a:rPr lang="en-US" sz="1200" dirty="0">
                <a:solidFill>
                  <a:schemeClr val="tx1"/>
                </a:solidFill>
              </a:rPr>
              <a:t>{{row[0]}}</a:t>
            </a:r>
            <a:r>
              <a:rPr lang="en-US" sz="1200" dirty="0">
                <a:solidFill>
                  <a:srgbClr val="0000FF"/>
                </a:solidFill>
              </a:rPr>
              <a:t>&lt;/td&gt;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FF"/>
                </a:solidFill>
              </a:rPr>
              <a:t>               &lt;td&gt;</a:t>
            </a:r>
            <a:r>
              <a:rPr lang="en-US" sz="1200" dirty="0">
                <a:solidFill>
                  <a:schemeClr val="tx1"/>
                </a:solidFill>
              </a:rPr>
              <a:t>{{row[1]}}</a:t>
            </a:r>
            <a:r>
              <a:rPr lang="en-US" sz="1200" dirty="0">
                <a:solidFill>
                  <a:srgbClr val="0000FF"/>
                </a:solidFill>
              </a:rPr>
              <a:t>&lt;/td&gt;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FF"/>
                </a:solidFill>
              </a:rPr>
              <a:t>               &lt;td&gt;</a:t>
            </a:r>
            <a:r>
              <a:rPr lang="en-US" sz="1200" dirty="0">
                <a:solidFill>
                  <a:schemeClr val="tx1"/>
                </a:solidFill>
              </a:rPr>
              <a:t>{{row[2]}}</a:t>
            </a:r>
            <a:r>
              <a:rPr lang="en-US" sz="1200" dirty="0">
                <a:solidFill>
                  <a:srgbClr val="0000FF"/>
                </a:solidFill>
              </a:rPr>
              <a:t>&lt;/td&gt;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FF"/>
                </a:solidFill>
              </a:rPr>
              <a:t>               &lt;td&gt;</a:t>
            </a:r>
            <a:r>
              <a:rPr lang="en-US" sz="1200" dirty="0">
                <a:solidFill>
                  <a:schemeClr val="tx1"/>
                </a:solidFill>
              </a:rPr>
              <a:t>{{row[3]}}</a:t>
            </a:r>
            <a:r>
              <a:rPr lang="en-US" sz="1200" dirty="0">
                <a:solidFill>
                  <a:srgbClr val="0000FF"/>
                </a:solidFill>
              </a:rPr>
              <a:t>&lt;/td&gt;	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FF"/>
                </a:solidFill>
              </a:rPr>
              <a:t>            &lt;/</a:t>
            </a:r>
            <a:r>
              <a:rPr lang="en-US" sz="1200" dirty="0" err="1">
                <a:solidFill>
                  <a:srgbClr val="0000FF"/>
                </a:solidFill>
              </a:rPr>
              <a:t>tr</a:t>
            </a:r>
            <a:r>
              <a:rPr lang="en-US" sz="1200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         {% </a:t>
            </a:r>
            <a:r>
              <a:rPr lang="en-US" sz="1200" dirty="0" err="1">
                <a:solidFill>
                  <a:schemeClr val="tx1"/>
                </a:solidFill>
              </a:rPr>
              <a:t>endfor</a:t>
            </a:r>
            <a:r>
              <a:rPr lang="en-US" sz="1200" dirty="0">
                <a:solidFill>
                  <a:schemeClr val="tx1"/>
                </a:solidFill>
              </a:rPr>
              <a:t> %}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FF"/>
                </a:solidFill>
              </a:rPr>
              <a:t>      &lt;/table&gt;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FF"/>
                </a:solidFill>
              </a:rPr>
              <a:t>      &lt;a </a:t>
            </a:r>
            <a:r>
              <a:rPr lang="en-US" sz="1200" dirty="0" err="1">
                <a:solidFill>
                  <a:srgbClr val="C00000"/>
                </a:solidFill>
              </a:rPr>
              <a:t>href</a:t>
            </a:r>
            <a:r>
              <a:rPr lang="en-US" sz="1200" dirty="0">
                <a:solidFill>
                  <a:schemeClr val="tx1"/>
                </a:solidFill>
              </a:rPr>
              <a:t> = </a:t>
            </a:r>
            <a:r>
              <a:rPr lang="en-US" sz="1200" dirty="0">
                <a:solidFill>
                  <a:srgbClr val="008000"/>
                </a:solidFill>
              </a:rPr>
              <a:t>"/"</a:t>
            </a:r>
            <a:r>
              <a:rPr lang="en-US" sz="1200" dirty="0">
                <a:solidFill>
                  <a:srgbClr val="0000FF"/>
                </a:solidFill>
              </a:rPr>
              <a:t>&gt;</a:t>
            </a:r>
            <a:r>
              <a:rPr lang="en-US" sz="1200" dirty="0">
                <a:solidFill>
                  <a:schemeClr val="tx1"/>
                </a:solidFill>
              </a:rPr>
              <a:t>Go back to home page</a:t>
            </a:r>
            <a:r>
              <a:rPr lang="en-US" sz="1200" dirty="0">
                <a:solidFill>
                  <a:srgbClr val="0000FF"/>
                </a:solidFill>
              </a:rPr>
              <a:t>&lt;/a&gt;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FF"/>
                </a:solidFill>
              </a:rPr>
              <a:t>   &lt;/body&gt;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FF"/>
                </a:solidFill>
              </a:rPr>
              <a:t>&lt;/html&gt;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2590800" y="1537723"/>
            <a:ext cx="2628900" cy="451577"/>
          </a:xfrm>
          <a:prstGeom prst="wedgeRoundRectCallout">
            <a:avLst>
              <a:gd name="adj1" fmla="val -60656"/>
              <a:gd name="adj2" fmla="val 4968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45720" rIns="45720" rtlCol="0" anchor="ctr"/>
          <a:lstStyle/>
          <a:p>
            <a:r>
              <a:rPr lang="en-US" sz="1200" dirty="0" smtClean="0"/>
              <a:t>Form data is posted to the "/</a:t>
            </a:r>
            <a:r>
              <a:rPr lang="en-US" sz="1200" dirty="0" err="1" smtClean="0"/>
              <a:t>addrec</a:t>
            </a:r>
            <a:r>
              <a:rPr lang="en-US" sz="1200" dirty="0" smtClean="0"/>
              <a:t>" URL which binds the </a:t>
            </a:r>
            <a:r>
              <a:rPr lang="en-US" sz="1200" dirty="0" err="1" smtClean="0"/>
              <a:t>addrec</a:t>
            </a:r>
            <a:r>
              <a:rPr lang="en-US" sz="1200" dirty="0" smtClean="0"/>
              <a:t>() function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3733800" y="4611955"/>
            <a:ext cx="2514600" cy="304800"/>
          </a:xfrm>
          <a:prstGeom prst="wedgeRoundRectCallout">
            <a:avLst>
              <a:gd name="adj1" fmla="val -57368"/>
              <a:gd name="adj2" fmla="val 4902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45720" rIns="45720" rtlCol="0" anchor="ctr"/>
          <a:lstStyle/>
          <a:p>
            <a:r>
              <a:rPr lang="en-US" sz="1200" dirty="0" smtClean="0"/>
              <a:t>Displays the result of Insert operation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3429000" y="3380397"/>
            <a:ext cx="2628900" cy="451577"/>
          </a:xfrm>
          <a:prstGeom prst="wedgeRoundRectCallout">
            <a:avLst>
              <a:gd name="adj1" fmla="val 58320"/>
              <a:gd name="adj2" fmla="val 4267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45720" rIns="45720" rtlCol="0" anchor="ctr"/>
          <a:lstStyle/>
          <a:p>
            <a:r>
              <a:rPr lang="en-US" sz="1200" dirty="0" smtClean="0"/>
              <a:t>A template iterates over the row set and renders the data in an HTML table</a:t>
            </a:r>
          </a:p>
        </p:txBody>
      </p:sp>
    </p:spTree>
    <p:extLst>
      <p:ext uri="{BB962C8B-B14F-4D97-AF65-F5344CB8AC3E}">
        <p14:creationId xmlns:p14="http://schemas.microsoft.com/office/powerpoint/2010/main" val="2277439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References</a:t>
            </a:r>
          </a:p>
        </p:txBody>
      </p:sp>
      <p:sp>
        <p:nvSpPr>
          <p:cNvPr id="604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Flask – Quick Guide</a:t>
            </a:r>
            <a:endParaRPr lang="en-US" altLang="zh-TW" dirty="0"/>
          </a:p>
          <a:p>
            <a:pPr lvl="1"/>
            <a:r>
              <a:rPr lang="en-US" altLang="zh-TW" sz="2400" dirty="0">
                <a:hlinkClick r:id="rId2"/>
              </a:rPr>
              <a:t>https://</a:t>
            </a:r>
            <a:r>
              <a:rPr lang="en-US" altLang="zh-TW" sz="2400" dirty="0" smtClean="0">
                <a:hlinkClick r:id="rId2"/>
              </a:rPr>
              <a:t>www.tutorialspoint.com/flask/flask_quick_guide.htm</a:t>
            </a:r>
            <a:endParaRPr lang="en-US" altLang="zh-TW" sz="2400" dirty="0" smtClean="0"/>
          </a:p>
          <a:p>
            <a:r>
              <a:rPr lang="en-US" dirty="0"/>
              <a:t>What is the difference between session and cookies?</a:t>
            </a:r>
          </a:p>
          <a:p>
            <a:pPr lvl="1"/>
            <a:r>
              <a:rPr lang="en-US" altLang="zh-TW" sz="2400" dirty="0" smtClean="0">
                <a:hlinkClick r:id="rId3"/>
              </a:rPr>
              <a:t>https</a:t>
            </a:r>
            <a:r>
              <a:rPr lang="en-US" altLang="zh-TW" sz="2400" dirty="0">
                <a:hlinkClick r:id="rId3"/>
              </a:rPr>
              <a:t>://</a:t>
            </a:r>
            <a:r>
              <a:rPr lang="en-US" altLang="zh-TW" sz="2400" dirty="0" smtClean="0">
                <a:hlinkClick r:id="rId3"/>
              </a:rPr>
              <a:t>www.tutorialspoint.com/What-is-the-difference-between-session-and-cookies</a:t>
            </a:r>
            <a:endParaRPr lang="en-US" altLang="zh-TW" sz="2400" dirty="0" smtClean="0"/>
          </a:p>
          <a:p>
            <a:pPr lvl="1"/>
            <a:endParaRPr lang="en-US" altLang="zh-TW" sz="2400" dirty="0" smtClean="0"/>
          </a:p>
          <a:p>
            <a:pPr lvl="1"/>
            <a:endParaRPr lang="en-US" alt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 smtClean="0">
                <a:ea typeface="新細明體" pitchFamily="18" charset="-120"/>
              </a:rPr>
              <a:t>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elvin's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45419</TotalTime>
  <Words>1702</Words>
  <Application>Microsoft Office PowerPoint</Application>
  <PresentationFormat>On-screen Show (4:3)</PresentationFormat>
  <Paragraphs>286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新細明體</vt:lpstr>
      <vt:lpstr>Arial</vt:lpstr>
      <vt:lpstr>Calibri</vt:lpstr>
      <vt:lpstr>Times New Roman</vt:lpstr>
      <vt:lpstr>Kelvin's Design</vt:lpstr>
      <vt:lpstr>Python Web Framework</vt:lpstr>
      <vt:lpstr>Lesson Intended Learning Outcomes</vt:lpstr>
      <vt:lpstr>Flask - Cookies</vt:lpstr>
      <vt:lpstr>Flask - Cookies</vt:lpstr>
      <vt:lpstr>Flask - Session</vt:lpstr>
      <vt:lpstr>Flask - Session</vt:lpstr>
      <vt:lpstr>Flask - MySQL</vt:lpstr>
      <vt:lpstr>Flask - MySQL</vt:lpstr>
      <vt:lpstr>Flask - MySQL</vt:lpstr>
      <vt:lpstr>References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Output</dc:title>
  <dc:creator>vtc</dc:creator>
  <cp:lastModifiedBy>Administrator</cp:lastModifiedBy>
  <cp:revision>405</cp:revision>
  <dcterms:created xsi:type="dcterms:W3CDTF">2007-08-16T02:12:36Z</dcterms:created>
  <dcterms:modified xsi:type="dcterms:W3CDTF">2022-04-01T00:07:56Z</dcterms:modified>
</cp:coreProperties>
</file>