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00"/>
            <p14:sldId id="401"/>
            <p14:sldId id="402"/>
            <p14:sldId id="403"/>
            <p14:sldId id="404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264" autoAdjust="0"/>
  </p:normalViewPr>
  <p:slideViewPr>
    <p:cSldViewPr snapToGrid="0">
      <p:cViewPr varScale="1">
        <p:scale>
          <a:sx n="81" d="100"/>
          <a:sy n="81" d="100"/>
        </p:scale>
        <p:origin x="192" y="6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496816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利息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7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 dirty="0">
                <a:latin typeface="SimHei" panose="02010609060101010101" pitchFamily="49" charset="-122"/>
                <a:ea typeface="SimHei" panose="02010609060101010101" pitchFamily="49" charset="-122"/>
              </a:rPr>
              <a:t>月份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823340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 dirty="0">
                <a:ea typeface="SimHei" panose="02010609060101010101" pitchFamily="49" charset="-122"/>
              </a:rPr>
              <a:t>營運支出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103683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 dirty="0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 dirty="0">
                <a:ea typeface="SimHei" panose="02010609060101010101" pitchFamily="49" charset="-122"/>
              </a:rPr>
              <a:t>(</a:t>
            </a:r>
            <a:r>
              <a:rPr lang="zh-TW" altLang="en-US" sz="6048" dirty="0">
                <a:ea typeface="SimHei" panose="02010609060101010101" pitchFamily="49" charset="-122"/>
              </a:rPr>
              <a:t>續</a:t>
            </a:r>
            <a:r>
              <a:rPr lang="en-US" altLang="zh-TW" sz="6048" dirty="0"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643887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ea typeface="SimHei" panose="02010609060101010101" pitchFamily="49" charset="-122"/>
              </a:rPr>
              <a:t>A%</a:t>
            </a:r>
            <a:r>
              <a:rPr lang="zh-TW" altLang="en-US" sz="6048" dirty="0">
                <a:ea typeface="SimHei" panose="02010609060101010101" pitchFamily="49" charset="-122"/>
              </a:rPr>
              <a:t>及</a:t>
            </a:r>
            <a:r>
              <a:rPr lang="en-HK" altLang="zh-TW" sz="6048" dirty="0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129817</TotalTime>
  <Words>800</Words>
  <Application>Microsoft Office PowerPoint</Application>
  <PresentationFormat>Custom</PresentationFormat>
  <Paragraphs>318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6036</cp:revision>
  <cp:lastPrinted>2022-12-15T07:29:43Z</cp:lastPrinted>
  <dcterms:created xsi:type="dcterms:W3CDTF">2015-03-26T06:29:01Z</dcterms:created>
  <dcterms:modified xsi:type="dcterms:W3CDTF">2023-01-03T14:31:30Z</dcterms:modified>
</cp:coreProperties>
</file>