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07" r:id="rId3"/>
    <p:sldId id="308" r:id="rId4"/>
    <p:sldId id="456" r:id="rId5"/>
    <p:sldId id="463" r:id="rId6"/>
    <p:sldId id="350" r:id="rId7"/>
    <p:sldId id="467" r:id="rId8"/>
    <p:sldId id="454" r:id="rId9"/>
    <p:sldId id="460" r:id="rId10"/>
    <p:sldId id="464" r:id="rId11"/>
    <p:sldId id="465" r:id="rId12"/>
    <p:sldId id="466" r:id="rId13"/>
    <p:sldId id="326" r:id="rId14"/>
    <p:sldId id="315" r:id="rId15"/>
    <p:sldId id="462" r:id="rId1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9900CC"/>
    <a:srgbClr val="D99B01"/>
    <a:srgbClr val="FF66CC"/>
    <a:srgbClr val="FF67AC"/>
    <a:srgbClr val="CC0099"/>
    <a:srgbClr val="FFDC47"/>
    <a:srgbClr val="5EEC3C"/>
    <a:srgbClr val="CCCC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20A01-65E4-4D78-9482-2328BEB2BBE8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C5607-7701-4805-9CE3-F9D2CD9FF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2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C5607-7701-4805-9CE3-F9D2CD9FF3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65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820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C5607-7701-4805-9CE3-F9D2CD9FF3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1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C5607-7701-4805-9CE3-F9D2CD9FF3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46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645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65" y="2419045"/>
            <a:ext cx="8246070" cy="773002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3182570"/>
            <a:ext cx="8246070" cy="610821"/>
          </a:xfrm>
        </p:spPr>
        <p:txBody>
          <a:bodyPr>
            <a:normAutofit/>
          </a:bodyPr>
          <a:lstStyle>
            <a:lvl1pPr marL="0" indent="0" algn="ctr">
              <a:buNone/>
              <a:defRPr sz="2800" b="0" i="0"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350110"/>
            <a:ext cx="8246070" cy="610820"/>
          </a:xfrm>
        </p:spPr>
        <p:txBody>
          <a:bodyPr>
            <a:normAutofit/>
          </a:bodyPr>
          <a:lstStyle>
            <a:lvl1pPr algn="ctr">
              <a:defRPr sz="3600" baseline="0">
                <a:solidFill>
                  <a:srgbClr val="FF99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960930"/>
            <a:ext cx="8246070" cy="2748684"/>
          </a:xfrm>
        </p:spPr>
        <p:txBody>
          <a:bodyPr/>
          <a:lstStyle>
            <a:lvl1pPr algn="ctr">
              <a:defRPr sz="2800">
                <a:solidFill>
                  <a:srgbClr val="002060"/>
                </a:solidFill>
              </a:defRPr>
            </a:lvl1pPr>
            <a:lvl2pPr algn="ctr">
              <a:defRPr>
                <a:solidFill>
                  <a:srgbClr val="002060"/>
                </a:solidFill>
              </a:defRPr>
            </a:lvl2pPr>
            <a:lvl3pPr algn="ctr">
              <a:defRPr>
                <a:solidFill>
                  <a:srgbClr val="002060"/>
                </a:solidFill>
              </a:defRPr>
            </a:lvl3pPr>
            <a:lvl4pPr algn="ctr">
              <a:defRPr>
                <a:solidFill>
                  <a:srgbClr val="002060"/>
                </a:solidFill>
              </a:defRPr>
            </a:lvl4pPr>
            <a:lvl5pPr algn="ctr"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433880"/>
            <a:ext cx="6413610" cy="57264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99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70" y="1198559"/>
            <a:ext cx="6413610" cy="3511061"/>
          </a:xfr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4" y="1350110"/>
            <a:ext cx="8246071" cy="610820"/>
          </a:xfrm>
        </p:spPr>
        <p:txBody>
          <a:bodyPr>
            <a:normAutofit/>
          </a:bodyPr>
          <a:lstStyle>
            <a:lvl1pPr algn="ctr">
              <a:defRPr sz="3600" baseline="0">
                <a:solidFill>
                  <a:srgbClr val="FF99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2140229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571749"/>
            <a:ext cx="4040188" cy="2137871"/>
          </a:xfrm>
        </p:spPr>
        <p:txBody>
          <a:bodyPr/>
          <a:lstStyle>
            <a:lvl1pPr algn="ctr">
              <a:defRPr sz="2400">
                <a:solidFill>
                  <a:srgbClr val="002060"/>
                </a:solidFill>
              </a:defRPr>
            </a:lvl1pPr>
            <a:lvl2pPr algn="ctr">
              <a:defRPr sz="2000">
                <a:solidFill>
                  <a:srgbClr val="002060"/>
                </a:solidFill>
              </a:defRPr>
            </a:lvl2pPr>
            <a:lvl3pPr algn="ctr">
              <a:defRPr sz="1800">
                <a:solidFill>
                  <a:srgbClr val="002060"/>
                </a:solidFill>
              </a:defRPr>
            </a:lvl3pPr>
            <a:lvl4pPr algn="ctr">
              <a:defRPr sz="1600">
                <a:solidFill>
                  <a:srgbClr val="002060"/>
                </a:solidFill>
              </a:defRPr>
            </a:lvl4pPr>
            <a:lvl5pPr algn="ctr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2140229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571749"/>
            <a:ext cx="4041775" cy="2137871"/>
          </a:xfrm>
        </p:spPr>
        <p:txBody>
          <a:bodyPr/>
          <a:lstStyle>
            <a:lvl1pPr algn="ctr">
              <a:defRPr sz="2400">
                <a:solidFill>
                  <a:srgbClr val="002060"/>
                </a:solidFill>
              </a:defRPr>
            </a:lvl1pPr>
            <a:lvl2pPr algn="ctr">
              <a:defRPr sz="2000">
                <a:solidFill>
                  <a:srgbClr val="002060"/>
                </a:solidFill>
              </a:defRPr>
            </a:lvl2pPr>
            <a:lvl3pPr algn="ctr">
              <a:defRPr sz="1800">
                <a:solidFill>
                  <a:srgbClr val="002060"/>
                </a:solidFill>
              </a:defRPr>
            </a:lvl3pPr>
            <a:lvl4pPr algn="ctr">
              <a:defRPr sz="1600">
                <a:solidFill>
                  <a:srgbClr val="002060"/>
                </a:solidFill>
              </a:defRPr>
            </a:lvl4pPr>
            <a:lvl5pPr algn="ctr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AF223013-BAAD-4784-9B88-4DDCCA1794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8306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866072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569" y="2104158"/>
            <a:ext cx="8246070" cy="773002"/>
          </a:xfrm>
        </p:spPr>
        <p:txBody>
          <a:bodyPr/>
          <a:lstStyle/>
          <a:p>
            <a:r>
              <a:rPr lang="en-US" altLang="zh-TW" dirty="0" smtClean="0"/>
              <a:t>Project Titl</a:t>
            </a:r>
            <a:r>
              <a:rPr lang="en-US" altLang="zh-TW" dirty="0"/>
              <a:t>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2671008"/>
            <a:ext cx="8246070" cy="1175829"/>
          </a:xfrm>
        </p:spPr>
        <p:txBody>
          <a:bodyPr>
            <a:normAutofit/>
          </a:bodyPr>
          <a:lstStyle/>
          <a:p>
            <a:r>
              <a:rPr lang="en-US" sz="2400" dirty="0"/>
              <a:t>Group</a:t>
            </a:r>
            <a:r>
              <a:rPr lang="en-US" sz="2400" dirty="0" smtClean="0"/>
              <a:t>: </a:t>
            </a:r>
            <a:r>
              <a:rPr lang="en-US" sz="2400" dirty="0" err="1" smtClean="0"/>
              <a:t>Gp</a:t>
            </a:r>
            <a:r>
              <a:rPr lang="en-US" sz="2400" dirty="0" smtClean="0"/>
              <a:t>#</a:t>
            </a:r>
            <a:br>
              <a:rPr lang="en-US" sz="2400" dirty="0" smtClean="0"/>
            </a:br>
            <a:r>
              <a:rPr lang="en-US" altLang="zh-TW" sz="2400" dirty="0" smtClean="0"/>
              <a:t>[Name, SID]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F13A143-FABB-4419-8242-942D0B28963F}"/>
              </a:ext>
            </a:extLst>
          </p:cNvPr>
          <p:cNvGrpSpPr/>
          <p:nvPr/>
        </p:nvGrpSpPr>
        <p:grpSpPr>
          <a:xfrm>
            <a:off x="973159" y="1866357"/>
            <a:ext cx="314962" cy="314962"/>
            <a:chOff x="2037500" y="3040187"/>
            <a:chExt cx="419949" cy="419949"/>
          </a:xfrm>
          <a:solidFill>
            <a:schemeClr val="accent5"/>
          </a:solidFill>
        </p:grpSpPr>
        <p:sp>
          <p:nvSpPr>
            <p:cNvPr id="3" name="Circle: Hollow 2">
              <a:extLst>
                <a:ext uri="{FF2B5EF4-FFF2-40B4-BE49-F238E27FC236}">
                  <a16:creationId xmlns:a16="http://schemas.microsoft.com/office/drawing/2014/main" id="{EEB31F12-24DE-47BD-96A4-4772956DE499}"/>
                </a:ext>
              </a:extLst>
            </p:cNvPr>
            <p:cNvSpPr/>
            <p:nvPr/>
          </p:nvSpPr>
          <p:spPr>
            <a:xfrm>
              <a:off x="2037500" y="3040187"/>
              <a:ext cx="419949" cy="419949"/>
            </a:xfrm>
            <a:prstGeom prst="donut">
              <a:avLst>
                <a:gd name="adj" fmla="val 11391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8E69175-0207-4400-9307-16A395CEF473}"/>
                </a:ext>
              </a:extLst>
            </p:cNvPr>
            <p:cNvSpPr/>
            <p:nvPr/>
          </p:nvSpPr>
          <p:spPr>
            <a:xfrm>
              <a:off x="2133174" y="3135861"/>
              <a:ext cx="228600" cy="228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F75BF166-7072-4AA4-8069-95FD145B99C4}"/>
              </a:ext>
            </a:extLst>
          </p:cNvPr>
          <p:cNvSpPr/>
          <p:nvPr/>
        </p:nvSpPr>
        <p:spPr>
          <a:xfrm>
            <a:off x="1138714" y="1866357"/>
            <a:ext cx="6892290" cy="3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6FBDA3-ED66-49D2-BEF6-9F5587F30E48}"/>
              </a:ext>
            </a:extLst>
          </p:cNvPr>
          <p:cNvSpPr/>
          <p:nvPr/>
        </p:nvSpPr>
        <p:spPr>
          <a:xfrm>
            <a:off x="1138714" y="2145600"/>
            <a:ext cx="6892290" cy="357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5B7656-A25F-4708-B7CC-F3B88884B984}"/>
              </a:ext>
            </a:extLst>
          </p:cNvPr>
          <p:cNvGrpSpPr/>
          <p:nvPr/>
        </p:nvGrpSpPr>
        <p:grpSpPr>
          <a:xfrm>
            <a:off x="7855880" y="1872919"/>
            <a:ext cx="314962" cy="314962"/>
            <a:chOff x="2037500" y="3040187"/>
            <a:chExt cx="419949" cy="419949"/>
          </a:xfrm>
          <a:solidFill>
            <a:schemeClr val="accent5"/>
          </a:solidFill>
        </p:grpSpPr>
        <p:sp>
          <p:nvSpPr>
            <p:cNvPr id="10" name="Circle: Hollow 9">
              <a:extLst>
                <a:ext uri="{FF2B5EF4-FFF2-40B4-BE49-F238E27FC236}">
                  <a16:creationId xmlns:a16="http://schemas.microsoft.com/office/drawing/2014/main" id="{6F3EA9AC-33DD-4240-9690-1E53E7BBA878}"/>
                </a:ext>
              </a:extLst>
            </p:cNvPr>
            <p:cNvSpPr/>
            <p:nvPr/>
          </p:nvSpPr>
          <p:spPr>
            <a:xfrm>
              <a:off x="2037500" y="3040187"/>
              <a:ext cx="419949" cy="419949"/>
            </a:xfrm>
            <a:prstGeom prst="donut">
              <a:avLst>
                <a:gd name="adj" fmla="val 11391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A451C7B-2039-4F27-B6CE-30082BCC35D5}"/>
                </a:ext>
              </a:extLst>
            </p:cNvPr>
            <p:cNvSpPr/>
            <p:nvPr/>
          </p:nvSpPr>
          <p:spPr>
            <a:xfrm>
              <a:off x="2133174" y="3135861"/>
              <a:ext cx="228600" cy="228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Oval 7">
            <a:extLst>
              <a:ext uri="{FF2B5EF4-FFF2-40B4-BE49-F238E27FC236}">
                <a16:creationId xmlns:a16="http://schemas.microsoft.com/office/drawing/2014/main" id="{12070E40-9F06-44F8-A2E8-ACA21E52F4E7}"/>
              </a:ext>
            </a:extLst>
          </p:cNvPr>
          <p:cNvSpPr/>
          <p:nvPr/>
        </p:nvSpPr>
        <p:spPr>
          <a:xfrm>
            <a:off x="4459899" y="1904309"/>
            <a:ext cx="216000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0369B48D-185D-43CE-A13D-9909D1C397DF}"/>
              </a:ext>
            </a:extLst>
          </p:cNvPr>
          <p:cNvSpPr/>
          <p:nvPr/>
        </p:nvSpPr>
        <p:spPr>
          <a:xfrm>
            <a:off x="5610638" y="1904309"/>
            <a:ext cx="216000" cy="216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9">
            <a:extLst>
              <a:ext uri="{FF2B5EF4-FFF2-40B4-BE49-F238E27FC236}">
                <a16:creationId xmlns:a16="http://schemas.microsoft.com/office/drawing/2014/main" id="{C6436BBC-A00D-493C-B710-ADA6F3F520F5}"/>
              </a:ext>
            </a:extLst>
          </p:cNvPr>
          <p:cNvSpPr/>
          <p:nvPr/>
        </p:nvSpPr>
        <p:spPr>
          <a:xfrm>
            <a:off x="6761378" y="1904309"/>
            <a:ext cx="216000" cy="2160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2">
            <a:extLst>
              <a:ext uri="{FF2B5EF4-FFF2-40B4-BE49-F238E27FC236}">
                <a16:creationId xmlns:a16="http://schemas.microsoft.com/office/drawing/2014/main" id="{97084A4E-2D1B-4271-8572-653178BF0EF3}"/>
              </a:ext>
            </a:extLst>
          </p:cNvPr>
          <p:cNvSpPr/>
          <p:nvPr/>
        </p:nvSpPr>
        <p:spPr>
          <a:xfrm>
            <a:off x="2158421" y="1904309"/>
            <a:ext cx="216000" cy="2160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A0240128-0CEF-4E48-A50F-6587512F0713}"/>
              </a:ext>
            </a:extLst>
          </p:cNvPr>
          <p:cNvSpPr/>
          <p:nvPr/>
        </p:nvSpPr>
        <p:spPr>
          <a:xfrm>
            <a:off x="3309160" y="1904309"/>
            <a:ext cx="216000" cy="2160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13">
            <a:extLst>
              <a:ext uri="{FF2B5EF4-FFF2-40B4-BE49-F238E27FC236}">
                <a16:creationId xmlns:a16="http://schemas.microsoft.com/office/drawing/2014/main" id="{3E890389-F6B7-4E7F-873B-DC5920EE3ACF}"/>
              </a:ext>
            </a:extLst>
          </p:cNvPr>
          <p:cNvSpPr/>
          <p:nvPr/>
        </p:nvSpPr>
        <p:spPr>
          <a:xfrm>
            <a:off x="3160660" y="2426705"/>
            <a:ext cx="513000" cy="513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5">
            <a:extLst>
              <a:ext uri="{FF2B5EF4-FFF2-40B4-BE49-F238E27FC236}">
                <a16:creationId xmlns:a16="http://schemas.microsoft.com/office/drawing/2014/main" id="{68DB03E9-E73C-4931-B713-AE590DD1FEE9}"/>
              </a:ext>
            </a:extLst>
          </p:cNvPr>
          <p:cNvGrpSpPr/>
          <p:nvPr/>
        </p:nvGrpSpPr>
        <p:grpSpPr>
          <a:xfrm>
            <a:off x="2753627" y="2961179"/>
            <a:ext cx="1408318" cy="433979"/>
            <a:chOff x="2629360" y="3332726"/>
            <a:chExt cx="1708469" cy="57863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77C9AC5-BDD4-4F68-B24D-5489F038CA81}"/>
                </a:ext>
              </a:extLst>
            </p:cNvPr>
            <p:cNvSpPr txBox="1"/>
            <p:nvPr/>
          </p:nvSpPr>
          <p:spPr>
            <a:xfrm>
              <a:off x="2676933" y="3332726"/>
              <a:ext cx="1550267" cy="3385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Initial Report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11778EE-ECBA-44D6-9C55-EDAECFEABB39}"/>
                </a:ext>
              </a:extLst>
            </p:cNvPr>
            <p:cNvSpPr txBox="1"/>
            <p:nvPr/>
          </p:nvSpPr>
          <p:spPr>
            <a:xfrm>
              <a:off x="2629360" y="3603589"/>
              <a:ext cx="1708469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Notes……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2" name="Straight Arrow Connector 115">
            <a:extLst>
              <a:ext uri="{FF2B5EF4-FFF2-40B4-BE49-F238E27FC236}">
                <a16:creationId xmlns:a16="http://schemas.microsoft.com/office/drawing/2014/main" id="{952D92D8-6A16-489C-81DB-48A1BD9AD74A}"/>
              </a:ext>
            </a:extLst>
          </p:cNvPr>
          <p:cNvCxnSpPr>
            <a:cxnSpLocks/>
          </p:cNvCxnSpPr>
          <p:nvPr/>
        </p:nvCxnSpPr>
        <p:spPr>
          <a:xfrm flipV="1">
            <a:off x="3417160" y="2206282"/>
            <a:ext cx="0" cy="220424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119">
            <a:extLst>
              <a:ext uri="{FF2B5EF4-FFF2-40B4-BE49-F238E27FC236}">
                <a16:creationId xmlns:a16="http://schemas.microsoft.com/office/drawing/2014/main" id="{EC428F3E-86E5-4C7E-8BB6-C19481FC476A}"/>
              </a:ext>
            </a:extLst>
          </p:cNvPr>
          <p:cNvSpPr/>
          <p:nvPr/>
        </p:nvSpPr>
        <p:spPr>
          <a:xfrm>
            <a:off x="5462138" y="2427574"/>
            <a:ext cx="513000" cy="513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15">
            <a:extLst>
              <a:ext uri="{FF2B5EF4-FFF2-40B4-BE49-F238E27FC236}">
                <a16:creationId xmlns:a16="http://schemas.microsoft.com/office/drawing/2014/main" id="{2A5BB4C8-E69F-45C8-A663-C258CC19F233}"/>
              </a:ext>
            </a:extLst>
          </p:cNvPr>
          <p:cNvGrpSpPr/>
          <p:nvPr/>
        </p:nvGrpSpPr>
        <p:grpSpPr>
          <a:xfrm>
            <a:off x="4917654" y="2880388"/>
            <a:ext cx="1755390" cy="614173"/>
            <a:chOff x="4898136" y="3226164"/>
            <a:chExt cx="1584582" cy="81889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78EF781-76A1-4B0F-A911-4E1AEBF5122C}"/>
                </a:ext>
              </a:extLst>
            </p:cNvPr>
            <p:cNvSpPr txBox="1"/>
            <p:nvPr/>
          </p:nvSpPr>
          <p:spPr>
            <a:xfrm>
              <a:off x="4898136" y="3226164"/>
              <a:ext cx="1550267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Interim </a:t>
              </a:r>
              <a:r>
                <a:rPr lang="en-US" altLang="ko-KR" sz="105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Report + Presentation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89098CB-95E4-43CE-84B8-A26CABB013A6}"/>
                </a:ext>
              </a:extLst>
            </p:cNvPr>
            <p:cNvSpPr txBox="1"/>
            <p:nvPr/>
          </p:nvSpPr>
          <p:spPr>
            <a:xfrm>
              <a:off x="4932451" y="3737285"/>
              <a:ext cx="155026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Notes……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Straight Arrow Connector 121">
            <a:extLst>
              <a:ext uri="{FF2B5EF4-FFF2-40B4-BE49-F238E27FC236}">
                <a16:creationId xmlns:a16="http://schemas.microsoft.com/office/drawing/2014/main" id="{B524CF61-D42C-433C-89AF-6FBD0B552EAF}"/>
              </a:ext>
            </a:extLst>
          </p:cNvPr>
          <p:cNvCxnSpPr>
            <a:cxnSpLocks/>
          </p:cNvCxnSpPr>
          <p:nvPr/>
        </p:nvCxnSpPr>
        <p:spPr>
          <a:xfrm flipV="1">
            <a:off x="5718638" y="2163195"/>
            <a:ext cx="0" cy="264379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125">
            <a:extLst>
              <a:ext uri="{FF2B5EF4-FFF2-40B4-BE49-F238E27FC236}">
                <a16:creationId xmlns:a16="http://schemas.microsoft.com/office/drawing/2014/main" id="{7585456F-2EE4-427D-A3D5-E7B386C6EB30}"/>
              </a:ext>
            </a:extLst>
          </p:cNvPr>
          <p:cNvSpPr/>
          <p:nvPr/>
        </p:nvSpPr>
        <p:spPr>
          <a:xfrm>
            <a:off x="7763615" y="2428442"/>
            <a:ext cx="513000" cy="513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oup 17">
            <a:extLst>
              <a:ext uri="{FF2B5EF4-FFF2-40B4-BE49-F238E27FC236}">
                <a16:creationId xmlns:a16="http://schemas.microsoft.com/office/drawing/2014/main" id="{7F621EA8-D715-4A52-AE06-08AE772E3D30}"/>
              </a:ext>
            </a:extLst>
          </p:cNvPr>
          <p:cNvGrpSpPr/>
          <p:nvPr/>
        </p:nvGrpSpPr>
        <p:grpSpPr>
          <a:xfrm>
            <a:off x="7455269" y="2881246"/>
            <a:ext cx="1517097" cy="582195"/>
            <a:chOff x="7119339" y="3227321"/>
            <a:chExt cx="1646587" cy="77626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27560A5-EAB1-46B5-B774-8809BFA4015B}"/>
                </a:ext>
              </a:extLst>
            </p:cNvPr>
            <p:cNvSpPr txBox="1"/>
            <p:nvPr/>
          </p:nvSpPr>
          <p:spPr>
            <a:xfrm>
              <a:off x="7119339" y="3227321"/>
              <a:ext cx="1550267" cy="554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Final </a:t>
              </a:r>
              <a:r>
                <a:rPr lang="en-US" altLang="ko-KR" sz="105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Report + Presentation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9F278A3-5E58-41C4-AE56-2E037BD27C3B}"/>
                </a:ext>
              </a:extLst>
            </p:cNvPr>
            <p:cNvSpPr txBox="1"/>
            <p:nvPr/>
          </p:nvSpPr>
          <p:spPr>
            <a:xfrm>
              <a:off x="7119339" y="3695807"/>
              <a:ext cx="16465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Notes……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2" name="Straight Arrow Connector 127">
            <a:extLst>
              <a:ext uri="{FF2B5EF4-FFF2-40B4-BE49-F238E27FC236}">
                <a16:creationId xmlns:a16="http://schemas.microsoft.com/office/drawing/2014/main" id="{869B45C0-81CA-4CEB-9E38-633FCC891DE2}"/>
              </a:ext>
            </a:extLst>
          </p:cNvPr>
          <p:cNvCxnSpPr/>
          <p:nvPr/>
        </p:nvCxnSpPr>
        <p:spPr>
          <a:xfrm flipH="1" flipV="1">
            <a:off x="8018397" y="2217610"/>
            <a:ext cx="3435" cy="210833"/>
          </a:xfrm>
          <a:prstGeom prst="straightConnector1">
            <a:avLst/>
          </a:prstGeom>
          <a:ln w="2540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131">
            <a:extLst>
              <a:ext uri="{FF2B5EF4-FFF2-40B4-BE49-F238E27FC236}">
                <a16:creationId xmlns:a16="http://schemas.microsoft.com/office/drawing/2014/main" id="{B5ED1EAB-01FD-47C7-AA3B-BC5755E35DC6}"/>
              </a:ext>
            </a:extLst>
          </p:cNvPr>
          <p:cNvSpPr/>
          <p:nvPr/>
        </p:nvSpPr>
        <p:spPr>
          <a:xfrm>
            <a:off x="2009921" y="3184104"/>
            <a:ext cx="513000" cy="513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4">
            <a:extLst>
              <a:ext uri="{FF2B5EF4-FFF2-40B4-BE49-F238E27FC236}">
                <a16:creationId xmlns:a16="http://schemas.microsoft.com/office/drawing/2014/main" id="{DF9EDD2A-3426-4A3E-BB5A-3D266B5A5919}"/>
              </a:ext>
            </a:extLst>
          </p:cNvPr>
          <p:cNvGrpSpPr/>
          <p:nvPr/>
        </p:nvGrpSpPr>
        <p:grpSpPr>
          <a:xfrm>
            <a:off x="1685070" y="3631702"/>
            <a:ext cx="1475589" cy="514772"/>
            <a:chOff x="1570525" y="4739697"/>
            <a:chExt cx="1550267" cy="68636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44999C8-0638-49CF-B338-BEB18702EE2E}"/>
                </a:ext>
              </a:extLst>
            </p:cNvPr>
            <p:cNvSpPr txBox="1"/>
            <p:nvPr/>
          </p:nvSpPr>
          <p:spPr>
            <a:xfrm>
              <a:off x="1570525" y="4739697"/>
              <a:ext cx="1550267" cy="553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TW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Project Proposal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D9846EC-9F76-4479-BAAE-5C74EE4A5693}"/>
                </a:ext>
              </a:extLst>
            </p:cNvPr>
            <p:cNvSpPr txBox="1"/>
            <p:nvPr/>
          </p:nvSpPr>
          <p:spPr>
            <a:xfrm>
              <a:off x="1570525" y="5118284"/>
              <a:ext cx="155026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Notes……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7" name="Straight Arrow Connector 133">
            <a:extLst>
              <a:ext uri="{FF2B5EF4-FFF2-40B4-BE49-F238E27FC236}">
                <a16:creationId xmlns:a16="http://schemas.microsoft.com/office/drawing/2014/main" id="{1F3FFDDA-56D9-4F78-996E-F8EB56AD64D9}"/>
              </a:ext>
            </a:extLst>
          </p:cNvPr>
          <p:cNvCxnSpPr>
            <a:cxnSpLocks/>
          </p:cNvCxnSpPr>
          <p:nvPr/>
        </p:nvCxnSpPr>
        <p:spPr>
          <a:xfrm flipV="1">
            <a:off x="2266421" y="2206282"/>
            <a:ext cx="0" cy="1028700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150">
            <a:extLst>
              <a:ext uri="{FF2B5EF4-FFF2-40B4-BE49-F238E27FC236}">
                <a16:creationId xmlns:a16="http://schemas.microsoft.com/office/drawing/2014/main" id="{0124CCED-A3FA-4017-835F-69C76A39EF4E}"/>
              </a:ext>
            </a:extLst>
          </p:cNvPr>
          <p:cNvSpPr/>
          <p:nvPr/>
        </p:nvSpPr>
        <p:spPr>
          <a:xfrm>
            <a:off x="4311399" y="3181497"/>
            <a:ext cx="513000" cy="513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6FFF08B-405C-4CBB-8233-B43406C1174D}"/>
              </a:ext>
            </a:extLst>
          </p:cNvPr>
          <p:cNvSpPr txBox="1"/>
          <p:nvPr/>
        </p:nvSpPr>
        <p:spPr>
          <a:xfrm>
            <a:off x="3837095" y="3698973"/>
            <a:ext cx="1651135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</a:t>
            </a:r>
            <a:r>
              <a:rPr lang="en-US" altLang="zh-TW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Prototype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Straight Arrow Connector 152">
            <a:extLst>
              <a:ext uri="{FF2B5EF4-FFF2-40B4-BE49-F238E27FC236}">
                <a16:creationId xmlns:a16="http://schemas.microsoft.com/office/drawing/2014/main" id="{3BD7EB61-FC9A-46D2-91EA-CF68F7E5CB48}"/>
              </a:ext>
            </a:extLst>
          </p:cNvPr>
          <p:cNvCxnSpPr/>
          <p:nvPr/>
        </p:nvCxnSpPr>
        <p:spPr>
          <a:xfrm flipV="1">
            <a:off x="4563961" y="2187449"/>
            <a:ext cx="7877" cy="1028700"/>
          </a:xfrm>
          <a:prstGeom prst="straightConnector1">
            <a:avLst/>
          </a:prstGeom>
          <a:ln w="254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156">
            <a:extLst>
              <a:ext uri="{FF2B5EF4-FFF2-40B4-BE49-F238E27FC236}">
                <a16:creationId xmlns:a16="http://schemas.microsoft.com/office/drawing/2014/main" id="{21B204EF-0F31-4D48-A1CB-38E1DC38A240}"/>
              </a:ext>
            </a:extLst>
          </p:cNvPr>
          <p:cNvSpPr/>
          <p:nvPr/>
        </p:nvSpPr>
        <p:spPr>
          <a:xfrm>
            <a:off x="6612878" y="3178890"/>
            <a:ext cx="513000" cy="513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4" name="Group 16">
            <a:extLst>
              <a:ext uri="{FF2B5EF4-FFF2-40B4-BE49-F238E27FC236}">
                <a16:creationId xmlns:a16="http://schemas.microsoft.com/office/drawing/2014/main" id="{CB32DB25-DE8B-428F-81E4-F4D42E744759}"/>
              </a:ext>
            </a:extLst>
          </p:cNvPr>
          <p:cNvGrpSpPr/>
          <p:nvPr/>
        </p:nvGrpSpPr>
        <p:grpSpPr>
          <a:xfrm>
            <a:off x="5971201" y="3642534"/>
            <a:ext cx="1919494" cy="608973"/>
            <a:chOff x="6011399" y="4732746"/>
            <a:chExt cx="1550267" cy="81196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CA9AF05-6744-4C4B-8B06-87B3EBDE4839}"/>
                </a:ext>
              </a:extLst>
            </p:cNvPr>
            <p:cNvSpPr txBox="1"/>
            <p:nvPr/>
          </p:nvSpPr>
          <p:spPr>
            <a:xfrm>
              <a:off x="6011399" y="4732746"/>
              <a:ext cx="1550267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TW" sz="105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Bug Fix, Advanced features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664B452-3EEA-4E30-B079-F0F1A5EC1326}"/>
                </a:ext>
              </a:extLst>
            </p:cNvPr>
            <p:cNvSpPr txBox="1"/>
            <p:nvPr/>
          </p:nvSpPr>
          <p:spPr>
            <a:xfrm>
              <a:off x="6011399" y="5236934"/>
              <a:ext cx="155026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Notes……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7" name="Straight Arrow Connector 158">
            <a:extLst>
              <a:ext uri="{FF2B5EF4-FFF2-40B4-BE49-F238E27FC236}">
                <a16:creationId xmlns:a16="http://schemas.microsoft.com/office/drawing/2014/main" id="{3013CF37-13D8-4226-AC88-43D47A4D108D}"/>
              </a:ext>
            </a:extLst>
          </p:cNvPr>
          <p:cNvCxnSpPr>
            <a:cxnSpLocks/>
          </p:cNvCxnSpPr>
          <p:nvPr/>
        </p:nvCxnSpPr>
        <p:spPr>
          <a:xfrm flipH="1" flipV="1">
            <a:off x="6868520" y="2206282"/>
            <a:ext cx="1716" cy="1028700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E5020811-3675-4699-9BEC-BF3FF46B4D6E}"/>
              </a:ext>
            </a:extLst>
          </p:cNvPr>
          <p:cNvSpPr txBox="1"/>
          <p:nvPr/>
        </p:nvSpPr>
        <p:spPr>
          <a:xfrm>
            <a:off x="7552286" y="1478884"/>
            <a:ext cx="81758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5/20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C63DBE5-49DB-4424-B2AE-F0EB5268B9D9}"/>
              </a:ext>
            </a:extLst>
          </p:cNvPr>
          <p:cNvSpPr txBox="1"/>
          <p:nvPr/>
        </p:nvSpPr>
        <p:spPr>
          <a:xfrm>
            <a:off x="6519623" y="1478884"/>
            <a:ext cx="801067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-4/20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FF35ACB-0426-4778-AE2E-D206CDC17397}"/>
              </a:ext>
            </a:extLst>
          </p:cNvPr>
          <p:cNvSpPr txBox="1"/>
          <p:nvPr/>
        </p:nvSpPr>
        <p:spPr>
          <a:xfrm>
            <a:off x="5368884" y="1478884"/>
            <a:ext cx="91914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1/20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37C30B9-71E7-429C-87DB-DCB17808D950}"/>
              </a:ext>
            </a:extLst>
          </p:cNvPr>
          <p:cNvSpPr txBox="1"/>
          <p:nvPr/>
        </p:nvSpPr>
        <p:spPr>
          <a:xfrm>
            <a:off x="4218145" y="1478884"/>
            <a:ext cx="699509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12/19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C44BB62-FCF4-42C9-AB39-6764E5A9A687}"/>
              </a:ext>
            </a:extLst>
          </p:cNvPr>
          <p:cNvSpPr txBox="1"/>
          <p:nvPr/>
        </p:nvSpPr>
        <p:spPr>
          <a:xfrm>
            <a:off x="3067405" y="1478884"/>
            <a:ext cx="699509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11/19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6928A80-3668-45FE-879A-7F828F293C9F}"/>
              </a:ext>
            </a:extLst>
          </p:cNvPr>
          <p:cNvSpPr txBox="1"/>
          <p:nvPr/>
        </p:nvSpPr>
        <p:spPr>
          <a:xfrm>
            <a:off x="1830063" y="1478884"/>
            <a:ext cx="838949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9/19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Oval 113">
            <a:extLst>
              <a:ext uri="{FF2B5EF4-FFF2-40B4-BE49-F238E27FC236}">
                <a16:creationId xmlns:a16="http://schemas.microsoft.com/office/drawing/2014/main" id="{69C733C2-2FA8-4516-A1B5-C4E1702701EE}"/>
              </a:ext>
            </a:extLst>
          </p:cNvPr>
          <p:cNvSpPr/>
          <p:nvPr/>
        </p:nvSpPr>
        <p:spPr>
          <a:xfrm>
            <a:off x="859181" y="2426705"/>
            <a:ext cx="513000" cy="513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3" name="Group 5">
            <a:extLst>
              <a:ext uri="{FF2B5EF4-FFF2-40B4-BE49-F238E27FC236}">
                <a16:creationId xmlns:a16="http://schemas.microsoft.com/office/drawing/2014/main" id="{F2B4ABED-A1BD-4C16-8B53-0818FC1DD935}"/>
              </a:ext>
            </a:extLst>
          </p:cNvPr>
          <p:cNvGrpSpPr/>
          <p:nvPr/>
        </p:nvGrpSpPr>
        <p:grpSpPr>
          <a:xfrm>
            <a:off x="235179" y="3169480"/>
            <a:ext cx="1689780" cy="468395"/>
            <a:chOff x="2349083" y="3363410"/>
            <a:chExt cx="1961076" cy="47355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6358BDD-DD7B-40E5-A7E6-B120D037861D}"/>
                </a:ext>
              </a:extLst>
            </p:cNvPr>
            <p:cNvSpPr txBox="1"/>
            <p:nvPr/>
          </p:nvSpPr>
          <p:spPr>
            <a:xfrm>
              <a:off x="2378328" y="3363410"/>
              <a:ext cx="1931831" cy="2567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5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Preparation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111809C-4391-44F7-98BD-E061958DD2E1}"/>
                </a:ext>
              </a:extLst>
            </p:cNvPr>
            <p:cNvSpPr txBox="1"/>
            <p:nvPr/>
          </p:nvSpPr>
          <p:spPr>
            <a:xfrm>
              <a:off x="2349083" y="3603589"/>
              <a:ext cx="1878117" cy="23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Notes……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66" name="Straight Arrow Connector 115">
            <a:extLst>
              <a:ext uri="{FF2B5EF4-FFF2-40B4-BE49-F238E27FC236}">
                <a16:creationId xmlns:a16="http://schemas.microsoft.com/office/drawing/2014/main" id="{81CFEAB3-B3DC-4E5B-8FB1-E08A7E453F47}"/>
              </a:ext>
            </a:extLst>
          </p:cNvPr>
          <p:cNvCxnSpPr>
            <a:cxnSpLocks/>
          </p:cNvCxnSpPr>
          <p:nvPr/>
        </p:nvCxnSpPr>
        <p:spPr>
          <a:xfrm flipV="1">
            <a:off x="1115681" y="2206282"/>
            <a:ext cx="0" cy="220424"/>
          </a:xfrm>
          <a:prstGeom prst="straightConnector1">
            <a:avLst/>
          </a:prstGeom>
          <a:ln w="2540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D5423D9B-8F85-492A-B36F-7886CAF47ECF}"/>
              </a:ext>
            </a:extLst>
          </p:cNvPr>
          <p:cNvSpPr txBox="1"/>
          <p:nvPr/>
        </p:nvSpPr>
        <p:spPr>
          <a:xfrm>
            <a:off x="780885" y="1478884"/>
            <a:ext cx="699509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09/19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9">
            <a:extLst>
              <a:ext uri="{FF2B5EF4-FFF2-40B4-BE49-F238E27FC236}">
                <a16:creationId xmlns:a16="http://schemas.microsoft.com/office/drawing/2014/main" id="{438AFCCA-4CBE-468E-B03A-38DC9C25DF0B}"/>
              </a:ext>
            </a:extLst>
          </p:cNvPr>
          <p:cNvSpPr/>
          <p:nvPr/>
        </p:nvSpPr>
        <p:spPr>
          <a:xfrm>
            <a:off x="973159" y="2548578"/>
            <a:ext cx="270094" cy="25283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F4CA4E1-6AE9-4C34-BE1A-2F9F2ACDFD30}"/>
              </a:ext>
            </a:extLst>
          </p:cNvPr>
          <p:cNvSpPr txBox="1"/>
          <p:nvPr/>
        </p:nvSpPr>
        <p:spPr>
          <a:xfrm>
            <a:off x="3120243" y="1091411"/>
            <a:ext cx="2850958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02/09/2019 </a:t>
            </a:r>
            <a:r>
              <a:rPr lang="en-US" altLang="zh-TW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zh-TW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xx/05/2020 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11778EE-ECBA-44D6-9C55-EDAECFEABB39}"/>
              </a:ext>
            </a:extLst>
          </p:cNvPr>
          <p:cNvSpPr txBox="1"/>
          <p:nvPr/>
        </p:nvSpPr>
        <p:spPr>
          <a:xfrm>
            <a:off x="3940304" y="3926470"/>
            <a:ext cx="14083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Notes……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79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Infrastructure</a:t>
            </a:r>
            <a:endParaRPr lang="en-US" altLang="zh-TW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7E763B-FFB8-4B34-8941-D0057B49F89E}"/>
              </a:ext>
            </a:extLst>
          </p:cNvPr>
          <p:cNvGrpSpPr/>
          <p:nvPr/>
        </p:nvGrpSpPr>
        <p:grpSpPr>
          <a:xfrm>
            <a:off x="181036" y="1270740"/>
            <a:ext cx="3779039" cy="3385882"/>
            <a:chOff x="580727" y="-1101880"/>
            <a:chExt cx="5067597" cy="4615133"/>
          </a:xfrm>
        </p:grpSpPr>
        <p:sp>
          <p:nvSpPr>
            <p:cNvPr id="38" name="Graphic 27">
              <a:extLst>
                <a:ext uri="{FF2B5EF4-FFF2-40B4-BE49-F238E27FC236}">
                  <a16:creationId xmlns:a16="http://schemas.microsoft.com/office/drawing/2014/main" id="{F8FBC78F-BD5A-44E1-80E9-2014E768184B}"/>
                </a:ext>
              </a:extLst>
            </p:cNvPr>
            <p:cNvSpPr/>
            <p:nvPr/>
          </p:nvSpPr>
          <p:spPr>
            <a:xfrm rot="60000">
              <a:off x="580727" y="-1101880"/>
              <a:ext cx="5067597" cy="4615133"/>
            </a:xfrm>
            <a:custGeom>
              <a:avLst/>
              <a:gdLst>
                <a:gd name="connsiteX0" fmla="*/ 2941389 w 4800600"/>
                <a:gd name="connsiteY0" fmla="*/ 337317 h 4371975"/>
                <a:gd name="connsiteX1" fmla="*/ 4699705 w 4800600"/>
                <a:gd name="connsiteY1" fmla="*/ 3252920 h 4371975"/>
                <a:gd name="connsiteX2" fmla="*/ 4115822 w 4800600"/>
                <a:gd name="connsiteY2" fmla="*/ 4310195 h 4371975"/>
                <a:gd name="connsiteX3" fmla="*/ 711587 w 4800600"/>
                <a:gd name="connsiteY3" fmla="*/ 4374965 h 4371975"/>
                <a:gd name="connsiteX4" fmla="*/ 87699 w 4800600"/>
                <a:gd name="connsiteY4" fmla="*/ 3340550 h 4371975"/>
                <a:gd name="connsiteX5" fmla="*/ 1733620 w 4800600"/>
                <a:gd name="connsiteY5" fmla="*/ 360177 h 4371975"/>
                <a:gd name="connsiteX6" fmla="*/ 2941389 w 4800600"/>
                <a:gd name="connsiteY6" fmla="*/ 337317 h 437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00600" h="4371975">
                  <a:moveTo>
                    <a:pt x="2941389" y="337317"/>
                  </a:moveTo>
                  <a:lnTo>
                    <a:pt x="4699705" y="3252920"/>
                  </a:lnTo>
                  <a:cubicBezTo>
                    <a:pt x="4976882" y="3712977"/>
                    <a:pt x="4653032" y="4299717"/>
                    <a:pt x="4115822" y="4310195"/>
                  </a:cubicBezTo>
                  <a:lnTo>
                    <a:pt x="711587" y="4374965"/>
                  </a:lnTo>
                  <a:cubicBezTo>
                    <a:pt x="175329" y="4385442"/>
                    <a:pt x="-171381" y="3810132"/>
                    <a:pt x="87699" y="3340550"/>
                  </a:cubicBezTo>
                  <a:lnTo>
                    <a:pt x="1733620" y="360177"/>
                  </a:lnTo>
                  <a:cubicBezTo>
                    <a:pt x="1992700" y="-109405"/>
                    <a:pt x="2664212" y="-122740"/>
                    <a:pt x="2941389" y="337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Graphic 27">
              <a:extLst>
                <a:ext uri="{FF2B5EF4-FFF2-40B4-BE49-F238E27FC236}">
                  <a16:creationId xmlns:a16="http://schemas.microsoft.com/office/drawing/2014/main" id="{1B8540D1-5360-4705-9CD4-7DB99702C70B}"/>
                </a:ext>
              </a:extLst>
            </p:cNvPr>
            <p:cNvSpPr/>
            <p:nvPr/>
          </p:nvSpPr>
          <p:spPr>
            <a:xfrm rot="60000">
              <a:off x="867482" y="-793954"/>
              <a:ext cx="4475037" cy="4075480"/>
            </a:xfrm>
            <a:custGeom>
              <a:avLst/>
              <a:gdLst>
                <a:gd name="connsiteX0" fmla="*/ 2941389 w 4800600"/>
                <a:gd name="connsiteY0" fmla="*/ 337317 h 4371975"/>
                <a:gd name="connsiteX1" fmla="*/ 4699705 w 4800600"/>
                <a:gd name="connsiteY1" fmla="*/ 3252920 h 4371975"/>
                <a:gd name="connsiteX2" fmla="*/ 4115822 w 4800600"/>
                <a:gd name="connsiteY2" fmla="*/ 4310195 h 4371975"/>
                <a:gd name="connsiteX3" fmla="*/ 711587 w 4800600"/>
                <a:gd name="connsiteY3" fmla="*/ 4374965 h 4371975"/>
                <a:gd name="connsiteX4" fmla="*/ 87699 w 4800600"/>
                <a:gd name="connsiteY4" fmla="*/ 3340550 h 4371975"/>
                <a:gd name="connsiteX5" fmla="*/ 1733620 w 4800600"/>
                <a:gd name="connsiteY5" fmla="*/ 360177 h 4371975"/>
                <a:gd name="connsiteX6" fmla="*/ 2941389 w 4800600"/>
                <a:gd name="connsiteY6" fmla="*/ 337317 h 437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00600" h="4371975">
                  <a:moveTo>
                    <a:pt x="2941389" y="337317"/>
                  </a:moveTo>
                  <a:lnTo>
                    <a:pt x="4699705" y="3252920"/>
                  </a:lnTo>
                  <a:cubicBezTo>
                    <a:pt x="4976882" y="3712977"/>
                    <a:pt x="4653032" y="4299717"/>
                    <a:pt x="4115822" y="4310195"/>
                  </a:cubicBezTo>
                  <a:lnTo>
                    <a:pt x="711587" y="4374965"/>
                  </a:lnTo>
                  <a:cubicBezTo>
                    <a:pt x="175329" y="4385442"/>
                    <a:pt x="-171381" y="3810132"/>
                    <a:pt x="87699" y="3340550"/>
                  </a:cubicBezTo>
                  <a:lnTo>
                    <a:pt x="1733620" y="360177"/>
                  </a:lnTo>
                  <a:cubicBezTo>
                    <a:pt x="1992700" y="-109405"/>
                    <a:pt x="2664212" y="-122740"/>
                    <a:pt x="2941389" y="33731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AAD4D932-8A0B-426B-8BD2-714F7BBF78CE}"/>
              </a:ext>
            </a:extLst>
          </p:cNvPr>
          <p:cNvSpPr/>
          <p:nvPr/>
        </p:nvSpPr>
        <p:spPr>
          <a:xfrm rot="14190664">
            <a:off x="1139386" y="2691433"/>
            <a:ext cx="303971" cy="15541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A64D9B3D-0FE0-4D29-9184-AC6C140C34C3}"/>
              </a:ext>
            </a:extLst>
          </p:cNvPr>
          <p:cNvSpPr/>
          <p:nvPr/>
        </p:nvSpPr>
        <p:spPr>
          <a:xfrm rot="18091456">
            <a:off x="2660444" y="2993221"/>
            <a:ext cx="303971" cy="15541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6"/>
              </a:gs>
              <a:gs pos="100000">
                <a:schemeClr val="accent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430B3A09-F694-448B-BB34-AEBE297BC825}"/>
              </a:ext>
            </a:extLst>
          </p:cNvPr>
          <p:cNvSpPr/>
          <p:nvPr/>
        </p:nvSpPr>
        <p:spPr>
          <a:xfrm rot="19725368">
            <a:off x="2050687" y="1876183"/>
            <a:ext cx="303971" cy="15541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F4A9F00-0E75-478E-A4F3-3A879A844DC8}"/>
              </a:ext>
            </a:extLst>
          </p:cNvPr>
          <p:cNvGrpSpPr/>
          <p:nvPr/>
        </p:nvGrpSpPr>
        <p:grpSpPr>
          <a:xfrm>
            <a:off x="1698363" y="2537362"/>
            <a:ext cx="1008621" cy="1008621"/>
            <a:chOff x="1089413" y="2131797"/>
            <a:chExt cx="2968238" cy="2968238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2AAC8AB-ACDF-4133-958B-8C04B816D4CC}"/>
                </a:ext>
              </a:extLst>
            </p:cNvPr>
            <p:cNvSpPr/>
            <p:nvPr/>
          </p:nvSpPr>
          <p:spPr>
            <a:xfrm>
              <a:off x="1089413" y="2131797"/>
              <a:ext cx="2968238" cy="2968238"/>
            </a:xfrm>
            <a:custGeom>
              <a:avLst/>
              <a:gdLst>
                <a:gd name="connsiteX0" fmla="*/ 1484119 w 2968238"/>
                <a:gd name="connsiteY0" fmla="*/ 1312669 h 2968238"/>
                <a:gd name="connsiteX1" fmla="*/ 1312669 w 2968238"/>
                <a:gd name="connsiteY1" fmla="*/ 1484119 h 2968238"/>
                <a:gd name="connsiteX2" fmla="*/ 1484119 w 2968238"/>
                <a:gd name="connsiteY2" fmla="*/ 1655569 h 2968238"/>
                <a:gd name="connsiteX3" fmla="*/ 1655569 w 2968238"/>
                <a:gd name="connsiteY3" fmla="*/ 1484119 h 2968238"/>
                <a:gd name="connsiteX4" fmla="*/ 1484119 w 2968238"/>
                <a:gd name="connsiteY4" fmla="*/ 1312669 h 2968238"/>
                <a:gd name="connsiteX5" fmla="*/ 1484119 w 2968238"/>
                <a:gd name="connsiteY5" fmla="*/ 0 h 2968238"/>
                <a:gd name="connsiteX6" fmla="*/ 2968238 w 2968238"/>
                <a:gd name="connsiteY6" fmla="*/ 1484119 h 2968238"/>
                <a:gd name="connsiteX7" fmla="*/ 1484119 w 2968238"/>
                <a:gd name="connsiteY7" fmla="*/ 2968238 h 2968238"/>
                <a:gd name="connsiteX8" fmla="*/ 0 w 2968238"/>
                <a:gd name="connsiteY8" fmla="*/ 1484119 h 2968238"/>
                <a:gd name="connsiteX9" fmla="*/ 1484119 w 2968238"/>
                <a:gd name="connsiteY9" fmla="*/ 0 h 296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68238" h="2968238">
                  <a:moveTo>
                    <a:pt x="1484119" y="1312669"/>
                  </a:moveTo>
                  <a:cubicBezTo>
                    <a:pt x="1389430" y="1312669"/>
                    <a:pt x="1312669" y="1389430"/>
                    <a:pt x="1312669" y="1484119"/>
                  </a:cubicBezTo>
                  <a:cubicBezTo>
                    <a:pt x="1312669" y="1578808"/>
                    <a:pt x="1389430" y="1655569"/>
                    <a:pt x="1484119" y="1655569"/>
                  </a:cubicBezTo>
                  <a:cubicBezTo>
                    <a:pt x="1578808" y="1655569"/>
                    <a:pt x="1655569" y="1578808"/>
                    <a:pt x="1655569" y="1484119"/>
                  </a:cubicBezTo>
                  <a:cubicBezTo>
                    <a:pt x="1655569" y="1389430"/>
                    <a:pt x="1578808" y="1312669"/>
                    <a:pt x="1484119" y="1312669"/>
                  </a:cubicBezTo>
                  <a:close/>
                  <a:moveTo>
                    <a:pt x="1484119" y="0"/>
                  </a:moveTo>
                  <a:cubicBezTo>
                    <a:pt x="2303775" y="0"/>
                    <a:pt x="2968238" y="664463"/>
                    <a:pt x="2968238" y="1484119"/>
                  </a:cubicBezTo>
                  <a:cubicBezTo>
                    <a:pt x="2968238" y="2303775"/>
                    <a:pt x="2303775" y="2968238"/>
                    <a:pt x="1484119" y="2968238"/>
                  </a:cubicBezTo>
                  <a:cubicBezTo>
                    <a:pt x="664463" y="2968238"/>
                    <a:pt x="0" y="2303775"/>
                    <a:pt x="0" y="1484119"/>
                  </a:cubicBezTo>
                  <a:cubicBezTo>
                    <a:pt x="0" y="664463"/>
                    <a:pt x="664463" y="0"/>
                    <a:pt x="14841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009B3D9-8E5F-462D-9D8A-A7FC35CDC9D3}"/>
                </a:ext>
              </a:extLst>
            </p:cNvPr>
            <p:cNvSpPr/>
            <p:nvPr/>
          </p:nvSpPr>
          <p:spPr>
            <a:xfrm>
              <a:off x="1234570" y="2279534"/>
              <a:ext cx="2678023" cy="2676273"/>
            </a:xfrm>
            <a:custGeom>
              <a:avLst/>
              <a:gdLst>
                <a:gd name="connsiteX0" fmla="*/ 1338961 w 2678023"/>
                <a:gd name="connsiteY0" fmla="*/ 855269 h 2676273"/>
                <a:gd name="connsiteX1" fmla="*/ 857849 w 2678023"/>
                <a:gd name="connsiteY1" fmla="*/ 1336381 h 2676273"/>
                <a:gd name="connsiteX2" fmla="*/ 1338961 w 2678023"/>
                <a:gd name="connsiteY2" fmla="*/ 1817493 h 2676273"/>
                <a:gd name="connsiteX3" fmla="*/ 1820073 w 2678023"/>
                <a:gd name="connsiteY3" fmla="*/ 1336381 h 2676273"/>
                <a:gd name="connsiteX4" fmla="*/ 1338961 w 2678023"/>
                <a:gd name="connsiteY4" fmla="*/ 855269 h 2676273"/>
                <a:gd name="connsiteX5" fmla="*/ 1338961 w 2678023"/>
                <a:gd name="connsiteY5" fmla="*/ 545806 h 2676273"/>
                <a:gd name="connsiteX6" fmla="*/ 2129536 w 2678023"/>
                <a:gd name="connsiteY6" fmla="*/ 1336381 h 2676273"/>
                <a:gd name="connsiteX7" fmla="*/ 1338961 w 2678023"/>
                <a:gd name="connsiteY7" fmla="*/ 2126956 h 2676273"/>
                <a:gd name="connsiteX8" fmla="*/ 548386 w 2678023"/>
                <a:gd name="connsiteY8" fmla="*/ 1336381 h 2676273"/>
                <a:gd name="connsiteX9" fmla="*/ 1338961 w 2678023"/>
                <a:gd name="connsiteY9" fmla="*/ 545806 h 2676273"/>
                <a:gd name="connsiteX10" fmla="*/ 1340068 w 2678023"/>
                <a:gd name="connsiteY10" fmla="*/ 359376 h 2676273"/>
                <a:gd name="connsiteX11" fmla="*/ 361775 w 2678023"/>
                <a:gd name="connsiteY11" fmla="*/ 1331995 h 2676273"/>
                <a:gd name="connsiteX12" fmla="*/ 1338521 w 2678023"/>
                <a:gd name="connsiteY12" fmla="*/ 2312868 h 2676273"/>
                <a:gd name="connsiteX13" fmla="*/ 2316814 w 2678023"/>
                <a:gd name="connsiteY13" fmla="*/ 1335606 h 2676273"/>
                <a:gd name="connsiteX14" fmla="*/ 1340068 w 2678023"/>
                <a:gd name="connsiteY14" fmla="*/ 359376 h 2676273"/>
                <a:gd name="connsiteX15" fmla="*/ 1190637 w 2678023"/>
                <a:gd name="connsiteY15" fmla="*/ 143 h 2676273"/>
                <a:gd name="connsiteX16" fmla="*/ 1235841 w 2678023"/>
                <a:gd name="connsiteY16" fmla="*/ 48758 h 2676273"/>
                <a:gd name="connsiteX17" fmla="*/ 1269895 w 2678023"/>
                <a:gd name="connsiteY17" fmla="*/ 162273 h 2676273"/>
                <a:gd name="connsiteX18" fmla="*/ 1303434 w 2678023"/>
                <a:gd name="connsiteY18" fmla="*/ 192716 h 2676273"/>
                <a:gd name="connsiteX19" fmla="*/ 1376702 w 2678023"/>
                <a:gd name="connsiteY19" fmla="*/ 192716 h 2676273"/>
                <a:gd name="connsiteX20" fmla="*/ 1409209 w 2678023"/>
                <a:gd name="connsiteY20" fmla="*/ 163305 h 2676273"/>
                <a:gd name="connsiteX21" fmla="*/ 1447392 w 2678023"/>
                <a:gd name="connsiteY21" fmla="*/ 37922 h 2676273"/>
                <a:gd name="connsiteX22" fmla="*/ 1499505 w 2678023"/>
                <a:gd name="connsiteY22" fmla="*/ 256 h 2676273"/>
                <a:gd name="connsiteX23" fmla="*/ 1513436 w 2678023"/>
                <a:gd name="connsiteY23" fmla="*/ 772 h 2676273"/>
                <a:gd name="connsiteX24" fmla="*/ 1573290 w 2678023"/>
                <a:gd name="connsiteY24" fmla="*/ 65269 h 2676273"/>
                <a:gd name="connsiteX25" fmla="*/ 1576902 w 2678023"/>
                <a:gd name="connsiteY25" fmla="*/ 185492 h 2676273"/>
                <a:gd name="connsiteX26" fmla="*/ 1598057 w 2678023"/>
                <a:gd name="connsiteY26" fmla="*/ 220578 h 2676273"/>
                <a:gd name="connsiteX27" fmla="*/ 1674422 w 2678023"/>
                <a:gd name="connsiteY27" fmla="*/ 240702 h 2676273"/>
                <a:gd name="connsiteX28" fmla="*/ 1710540 w 2678023"/>
                <a:gd name="connsiteY28" fmla="*/ 221610 h 2676273"/>
                <a:gd name="connsiteX29" fmla="*/ 1779165 w 2678023"/>
                <a:gd name="connsiteY29" fmla="*/ 111707 h 2676273"/>
                <a:gd name="connsiteX30" fmla="*/ 1845726 w 2678023"/>
                <a:gd name="connsiteY30" fmla="*/ 88488 h 2676273"/>
                <a:gd name="connsiteX31" fmla="*/ 1857594 w 2678023"/>
                <a:gd name="connsiteY31" fmla="*/ 92616 h 2676273"/>
                <a:gd name="connsiteX32" fmla="*/ 1895260 w 2678023"/>
                <a:gd name="connsiteY32" fmla="*/ 166401 h 2676273"/>
                <a:gd name="connsiteX33" fmla="*/ 1868429 w 2678023"/>
                <a:gd name="connsiteY33" fmla="*/ 281980 h 2676273"/>
                <a:gd name="connsiteX34" fmla="*/ 1887004 w 2678023"/>
                <a:gd name="connsiteY34" fmla="*/ 332030 h 2676273"/>
                <a:gd name="connsiteX35" fmla="*/ 1946857 w 2678023"/>
                <a:gd name="connsiteY35" fmla="*/ 365052 h 2676273"/>
                <a:gd name="connsiteX36" fmla="*/ 1986588 w 2678023"/>
                <a:gd name="connsiteY36" fmla="*/ 355765 h 2676273"/>
                <a:gd name="connsiteX37" fmla="*/ 2081528 w 2678023"/>
                <a:gd name="connsiteY37" fmla="*/ 267532 h 2676273"/>
                <a:gd name="connsiteX38" fmla="*/ 2151701 w 2678023"/>
                <a:gd name="connsiteY38" fmla="*/ 261857 h 2676273"/>
                <a:gd name="connsiteX39" fmla="*/ 2155312 w 2678023"/>
                <a:gd name="connsiteY39" fmla="*/ 264437 h 2676273"/>
                <a:gd name="connsiteX40" fmla="*/ 2177500 w 2678023"/>
                <a:gd name="connsiteY40" fmla="*/ 353701 h 2676273"/>
                <a:gd name="connsiteX41" fmla="*/ 2122290 w 2678023"/>
                <a:gd name="connsiteY41" fmla="*/ 456896 h 2676273"/>
                <a:gd name="connsiteX42" fmla="*/ 2126934 w 2678023"/>
                <a:gd name="connsiteY42" fmla="*/ 505914 h 2676273"/>
                <a:gd name="connsiteX43" fmla="*/ 2173372 w 2678023"/>
                <a:gd name="connsiteY43" fmla="*/ 551836 h 2676273"/>
                <a:gd name="connsiteX44" fmla="*/ 2219810 w 2678023"/>
                <a:gd name="connsiteY44" fmla="*/ 555964 h 2676273"/>
                <a:gd name="connsiteX45" fmla="*/ 2336937 w 2678023"/>
                <a:gd name="connsiteY45" fmla="*/ 494046 h 2676273"/>
                <a:gd name="connsiteX46" fmla="*/ 2400917 w 2678023"/>
                <a:gd name="connsiteY46" fmla="*/ 507462 h 2676273"/>
                <a:gd name="connsiteX47" fmla="*/ 2420525 w 2678023"/>
                <a:gd name="connsiteY47" fmla="*/ 533777 h 2676273"/>
                <a:gd name="connsiteX48" fmla="*/ 2415365 w 2678023"/>
                <a:gd name="connsiteY48" fmla="*/ 591566 h 2676273"/>
                <a:gd name="connsiteX49" fmla="*/ 2321973 w 2678023"/>
                <a:gd name="connsiteY49" fmla="*/ 692182 h 2676273"/>
                <a:gd name="connsiteX50" fmla="*/ 2313718 w 2678023"/>
                <a:gd name="connsiteY50" fmla="*/ 733460 h 2676273"/>
                <a:gd name="connsiteX51" fmla="*/ 2349320 w 2678023"/>
                <a:gd name="connsiteY51" fmla="*/ 795377 h 2676273"/>
                <a:gd name="connsiteX52" fmla="*/ 2394726 w 2678023"/>
                <a:gd name="connsiteY52" fmla="*/ 810341 h 2676273"/>
                <a:gd name="connsiteX53" fmla="*/ 2526816 w 2678023"/>
                <a:gd name="connsiteY53" fmla="*/ 780414 h 2676273"/>
                <a:gd name="connsiteX54" fmla="*/ 2575834 w 2678023"/>
                <a:gd name="connsiteY54" fmla="*/ 803117 h 2676273"/>
                <a:gd name="connsiteX55" fmla="*/ 2591313 w 2678023"/>
                <a:gd name="connsiteY55" fmla="*/ 838719 h 2676273"/>
                <a:gd name="connsiteX56" fmla="*/ 2570158 w 2678023"/>
                <a:gd name="connsiteY56" fmla="*/ 896509 h 2676273"/>
                <a:gd name="connsiteX57" fmla="*/ 2461287 w 2678023"/>
                <a:gd name="connsiteY57" fmla="*/ 964103 h 2676273"/>
                <a:gd name="connsiteX58" fmla="*/ 2438068 w 2678023"/>
                <a:gd name="connsiteY58" fmla="*/ 1014669 h 2676273"/>
                <a:gd name="connsiteX59" fmla="*/ 2454063 w 2678023"/>
                <a:gd name="connsiteY59" fmla="*/ 1073490 h 2676273"/>
                <a:gd name="connsiteX60" fmla="*/ 2492762 w 2678023"/>
                <a:gd name="connsiteY60" fmla="*/ 1100837 h 2676273"/>
                <a:gd name="connsiteX61" fmla="*/ 2628464 w 2678023"/>
                <a:gd name="connsiteY61" fmla="*/ 1105997 h 2676273"/>
                <a:gd name="connsiteX62" fmla="*/ 2672322 w 2678023"/>
                <a:gd name="connsiteY62" fmla="*/ 1140567 h 2676273"/>
                <a:gd name="connsiteX63" fmla="*/ 2677998 w 2678023"/>
                <a:gd name="connsiteY63" fmla="*/ 1182361 h 2676273"/>
                <a:gd name="connsiteX64" fmla="*/ 2644459 w 2678023"/>
                <a:gd name="connsiteY64" fmla="*/ 1229831 h 2676273"/>
                <a:gd name="connsiteX65" fmla="*/ 2522172 w 2678023"/>
                <a:gd name="connsiteY65" fmla="*/ 1267498 h 2676273"/>
                <a:gd name="connsiteX66" fmla="*/ 2483990 w 2678023"/>
                <a:gd name="connsiteY66" fmla="*/ 1315999 h 2676273"/>
                <a:gd name="connsiteX67" fmla="*/ 2486570 w 2678023"/>
                <a:gd name="connsiteY67" fmla="*/ 1379981 h 2676273"/>
                <a:gd name="connsiteX68" fmla="*/ 2512885 w 2678023"/>
                <a:gd name="connsiteY68" fmla="*/ 1407843 h 2676273"/>
                <a:gd name="connsiteX69" fmla="*/ 2641363 w 2678023"/>
                <a:gd name="connsiteY69" fmla="*/ 1447058 h 2676273"/>
                <a:gd name="connsiteX70" fmla="*/ 2677998 w 2678023"/>
                <a:gd name="connsiteY70" fmla="*/ 1498139 h 2676273"/>
                <a:gd name="connsiteX71" fmla="*/ 2677998 w 2678023"/>
                <a:gd name="connsiteY71" fmla="*/ 1507427 h 2676273"/>
                <a:gd name="connsiteX72" fmla="*/ 2611952 w 2678023"/>
                <a:gd name="connsiteY72" fmla="*/ 1572956 h 2676273"/>
                <a:gd name="connsiteX73" fmla="*/ 2490182 w 2678023"/>
                <a:gd name="connsiteY73" fmla="*/ 1576568 h 2676273"/>
                <a:gd name="connsiteX74" fmla="*/ 2457675 w 2678023"/>
                <a:gd name="connsiteY74" fmla="*/ 1596691 h 2676273"/>
                <a:gd name="connsiteX75" fmla="*/ 2437036 w 2678023"/>
                <a:gd name="connsiteY75" fmla="*/ 1673056 h 2676273"/>
                <a:gd name="connsiteX76" fmla="*/ 2457159 w 2678023"/>
                <a:gd name="connsiteY76" fmla="*/ 1710206 h 2676273"/>
                <a:gd name="connsiteX77" fmla="*/ 2564483 w 2678023"/>
                <a:gd name="connsiteY77" fmla="*/ 1777283 h 2676273"/>
                <a:gd name="connsiteX78" fmla="*/ 2588733 w 2678023"/>
                <a:gd name="connsiteY78" fmla="*/ 1845908 h 2676273"/>
                <a:gd name="connsiteX79" fmla="*/ 2571706 w 2678023"/>
                <a:gd name="connsiteY79" fmla="*/ 1880995 h 2676273"/>
                <a:gd name="connsiteX80" fmla="*/ 2538684 w 2678023"/>
                <a:gd name="connsiteY80" fmla="*/ 1897506 h 2676273"/>
                <a:gd name="connsiteX81" fmla="*/ 2456643 w 2678023"/>
                <a:gd name="connsiteY81" fmla="*/ 1879447 h 2676273"/>
                <a:gd name="connsiteX82" fmla="*/ 2389566 w 2678023"/>
                <a:gd name="connsiteY82" fmla="*/ 1863967 h 2676273"/>
                <a:gd name="connsiteX83" fmla="*/ 2354479 w 2678023"/>
                <a:gd name="connsiteY83" fmla="*/ 1874803 h 2676273"/>
                <a:gd name="connsiteX84" fmla="*/ 2312170 w 2678023"/>
                <a:gd name="connsiteY84" fmla="*/ 1950652 h 2676273"/>
                <a:gd name="connsiteX85" fmla="*/ 2322489 w 2678023"/>
                <a:gd name="connsiteY85" fmla="*/ 1983158 h 2676273"/>
                <a:gd name="connsiteX86" fmla="*/ 2412785 w 2678023"/>
                <a:gd name="connsiteY86" fmla="*/ 2080162 h 2676273"/>
                <a:gd name="connsiteX87" fmla="*/ 2418461 w 2678023"/>
                <a:gd name="connsiteY87" fmla="*/ 2146723 h 2676273"/>
                <a:gd name="connsiteX88" fmla="*/ 2414849 w 2678023"/>
                <a:gd name="connsiteY88" fmla="*/ 2151883 h 2676273"/>
                <a:gd name="connsiteX89" fmla="*/ 2324037 w 2678023"/>
                <a:gd name="connsiteY89" fmla="*/ 2174586 h 2676273"/>
                <a:gd name="connsiteX90" fmla="*/ 2219294 w 2678023"/>
                <a:gd name="connsiteY90" fmla="*/ 2118860 h 2676273"/>
                <a:gd name="connsiteX91" fmla="*/ 2178531 w 2678023"/>
                <a:gd name="connsiteY91" fmla="*/ 2120408 h 2676273"/>
                <a:gd name="connsiteX92" fmla="*/ 2125386 w 2678023"/>
                <a:gd name="connsiteY92" fmla="*/ 2172522 h 2676273"/>
                <a:gd name="connsiteX93" fmla="*/ 2122806 w 2678023"/>
                <a:gd name="connsiteY93" fmla="*/ 2217412 h 2676273"/>
                <a:gd name="connsiteX94" fmla="*/ 2184723 w 2678023"/>
                <a:gd name="connsiteY94" fmla="*/ 2334539 h 2676273"/>
                <a:gd name="connsiteX95" fmla="*/ 2174404 w 2678023"/>
                <a:gd name="connsiteY95" fmla="*/ 2395424 h 2676273"/>
                <a:gd name="connsiteX96" fmla="*/ 2164084 w 2678023"/>
                <a:gd name="connsiteY96" fmla="*/ 2404712 h 2676273"/>
                <a:gd name="connsiteX97" fmla="*/ 2075336 w 2678023"/>
                <a:gd name="connsiteY97" fmla="*/ 2401616 h 2676273"/>
                <a:gd name="connsiteX98" fmla="*/ 1988652 w 2678023"/>
                <a:gd name="connsiteY98" fmla="*/ 2320607 h 2676273"/>
                <a:gd name="connsiteX99" fmla="*/ 1944277 w 2678023"/>
                <a:gd name="connsiteY99" fmla="*/ 2311836 h 2676273"/>
                <a:gd name="connsiteX100" fmla="*/ 1883392 w 2678023"/>
                <a:gd name="connsiteY100" fmla="*/ 2346406 h 2676273"/>
                <a:gd name="connsiteX101" fmla="*/ 1868429 w 2678023"/>
                <a:gd name="connsiteY101" fmla="*/ 2391812 h 2676273"/>
                <a:gd name="connsiteX102" fmla="*/ 1899388 w 2678023"/>
                <a:gd name="connsiteY102" fmla="*/ 2526998 h 2676273"/>
                <a:gd name="connsiteX103" fmla="*/ 1879264 w 2678023"/>
                <a:gd name="connsiteY103" fmla="*/ 2571888 h 2676273"/>
                <a:gd name="connsiteX104" fmla="*/ 1841082 w 2678023"/>
                <a:gd name="connsiteY104" fmla="*/ 2588916 h 2676273"/>
                <a:gd name="connsiteX105" fmla="*/ 1782777 w 2678023"/>
                <a:gd name="connsiteY105" fmla="*/ 2568277 h 2676273"/>
                <a:gd name="connsiteX106" fmla="*/ 1715184 w 2678023"/>
                <a:gd name="connsiteY106" fmla="*/ 2459405 h 2676273"/>
                <a:gd name="connsiteX107" fmla="*/ 1664618 w 2678023"/>
                <a:gd name="connsiteY107" fmla="*/ 2435670 h 2676273"/>
                <a:gd name="connsiteX108" fmla="*/ 1610440 w 2678023"/>
                <a:gd name="connsiteY108" fmla="*/ 2450118 h 2676273"/>
                <a:gd name="connsiteX109" fmla="*/ 1577418 w 2678023"/>
                <a:gd name="connsiteY109" fmla="*/ 2495008 h 2676273"/>
                <a:gd name="connsiteX110" fmla="*/ 1573806 w 2678023"/>
                <a:gd name="connsiteY110" fmla="*/ 2616778 h 2676273"/>
                <a:gd name="connsiteX111" fmla="*/ 1526852 w 2678023"/>
                <a:gd name="connsiteY111" fmla="*/ 2672504 h 2676273"/>
                <a:gd name="connsiteX112" fmla="*/ 1497441 w 2678023"/>
                <a:gd name="connsiteY112" fmla="*/ 2676116 h 2676273"/>
                <a:gd name="connsiteX113" fmla="*/ 1449972 w 2678023"/>
                <a:gd name="connsiteY113" fmla="*/ 2644125 h 2676273"/>
                <a:gd name="connsiteX114" fmla="*/ 1410241 w 2678023"/>
                <a:gd name="connsiteY114" fmla="*/ 2514615 h 2676273"/>
                <a:gd name="connsiteX115" fmla="*/ 1373091 w 2678023"/>
                <a:gd name="connsiteY115" fmla="*/ 2482624 h 2676273"/>
                <a:gd name="connsiteX116" fmla="*/ 1304982 w 2678023"/>
                <a:gd name="connsiteY116" fmla="*/ 2483140 h 2676273"/>
                <a:gd name="connsiteX117" fmla="*/ 1271959 w 2678023"/>
                <a:gd name="connsiteY117" fmla="*/ 2511519 h 2676273"/>
                <a:gd name="connsiteX118" fmla="*/ 1234293 w 2678023"/>
                <a:gd name="connsiteY118" fmla="*/ 2633806 h 2676273"/>
                <a:gd name="connsiteX119" fmla="*/ 1170828 w 2678023"/>
                <a:gd name="connsiteY119" fmla="*/ 2674568 h 2676273"/>
                <a:gd name="connsiteX120" fmla="*/ 1106847 w 2678023"/>
                <a:gd name="connsiteY120" fmla="*/ 2602331 h 2676273"/>
                <a:gd name="connsiteX121" fmla="*/ 1103751 w 2678023"/>
                <a:gd name="connsiteY121" fmla="*/ 2491396 h 2676273"/>
                <a:gd name="connsiteX122" fmla="*/ 1080532 w 2678023"/>
                <a:gd name="connsiteY122" fmla="*/ 2454245 h 2676273"/>
                <a:gd name="connsiteX123" fmla="*/ 1005199 w 2678023"/>
                <a:gd name="connsiteY123" fmla="*/ 2435154 h 2676273"/>
                <a:gd name="connsiteX124" fmla="*/ 969080 w 2678023"/>
                <a:gd name="connsiteY124" fmla="*/ 2454245 h 2676273"/>
                <a:gd name="connsiteX125" fmla="*/ 900456 w 2678023"/>
                <a:gd name="connsiteY125" fmla="*/ 2564149 h 2676273"/>
                <a:gd name="connsiteX126" fmla="*/ 836474 w 2678023"/>
                <a:gd name="connsiteY126" fmla="*/ 2587368 h 2676273"/>
                <a:gd name="connsiteX127" fmla="*/ 831830 w 2678023"/>
                <a:gd name="connsiteY127" fmla="*/ 2585820 h 2676273"/>
                <a:gd name="connsiteX128" fmla="*/ 785392 w 2678023"/>
                <a:gd name="connsiteY128" fmla="*/ 2504811 h 2676273"/>
                <a:gd name="connsiteX129" fmla="*/ 811707 w 2678023"/>
                <a:gd name="connsiteY129" fmla="*/ 2390780 h 2676273"/>
                <a:gd name="connsiteX130" fmla="*/ 794680 w 2678023"/>
                <a:gd name="connsiteY130" fmla="*/ 2344342 h 2676273"/>
                <a:gd name="connsiteX131" fmla="*/ 739470 w 2678023"/>
                <a:gd name="connsiteY131" fmla="*/ 2312352 h 2676273"/>
                <a:gd name="connsiteX132" fmla="*/ 689421 w 2678023"/>
                <a:gd name="connsiteY132" fmla="*/ 2321639 h 2676273"/>
                <a:gd name="connsiteX133" fmla="*/ 596029 w 2678023"/>
                <a:gd name="connsiteY133" fmla="*/ 2408839 h 2676273"/>
                <a:gd name="connsiteX134" fmla="*/ 530500 w 2678023"/>
                <a:gd name="connsiteY134" fmla="*/ 2415031 h 2676273"/>
                <a:gd name="connsiteX135" fmla="*/ 521212 w 2678023"/>
                <a:gd name="connsiteY135" fmla="*/ 2408839 h 2676273"/>
                <a:gd name="connsiteX136" fmla="*/ 500573 w 2678023"/>
                <a:gd name="connsiteY136" fmla="*/ 2322671 h 2676273"/>
                <a:gd name="connsiteX137" fmla="*/ 556298 w 2678023"/>
                <a:gd name="connsiteY137" fmla="*/ 2217928 h 2676273"/>
                <a:gd name="connsiteX138" fmla="*/ 552171 w 2678023"/>
                <a:gd name="connsiteY138" fmla="*/ 2168910 h 2676273"/>
                <a:gd name="connsiteX139" fmla="*/ 505733 w 2678023"/>
                <a:gd name="connsiteY139" fmla="*/ 2122988 h 2676273"/>
                <a:gd name="connsiteX140" fmla="*/ 457747 w 2678023"/>
                <a:gd name="connsiteY140" fmla="*/ 2119376 h 2676273"/>
                <a:gd name="connsiteX141" fmla="*/ 341652 w 2678023"/>
                <a:gd name="connsiteY141" fmla="*/ 2180778 h 2676273"/>
                <a:gd name="connsiteX142" fmla="*/ 278187 w 2678023"/>
                <a:gd name="connsiteY142" fmla="*/ 2168910 h 2676273"/>
                <a:gd name="connsiteX143" fmla="*/ 274059 w 2678023"/>
                <a:gd name="connsiteY143" fmla="*/ 2164266 h 2676273"/>
                <a:gd name="connsiteX144" fmla="*/ 276639 w 2678023"/>
                <a:gd name="connsiteY144" fmla="*/ 2069326 h 2676273"/>
                <a:gd name="connsiteX145" fmla="*/ 354551 w 2678023"/>
                <a:gd name="connsiteY145" fmla="*/ 1986254 h 2676273"/>
                <a:gd name="connsiteX146" fmla="*/ 363839 w 2678023"/>
                <a:gd name="connsiteY146" fmla="*/ 1940848 h 2676273"/>
                <a:gd name="connsiteX147" fmla="*/ 328237 w 2678023"/>
                <a:gd name="connsiteY147" fmla="*/ 1878931 h 2676273"/>
                <a:gd name="connsiteX148" fmla="*/ 283347 w 2678023"/>
                <a:gd name="connsiteY148" fmla="*/ 1866031 h 2676273"/>
                <a:gd name="connsiteX149" fmla="*/ 170864 w 2678023"/>
                <a:gd name="connsiteY149" fmla="*/ 1891830 h 2676273"/>
                <a:gd name="connsiteX150" fmla="*/ 155900 w 2678023"/>
                <a:gd name="connsiteY150" fmla="*/ 1895442 h 2676273"/>
                <a:gd name="connsiteX151" fmla="*/ 100175 w 2678023"/>
                <a:gd name="connsiteY151" fmla="*/ 1868095 h 2676273"/>
                <a:gd name="connsiteX152" fmla="*/ 87275 w 2678023"/>
                <a:gd name="connsiteY152" fmla="*/ 1838169 h 2676273"/>
                <a:gd name="connsiteX153" fmla="*/ 107915 w 2678023"/>
                <a:gd name="connsiteY153" fmla="*/ 1779863 h 2676273"/>
                <a:gd name="connsiteX154" fmla="*/ 213690 w 2678023"/>
                <a:gd name="connsiteY154" fmla="*/ 1713818 h 2676273"/>
                <a:gd name="connsiteX155" fmla="*/ 238972 w 2678023"/>
                <a:gd name="connsiteY155" fmla="*/ 1654481 h 2676273"/>
                <a:gd name="connsiteX156" fmla="*/ 222977 w 2678023"/>
                <a:gd name="connsiteY156" fmla="*/ 1600819 h 2676273"/>
                <a:gd name="connsiteX157" fmla="*/ 184279 w 2678023"/>
                <a:gd name="connsiteY157" fmla="*/ 1575020 h 2676273"/>
                <a:gd name="connsiteX158" fmla="*/ 59413 w 2678023"/>
                <a:gd name="connsiteY158" fmla="*/ 1571408 h 2676273"/>
                <a:gd name="connsiteX159" fmla="*/ 3687 w 2678023"/>
                <a:gd name="connsiteY159" fmla="*/ 1524454 h 2676273"/>
                <a:gd name="connsiteX160" fmla="*/ 1623 w 2678023"/>
                <a:gd name="connsiteY160" fmla="*/ 1513619 h 2676273"/>
                <a:gd name="connsiteX161" fmla="*/ 48577 w 2678023"/>
                <a:gd name="connsiteY161" fmla="*/ 1442414 h 2676273"/>
                <a:gd name="connsiteX162" fmla="*/ 160544 w 2678023"/>
                <a:gd name="connsiteY162" fmla="*/ 1408359 h 2676273"/>
                <a:gd name="connsiteX163" fmla="*/ 194083 w 2678023"/>
                <a:gd name="connsiteY163" fmla="*/ 1370693 h 2676273"/>
                <a:gd name="connsiteX164" fmla="*/ 192534 w 2678023"/>
                <a:gd name="connsiteY164" fmla="*/ 1298972 h 2676273"/>
                <a:gd name="connsiteX165" fmla="*/ 166220 w 2678023"/>
                <a:gd name="connsiteY165" fmla="*/ 1269561 h 2676273"/>
                <a:gd name="connsiteX166" fmla="*/ 47029 w 2678023"/>
                <a:gd name="connsiteY166" fmla="*/ 1232927 h 2676273"/>
                <a:gd name="connsiteX167" fmla="*/ 1623 w 2678023"/>
                <a:gd name="connsiteY167" fmla="*/ 1166882 h 2676273"/>
                <a:gd name="connsiteX168" fmla="*/ 6267 w 2678023"/>
                <a:gd name="connsiteY168" fmla="*/ 1139535 h 2676273"/>
                <a:gd name="connsiteX169" fmla="*/ 49093 w 2678023"/>
                <a:gd name="connsiteY169" fmla="*/ 1105481 h 2676273"/>
                <a:gd name="connsiteX170" fmla="*/ 164672 w 2678023"/>
                <a:gd name="connsiteY170" fmla="*/ 1101869 h 2676273"/>
                <a:gd name="connsiteX171" fmla="*/ 181699 w 2678023"/>
                <a:gd name="connsiteY171" fmla="*/ 1101353 h 2676273"/>
                <a:gd name="connsiteX172" fmla="*/ 227621 w 2678023"/>
                <a:gd name="connsiteY172" fmla="*/ 1065234 h 2676273"/>
                <a:gd name="connsiteX173" fmla="*/ 241036 w 2678023"/>
                <a:gd name="connsiteY173" fmla="*/ 1014153 h 2676273"/>
                <a:gd name="connsiteX174" fmla="*/ 219366 w 2678023"/>
                <a:gd name="connsiteY174" fmla="*/ 965651 h 2676273"/>
                <a:gd name="connsiteX175" fmla="*/ 113590 w 2678023"/>
                <a:gd name="connsiteY175" fmla="*/ 899605 h 2676273"/>
                <a:gd name="connsiteX176" fmla="*/ 89855 w 2678023"/>
                <a:gd name="connsiteY176" fmla="*/ 832012 h 2676273"/>
                <a:gd name="connsiteX177" fmla="*/ 104818 w 2678023"/>
                <a:gd name="connsiteY177" fmla="*/ 799505 h 2676273"/>
                <a:gd name="connsiteX178" fmla="*/ 151256 w 2678023"/>
                <a:gd name="connsiteY178" fmla="*/ 779898 h 2676273"/>
                <a:gd name="connsiteX179" fmla="*/ 283347 w 2678023"/>
                <a:gd name="connsiteY179" fmla="*/ 810341 h 2676273"/>
                <a:gd name="connsiteX180" fmla="*/ 331332 w 2678023"/>
                <a:gd name="connsiteY180" fmla="*/ 794345 h 2676273"/>
                <a:gd name="connsiteX181" fmla="*/ 363839 w 2678023"/>
                <a:gd name="connsiteY181" fmla="*/ 737588 h 2676273"/>
                <a:gd name="connsiteX182" fmla="*/ 354551 w 2678023"/>
                <a:gd name="connsiteY182" fmla="*/ 689086 h 2676273"/>
                <a:gd name="connsiteX183" fmla="*/ 266835 w 2678023"/>
                <a:gd name="connsiteY183" fmla="*/ 595694 h 2676273"/>
                <a:gd name="connsiteX184" fmla="*/ 261675 w 2678023"/>
                <a:gd name="connsiteY184" fmla="*/ 529133 h 2676273"/>
                <a:gd name="connsiteX185" fmla="*/ 270447 w 2678023"/>
                <a:gd name="connsiteY185" fmla="*/ 516233 h 2676273"/>
                <a:gd name="connsiteX186" fmla="*/ 349907 w 2678023"/>
                <a:gd name="connsiteY186" fmla="*/ 498690 h 2676273"/>
                <a:gd name="connsiteX187" fmla="*/ 457231 w 2678023"/>
                <a:gd name="connsiteY187" fmla="*/ 555964 h 2676273"/>
                <a:gd name="connsiteX188" fmla="*/ 507797 w 2678023"/>
                <a:gd name="connsiteY188" fmla="*/ 551320 h 2676273"/>
                <a:gd name="connsiteX189" fmla="*/ 551139 w 2678023"/>
                <a:gd name="connsiteY189" fmla="*/ 508494 h 2676273"/>
                <a:gd name="connsiteX190" fmla="*/ 556815 w 2678023"/>
                <a:gd name="connsiteY190" fmla="*/ 456896 h 2676273"/>
                <a:gd name="connsiteX191" fmla="*/ 494381 w 2678023"/>
                <a:gd name="connsiteY191" fmla="*/ 339769 h 2676273"/>
                <a:gd name="connsiteX192" fmla="*/ 505217 w 2678023"/>
                <a:gd name="connsiteY192" fmla="*/ 280432 h 2676273"/>
                <a:gd name="connsiteX193" fmla="*/ 537723 w 2678023"/>
                <a:gd name="connsiteY193" fmla="*/ 256181 h 2676273"/>
                <a:gd name="connsiteX194" fmla="*/ 590353 w 2678023"/>
                <a:gd name="connsiteY194" fmla="*/ 261857 h 2676273"/>
                <a:gd name="connsiteX195" fmla="*/ 679617 w 2678023"/>
                <a:gd name="connsiteY195" fmla="*/ 344929 h 2676273"/>
                <a:gd name="connsiteX196" fmla="*/ 754950 w 2678023"/>
                <a:gd name="connsiteY196" fmla="*/ 355765 h 2676273"/>
                <a:gd name="connsiteX197" fmla="*/ 797260 w 2678023"/>
                <a:gd name="connsiteY197" fmla="*/ 329450 h 2676273"/>
                <a:gd name="connsiteX198" fmla="*/ 811707 w 2678023"/>
                <a:gd name="connsiteY198" fmla="*/ 285076 h 2676273"/>
                <a:gd name="connsiteX199" fmla="*/ 781781 w 2678023"/>
                <a:gd name="connsiteY199" fmla="*/ 156081 h 2676273"/>
                <a:gd name="connsiteX200" fmla="*/ 807064 w 2678023"/>
                <a:gd name="connsiteY200" fmla="*/ 100872 h 2676273"/>
                <a:gd name="connsiteX201" fmla="*/ 841634 w 2678023"/>
                <a:gd name="connsiteY201" fmla="*/ 86424 h 2676273"/>
                <a:gd name="connsiteX202" fmla="*/ 896328 w 2678023"/>
                <a:gd name="connsiteY202" fmla="*/ 106031 h 2676273"/>
                <a:gd name="connsiteX203" fmla="*/ 965469 w 2678023"/>
                <a:gd name="connsiteY203" fmla="*/ 217483 h 2676273"/>
                <a:gd name="connsiteX204" fmla="*/ 1013455 w 2678023"/>
                <a:gd name="connsiteY204" fmla="*/ 240702 h 2676273"/>
                <a:gd name="connsiteX205" fmla="*/ 1077952 w 2678023"/>
                <a:gd name="connsiteY205" fmla="*/ 222642 h 2676273"/>
                <a:gd name="connsiteX206" fmla="*/ 1101687 w 2678023"/>
                <a:gd name="connsiteY206" fmla="*/ 188072 h 2676273"/>
                <a:gd name="connsiteX207" fmla="*/ 1106847 w 2678023"/>
                <a:gd name="connsiteY207" fmla="*/ 53918 h 2676273"/>
                <a:gd name="connsiteX208" fmla="*/ 1145029 w 2678023"/>
                <a:gd name="connsiteY208" fmla="*/ 4900 h 2676273"/>
                <a:gd name="connsiteX209" fmla="*/ 1158960 w 2678023"/>
                <a:gd name="connsiteY209" fmla="*/ 1804 h 2676273"/>
                <a:gd name="connsiteX210" fmla="*/ 1190637 w 2678023"/>
                <a:gd name="connsiteY210" fmla="*/ 143 h 2676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</a:cxnLst>
              <a:rect l="l" t="t" r="r" b="b"/>
              <a:pathLst>
                <a:path w="2678023" h="2676273">
                  <a:moveTo>
                    <a:pt x="1338961" y="855269"/>
                  </a:moveTo>
                  <a:cubicBezTo>
                    <a:pt x="1073250" y="855269"/>
                    <a:pt x="857849" y="1070670"/>
                    <a:pt x="857849" y="1336381"/>
                  </a:cubicBezTo>
                  <a:cubicBezTo>
                    <a:pt x="857849" y="1602092"/>
                    <a:pt x="1073250" y="1817493"/>
                    <a:pt x="1338961" y="1817493"/>
                  </a:cubicBezTo>
                  <a:cubicBezTo>
                    <a:pt x="1604672" y="1817493"/>
                    <a:pt x="1820073" y="1602092"/>
                    <a:pt x="1820073" y="1336381"/>
                  </a:cubicBezTo>
                  <a:cubicBezTo>
                    <a:pt x="1820073" y="1070670"/>
                    <a:pt x="1604672" y="855269"/>
                    <a:pt x="1338961" y="855269"/>
                  </a:cubicBezTo>
                  <a:close/>
                  <a:moveTo>
                    <a:pt x="1338961" y="545806"/>
                  </a:moveTo>
                  <a:cubicBezTo>
                    <a:pt x="1775584" y="545806"/>
                    <a:pt x="2129536" y="899758"/>
                    <a:pt x="2129536" y="1336381"/>
                  </a:cubicBezTo>
                  <a:cubicBezTo>
                    <a:pt x="2129536" y="1773004"/>
                    <a:pt x="1775584" y="2126956"/>
                    <a:pt x="1338961" y="2126956"/>
                  </a:cubicBezTo>
                  <a:cubicBezTo>
                    <a:pt x="902338" y="2126956"/>
                    <a:pt x="548386" y="1773004"/>
                    <a:pt x="548386" y="1336381"/>
                  </a:cubicBezTo>
                  <a:cubicBezTo>
                    <a:pt x="548386" y="899758"/>
                    <a:pt x="902338" y="545806"/>
                    <a:pt x="1338961" y="545806"/>
                  </a:cubicBezTo>
                  <a:close/>
                  <a:moveTo>
                    <a:pt x="1340068" y="359376"/>
                  </a:moveTo>
                  <a:cubicBezTo>
                    <a:pt x="796228" y="358860"/>
                    <a:pt x="363839" y="794861"/>
                    <a:pt x="361775" y="1331995"/>
                  </a:cubicBezTo>
                  <a:cubicBezTo>
                    <a:pt x="359711" y="1882027"/>
                    <a:pt x="806032" y="2314416"/>
                    <a:pt x="1338521" y="2312868"/>
                  </a:cubicBezTo>
                  <a:cubicBezTo>
                    <a:pt x="1869461" y="2314932"/>
                    <a:pt x="2317329" y="1887702"/>
                    <a:pt x="2316814" y="1335606"/>
                  </a:cubicBezTo>
                  <a:cubicBezTo>
                    <a:pt x="2316298" y="792797"/>
                    <a:pt x="1880813" y="359892"/>
                    <a:pt x="1340068" y="359376"/>
                  </a:cubicBezTo>
                  <a:close/>
                  <a:moveTo>
                    <a:pt x="1190637" y="143"/>
                  </a:moveTo>
                  <a:cubicBezTo>
                    <a:pt x="1216299" y="1546"/>
                    <a:pt x="1225780" y="13543"/>
                    <a:pt x="1235841" y="48758"/>
                  </a:cubicBezTo>
                  <a:cubicBezTo>
                    <a:pt x="1246676" y="86940"/>
                    <a:pt x="1259576" y="124091"/>
                    <a:pt x="1269895" y="162273"/>
                  </a:cubicBezTo>
                  <a:cubicBezTo>
                    <a:pt x="1275055" y="180332"/>
                    <a:pt x="1285890" y="190136"/>
                    <a:pt x="1303434" y="192716"/>
                  </a:cubicBezTo>
                  <a:cubicBezTo>
                    <a:pt x="1327685" y="195812"/>
                    <a:pt x="1352452" y="195812"/>
                    <a:pt x="1376702" y="192716"/>
                  </a:cubicBezTo>
                  <a:cubicBezTo>
                    <a:pt x="1393730" y="190652"/>
                    <a:pt x="1404049" y="180332"/>
                    <a:pt x="1409209" y="163305"/>
                  </a:cubicBezTo>
                  <a:cubicBezTo>
                    <a:pt x="1421593" y="121511"/>
                    <a:pt x="1434492" y="79717"/>
                    <a:pt x="1447392" y="37922"/>
                  </a:cubicBezTo>
                  <a:cubicBezTo>
                    <a:pt x="1457195" y="6964"/>
                    <a:pt x="1466998" y="-260"/>
                    <a:pt x="1499505" y="256"/>
                  </a:cubicBezTo>
                  <a:cubicBezTo>
                    <a:pt x="1504149" y="256"/>
                    <a:pt x="1508793" y="256"/>
                    <a:pt x="1513436" y="772"/>
                  </a:cubicBezTo>
                  <a:cubicBezTo>
                    <a:pt x="1559358" y="5416"/>
                    <a:pt x="1572258" y="19347"/>
                    <a:pt x="1573290" y="65269"/>
                  </a:cubicBezTo>
                  <a:cubicBezTo>
                    <a:pt x="1574322" y="105515"/>
                    <a:pt x="1575870" y="145246"/>
                    <a:pt x="1576902" y="185492"/>
                  </a:cubicBezTo>
                  <a:cubicBezTo>
                    <a:pt x="1577418" y="201487"/>
                    <a:pt x="1583093" y="213871"/>
                    <a:pt x="1598057" y="220578"/>
                  </a:cubicBezTo>
                  <a:cubicBezTo>
                    <a:pt x="1622308" y="231414"/>
                    <a:pt x="1647590" y="238638"/>
                    <a:pt x="1674422" y="240702"/>
                  </a:cubicBezTo>
                  <a:cubicBezTo>
                    <a:pt x="1690933" y="241733"/>
                    <a:pt x="1702285" y="235026"/>
                    <a:pt x="1710540" y="221610"/>
                  </a:cubicBezTo>
                  <a:cubicBezTo>
                    <a:pt x="1733243" y="184976"/>
                    <a:pt x="1756462" y="148342"/>
                    <a:pt x="1779165" y="111707"/>
                  </a:cubicBezTo>
                  <a:cubicBezTo>
                    <a:pt x="1798772" y="80749"/>
                    <a:pt x="1810640" y="76621"/>
                    <a:pt x="1845726" y="88488"/>
                  </a:cubicBezTo>
                  <a:cubicBezTo>
                    <a:pt x="1849854" y="90036"/>
                    <a:pt x="1853466" y="91068"/>
                    <a:pt x="1857594" y="92616"/>
                  </a:cubicBezTo>
                  <a:cubicBezTo>
                    <a:pt x="1898356" y="110159"/>
                    <a:pt x="1905063" y="123059"/>
                    <a:pt x="1895260" y="166401"/>
                  </a:cubicBezTo>
                  <a:cubicBezTo>
                    <a:pt x="1886488" y="205099"/>
                    <a:pt x="1877717" y="243281"/>
                    <a:pt x="1868429" y="281980"/>
                  </a:cubicBezTo>
                  <a:cubicBezTo>
                    <a:pt x="1863269" y="303135"/>
                    <a:pt x="1868429" y="319646"/>
                    <a:pt x="1887004" y="332030"/>
                  </a:cubicBezTo>
                  <a:cubicBezTo>
                    <a:pt x="1906096" y="344929"/>
                    <a:pt x="1925187" y="356796"/>
                    <a:pt x="1946857" y="365052"/>
                  </a:cubicBezTo>
                  <a:cubicBezTo>
                    <a:pt x="1962337" y="370728"/>
                    <a:pt x="1974720" y="367116"/>
                    <a:pt x="1986588" y="355765"/>
                  </a:cubicBezTo>
                  <a:cubicBezTo>
                    <a:pt x="2018062" y="325838"/>
                    <a:pt x="2049537" y="296943"/>
                    <a:pt x="2081528" y="267532"/>
                  </a:cubicBezTo>
                  <a:cubicBezTo>
                    <a:pt x="2107843" y="242765"/>
                    <a:pt x="2122290" y="241733"/>
                    <a:pt x="2151701" y="261857"/>
                  </a:cubicBezTo>
                  <a:cubicBezTo>
                    <a:pt x="2153248" y="262889"/>
                    <a:pt x="2154281" y="263405"/>
                    <a:pt x="2155312" y="264437"/>
                  </a:cubicBezTo>
                  <a:cubicBezTo>
                    <a:pt x="2205363" y="300555"/>
                    <a:pt x="2198139" y="316034"/>
                    <a:pt x="2177500" y="353701"/>
                  </a:cubicBezTo>
                  <a:cubicBezTo>
                    <a:pt x="2158925" y="387755"/>
                    <a:pt x="2141381" y="422842"/>
                    <a:pt x="2122290" y="456896"/>
                  </a:cubicBezTo>
                  <a:cubicBezTo>
                    <a:pt x="2112487" y="474955"/>
                    <a:pt x="2114550" y="490435"/>
                    <a:pt x="2126934" y="505914"/>
                  </a:cubicBezTo>
                  <a:cubicBezTo>
                    <a:pt x="2140865" y="522941"/>
                    <a:pt x="2156345" y="538421"/>
                    <a:pt x="2173372" y="551836"/>
                  </a:cubicBezTo>
                  <a:cubicBezTo>
                    <a:pt x="2187819" y="563187"/>
                    <a:pt x="2202783" y="564735"/>
                    <a:pt x="2219810" y="555964"/>
                  </a:cubicBezTo>
                  <a:cubicBezTo>
                    <a:pt x="2258508" y="534809"/>
                    <a:pt x="2297722" y="514170"/>
                    <a:pt x="2336937" y="494046"/>
                  </a:cubicBezTo>
                  <a:cubicBezTo>
                    <a:pt x="2364799" y="479599"/>
                    <a:pt x="2380795" y="482695"/>
                    <a:pt x="2400917" y="507462"/>
                  </a:cubicBezTo>
                  <a:cubicBezTo>
                    <a:pt x="2408141" y="515717"/>
                    <a:pt x="2414849" y="524489"/>
                    <a:pt x="2420525" y="533777"/>
                  </a:cubicBezTo>
                  <a:cubicBezTo>
                    <a:pt x="2434972" y="556480"/>
                    <a:pt x="2433424" y="571443"/>
                    <a:pt x="2415365" y="591566"/>
                  </a:cubicBezTo>
                  <a:cubicBezTo>
                    <a:pt x="2384406" y="625105"/>
                    <a:pt x="2353448" y="659159"/>
                    <a:pt x="2321973" y="692182"/>
                  </a:cubicBezTo>
                  <a:cubicBezTo>
                    <a:pt x="2310106" y="704565"/>
                    <a:pt x="2307526" y="717981"/>
                    <a:pt x="2313718" y="733460"/>
                  </a:cubicBezTo>
                  <a:cubicBezTo>
                    <a:pt x="2323005" y="755647"/>
                    <a:pt x="2334357" y="776286"/>
                    <a:pt x="2349320" y="795377"/>
                  </a:cubicBezTo>
                  <a:cubicBezTo>
                    <a:pt x="2361187" y="810857"/>
                    <a:pt x="2375635" y="814984"/>
                    <a:pt x="2394726" y="810341"/>
                  </a:cubicBezTo>
                  <a:cubicBezTo>
                    <a:pt x="2438584" y="799505"/>
                    <a:pt x="2482958" y="789701"/>
                    <a:pt x="2526816" y="780414"/>
                  </a:cubicBezTo>
                  <a:cubicBezTo>
                    <a:pt x="2550035" y="775254"/>
                    <a:pt x="2563967" y="781962"/>
                    <a:pt x="2575834" y="803117"/>
                  </a:cubicBezTo>
                  <a:cubicBezTo>
                    <a:pt x="2582026" y="814468"/>
                    <a:pt x="2587186" y="826336"/>
                    <a:pt x="2591313" y="838719"/>
                  </a:cubicBezTo>
                  <a:cubicBezTo>
                    <a:pt x="2600085" y="867098"/>
                    <a:pt x="2595441" y="880514"/>
                    <a:pt x="2570158" y="896509"/>
                  </a:cubicBezTo>
                  <a:cubicBezTo>
                    <a:pt x="2534040" y="919213"/>
                    <a:pt x="2498437" y="942948"/>
                    <a:pt x="2461287" y="964103"/>
                  </a:cubicBezTo>
                  <a:cubicBezTo>
                    <a:pt x="2440132" y="976486"/>
                    <a:pt x="2434456" y="992998"/>
                    <a:pt x="2438068" y="1014669"/>
                  </a:cubicBezTo>
                  <a:cubicBezTo>
                    <a:pt x="2441164" y="1034792"/>
                    <a:pt x="2446840" y="1054399"/>
                    <a:pt x="2454063" y="1073490"/>
                  </a:cubicBezTo>
                  <a:cubicBezTo>
                    <a:pt x="2460771" y="1091033"/>
                    <a:pt x="2472638" y="1100321"/>
                    <a:pt x="2492762" y="1100837"/>
                  </a:cubicBezTo>
                  <a:cubicBezTo>
                    <a:pt x="2538168" y="1101353"/>
                    <a:pt x="2583058" y="1104449"/>
                    <a:pt x="2628464" y="1105997"/>
                  </a:cubicBezTo>
                  <a:cubicBezTo>
                    <a:pt x="2653230" y="1107029"/>
                    <a:pt x="2665614" y="1116832"/>
                    <a:pt x="2672322" y="1140567"/>
                  </a:cubicBezTo>
                  <a:cubicBezTo>
                    <a:pt x="2676449" y="1153983"/>
                    <a:pt x="2677998" y="1167914"/>
                    <a:pt x="2677998" y="1182361"/>
                  </a:cubicBezTo>
                  <a:cubicBezTo>
                    <a:pt x="2677998" y="1210224"/>
                    <a:pt x="2670258" y="1221576"/>
                    <a:pt x="2644459" y="1229831"/>
                  </a:cubicBezTo>
                  <a:cubicBezTo>
                    <a:pt x="2603697" y="1242731"/>
                    <a:pt x="2562934" y="1255114"/>
                    <a:pt x="2522172" y="1267498"/>
                  </a:cubicBezTo>
                  <a:cubicBezTo>
                    <a:pt x="2492762" y="1276269"/>
                    <a:pt x="2485022" y="1285557"/>
                    <a:pt x="2483990" y="1315999"/>
                  </a:cubicBezTo>
                  <a:cubicBezTo>
                    <a:pt x="2483474" y="1337154"/>
                    <a:pt x="2481926" y="1358825"/>
                    <a:pt x="2486570" y="1379981"/>
                  </a:cubicBezTo>
                  <a:cubicBezTo>
                    <a:pt x="2489666" y="1394428"/>
                    <a:pt x="2498437" y="1403200"/>
                    <a:pt x="2512885" y="1407843"/>
                  </a:cubicBezTo>
                  <a:cubicBezTo>
                    <a:pt x="2555711" y="1420743"/>
                    <a:pt x="2598537" y="1433642"/>
                    <a:pt x="2641363" y="1447058"/>
                  </a:cubicBezTo>
                  <a:cubicBezTo>
                    <a:pt x="2671290" y="1456345"/>
                    <a:pt x="2678514" y="1466665"/>
                    <a:pt x="2677998" y="1498139"/>
                  </a:cubicBezTo>
                  <a:cubicBezTo>
                    <a:pt x="2677998" y="1501235"/>
                    <a:pt x="2677998" y="1504331"/>
                    <a:pt x="2677998" y="1507427"/>
                  </a:cubicBezTo>
                  <a:cubicBezTo>
                    <a:pt x="2675934" y="1555929"/>
                    <a:pt x="2660454" y="1571408"/>
                    <a:pt x="2611952" y="1572956"/>
                  </a:cubicBezTo>
                  <a:cubicBezTo>
                    <a:pt x="2571190" y="1573988"/>
                    <a:pt x="2530944" y="1576052"/>
                    <a:pt x="2490182" y="1576568"/>
                  </a:cubicBezTo>
                  <a:cubicBezTo>
                    <a:pt x="2474702" y="1577084"/>
                    <a:pt x="2463867" y="1583792"/>
                    <a:pt x="2457675" y="1596691"/>
                  </a:cubicBezTo>
                  <a:cubicBezTo>
                    <a:pt x="2446324" y="1620942"/>
                    <a:pt x="2439100" y="1646225"/>
                    <a:pt x="2437036" y="1673056"/>
                  </a:cubicBezTo>
                  <a:cubicBezTo>
                    <a:pt x="2435488" y="1690083"/>
                    <a:pt x="2442712" y="1701435"/>
                    <a:pt x="2457159" y="1710206"/>
                  </a:cubicBezTo>
                  <a:cubicBezTo>
                    <a:pt x="2493278" y="1732393"/>
                    <a:pt x="2528880" y="1754580"/>
                    <a:pt x="2564483" y="1777283"/>
                  </a:cubicBezTo>
                  <a:cubicBezTo>
                    <a:pt x="2596989" y="1797406"/>
                    <a:pt x="2601117" y="1809790"/>
                    <a:pt x="2588733" y="1845908"/>
                  </a:cubicBezTo>
                  <a:cubicBezTo>
                    <a:pt x="2584606" y="1858292"/>
                    <a:pt x="2578930" y="1870159"/>
                    <a:pt x="2571706" y="1880995"/>
                  </a:cubicBezTo>
                  <a:cubicBezTo>
                    <a:pt x="2564998" y="1890798"/>
                    <a:pt x="2554163" y="1897506"/>
                    <a:pt x="2538684" y="1897506"/>
                  </a:cubicBezTo>
                  <a:cubicBezTo>
                    <a:pt x="2511337" y="1891314"/>
                    <a:pt x="2483990" y="1885122"/>
                    <a:pt x="2456643" y="1879447"/>
                  </a:cubicBezTo>
                  <a:cubicBezTo>
                    <a:pt x="2434456" y="1874287"/>
                    <a:pt x="2411753" y="1869643"/>
                    <a:pt x="2389566" y="1863967"/>
                  </a:cubicBezTo>
                  <a:cubicBezTo>
                    <a:pt x="2375119" y="1860355"/>
                    <a:pt x="2363767" y="1864483"/>
                    <a:pt x="2354479" y="1874803"/>
                  </a:cubicBezTo>
                  <a:cubicBezTo>
                    <a:pt x="2335389" y="1896990"/>
                    <a:pt x="2320425" y="1922273"/>
                    <a:pt x="2312170" y="1950652"/>
                  </a:cubicBezTo>
                  <a:cubicBezTo>
                    <a:pt x="2308042" y="1964067"/>
                    <a:pt x="2314234" y="1973870"/>
                    <a:pt x="2322489" y="1983158"/>
                  </a:cubicBezTo>
                  <a:cubicBezTo>
                    <a:pt x="2352416" y="2015665"/>
                    <a:pt x="2382858" y="2048171"/>
                    <a:pt x="2412785" y="2080162"/>
                  </a:cubicBezTo>
                  <a:cubicBezTo>
                    <a:pt x="2435488" y="2104413"/>
                    <a:pt x="2436520" y="2118860"/>
                    <a:pt x="2418461" y="2146723"/>
                  </a:cubicBezTo>
                  <a:cubicBezTo>
                    <a:pt x="2417429" y="2148271"/>
                    <a:pt x="2416397" y="2150335"/>
                    <a:pt x="2414849" y="2151883"/>
                  </a:cubicBezTo>
                  <a:cubicBezTo>
                    <a:pt x="2380795" y="2197805"/>
                    <a:pt x="2365831" y="2198321"/>
                    <a:pt x="2324037" y="2174586"/>
                  </a:cubicBezTo>
                  <a:cubicBezTo>
                    <a:pt x="2289982" y="2154979"/>
                    <a:pt x="2253864" y="2137435"/>
                    <a:pt x="2219294" y="2118860"/>
                  </a:cubicBezTo>
                  <a:cubicBezTo>
                    <a:pt x="2204846" y="2111121"/>
                    <a:pt x="2191431" y="2111121"/>
                    <a:pt x="2178531" y="2120408"/>
                  </a:cubicBezTo>
                  <a:cubicBezTo>
                    <a:pt x="2157892" y="2134856"/>
                    <a:pt x="2140349" y="2152399"/>
                    <a:pt x="2125386" y="2172522"/>
                  </a:cubicBezTo>
                  <a:cubicBezTo>
                    <a:pt x="2114550" y="2186969"/>
                    <a:pt x="2114034" y="2201417"/>
                    <a:pt x="2122806" y="2217412"/>
                  </a:cubicBezTo>
                  <a:cubicBezTo>
                    <a:pt x="2143961" y="2256110"/>
                    <a:pt x="2164600" y="2295324"/>
                    <a:pt x="2184723" y="2334539"/>
                  </a:cubicBezTo>
                  <a:cubicBezTo>
                    <a:pt x="2198655" y="2361886"/>
                    <a:pt x="2196591" y="2374269"/>
                    <a:pt x="2174404" y="2395424"/>
                  </a:cubicBezTo>
                  <a:cubicBezTo>
                    <a:pt x="2170792" y="2398520"/>
                    <a:pt x="2167696" y="2402132"/>
                    <a:pt x="2164084" y="2404712"/>
                  </a:cubicBezTo>
                  <a:cubicBezTo>
                    <a:pt x="2131062" y="2428963"/>
                    <a:pt x="2114034" y="2440830"/>
                    <a:pt x="2075336" y="2401616"/>
                  </a:cubicBezTo>
                  <a:cubicBezTo>
                    <a:pt x="2047473" y="2373237"/>
                    <a:pt x="2017547" y="2347954"/>
                    <a:pt x="1988652" y="2320607"/>
                  </a:cubicBezTo>
                  <a:cubicBezTo>
                    <a:pt x="1975236" y="2307708"/>
                    <a:pt x="1960789" y="2305128"/>
                    <a:pt x="1944277" y="2311836"/>
                  </a:cubicBezTo>
                  <a:cubicBezTo>
                    <a:pt x="1922607" y="2320607"/>
                    <a:pt x="1901968" y="2331959"/>
                    <a:pt x="1883392" y="2346406"/>
                  </a:cubicBezTo>
                  <a:cubicBezTo>
                    <a:pt x="1867913" y="2358274"/>
                    <a:pt x="1863785" y="2373237"/>
                    <a:pt x="1868429" y="2391812"/>
                  </a:cubicBezTo>
                  <a:cubicBezTo>
                    <a:pt x="1879264" y="2436702"/>
                    <a:pt x="1889584" y="2482108"/>
                    <a:pt x="1899388" y="2526998"/>
                  </a:cubicBezTo>
                  <a:cubicBezTo>
                    <a:pt x="1903516" y="2546605"/>
                    <a:pt x="1896808" y="2561569"/>
                    <a:pt x="1879264" y="2571888"/>
                  </a:cubicBezTo>
                  <a:cubicBezTo>
                    <a:pt x="1867397" y="2579112"/>
                    <a:pt x="1854498" y="2584788"/>
                    <a:pt x="1841082" y="2588916"/>
                  </a:cubicBezTo>
                  <a:cubicBezTo>
                    <a:pt x="1813736" y="2597687"/>
                    <a:pt x="1798256" y="2592527"/>
                    <a:pt x="1782777" y="2568277"/>
                  </a:cubicBezTo>
                  <a:cubicBezTo>
                    <a:pt x="1760074" y="2532158"/>
                    <a:pt x="1736855" y="2496556"/>
                    <a:pt x="1715184" y="2459405"/>
                  </a:cubicBezTo>
                  <a:cubicBezTo>
                    <a:pt x="1703316" y="2439282"/>
                    <a:pt x="1687837" y="2431543"/>
                    <a:pt x="1664618" y="2435670"/>
                  </a:cubicBezTo>
                  <a:cubicBezTo>
                    <a:pt x="1646043" y="2439282"/>
                    <a:pt x="1627984" y="2443926"/>
                    <a:pt x="1610440" y="2450118"/>
                  </a:cubicBezTo>
                  <a:cubicBezTo>
                    <a:pt x="1586190" y="2458889"/>
                    <a:pt x="1578450" y="2469209"/>
                    <a:pt x="1577418" y="2495008"/>
                  </a:cubicBezTo>
                  <a:cubicBezTo>
                    <a:pt x="1575870" y="2535770"/>
                    <a:pt x="1574838" y="2576016"/>
                    <a:pt x="1573806" y="2616778"/>
                  </a:cubicBezTo>
                  <a:cubicBezTo>
                    <a:pt x="1572774" y="2653929"/>
                    <a:pt x="1563487" y="2665796"/>
                    <a:pt x="1526852" y="2672504"/>
                  </a:cubicBezTo>
                  <a:cubicBezTo>
                    <a:pt x="1517049" y="2674568"/>
                    <a:pt x="1507245" y="2675600"/>
                    <a:pt x="1497441" y="2676116"/>
                  </a:cubicBezTo>
                  <a:cubicBezTo>
                    <a:pt x="1473191" y="2677664"/>
                    <a:pt x="1457711" y="2667860"/>
                    <a:pt x="1449972" y="2644125"/>
                  </a:cubicBezTo>
                  <a:cubicBezTo>
                    <a:pt x="1436040" y="2600783"/>
                    <a:pt x="1422624" y="2557957"/>
                    <a:pt x="1410241" y="2514615"/>
                  </a:cubicBezTo>
                  <a:cubicBezTo>
                    <a:pt x="1404565" y="2495008"/>
                    <a:pt x="1392698" y="2485720"/>
                    <a:pt x="1373091" y="2482624"/>
                  </a:cubicBezTo>
                  <a:cubicBezTo>
                    <a:pt x="1350388" y="2479528"/>
                    <a:pt x="1327685" y="2479528"/>
                    <a:pt x="1304982" y="2483140"/>
                  </a:cubicBezTo>
                  <a:cubicBezTo>
                    <a:pt x="1287955" y="2485720"/>
                    <a:pt x="1277119" y="2494492"/>
                    <a:pt x="1271959" y="2511519"/>
                  </a:cubicBezTo>
                  <a:cubicBezTo>
                    <a:pt x="1260092" y="2552281"/>
                    <a:pt x="1247192" y="2593043"/>
                    <a:pt x="1234293" y="2633806"/>
                  </a:cubicBezTo>
                  <a:cubicBezTo>
                    <a:pt x="1222941" y="2670440"/>
                    <a:pt x="1208494" y="2679728"/>
                    <a:pt x="1170828" y="2674568"/>
                  </a:cubicBezTo>
                  <a:cubicBezTo>
                    <a:pt x="1114070" y="2666828"/>
                    <a:pt x="1107362" y="2659088"/>
                    <a:pt x="1106847" y="2602331"/>
                  </a:cubicBezTo>
                  <a:cubicBezTo>
                    <a:pt x="1106331" y="2565181"/>
                    <a:pt x="1104783" y="2528546"/>
                    <a:pt x="1103751" y="2491396"/>
                  </a:cubicBezTo>
                  <a:cubicBezTo>
                    <a:pt x="1103234" y="2474369"/>
                    <a:pt x="1096527" y="2460953"/>
                    <a:pt x="1080532" y="2454245"/>
                  </a:cubicBezTo>
                  <a:cubicBezTo>
                    <a:pt x="1056281" y="2443926"/>
                    <a:pt x="1031514" y="2436702"/>
                    <a:pt x="1005199" y="2435154"/>
                  </a:cubicBezTo>
                  <a:cubicBezTo>
                    <a:pt x="989203" y="2434122"/>
                    <a:pt x="977852" y="2440314"/>
                    <a:pt x="969080" y="2454245"/>
                  </a:cubicBezTo>
                  <a:cubicBezTo>
                    <a:pt x="946894" y="2491396"/>
                    <a:pt x="923159" y="2527514"/>
                    <a:pt x="900456" y="2564149"/>
                  </a:cubicBezTo>
                  <a:cubicBezTo>
                    <a:pt x="882396" y="2593043"/>
                    <a:pt x="868465" y="2598203"/>
                    <a:pt x="836474" y="2587368"/>
                  </a:cubicBezTo>
                  <a:cubicBezTo>
                    <a:pt x="834926" y="2586852"/>
                    <a:pt x="833379" y="2586336"/>
                    <a:pt x="831830" y="2585820"/>
                  </a:cubicBezTo>
                  <a:cubicBezTo>
                    <a:pt x="782297" y="2565697"/>
                    <a:pt x="772493" y="2554345"/>
                    <a:pt x="785392" y="2504811"/>
                  </a:cubicBezTo>
                  <a:cubicBezTo>
                    <a:pt x="795196" y="2467145"/>
                    <a:pt x="802420" y="2428963"/>
                    <a:pt x="811707" y="2390780"/>
                  </a:cubicBezTo>
                  <a:cubicBezTo>
                    <a:pt x="816351" y="2371173"/>
                    <a:pt x="811191" y="2356210"/>
                    <a:pt x="794680" y="2344342"/>
                  </a:cubicBezTo>
                  <a:cubicBezTo>
                    <a:pt x="777137" y="2331959"/>
                    <a:pt x="759078" y="2321123"/>
                    <a:pt x="739470" y="2312352"/>
                  </a:cubicBezTo>
                  <a:cubicBezTo>
                    <a:pt x="720895" y="2304096"/>
                    <a:pt x="704900" y="2307192"/>
                    <a:pt x="689421" y="2321639"/>
                  </a:cubicBezTo>
                  <a:cubicBezTo>
                    <a:pt x="658462" y="2351050"/>
                    <a:pt x="626988" y="2379945"/>
                    <a:pt x="596029" y="2408839"/>
                  </a:cubicBezTo>
                  <a:cubicBezTo>
                    <a:pt x="572810" y="2431027"/>
                    <a:pt x="557847" y="2432058"/>
                    <a:pt x="530500" y="2415031"/>
                  </a:cubicBezTo>
                  <a:cubicBezTo>
                    <a:pt x="527404" y="2412967"/>
                    <a:pt x="524308" y="2410903"/>
                    <a:pt x="521212" y="2408839"/>
                  </a:cubicBezTo>
                  <a:cubicBezTo>
                    <a:pt x="481482" y="2380461"/>
                    <a:pt x="477870" y="2365497"/>
                    <a:pt x="500573" y="2322671"/>
                  </a:cubicBezTo>
                  <a:cubicBezTo>
                    <a:pt x="519148" y="2287585"/>
                    <a:pt x="537207" y="2252498"/>
                    <a:pt x="556298" y="2217928"/>
                  </a:cubicBezTo>
                  <a:cubicBezTo>
                    <a:pt x="566102" y="2199869"/>
                    <a:pt x="564555" y="2184389"/>
                    <a:pt x="552171" y="2168910"/>
                  </a:cubicBezTo>
                  <a:cubicBezTo>
                    <a:pt x="538756" y="2151883"/>
                    <a:pt x="523276" y="2136403"/>
                    <a:pt x="505733" y="2122988"/>
                  </a:cubicBezTo>
                  <a:cubicBezTo>
                    <a:pt x="490254" y="2111121"/>
                    <a:pt x="474774" y="2110089"/>
                    <a:pt x="457747" y="2119376"/>
                  </a:cubicBezTo>
                  <a:cubicBezTo>
                    <a:pt x="419564" y="2140015"/>
                    <a:pt x="380866" y="2160654"/>
                    <a:pt x="341652" y="2180778"/>
                  </a:cubicBezTo>
                  <a:cubicBezTo>
                    <a:pt x="314305" y="2195225"/>
                    <a:pt x="298310" y="2191613"/>
                    <a:pt x="278187" y="2168910"/>
                  </a:cubicBezTo>
                  <a:cubicBezTo>
                    <a:pt x="276639" y="2167362"/>
                    <a:pt x="275607" y="2165814"/>
                    <a:pt x="274059" y="2164266"/>
                  </a:cubicBezTo>
                  <a:cubicBezTo>
                    <a:pt x="238456" y="2122988"/>
                    <a:pt x="238972" y="2108541"/>
                    <a:pt x="276639" y="2069326"/>
                  </a:cubicBezTo>
                  <a:cubicBezTo>
                    <a:pt x="302954" y="2041464"/>
                    <a:pt x="327721" y="2013085"/>
                    <a:pt x="354551" y="1986254"/>
                  </a:cubicBezTo>
                  <a:cubicBezTo>
                    <a:pt x="367967" y="1972323"/>
                    <a:pt x="370547" y="1957875"/>
                    <a:pt x="363839" y="1940848"/>
                  </a:cubicBezTo>
                  <a:cubicBezTo>
                    <a:pt x="355067" y="1918661"/>
                    <a:pt x="342684" y="1898022"/>
                    <a:pt x="328237" y="1878931"/>
                  </a:cubicBezTo>
                  <a:cubicBezTo>
                    <a:pt x="316369" y="1863451"/>
                    <a:pt x="300374" y="1861903"/>
                    <a:pt x="283347" y="1866031"/>
                  </a:cubicBezTo>
                  <a:cubicBezTo>
                    <a:pt x="245680" y="1874803"/>
                    <a:pt x="208530" y="1883574"/>
                    <a:pt x="170864" y="1891830"/>
                  </a:cubicBezTo>
                  <a:cubicBezTo>
                    <a:pt x="165704" y="1892862"/>
                    <a:pt x="160544" y="1894410"/>
                    <a:pt x="155900" y="1895442"/>
                  </a:cubicBezTo>
                  <a:cubicBezTo>
                    <a:pt x="127521" y="1900602"/>
                    <a:pt x="113074" y="1893894"/>
                    <a:pt x="100175" y="1868095"/>
                  </a:cubicBezTo>
                  <a:cubicBezTo>
                    <a:pt x="95531" y="1858292"/>
                    <a:pt x="90887" y="1848488"/>
                    <a:pt x="87275" y="1838169"/>
                  </a:cubicBezTo>
                  <a:cubicBezTo>
                    <a:pt x="77988" y="1810822"/>
                    <a:pt x="83147" y="1795342"/>
                    <a:pt x="107915" y="1779863"/>
                  </a:cubicBezTo>
                  <a:cubicBezTo>
                    <a:pt x="143001" y="1757676"/>
                    <a:pt x="178603" y="1735489"/>
                    <a:pt x="213690" y="1713818"/>
                  </a:cubicBezTo>
                  <a:cubicBezTo>
                    <a:pt x="241552" y="1696275"/>
                    <a:pt x="245680" y="1686471"/>
                    <a:pt x="238972" y="1654481"/>
                  </a:cubicBezTo>
                  <a:cubicBezTo>
                    <a:pt x="234845" y="1636421"/>
                    <a:pt x="230201" y="1617846"/>
                    <a:pt x="222977" y="1600819"/>
                  </a:cubicBezTo>
                  <a:cubicBezTo>
                    <a:pt x="215753" y="1583792"/>
                    <a:pt x="203370" y="1575536"/>
                    <a:pt x="184279" y="1575020"/>
                  </a:cubicBezTo>
                  <a:cubicBezTo>
                    <a:pt x="142485" y="1574504"/>
                    <a:pt x="101207" y="1572956"/>
                    <a:pt x="59413" y="1571408"/>
                  </a:cubicBezTo>
                  <a:cubicBezTo>
                    <a:pt x="21746" y="1570376"/>
                    <a:pt x="10395" y="1560573"/>
                    <a:pt x="3687" y="1524454"/>
                  </a:cubicBezTo>
                  <a:cubicBezTo>
                    <a:pt x="3171" y="1520842"/>
                    <a:pt x="2139" y="1517231"/>
                    <a:pt x="1623" y="1513619"/>
                  </a:cubicBezTo>
                  <a:cubicBezTo>
                    <a:pt x="-4053" y="1467697"/>
                    <a:pt x="3687" y="1455829"/>
                    <a:pt x="48577" y="1442414"/>
                  </a:cubicBezTo>
                  <a:cubicBezTo>
                    <a:pt x="85727" y="1431062"/>
                    <a:pt x="122877" y="1418679"/>
                    <a:pt x="160544" y="1408359"/>
                  </a:cubicBezTo>
                  <a:cubicBezTo>
                    <a:pt x="181183" y="1402684"/>
                    <a:pt x="192018" y="1390816"/>
                    <a:pt x="194083" y="1370693"/>
                  </a:cubicBezTo>
                  <a:cubicBezTo>
                    <a:pt x="196147" y="1346958"/>
                    <a:pt x="197178" y="1322707"/>
                    <a:pt x="192534" y="1298972"/>
                  </a:cubicBezTo>
                  <a:cubicBezTo>
                    <a:pt x="189954" y="1283493"/>
                    <a:pt x="181183" y="1274205"/>
                    <a:pt x="166220" y="1269561"/>
                  </a:cubicBezTo>
                  <a:cubicBezTo>
                    <a:pt x="126490" y="1257694"/>
                    <a:pt x="86759" y="1245311"/>
                    <a:pt x="47029" y="1232927"/>
                  </a:cubicBezTo>
                  <a:cubicBezTo>
                    <a:pt x="3687" y="1219512"/>
                    <a:pt x="-957" y="1212288"/>
                    <a:pt x="1623" y="1166882"/>
                  </a:cubicBezTo>
                  <a:cubicBezTo>
                    <a:pt x="2139" y="1157594"/>
                    <a:pt x="4203" y="1148307"/>
                    <a:pt x="6267" y="1139535"/>
                  </a:cubicBezTo>
                  <a:cubicBezTo>
                    <a:pt x="12459" y="1116832"/>
                    <a:pt x="25358" y="1106513"/>
                    <a:pt x="49093" y="1105481"/>
                  </a:cubicBezTo>
                  <a:cubicBezTo>
                    <a:pt x="87791" y="1103933"/>
                    <a:pt x="125974" y="1102901"/>
                    <a:pt x="164672" y="1101869"/>
                  </a:cubicBezTo>
                  <a:cubicBezTo>
                    <a:pt x="170348" y="1101869"/>
                    <a:pt x="176023" y="1101353"/>
                    <a:pt x="181699" y="1101353"/>
                  </a:cubicBezTo>
                  <a:cubicBezTo>
                    <a:pt x="207498" y="1102385"/>
                    <a:pt x="220913" y="1087937"/>
                    <a:pt x="227621" y="1065234"/>
                  </a:cubicBezTo>
                  <a:cubicBezTo>
                    <a:pt x="232781" y="1048207"/>
                    <a:pt x="237425" y="1031180"/>
                    <a:pt x="241036" y="1014153"/>
                  </a:cubicBezTo>
                  <a:cubicBezTo>
                    <a:pt x="245680" y="990418"/>
                    <a:pt x="240005" y="979066"/>
                    <a:pt x="219366" y="965651"/>
                  </a:cubicBezTo>
                  <a:cubicBezTo>
                    <a:pt x="184279" y="943464"/>
                    <a:pt x="148676" y="921277"/>
                    <a:pt x="113590" y="899605"/>
                  </a:cubicBezTo>
                  <a:cubicBezTo>
                    <a:pt x="82116" y="879997"/>
                    <a:pt x="77472" y="867614"/>
                    <a:pt x="89855" y="832012"/>
                  </a:cubicBezTo>
                  <a:cubicBezTo>
                    <a:pt x="93467" y="820660"/>
                    <a:pt x="98111" y="809309"/>
                    <a:pt x="104818" y="799505"/>
                  </a:cubicBezTo>
                  <a:cubicBezTo>
                    <a:pt x="115654" y="782994"/>
                    <a:pt x="130617" y="774738"/>
                    <a:pt x="151256" y="779898"/>
                  </a:cubicBezTo>
                  <a:cubicBezTo>
                    <a:pt x="195114" y="790217"/>
                    <a:pt x="239489" y="799505"/>
                    <a:pt x="283347" y="810341"/>
                  </a:cubicBezTo>
                  <a:cubicBezTo>
                    <a:pt x="303469" y="815500"/>
                    <a:pt x="318949" y="810857"/>
                    <a:pt x="331332" y="794345"/>
                  </a:cubicBezTo>
                  <a:cubicBezTo>
                    <a:pt x="344232" y="776802"/>
                    <a:pt x="355584" y="757711"/>
                    <a:pt x="363839" y="737588"/>
                  </a:cubicBezTo>
                  <a:cubicBezTo>
                    <a:pt x="371063" y="719529"/>
                    <a:pt x="368999" y="704049"/>
                    <a:pt x="354551" y="689086"/>
                  </a:cubicBezTo>
                  <a:cubicBezTo>
                    <a:pt x="324625" y="658643"/>
                    <a:pt x="296246" y="627169"/>
                    <a:pt x="266835" y="595694"/>
                  </a:cubicBezTo>
                  <a:cubicBezTo>
                    <a:pt x="244132" y="570927"/>
                    <a:pt x="243100" y="556996"/>
                    <a:pt x="261675" y="529133"/>
                  </a:cubicBezTo>
                  <a:cubicBezTo>
                    <a:pt x="264771" y="525005"/>
                    <a:pt x="267351" y="520361"/>
                    <a:pt x="270447" y="516233"/>
                  </a:cubicBezTo>
                  <a:cubicBezTo>
                    <a:pt x="296762" y="481663"/>
                    <a:pt x="311209" y="478567"/>
                    <a:pt x="349907" y="498690"/>
                  </a:cubicBezTo>
                  <a:cubicBezTo>
                    <a:pt x="386026" y="517781"/>
                    <a:pt x="422144" y="536357"/>
                    <a:pt x="457231" y="555964"/>
                  </a:cubicBezTo>
                  <a:cubicBezTo>
                    <a:pt x="475806" y="566283"/>
                    <a:pt x="492318" y="564219"/>
                    <a:pt x="507797" y="551320"/>
                  </a:cubicBezTo>
                  <a:cubicBezTo>
                    <a:pt x="523276" y="538421"/>
                    <a:pt x="537723" y="523973"/>
                    <a:pt x="551139" y="508494"/>
                  </a:cubicBezTo>
                  <a:cubicBezTo>
                    <a:pt x="564555" y="492499"/>
                    <a:pt x="567650" y="476503"/>
                    <a:pt x="556815" y="456896"/>
                  </a:cubicBezTo>
                  <a:cubicBezTo>
                    <a:pt x="535143" y="418198"/>
                    <a:pt x="515020" y="378983"/>
                    <a:pt x="494381" y="339769"/>
                  </a:cubicBezTo>
                  <a:cubicBezTo>
                    <a:pt x="480966" y="313970"/>
                    <a:pt x="484062" y="300039"/>
                    <a:pt x="505217" y="280432"/>
                  </a:cubicBezTo>
                  <a:cubicBezTo>
                    <a:pt x="515020" y="271144"/>
                    <a:pt x="525856" y="263405"/>
                    <a:pt x="537723" y="256181"/>
                  </a:cubicBezTo>
                  <a:cubicBezTo>
                    <a:pt x="558362" y="244313"/>
                    <a:pt x="572810" y="245861"/>
                    <a:pt x="590353" y="261857"/>
                  </a:cubicBezTo>
                  <a:cubicBezTo>
                    <a:pt x="620280" y="289203"/>
                    <a:pt x="650207" y="317066"/>
                    <a:pt x="679617" y="344929"/>
                  </a:cubicBezTo>
                  <a:cubicBezTo>
                    <a:pt x="710576" y="374340"/>
                    <a:pt x="717284" y="375372"/>
                    <a:pt x="754950" y="355765"/>
                  </a:cubicBezTo>
                  <a:cubicBezTo>
                    <a:pt x="769913" y="348025"/>
                    <a:pt x="783845" y="339769"/>
                    <a:pt x="797260" y="329450"/>
                  </a:cubicBezTo>
                  <a:cubicBezTo>
                    <a:pt x="811707" y="317582"/>
                    <a:pt x="816351" y="303651"/>
                    <a:pt x="811707" y="285076"/>
                  </a:cubicBezTo>
                  <a:cubicBezTo>
                    <a:pt x="800872" y="242249"/>
                    <a:pt x="791585" y="198907"/>
                    <a:pt x="781781" y="156081"/>
                  </a:cubicBezTo>
                  <a:cubicBezTo>
                    <a:pt x="775589" y="128218"/>
                    <a:pt x="782297" y="114287"/>
                    <a:pt x="807064" y="100872"/>
                  </a:cubicBezTo>
                  <a:cubicBezTo>
                    <a:pt x="818415" y="95196"/>
                    <a:pt x="829766" y="90552"/>
                    <a:pt x="841634" y="86424"/>
                  </a:cubicBezTo>
                  <a:cubicBezTo>
                    <a:pt x="866917" y="78685"/>
                    <a:pt x="881364" y="83328"/>
                    <a:pt x="896328" y="106031"/>
                  </a:cubicBezTo>
                  <a:cubicBezTo>
                    <a:pt x="920062" y="142666"/>
                    <a:pt x="943798" y="179300"/>
                    <a:pt x="965469" y="217483"/>
                  </a:cubicBezTo>
                  <a:cubicBezTo>
                    <a:pt x="976820" y="237090"/>
                    <a:pt x="992299" y="243797"/>
                    <a:pt x="1013455" y="240702"/>
                  </a:cubicBezTo>
                  <a:cubicBezTo>
                    <a:pt x="1035641" y="237090"/>
                    <a:pt x="1057313" y="231414"/>
                    <a:pt x="1077952" y="222642"/>
                  </a:cubicBezTo>
                  <a:cubicBezTo>
                    <a:pt x="1092915" y="215935"/>
                    <a:pt x="1101171" y="205615"/>
                    <a:pt x="1101687" y="188072"/>
                  </a:cubicBezTo>
                  <a:cubicBezTo>
                    <a:pt x="1102719" y="143182"/>
                    <a:pt x="1105298" y="98808"/>
                    <a:pt x="1106847" y="53918"/>
                  </a:cubicBezTo>
                  <a:cubicBezTo>
                    <a:pt x="1107878" y="25023"/>
                    <a:pt x="1117166" y="12640"/>
                    <a:pt x="1145029" y="4900"/>
                  </a:cubicBezTo>
                  <a:cubicBezTo>
                    <a:pt x="1149672" y="3868"/>
                    <a:pt x="1154316" y="2320"/>
                    <a:pt x="1158960" y="1804"/>
                  </a:cubicBezTo>
                  <a:cubicBezTo>
                    <a:pt x="1171731" y="385"/>
                    <a:pt x="1182083" y="-325"/>
                    <a:pt x="1190637" y="143"/>
                  </a:cubicBezTo>
                  <a:close/>
                </a:path>
              </a:pathLst>
            </a:custGeom>
            <a:solidFill>
              <a:schemeClr val="bg1"/>
            </a:solidFill>
            <a:ln w="515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4E2259E-8237-4C43-92F6-EEA7EFB8C215}"/>
              </a:ext>
            </a:extLst>
          </p:cNvPr>
          <p:cNvGrpSpPr/>
          <p:nvPr/>
        </p:nvGrpSpPr>
        <p:grpSpPr>
          <a:xfrm>
            <a:off x="1583741" y="1299443"/>
            <a:ext cx="973628" cy="973628"/>
            <a:chOff x="1089413" y="2131797"/>
            <a:chExt cx="2968238" cy="2968238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2073448-5D57-4C08-9B6A-FDB8244EE2E3}"/>
                </a:ext>
              </a:extLst>
            </p:cNvPr>
            <p:cNvSpPr/>
            <p:nvPr/>
          </p:nvSpPr>
          <p:spPr>
            <a:xfrm>
              <a:off x="1089413" y="2131797"/>
              <a:ext cx="2968238" cy="2968238"/>
            </a:xfrm>
            <a:custGeom>
              <a:avLst/>
              <a:gdLst>
                <a:gd name="connsiteX0" fmla="*/ 1484119 w 2968238"/>
                <a:gd name="connsiteY0" fmla="*/ 1312669 h 2968238"/>
                <a:gd name="connsiteX1" fmla="*/ 1312669 w 2968238"/>
                <a:gd name="connsiteY1" fmla="*/ 1484119 h 2968238"/>
                <a:gd name="connsiteX2" fmla="*/ 1484119 w 2968238"/>
                <a:gd name="connsiteY2" fmla="*/ 1655569 h 2968238"/>
                <a:gd name="connsiteX3" fmla="*/ 1655569 w 2968238"/>
                <a:gd name="connsiteY3" fmla="*/ 1484119 h 2968238"/>
                <a:gd name="connsiteX4" fmla="*/ 1484119 w 2968238"/>
                <a:gd name="connsiteY4" fmla="*/ 1312669 h 2968238"/>
                <a:gd name="connsiteX5" fmla="*/ 1484119 w 2968238"/>
                <a:gd name="connsiteY5" fmla="*/ 0 h 2968238"/>
                <a:gd name="connsiteX6" fmla="*/ 2968238 w 2968238"/>
                <a:gd name="connsiteY6" fmla="*/ 1484119 h 2968238"/>
                <a:gd name="connsiteX7" fmla="*/ 1484119 w 2968238"/>
                <a:gd name="connsiteY7" fmla="*/ 2968238 h 2968238"/>
                <a:gd name="connsiteX8" fmla="*/ 0 w 2968238"/>
                <a:gd name="connsiteY8" fmla="*/ 1484119 h 2968238"/>
                <a:gd name="connsiteX9" fmla="*/ 1484119 w 2968238"/>
                <a:gd name="connsiteY9" fmla="*/ 0 h 296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68238" h="2968238">
                  <a:moveTo>
                    <a:pt x="1484119" y="1312669"/>
                  </a:moveTo>
                  <a:cubicBezTo>
                    <a:pt x="1389430" y="1312669"/>
                    <a:pt x="1312669" y="1389430"/>
                    <a:pt x="1312669" y="1484119"/>
                  </a:cubicBezTo>
                  <a:cubicBezTo>
                    <a:pt x="1312669" y="1578808"/>
                    <a:pt x="1389430" y="1655569"/>
                    <a:pt x="1484119" y="1655569"/>
                  </a:cubicBezTo>
                  <a:cubicBezTo>
                    <a:pt x="1578808" y="1655569"/>
                    <a:pt x="1655569" y="1578808"/>
                    <a:pt x="1655569" y="1484119"/>
                  </a:cubicBezTo>
                  <a:cubicBezTo>
                    <a:pt x="1655569" y="1389430"/>
                    <a:pt x="1578808" y="1312669"/>
                    <a:pt x="1484119" y="1312669"/>
                  </a:cubicBezTo>
                  <a:close/>
                  <a:moveTo>
                    <a:pt x="1484119" y="0"/>
                  </a:moveTo>
                  <a:cubicBezTo>
                    <a:pt x="2303775" y="0"/>
                    <a:pt x="2968238" y="664463"/>
                    <a:pt x="2968238" y="1484119"/>
                  </a:cubicBezTo>
                  <a:cubicBezTo>
                    <a:pt x="2968238" y="2303775"/>
                    <a:pt x="2303775" y="2968238"/>
                    <a:pt x="1484119" y="2968238"/>
                  </a:cubicBezTo>
                  <a:cubicBezTo>
                    <a:pt x="664463" y="2968238"/>
                    <a:pt x="0" y="2303775"/>
                    <a:pt x="0" y="1484119"/>
                  </a:cubicBezTo>
                  <a:cubicBezTo>
                    <a:pt x="0" y="664463"/>
                    <a:pt x="664463" y="0"/>
                    <a:pt x="148411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C2740C6-9753-4AC6-8B45-E7F872153F8D}"/>
                </a:ext>
              </a:extLst>
            </p:cNvPr>
            <p:cNvSpPr/>
            <p:nvPr/>
          </p:nvSpPr>
          <p:spPr>
            <a:xfrm>
              <a:off x="1234570" y="2279534"/>
              <a:ext cx="2678023" cy="2676273"/>
            </a:xfrm>
            <a:custGeom>
              <a:avLst/>
              <a:gdLst>
                <a:gd name="connsiteX0" fmla="*/ 1338961 w 2678023"/>
                <a:gd name="connsiteY0" fmla="*/ 855269 h 2676273"/>
                <a:gd name="connsiteX1" fmla="*/ 857849 w 2678023"/>
                <a:gd name="connsiteY1" fmla="*/ 1336381 h 2676273"/>
                <a:gd name="connsiteX2" fmla="*/ 1338961 w 2678023"/>
                <a:gd name="connsiteY2" fmla="*/ 1817493 h 2676273"/>
                <a:gd name="connsiteX3" fmla="*/ 1820073 w 2678023"/>
                <a:gd name="connsiteY3" fmla="*/ 1336381 h 2676273"/>
                <a:gd name="connsiteX4" fmla="*/ 1338961 w 2678023"/>
                <a:gd name="connsiteY4" fmla="*/ 855269 h 2676273"/>
                <a:gd name="connsiteX5" fmla="*/ 1338961 w 2678023"/>
                <a:gd name="connsiteY5" fmla="*/ 545806 h 2676273"/>
                <a:gd name="connsiteX6" fmla="*/ 2129536 w 2678023"/>
                <a:gd name="connsiteY6" fmla="*/ 1336381 h 2676273"/>
                <a:gd name="connsiteX7" fmla="*/ 1338961 w 2678023"/>
                <a:gd name="connsiteY7" fmla="*/ 2126956 h 2676273"/>
                <a:gd name="connsiteX8" fmla="*/ 548386 w 2678023"/>
                <a:gd name="connsiteY8" fmla="*/ 1336381 h 2676273"/>
                <a:gd name="connsiteX9" fmla="*/ 1338961 w 2678023"/>
                <a:gd name="connsiteY9" fmla="*/ 545806 h 2676273"/>
                <a:gd name="connsiteX10" fmla="*/ 1340068 w 2678023"/>
                <a:gd name="connsiteY10" fmla="*/ 359376 h 2676273"/>
                <a:gd name="connsiteX11" fmla="*/ 361775 w 2678023"/>
                <a:gd name="connsiteY11" fmla="*/ 1331995 h 2676273"/>
                <a:gd name="connsiteX12" fmla="*/ 1338521 w 2678023"/>
                <a:gd name="connsiteY12" fmla="*/ 2312868 h 2676273"/>
                <a:gd name="connsiteX13" fmla="*/ 2316814 w 2678023"/>
                <a:gd name="connsiteY13" fmla="*/ 1335606 h 2676273"/>
                <a:gd name="connsiteX14" fmla="*/ 1340068 w 2678023"/>
                <a:gd name="connsiteY14" fmla="*/ 359376 h 2676273"/>
                <a:gd name="connsiteX15" fmla="*/ 1190637 w 2678023"/>
                <a:gd name="connsiteY15" fmla="*/ 143 h 2676273"/>
                <a:gd name="connsiteX16" fmla="*/ 1235841 w 2678023"/>
                <a:gd name="connsiteY16" fmla="*/ 48758 h 2676273"/>
                <a:gd name="connsiteX17" fmla="*/ 1269895 w 2678023"/>
                <a:gd name="connsiteY17" fmla="*/ 162273 h 2676273"/>
                <a:gd name="connsiteX18" fmla="*/ 1303434 w 2678023"/>
                <a:gd name="connsiteY18" fmla="*/ 192716 h 2676273"/>
                <a:gd name="connsiteX19" fmla="*/ 1376702 w 2678023"/>
                <a:gd name="connsiteY19" fmla="*/ 192716 h 2676273"/>
                <a:gd name="connsiteX20" fmla="*/ 1409209 w 2678023"/>
                <a:gd name="connsiteY20" fmla="*/ 163305 h 2676273"/>
                <a:gd name="connsiteX21" fmla="*/ 1447392 w 2678023"/>
                <a:gd name="connsiteY21" fmla="*/ 37922 h 2676273"/>
                <a:gd name="connsiteX22" fmla="*/ 1499505 w 2678023"/>
                <a:gd name="connsiteY22" fmla="*/ 256 h 2676273"/>
                <a:gd name="connsiteX23" fmla="*/ 1513436 w 2678023"/>
                <a:gd name="connsiteY23" fmla="*/ 772 h 2676273"/>
                <a:gd name="connsiteX24" fmla="*/ 1573290 w 2678023"/>
                <a:gd name="connsiteY24" fmla="*/ 65269 h 2676273"/>
                <a:gd name="connsiteX25" fmla="*/ 1576902 w 2678023"/>
                <a:gd name="connsiteY25" fmla="*/ 185492 h 2676273"/>
                <a:gd name="connsiteX26" fmla="*/ 1598057 w 2678023"/>
                <a:gd name="connsiteY26" fmla="*/ 220578 h 2676273"/>
                <a:gd name="connsiteX27" fmla="*/ 1674422 w 2678023"/>
                <a:gd name="connsiteY27" fmla="*/ 240702 h 2676273"/>
                <a:gd name="connsiteX28" fmla="*/ 1710540 w 2678023"/>
                <a:gd name="connsiteY28" fmla="*/ 221610 h 2676273"/>
                <a:gd name="connsiteX29" fmla="*/ 1779165 w 2678023"/>
                <a:gd name="connsiteY29" fmla="*/ 111707 h 2676273"/>
                <a:gd name="connsiteX30" fmla="*/ 1845726 w 2678023"/>
                <a:gd name="connsiteY30" fmla="*/ 88488 h 2676273"/>
                <a:gd name="connsiteX31" fmla="*/ 1857594 w 2678023"/>
                <a:gd name="connsiteY31" fmla="*/ 92616 h 2676273"/>
                <a:gd name="connsiteX32" fmla="*/ 1895260 w 2678023"/>
                <a:gd name="connsiteY32" fmla="*/ 166401 h 2676273"/>
                <a:gd name="connsiteX33" fmla="*/ 1868429 w 2678023"/>
                <a:gd name="connsiteY33" fmla="*/ 281980 h 2676273"/>
                <a:gd name="connsiteX34" fmla="*/ 1887004 w 2678023"/>
                <a:gd name="connsiteY34" fmla="*/ 332030 h 2676273"/>
                <a:gd name="connsiteX35" fmla="*/ 1946857 w 2678023"/>
                <a:gd name="connsiteY35" fmla="*/ 365052 h 2676273"/>
                <a:gd name="connsiteX36" fmla="*/ 1986588 w 2678023"/>
                <a:gd name="connsiteY36" fmla="*/ 355765 h 2676273"/>
                <a:gd name="connsiteX37" fmla="*/ 2081528 w 2678023"/>
                <a:gd name="connsiteY37" fmla="*/ 267532 h 2676273"/>
                <a:gd name="connsiteX38" fmla="*/ 2151701 w 2678023"/>
                <a:gd name="connsiteY38" fmla="*/ 261857 h 2676273"/>
                <a:gd name="connsiteX39" fmla="*/ 2155312 w 2678023"/>
                <a:gd name="connsiteY39" fmla="*/ 264437 h 2676273"/>
                <a:gd name="connsiteX40" fmla="*/ 2177500 w 2678023"/>
                <a:gd name="connsiteY40" fmla="*/ 353701 h 2676273"/>
                <a:gd name="connsiteX41" fmla="*/ 2122290 w 2678023"/>
                <a:gd name="connsiteY41" fmla="*/ 456896 h 2676273"/>
                <a:gd name="connsiteX42" fmla="*/ 2126934 w 2678023"/>
                <a:gd name="connsiteY42" fmla="*/ 505914 h 2676273"/>
                <a:gd name="connsiteX43" fmla="*/ 2173372 w 2678023"/>
                <a:gd name="connsiteY43" fmla="*/ 551836 h 2676273"/>
                <a:gd name="connsiteX44" fmla="*/ 2219810 w 2678023"/>
                <a:gd name="connsiteY44" fmla="*/ 555964 h 2676273"/>
                <a:gd name="connsiteX45" fmla="*/ 2336937 w 2678023"/>
                <a:gd name="connsiteY45" fmla="*/ 494046 h 2676273"/>
                <a:gd name="connsiteX46" fmla="*/ 2400917 w 2678023"/>
                <a:gd name="connsiteY46" fmla="*/ 507462 h 2676273"/>
                <a:gd name="connsiteX47" fmla="*/ 2420525 w 2678023"/>
                <a:gd name="connsiteY47" fmla="*/ 533777 h 2676273"/>
                <a:gd name="connsiteX48" fmla="*/ 2415365 w 2678023"/>
                <a:gd name="connsiteY48" fmla="*/ 591566 h 2676273"/>
                <a:gd name="connsiteX49" fmla="*/ 2321973 w 2678023"/>
                <a:gd name="connsiteY49" fmla="*/ 692182 h 2676273"/>
                <a:gd name="connsiteX50" fmla="*/ 2313718 w 2678023"/>
                <a:gd name="connsiteY50" fmla="*/ 733460 h 2676273"/>
                <a:gd name="connsiteX51" fmla="*/ 2349320 w 2678023"/>
                <a:gd name="connsiteY51" fmla="*/ 795377 h 2676273"/>
                <a:gd name="connsiteX52" fmla="*/ 2394726 w 2678023"/>
                <a:gd name="connsiteY52" fmla="*/ 810341 h 2676273"/>
                <a:gd name="connsiteX53" fmla="*/ 2526816 w 2678023"/>
                <a:gd name="connsiteY53" fmla="*/ 780414 h 2676273"/>
                <a:gd name="connsiteX54" fmla="*/ 2575834 w 2678023"/>
                <a:gd name="connsiteY54" fmla="*/ 803117 h 2676273"/>
                <a:gd name="connsiteX55" fmla="*/ 2591313 w 2678023"/>
                <a:gd name="connsiteY55" fmla="*/ 838719 h 2676273"/>
                <a:gd name="connsiteX56" fmla="*/ 2570158 w 2678023"/>
                <a:gd name="connsiteY56" fmla="*/ 896509 h 2676273"/>
                <a:gd name="connsiteX57" fmla="*/ 2461287 w 2678023"/>
                <a:gd name="connsiteY57" fmla="*/ 964103 h 2676273"/>
                <a:gd name="connsiteX58" fmla="*/ 2438068 w 2678023"/>
                <a:gd name="connsiteY58" fmla="*/ 1014669 h 2676273"/>
                <a:gd name="connsiteX59" fmla="*/ 2454063 w 2678023"/>
                <a:gd name="connsiteY59" fmla="*/ 1073490 h 2676273"/>
                <a:gd name="connsiteX60" fmla="*/ 2492762 w 2678023"/>
                <a:gd name="connsiteY60" fmla="*/ 1100837 h 2676273"/>
                <a:gd name="connsiteX61" fmla="*/ 2628464 w 2678023"/>
                <a:gd name="connsiteY61" fmla="*/ 1105997 h 2676273"/>
                <a:gd name="connsiteX62" fmla="*/ 2672322 w 2678023"/>
                <a:gd name="connsiteY62" fmla="*/ 1140567 h 2676273"/>
                <a:gd name="connsiteX63" fmla="*/ 2677998 w 2678023"/>
                <a:gd name="connsiteY63" fmla="*/ 1182361 h 2676273"/>
                <a:gd name="connsiteX64" fmla="*/ 2644459 w 2678023"/>
                <a:gd name="connsiteY64" fmla="*/ 1229831 h 2676273"/>
                <a:gd name="connsiteX65" fmla="*/ 2522172 w 2678023"/>
                <a:gd name="connsiteY65" fmla="*/ 1267498 h 2676273"/>
                <a:gd name="connsiteX66" fmla="*/ 2483990 w 2678023"/>
                <a:gd name="connsiteY66" fmla="*/ 1315999 h 2676273"/>
                <a:gd name="connsiteX67" fmla="*/ 2486570 w 2678023"/>
                <a:gd name="connsiteY67" fmla="*/ 1379981 h 2676273"/>
                <a:gd name="connsiteX68" fmla="*/ 2512885 w 2678023"/>
                <a:gd name="connsiteY68" fmla="*/ 1407843 h 2676273"/>
                <a:gd name="connsiteX69" fmla="*/ 2641363 w 2678023"/>
                <a:gd name="connsiteY69" fmla="*/ 1447058 h 2676273"/>
                <a:gd name="connsiteX70" fmla="*/ 2677998 w 2678023"/>
                <a:gd name="connsiteY70" fmla="*/ 1498139 h 2676273"/>
                <a:gd name="connsiteX71" fmla="*/ 2677998 w 2678023"/>
                <a:gd name="connsiteY71" fmla="*/ 1507427 h 2676273"/>
                <a:gd name="connsiteX72" fmla="*/ 2611952 w 2678023"/>
                <a:gd name="connsiteY72" fmla="*/ 1572956 h 2676273"/>
                <a:gd name="connsiteX73" fmla="*/ 2490182 w 2678023"/>
                <a:gd name="connsiteY73" fmla="*/ 1576568 h 2676273"/>
                <a:gd name="connsiteX74" fmla="*/ 2457675 w 2678023"/>
                <a:gd name="connsiteY74" fmla="*/ 1596691 h 2676273"/>
                <a:gd name="connsiteX75" fmla="*/ 2437036 w 2678023"/>
                <a:gd name="connsiteY75" fmla="*/ 1673056 h 2676273"/>
                <a:gd name="connsiteX76" fmla="*/ 2457159 w 2678023"/>
                <a:gd name="connsiteY76" fmla="*/ 1710206 h 2676273"/>
                <a:gd name="connsiteX77" fmla="*/ 2564483 w 2678023"/>
                <a:gd name="connsiteY77" fmla="*/ 1777283 h 2676273"/>
                <a:gd name="connsiteX78" fmla="*/ 2588733 w 2678023"/>
                <a:gd name="connsiteY78" fmla="*/ 1845908 h 2676273"/>
                <a:gd name="connsiteX79" fmla="*/ 2571706 w 2678023"/>
                <a:gd name="connsiteY79" fmla="*/ 1880995 h 2676273"/>
                <a:gd name="connsiteX80" fmla="*/ 2538684 w 2678023"/>
                <a:gd name="connsiteY80" fmla="*/ 1897506 h 2676273"/>
                <a:gd name="connsiteX81" fmla="*/ 2456643 w 2678023"/>
                <a:gd name="connsiteY81" fmla="*/ 1879447 h 2676273"/>
                <a:gd name="connsiteX82" fmla="*/ 2389566 w 2678023"/>
                <a:gd name="connsiteY82" fmla="*/ 1863967 h 2676273"/>
                <a:gd name="connsiteX83" fmla="*/ 2354479 w 2678023"/>
                <a:gd name="connsiteY83" fmla="*/ 1874803 h 2676273"/>
                <a:gd name="connsiteX84" fmla="*/ 2312170 w 2678023"/>
                <a:gd name="connsiteY84" fmla="*/ 1950652 h 2676273"/>
                <a:gd name="connsiteX85" fmla="*/ 2322489 w 2678023"/>
                <a:gd name="connsiteY85" fmla="*/ 1983158 h 2676273"/>
                <a:gd name="connsiteX86" fmla="*/ 2412785 w 2678023"/>
                <a:gd name="connsiteY86" fmla="*/ 2080162 h 2676273"/>
                <a:gd name="connsiteX87" fmla="*/ 2418461 w 2678023"/>
                <a:gd name="connsiteY87" fmla="*/ 2146723 h 2676273"/>
                <a:gd name="connsiteX88" fmla="*/ 2414849 w 2678023"/>
                <a:gd name="connsiteY88" fmla="*/ 2151883 h 2676273"/>
                <a:gd name="connsiteX89" fmla="*/ 2324037 w 2678023"/>
                <a:gd name="connsiteY89" fmla="*/ 2174586 h 2676273"/>
                <a:gd name="connsiteX90" fmla="*/ 2219294 w 2678023"/>
                <a:gd name="connsiteY90" fmla="*/ 2118860 h 2676273"/>
                <a:gd name="connsiteX91" fmla="*/ 2178531 w 2678023"/>
                <a:gd name="connsiteY91" fmla="*/ 2120408 h 2676273"/>
                <a:gd name="connsiteX92" fmla="*/ 2125386 w 2678023"/>
                <a:gd name="connsiteY92" fmla="*/ 2172522 h 2676273"/>
                <a:gd name="connsiteX93" fmla="*/ 2122806 w 2678023"/>
                <a:gd name="connsiteY93" fmla="*/ 2217412 h 2676273"/>
                <a:gd name="connsiteX94" fmla="*/ 2184723 w 2678023"/>
                <a:gd name="connsiteY94" fmla="*/ 2334539 h 2676273"/>
                <a:gd name="connsiteX95" fmla="*/ 2174404 w 2678023"/>
                <a:gd name="connsiteY95" fmla="*/ 2395424 h 2676273"/>
                <a:gd name="connsiteX96" fmla="*/ 2164084 w 2678023"/>
                <a:gd name="connsiteY96" fmla="*/ 2404712 h 2676273"/>
                <a:gd name="connsiteX97" fmla="*/ 2075336 w 2678023"/>
                <a:gd name="connsiteY97" fmla="*/ 2401616 h 2676273"/>
                <a:gd name="connsiteX98" fmla="*/ 1988652 w 2678023"/>
                <a:gd name="connsiteY98" fmla="*/ 2320607 h 2676273"/>
                <a:gd name="connsiteX99" fmla="*/ 1944277 w 2678023"/>
                <a:gd name="connsiteY99" fmla="*/ 2311836 h 2676273"/>
                <a:gd name="connsiteX100" fmla="*/ 1883392 w 2678023"/>
                <a:gd name="connsiteY100" fmla="*/ 2346406 h 2676273"/>
                <a:gd name="connsiteX101" fmla="*/ 1868429 w 2678023"/>
                <a:gd name="connsiteY101" fmla="*/ 2391812 h 2676273"/>
                <a:gd name="connsiteX102" fmla="*/ 1899388 w 2678023"/>
                <a:gd name="connsiteY102" fmla="*/ 2526998 h 2676273"/>
                <a:gd name="connsiteX103" fmla="*/ 1879264 w 2678023"/>
                <a:gd name="connsiteY103" fmla="*/ 2571888 h 2676273"/>
                <a:gd name="connsiteX104" fmla="*/ 1841082 w 2678023"/>
                <a:gd name="connsiteY104" fmla="*/ 2588916 h 2676273"/>
                <a:gd name="connsiteX105" fmla="*/ 1782777 w 2678023"/>
                <a:gd name="connsiteY105" fmla="*/ 2568277 h 2676273"/>
                <a:gd name="connsiteX106" fmla="*/ 1715184 w 2678023"/>
                <a:gd name="connsiteY106" fmla="*/ 2459405 h 2676273"/>
                <a:gd name="connsiteX107" fmla="*/ 1664618 w 2678023"/>
                <a:gd name="connsiteY107" fmla="*/ 2435670 h 2676273"/>
                <a:gd name="connsiteX108" fmla="*/ 1610440 w 2678023"/>
                <a:gd name="connsiteY108" fmla="*/ 2450118 h 2676273"/>
                <a:gd name="connsiteX109" fmla="*/ 1577418 w 2678023"/>
                <a:gd name="connsiteY109" fmla="*/ 2495008 h 2676273"/>
                <a:gd name="connsiteX110" fmla="*/ 1573806 w 2678023"/>
                <a:gd name="connsiteY110" fmla="*/ 2616778 h 2676273"/>
                <a:gd name="connsiteX111" fmla="*/ 1526852 w 2678023"/>
                <a:gd name="connsiteY111" fmla="*/ 2672504 h 2676273"/>
                <a:gd name="connsiteX112" fmla="*/ 1497441 w 2678023"/>
                <a:gd name="connsiteY112" fmla="*/ 2676116 h 2676273"/>
                <a:gd name="connsiteX113" fmla="*/ 1449972 w 2678023"/>
                <a:gd name="connsiteY113" fmla="*/ 2644125 h 2676273"/>
                <a:gd name="connsiteX114" fmla="*/ 1410241 w 2678023"/>
                <a:gd name="connsiteY114" fmla="*/ 2514615 h 2676273"/>
                <a:gd name="connsiteX115" fmla="*/ 1373091 w 2678023"/>
                <a:gd name="connsiteY115" fmla="*/ 2482624 h 2676273"/>
                <a:gd name="connsiteX116" fmla="*/ 1304982 w 2678023"/>
                <a:gd name="connsiteY116" fmla="*/ 2483140 h 2676273"/>
                <a:gd name="connsiteX117" fmla="*/ 1271959 w 2678023"/>
                <a:gd name="connsiteY117" fmla="*/ 2511519 h 2676273"/>
                <a:gd name="connsiteX118" fmla="*/ 1234293 w 2678023"/>
                <a:gd name="connsiteY118" fmla="*/ 2633806 h 2676273"/>
                <a:gd name="connsiteX119" fmla="*/ 1170828 w 2678023"/>
                <a:gd name="connsiteY119" fmla="*/ 2674568 h 2676273"/>
                <a:gd name="connsiteX120" fmla="*/ 1106847 w 2678023"/>
                <a:gd name="connsiteY120" fmla="*/ 2602331 h 2676273"/>
                <a:gd name="connsiteX121" fmla="*/ 1103751 w 2678023"/>
                <a:gd name="connsiteY121" fmla="*/ 2491396 h 2676273"/>
                <a:gd name="connsiteX122" fmla="*/ 1080532 w 2678023"/>
                <a:gd name="connsiteY122" fmla="*/ 2454245 h 2676273"/>
                <a:gd name="connsiteX123" fmla="*/ 1005199 w 2678023"/>
                <a:gd name="connsiteY123" fmla="*/ 2435154 h 2676273"/>
                <a:gd name="connsiteX124" fmla="*/ 969080 w 2678023"/>
                <a:gd name="connsiteY124" fmla="*/ 2454245 h 2676273"/>
                <a:gd name="connsiteX125" fmla="*/ 900456 w 2678023"/>
                <a:gd name="connsiteY125" fmla="*/ 2564149 h 2676273"/>
                <a:gd name="connsiteX126" fmla="*/ 836474 w 2678023"/>
                <a:gd name="connsiteY126" fmla="*/ 2587368 h 2676273"/>
                <a:gd name="connsiteX127" fmla="*/ 831830 w 2678023"/>
                <a:gd name="connsiteY127" fmla="*/ 2585820 h 2676273"/>
                <a:gd name="connsiteX128" fmla="*/ 785392 w 2678023"/>
                <a:gd name="connsiteY128" fmla="*/ 2504811 h 2676273"/>
                <a:gd name="connsiteX129" fmla="*/ 811707 w 2678023"/>
                <a:gd name="connsiteY129" fmla="*/ 2390780 h 2676273"/>
                <a:gd name="connsiteX130" fmla="*/ 794680 w 2678023"/>
                <a:gd name="connsiteY130" fmla="*/ 2344342 h 2676273"/>
                <a:gd name="connsiteX131" fmla="*/ 739470 w 2678023"/>
                <a:gd name="connsiteY131" fmla="*/ 2312352 h 2676273"/>
                <a:gd name="connsiteX132" fmla="*/ 689421 w 2678023"/>
                <a:gd name="connsiteY132" fmla="*/ 2321639 h 2676273"/>
                <a:gd name="connsiteX133" fmla="*/ 596029 w 2678023"/>
                <a:gd name="connsiteY133" fmla="*/ 2408839 h 2676273"/>
                <a:gd name="connsiteX134" fmla="*/ 530500 w 2678023"/>
                <a:gd name="connsiteY134" fmla="*/ 2415031 h 2676273"/>
                <a:gd name="connsiteX135" fmla="*/ 521212 w 2678023"/>
                <a:gd name="connsiteY135" fmla="*/ 2408839 h 2676273"/>
                <a:gd name="connsiteX136" fmla="*/ 500573 w 2678023"/>
                <a:gd name="connsiteY136" fmla="*/ 2322671 h 2676273"/>
                <a:gd name="connsiteX137" fmla="*/ 556298 w 2678023"/>
                <a:gd name="connsiteY137" fmla="*/ 2217928 h 2676273"/>
                <a:gd name="connsiteX138" fmla="*/ 552171 w 2678023"/>
                <a:gd name="connsiteY138" fmla="*/ 2168910 h 2676273"/>
                <a:gd name="connsiteX139" fmla="*/ 505733 w 2678023"/>
                <a:gd name="connsiteY139" fmla="*/ 2122988 h 2676273"/>
                <a:gd name="connsiteX140" fmla="*/ 457747 w 2678023"/>
                <a:gd name="connsiteY140" fmla="*/ 2119376 h 2676273"/>
                <a:gd name="connsiteX141" fmla="*/ 341652 w 2678023"/>
                <a:gd name="connsiteY141" fmla="*/ 2180778 h 2676273"/>
                <a:gd name="connsiteX142" fmla="*/ 278187 w 2678023"/>
                <a:gd name="connsiteY142" fmla="*/ 2168910 h 2676273"/>
                <a:gd name="connsiteX143" fmla="*/ 274059 w 2678023"/>
                <a:gd name="connsiteY143" fmla="*/ 2164266 h 2676273"/>
                <a:gd name="connsiteX144" fmla="*/ 276639 w 2678023"/>
                <a:gd name="connsiteY144" fmla="*/ 2069326 h 2676273"/>
                <a:gd name="connsiteX145" fmla="*/ 354551 w 2678023"/>
                <a:gd name="connsiteY145" fmla="*/ 1986254 h 2676273"/>
                <a:gd name="connsiteX146" fmla="*/ 363839 w 2678023"/>
                <a:gd name="connsiteY146" fmla="*/ 1940848 h 2676273"/>
                <a:gd name="connsiteX147" fmla="*/ 328237 w 2678023"/>
                <a:gd name="connsiteY147" fmla="*/ 1878931 h 2676273"/>
                <a:gd name="connsiteX148" fmla="*/ 283347 w 2678023"/>
                <a:gd name="connsiteY148" fmla="*/ 1866031 h 2676273"/>
                <a:gd name="connsiteX149" fmla="*/ 170864 w 2678023"/>
                <a:gd name="connsiteY149" fmla="*/ 1891830 h 2676273"/>
                <a:gd name="connsiteX150" fmla="*/ 155900 w 2678023"/>
                <a:gd name="connsiteY150" fmla="*/ 1895442 h 2676273"/>
                <a:gd name="connsiteX151" fmla="*/ 100175 w 2678023"/>
                <a:gd name="connsiteY151" fmla="*/ 1868095 h 2676273"/>
                <a:gd name="connsiteX152" fmla="*/ 87275 w 2678023"/>
                <a:gd name="connsiteY152" fmla="*/ 1838169 h 2676273"/>
                <a:gd name="connsiteX153" fmla="*/ 107915 w 2678023"/>
                <a:gd name="connsiteY153" fmla="*/ 1779863 h 2676273"/>
                <a:gd name="connsiteX154" fmla="*/ 213690 w 2678023"/>
                <a:gd name="connsiteY154" fmla="*/ 1713818 h 2676273"/>
                <a:gd name="connsiteX155" fmla="*/ 238972 w 2678023"/>
                <a:gd name="connsiteY155" fmla="*/ 1654481 h 2676273"/>
                <a:gd name="connsiteX156" fmla="*/ 222977 w 2678023"/>
                <a:gd name="connsiteY156" fmla="*/ 1600819 h 2676273"/>
                <a:gd name="connsiteX157" fmla="*/ 184279 w 2678023"/>
                <a:gd name="connsiteY157" fmla="*/ 1575020 h 2676273"/>
                <a:gd name="connsiteX158" fmla="*/ 59413 w 2678023"/>
                <a:gd name="connsiteY158" fmla="*/ 1571408 h 2676273"/>
                <a:gd name="connsiteX159" fmla="*/ 3687 w 2678023"/>
                <a:gd name="connsiteY159" fmla="*/ 1524454 h 2676273"/>
                <a:gd name="connsiteX160" fmla="*/ 1623 w 2678023"/>
                <a:gd name="connsiteY160" fmla="*/ 1513619 h 2676273"/>
                <a:gd name="connsiteX161" fmla="*/ 48577 w 2678023"/>
                <a:gd name="connsiteY161" fmla="*/ 1442414 h 2676273"/>
                <a:gd name="connsiteX162" fmla="*/ 160544 w 2678023"/>
                <a:gd name="connsiteY162" fmla="*/ 1408359 h 2676273"/>
                <a:gd name="connsiteX163" fmla="*/ 194083 w 2678023"/>
                <a:gd name="connsiteY163" fmla="*/ 1370693 h 2676273"/>
                <a:gd name="connsiteX164" fmla="*/ 192534 w 2678023"/>
                <a:gd name="connsiteY164" fmla="*/ 1298972 h 2676273"/>
                <a:gd name="connsiteX165" fmla="*/ 166220 w 2678023"/>
                <a:gd name="connsiteY165" fmla="*/ 1269561 h 2676273"/>
                <a:gd name="connsiteX166" fmla="*/ 47029 w 2678023"/>
                <a:gd name="connsiteY166" fmla="*/ 1232927 h 2676273"/>
                <a:gd name="connsiteX167" fmla="*/ 1623 w 2678023"/>
                <a:gd name="connsiteY167" fmla="*/ 1166882 h 2676273"/>
                <a:gd name="connsiteX168" fmla="*/ 6267 w 2678023"/>
                <a:gd name="connsiteY168" fmla="*/ 1139535 h 2676273"/>
                <a:gd name="connsiteX169" fmla="*/ 49093 w 2678023"/>
                <a:gd name="connsiteY169" fmla="*/ 1105481 h 2676273"/>
                <a:gd name="connsiteX170" fmla="*/ 164672 w 2678023"/>
                <a:gd name="connsiteY170" fmla="*/ 1101869 h 2676273"/>
                <a:gd name="connsiteX171" fmla="*/ 181699 w 2678023"/>
                <a:gd name="connsiteY171" fmla="*/ 1101353 h 2676273"/>
                <a:gd name="connsiteX172" fmla="*/ 227621 w 2678023"/>
                <a:gd name="connsiteY172" fmla="*/ 1065234 h 2676273"/>
                <a:gd name="connsiteX173" fmla="*/ 241036 w 2678023"/>
                <a:gd name="connsiteY173" fmla="*/ 1014153 h 2676273"/>
                <a:gd name="connsiteX174" fmla="*/ 219366 w 2678023"/>
                <a:gd name="connsiteY174" fmla="*/ 965651 h 2676273"/>
                <a:gd name="connsiteX175" fmla="*/ 113590 w 2678023"/>
                <a:gd name="connsiteY175" fmla="*/ 899605 h 2676273"/>
                <a:gd name="connsiteX176" fmla="*/ 89855 w 2678023"/>
                <a:gd name="connsiteY176" fmla="*/ 832012 h 2676273"/>
                <a:gd name="connsiteX177" fmla="*/ 104818 w 2678023"/>
                <a:gd name="connsiteY177" fmla="*/ 799505 h 2676273"/>
                <a:gd name="connsiteX178" fmla="*/ 151256 w 2678023"/>
                <a:gd name="connsiteY178" fmla="*/ 779898 h 2676273"/>
                <a:gd name="connsiteX179" fmla="*/ 283347 w 2678023"/>
                <a:gd name="connsiteY179" fmla="*/ 810341 h 2676273"/>
                <a:gd name="connsiteX180" fmla="*/ 331332 w 2678023"/>
                <a:gd name="connsiteY180" fmla="*/ 794345 h 2676273"/>
                <a:gd name="connsiteX181" fmla="*/ 363839 w 2678023"/>
                <a:gd name="connsiteY181" fmla="*/ 737588 h 2676273"/>
                <a:gd name="connsiteX182" fmla="*/ 354551 w 2678023"/>
                <a:gd name="connsiteY182" fmla="*/ 689086 h 2676273"/>
                <a:gd name="connsiteX183" fmla="*/ 266835 w 2678023"/>
                <a:gd name="connsiteY183" fmla="*/ 595694 h 2676273"/>
                <a:gd name="connsiteX184" fmla="*/ 261675 w 2678023"/>
                <a:gd name="connsiteY184" fmla="*/ 529133 h 2676273"/>
                <a:gd name="connsiteX185" fmla="*/ 270447 w 2678023"/>
                <a:gd name="connsiteY185" fmla="*/ 516233 h 2676273"/>
                <a:gd name="connsiteX186" fmla="*/ 349907 w 2678023"/>
                <a:gd name="connsiteY186" fmla="*/ 498690 h 2676273"/>
                <a:gd name="connsiteX187" fmla="*/ 457231 w 2678023"/>
                <a:gd name="connsiteY187" fmla="*/ 555964 h 2676273"/>
                <a:gd name="connsiteX188" fmla="*/ 507797 w 2678023"/>
                <a:gd name="connsiteY188" fmla="*/ 551320 h 2676273"/>
                <a:gd name="connsiteX189" fmla="*/ 551139 w 2678023"/>
                <a:gd name="connsiteY189" fmla="*/ 508494 h 2676273"/>
                <a:gd name="connsiteX190" fmla="*/ 556815 w 2678023"/>
                <a:gd name="connsiteY190" fmla="*/ 456896 h 2676273"/>
                <a:gd name="connsiteX191" fmla="*/ 494381 w 2678023"/>
                <a:gd name="connsiteY191" fmla="*/ 339769 h 2676273"/>
                <a:gd name="connsiteX192" fmla="*/ 505217 w 2678023"/>
                <a:gd name="connsiteY192" fmla="*/ 280432 h 2676273"/>
                <a:gd name="connsiteX193" fmla="*/ 537723 w 2678023"/>
                <a:gd name="connsiteY193" fmla="*/ 256181 h 2676273"/>
                <a:gd name="connsiteX194" fmla="*/ 590353 w 2678023"/>
                <a:gd name="connsiteY194" fmla="*/ 261857 h 2676273"/>
                <a:gd name="connsiteX195" fmla="*/ 679617 w 2678023"/>
                <a:gd name="connsiteY195" fmla="*/ 344929 h 2676273"/>
                <a:gd name="connsiteX196" fmla="*/ 754950 w 2678023"/>
                <a:gd name="connsiteY196" fmla="*/ 355765 h 2676273"/>
                <a:gd name="connsiteX197" fmla="*/ 797260 w 2678023"/>
                <a:gd name="connsiteY197" fmla="*/ 329450 h 2676273"/>
                <a:gd name="connsiteX198" fmla="*/ 811707 w 2678023"/>
                <a:gd name="connsiteY198" fmla="*/ 285076 h 2676273"/>
                <a:gd name="connsiteX199" fmla="*/ 781781 w 2678023"/>
                <a:gd name="connsiteY199" fmla="*/ 156081 h 2676273"/>
                <a:gd name="connsiteX200" fmla="*/ 807064 w 2678023"/>
                <a:gd name="connsiteY200" fmla="*/ 100872 h 2676273"/>
                <a:gd name="connsiteX201" fmla="*/ 841634 w 2678023"/>
                <a:gd name="connsiteY201" fmla="*/ 86424 h 2676273"/>
                <a:gd name="connsiteX202" fmla="*/ 896328 w 2678023"/>
                <a:gd name="connsiteY202" fmla="*/ 106031 h 2676273"/>
                <a:gd name="connsiteX203" fmla="*/ 965469 w 2678023"/>
                <a:gd name="connsiteY203" fmla="*/ 217483 h 2676273"/>
                <a:gd name="connsiteX204" fmla="*/ 1013455 w 2678023"/>
                <a:gd name="connsiteY204" fmla="*/ 240702 h 2676273"/>
                <a:gd name="connsiteX205" fmla="*/ 1077952 w 2678023"/>
                <a:gd name="connsiteY205" fmla="*/ 222642 h 2676273"/>
                <a:gd name="connsiteX206" fmla="*/ 1101687 w 2678023"/>
                <a:gd name="connsiteY206" fmla="*/ 188072 h 2676273"/>
                <a:gd name="connsiteX207" fmla="*/ 1106847 w 2678023"/>
                <a:gd name="connsiteY207" fmla="*/ 53918 h 2676273"/>
                <a:gd name="connsiteX208" fmla="*/ 1145029 w 2678023"/>
                <a:gd name="connsiteY208" fmla="*/ 4900 h 2676273"/>
                <a:gd name="connsiteX209" fmla="*/ 1158960 w 2678023"/>
                <a:gd name="connsiteY209" fmla="*/ 1804 h 2676273"/>
                <a:gd name="connsiteX210" fmla="*/ 1190637 w 2678023"/>
                <a:gd name="connsiteY210" fmla="*/ 143 h 2676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</a:cxnLst>
              <a:rect l="l" t="t" r="r" b="b"/>
              <a:pathLst>
                <a:path w="2678023" h="2676273">
                  <a:moveTo>
                    <a:pt x="1338961" y="855269"/>
                  </a:moveTo>
                  <a:cubicBezTo>
                    <a:pt x="1073250" y="855269"/>
                    <a:pt x="857849" y="1070670"/>
                    <a:pt x="857849" y="1336381"/>
                  </a:cubicBezTo>
                  <a:cubicBezTo>
                    <a:pt x="857849" y="1602092"/>
                    <a:pt x="1073250" y="1817493"/>
                    <a:pt x="1338961" y="1817493"/>
                  </a:cubicBezTo>
                  <a:cubicBezTo>
                    <a:pt x="1604672" y="1817493"/>
                    <a:pt x="1820073" y="1602092"/>
                    <a:pt x="1820073" y="1336381"/>
                  </a:cubicBezTo>
                  <a:cubicBezTo>
                    <a:pt x="1820073" y="1070670"/>
                    <a:pt x="1604672" y="855269"/>
                    <a:pt x="1338961" y="855269"/>
                  </a:cubicBezTo>
                  <a:close/>
                  <a:moveTo>
                    <a:pt x="1338961" y="545806"/>
                  </a:moveTo>
                  <a:cubicBezTo>
                    <a:pt x="1775584" y="545806"/>
                    <a:pt x="2129536" y="899758"/>
                    <a:pt x="2129536" y="1336381"/>
                  </a:cubicBezTo>
                  <a:cubicBezTo>
                    <a:pt x="2129536" y="1773004"/>
                    <a:pt x="1775584" y="2126956"/>
                    <a:pt x="1338961" y="2126956"/>
                  </a:cubicBezTo>
                  <a:cubicBezTo>
                    <a:pt x="902338" y="2126956"/>
                    <a:pt x="548386" y="1773004"/>
                    <a:pt x="548386" y="1336381"/>
                  </a:cubicBezTo>
                  <a:cubicBezTo>
                    <a:pt x="548386" y="899758"/>
                    <a:pt x="902338" y="545806"/>
                    <a:pt x="1338961" y="545806"/>
                  </a:cubicBezTo>
                  <a:close/>
                  <a:moveTo>
                    <a:pt x="1340068" y="359376"/>
                  </a:moveTo>
                  <a:cubicBezTo>
                    <a:pt x="796228" y="358860"/>
                    <a:pt x="363839" y="794861"/>
                    <a:pt x="361775" y="1331995"/>
                  </a:cubicBezTo>
                  <a:cubicBezTo>
                    <a:pt x="359711" y="1882027"/>
                    <a:pt x="806032" y="2314416"/>
                    <a:pt x="1338521" y="2312868"/>
                  </a:cubicBezTo>
                  <a:cubicBezTo>
                    <a:pt x="1869461" y="2314932"/>
                    <a:pt x="2317329" y="1887702"/>
                    <a:pt x="2316814" y="1335606"/>
                  </a:cubicBezTo>
                  <a:cubicBezTo>
                    <a:pt x="2316298" y="792797"/>
                    <a:pt x="1880813" y="359892"/>
                    <a:pt x="1340068" y="359376"/>
                  </a:cubicBezTo>
                  <a:close/>
                  <a:moveTo>
                    <a:pt x="1190637" y="143"/>
                  </a:moveTo>
                  <a:cubicBezTo>
                    <a:pt x="1216299" y="1546"/>
                    <a:pt x="1225780" y="13543"/>
                    <a:pt x="1235841" y="48758"/>
                  </a:cubicBezTo>
                  <a:cubicBezTo>
                    <a:pt x="1246676" y="86940"/>
                    <a:pt x="1259576" y="124091"/>
                    <a:pt x="1269895" y="162273"/>
                  </a:cubicBezTo>
                  <a:cubicBezTo>
                    <a:pt x="1275055" y="180332"/>
                    <a:pt x="1285890" y="190136"/>
                    <a:pt x="1303434" y="192716"/>
                  </a:cubicBezTo>
                  <a:cubicBezTo>
                    <a:pt x="1327685" y="195812"/>
                    <a:pt x="1352452" y="195812"/>
                    <a:pt x="1376702" y="192716"/>
                  </a:cubicBezTo>
                  <a:cubicBezTo>
                    <a:pt x="1393730" y="190652"/>
                    <a:pt x="1404049" y="180332"/>
                    <a:pt x="1409209" y="163305"/>
                  </a:cubicBezTo>
                  <a:cubicBezTo>
                    <a:pt x="1421593" y="121511"/>
                    <a:pt x="1434492" y="79717"/>
                    <a:pt x="1447392" y="37922"/>
                  </a:cubicBezTo>
                  <a:cubicBezTo>
                    <a:pt x="1457195" y="6964"/>
                    <a:pt x="1466998" y="-260"/>
                    <a:pt x="1499505" y="256"/>
                  </a:cubicBezTo>
                  <a:cubicBezTo>
                    <a:pt x="1504149" y="256"/>
                    <a:pt x="1508793" y="256"/>
                    <a:pt x="1513436" y="772"/>
                  </a:cubicBezTo>
                  <a:cubicBezTo>
                    <a:pt x="1559358" y="5416"/>
                    <a:pt x="1572258" y="19347"/>
                    <a:pt x="1573290" y="65269"/>
                  </a:cubicBezTo>
                  <a:cubicBezTo>
                    <a:pt x="1574322" y="105515"/>
                    <a:pt x="1575870" y="145246"/>
                    <a:pt x="1576902" y="185492"/>
                  </a:cubicBezTo>
                  <a:cubicBezTo>
                    <a:pt x="1577418" y="201487"/>
                    <a:pt x="1583093" y="213871"/>
                    <a:pt x="1598057" y="220578"/>
                  </a:cubicBezTo>
                  <a:cubicBezTo>
                    <a:pt x="1622308" y="231414"/>
                    <a:pt x="1647590" y="238638"/>
                    <a:pt x="1674422" y="240702"/>
                  </a:cubicBezTo>
                  <a:cubicBezTo>
                    <a:pt x="1690933" y="241733"/>
                    <a:pt x="1702285" y="235026"/>
                    <a:pt x="1710540" y="221610"/>
                  </a:cubicBezTo>
                  <a:cubicBezTo>
                    <a:pt x="1733243" y="184976"/>
                    <a:pt x="1756462" y="148342"/>
                    <a:pt x="1779165" y="111707"/>
                  </a:cubicBezTo>
                  <a:cubicBezTo>
                    <a:pt x="1798772" y="80749"/>
                    <a:pt x="1810640" y="76621"/>
                    <a:pt x="1845726" y="88488"/>
                  </a:cubicBezTo>
                  <a:cubicBezTo>
                    <a:pt x="1849854" y="90036"/>
                    <a:pt x="1853466" y="91068"/>
                    <a:pt x="1857594" y="92616"/>
                  </a:cubicBezTo>
                  <a:cubicBezTo>
                    <a:pt x="1898356" y="110159"/>
                    <a:pt x="1905063" y="123059"/>
                    <a:pt x="1895260" y="166401"/>
                  </a:cubicBezTo>
                  <a:cubicBezTo>
                    <a:pt x="1886488" y="205099"/>
                    <a:pt x="1877717" y="243281"/>
                    <a:pt x="1868429" y="281980"/>
                  </a:cubicBezTo>
                  <a:cubicBezTo>
                    <a:pt x="1863269" y="303135"/>
                    <a:pt x="1868429" y="319646"/>
                    <a:pt x="1887004" y="332030"/>
                  </a:cubicBezTo>
                  <a:cubicBezTo>
                    <a:pt x="1906096" y="344929"/>
                    <a:pt x="1925187" y="356796"/>
                    <a:pt x="1946857" y="365052"/>
                  </a:cubicBezTo>
                  <a:cubicBezTo>
                    <a:pt x="1962337" y="370728"/>
                    <a:pt x="1974720" y="367116"/>
                    <a:pt x="1986588" y="355765"/>
                  </a:cubicBezTo>
                  <a:cubicBezTo>
                    <a:pt x="2018062" y="325838"/>
                    <a:pt x="2049537" y="296943"/>
                    <a:pt x="2081528" y="267532"/>
                  </a:cubicBezTo>
                  <a:cubicBezTo>
                    <a:pt x="2107843" y="242765"/>
                    <a:pt x="2122290" y="241733"/>
                    <a:pt x="2151701" y="261857"/>
                  </a:cubicBezTo>
                  <a:cubicBezTo>
                    <a:pt x="2153248" y="262889"/>
                    <a:pt x="2154281" y="263405"/>
                    <a:pt x="2155312" y="264437"/>
                  </a:cubicBezTo>
                  <a:cubicBezTo>
                    <a:pt x="2205363" y="300555"/>
                    <a:pt x="2198139" y="316034"/>
                    <a:pt x="2177500" y="353701"/>
                  </a:cubicBezTo>
                  <a:cubicBezTo>
                    <a:pt x="2158925" y="387755"/>
                    <a:pt x="2141381" y="422842"/>
                    <a:pt x="2122290" y="456896"/>
                  </a:cubicBezTo>
                  <a:cubicBezTo>
                    <a:pt x="2112487" y="474955"/>
                    <a:pt x="2114550" y="490435"/>
                    <a:pt x="2126934" y="505914"/>
                  </a:cubicBezTo>
                  <a:cubicBezTo>
                    <a:pt x="2140865" y="522941"/>
                    <a:pt x="2156345" y="538421"/>
                    <a:pt x="2173372" y="551836"/>
                  </a:cubicBezTo>
                  <a:cubicBezTo>
                    <a:pt x="2187819" y="563187"/>
                    <a:pt x="2202783" y="564735"/>
                    <a:pt x="2219810" y="555964"/>
                  </a:cubicBezTo>
                  <a:cubicBezTo>
                    <a:pt x="2258508" y="534809"/>
                    <a:pt x="2297722" y="514170"/>
                    <a:pt x="2336937" y="494046"/>
                  </a:cubicBezTo>
                  <a:cubicBezTo>
                    <a:pt x="2364799" y="479599"/>
                    <a:pt x="2380795" y="482695"/>
                    <a:pt x="2400917" y="507462"/>
                  </a:cubicBezTo>
                  <a:cubicBezTo>
                    <a:pt x="2408141" y="515717"/>
                    <a:pt x="2414849" y="524489"/>
                    <a:pt x="2420525" y="533777"/>
                  </a:cubicBezTo>
                  <a:cubicBezTo>
                    <a:pt x="2434972" y="556480"/>
                    <a:pt x="2433424" y="571443"/>
                    <a:pt x="2415365" y="591566"/>
                  </a:cubicBezTo>
                  <a:cubicBezTo>
                    <a:pt x="2384406" y="625105"/>
                    <a:pt x="2353448" y="659159"/>
                    <a:pt x="2321973" y="692182"/>
                  </a:cubicBezTo>
                  <a:cubicBezTo>
                    <a:pt x="2310106" y="704565"/>
                    <a:pt x="2307526" y="717981"/>
                    <a:pt x="2313718" y="733460"/>
                  </a:cubicBezTo>
                  <a:cubicBezTo>
                    <a:pt x="2323005" y="755647"/>
                    <a:pt x="2334357" y="776286"/>
                    <a:pt x="2349320" y="795377"/>
                  </a:cubicBezTo>
                  <a:cubicBezTo>
                    <a:pt x="2361187" y="810857"/>
                    <a:pt x="2375635" y="814984"/>
                    <a:pt x="2394726" y="810341"/>
                  </a:cubicBezTo>
                  <a:cubicBezTo>
                    <a:pt x="2438584" y="799505"/>
                    <a:pt x="2482958" y="789701"/>
                    <a:pt x="2526816" y="780414"/>
                  </a:cubicBezTo>
                  <a:cubicBezTo>
                    <a:pt x="2550035" y="775254"/>
                    <a:pt x="2563967" y="781962"/>
                    <a:pt x="2575834" y="803117"/>
                  </a:cubicBezTo>
                  <a:cubicBezTo>
                    <a:pt x="2582026" y="814468"/>
                    <a:pt x="2587186" y="826336"/>
                    <a:pt x="2591313" y="838719"/>
                  </a:cubicBezTo>
                  <a:cubicBezTo>
                    <a:pt x="2600085" y="867098"/>
                    <a:pt x="2595441" y="880514"/>
                    <a:pt x="2570158" y="896509"/>
                  </a:cubicBezTo>
                  <a:cubicBezTo>
                    <a:pt x="2534040" y="919213"/>
                    <a:pt x="2498437" y="942948"/>
                    <a:pt x="2461287" y="964103"/>
                  </a:cubicBezTo>
                  <a:cubicBezTo>
                    <a:pt x="2440132" y="976486"/>
                    <a:pt x="2434456" y="992998"/>
                    <a:pt x="2438068" y="1014669"/>
                  </a:cubicBezTo>
                  <a:cubicBezTo>
                    <a:pt x="2441164" y="1034792"/>
                    <a:pt x="2446840" y="1054399"/>
                    <a:pt x="2454063" y="1073490"/>
                  </a:cubicBezTo>
                  <a:cubicBezTo>
                    <a:pt x="2460771" y="1091033"/>
                    <a:pt x="2472638" y="1100321"/>
                    <a:pt x="2492762" y="1100837"/>
                  </a:cubicBezTo>
                  <a:cubicBezTo>
                    <a:pt x="2538168" y="1101353"/>
                    <a:pt x="2583058" y="1104449"/>
                    <a:pt x="2628464" y="1105997"/>
                  </a:cubicBezTo>
                  <a:cubicBezTo>
                    <a:pt x="2653230" y="1107029"/>
                    <a:pt x="2665614" y="1116832"/>
                    <a:pt x="2672322" y="1140567"/>
                  </a:cubicBezTo>
                  <a:cubicBezTo>
                    <a:pt x="2676449" y="1153983"/>
                    <a:pt x="2677998" y="1167914"/>
                    <a:pt x="2677998" y="1182361"/>
                  </a:cubicBezTo>
                  <a:cubicBezTo>
                    <a:pt x="2677998" y="1210224"/>
                    <a:pt x="2670258" y="1221576"/>
                    <a:pt x="2644459" y="1229831"/>
                  </a:cubicBezTo>
                  <a:cubicBezTo>
                    <a:pt x="2603697" y="1242731"/>
                    <a:pt x="2562934" y="1255114"/>
                    <a:pt x="2522172" y="1267498"/>
                  </a:cubicBezTo>
                  <a:cubicBezTo>
                    <a:pt x="2492762" y="1276269"/>
                    <a:pt x="2485022" y="1285557"/>
                    <a:pt x="2483990" y="1315999"/>
                  </a:cubicBezTo>
                  <a:cubicBezTo>
                    <a:pt x="2483474" y="1337154"/>
                    <a:pt x="2481926" y="1358825"/>
                    <a:pt x="2486570" y="1379981"/>
                  </a:cubicBezTo>
                  <a:cubicBezTo>
                    <a:pt x="2489666" y="1394428"/>
                    <a:pt x="2498437" y="1403200"/>
                    <a:pt x="2512885" y="1407843"/>
                  </a:cubicBezTo>
                  <a:cubicBezTo>
                    <a:pt x="2555711" y="1420743"/>
                    <a:pt x="2598537" y="1433642"/>
                    <a:pt x="2641363" y="1447058"/>
                  </a:cubicBezTo>
                  <a:cubicBezTo>
                    <a:pt x="2671290" y="1456345"/>
                    <a:pt x="2678514" y="1466665"/>
                    <a:pt x="2677998" y="1498139"/>
                  </a:cubicBezTo>
                  <a:cubicBezTo>
                    <a:pt x="2677998" y="1501235"/>
                    <a:pt x="2677998" y="1504331"/>
                    <a:pt x="2677998" y="1507427"/>
                  </a:cubicBezTo>
                  <a:cubicBezTo>
                    <a:pt x="2675934" y="1555929"/>
                    <a:pt x="2660454" y="1571408"/>
                    <a:pt x="2611952" y="1572956"/>
                  </a:cubicBezTo>
                  <a:cubicBezTo>
                    <a:pt x="2571190" y="1573988"/>
                    <a:pt x="2530944" y="1576052"/>
                    <a:pt x="2490182" y="1576568"/>
                  </a:cubicBezTo>
                  <a:cubicBezTo>
                    <a:pt x="2474702" y="1577084"/>
                    <a:pt x="2463867" y="1583792"/>
                    <a:pt x="2457675" y="1596691"/>
                  </a:cubicBezTo>
                  <a:cubicBezTo>
                    <a:pt x="2446324" y="1620942"/>
                    <a:pt x="2439100" y="1646225"/>
                    <a:pt x="2437036" y="1673056"/>
                  </a:cubicBezTo>
                  <a:cubicBezTo>
                    <a:pt x="2435488" y="1690083"/>
                    <a:pt x="2442712" y="1701435"/>
                    <a:pt x="2457159" y="1710206"/>
                  </a:cubicBezTo>
                  <a:cubicBezTo>
                    <a:pt x="2493278" y="1732393"/>
                    <a:pt x="2528880" y="1754580"/>
                    <a:pt x="2564483" y="1777283"/>
                  </a:cubicBezTo>
                  <a:cubicBezTo>
                    <a:pt x="2596989" y="1797406"/>
                    <a:pt x="2601117" y="1809790"/>
                    <a:pt x="2588733" y="1845908"/>
                  </a:cubicBezTo>
                  <a:cubicBezTo>
                    <a:pt x="2584606" y="1858292"/>
                    <a:pt x="2578930" y="1870159"/>
                    <a:pt x="2571706" y="1880995"/>
                  </a:cubicBezTo>
                  <a:cubicBezTo>
                    <a:pt x="2564998" y="1890798"/>
                    <a:pt x="2554163" y="1897506"/>
                    <a:pt x="2538684" y="1897506"/>
                  </a:cubicBezTo>
                  <a:cubicBezTo>
                    <a:pt x="2511337" y="1891314"/>
                    <a:pt x="2483990" y="1885122"/>
                    <a:pt x="2456643" y="1879447"/>
                  </a:cubicBezTo>
                  <a:cubicBezTo>
                    <a:pt x="2434456" y="1874287"/>
                    <a:pt x="2411753" y="1869643"/>
                    <a:pt x="2389566" y="1863967"/>
                  </a:cubicBezTo>
                  <a:cubicBezTo>
                    <a:pt x="2375119" y="1860355"/>
                    <a:pt x="2363767" y="1864483"/>
                    <a:pt x="2354479" y="1874803"/>
                  </a:cubicBezTo>
                  <a:cubicBezTo>
                    <a:pt x="2335389" y="1896990"/>
                    <a:pt x="2320425" y="1922273"/>
                    <a:pt x="2312170" y="1950652"/>
                  </a:cubicBezTo>
                  <a:cubicBezTo>
                    <a:pt x="2308042" y="1964067"/>
                    <a:pt x="2314234" y="1973870"/>
                    <a:pt x="2322489" y="1983158"/>
                  </a:cubicBezTo>
                  <a:cubicBezTo>
                    <a:pt x="2352416" y="2015665"/>
                    <a:pt x="2382858" y="2048171"/>
                    <a:pt x="2412785" y="2080162"/>
                  </a:cubicBezTo>
                  <a:cubicBezTo>
                    <a:pt x="2435488" y="2104413"/>
                    <a:pt x="2436520" y="2118860"/>
                    <a:pt x="2418461" y="2146723"/>
                  </a:cubicBezTo>
                  <a:cubicBezTo>
                    <a:pt x="2417429" y="2148271"/>
                    <a:pt x="2416397" y="2150335"/>
                    <a:pt x="2414849" y="2151883"/>
                  </a:cubicBezTo>
                  <a:cubicBezTo>
                    <a:pt x="2380795" y="2197805"/>
                    <a:pt x="2365831" y="2198321"/>
                    <a:pt x="2324037" y="2174586"/>
                  </a:cubicBezTo>
                  <a:cubicBezTo>
                    <a:pt x="2289982" y="2154979"/>
                    <a:pt x="2253864" y="2137435"/>
                    <a:pt x="2219294" y="2118860"/>
                  </a:cubicBezTo>
                  <a:cubicBezTo>
                    <a:pt x="2204846" y="2111121"/>
                    <a:pt x="2191431" y="2111121"/>
                    <a:pt x="2178531" y="2120408"/>
                  </a:cubicBezTo>
                  <a:cubicBezTo>
                    <a:pt x="2157892" y="2134856"/>
                    <a:pt x="2140349" y="2152399"/>
                    <a:pt x="2125386" y="2172522"/>
                  </a:cubicBezTo>
                  <a:cubicBezTo>
                    <a:pt x="2114550" y="2186969"/>
                    <a:pt x="2114034" y="2201417"/>
                    <a:pt x="2122806" y="2217412"/>
                  </a:cubicBezTo>
                  <a:cubicBezTo>
                    <a:pt x="2143961" y="2256110"/>
                    <a:pt x="2164600" y="2295324"/>
                    <a:pt x="2184723" y="2334539"/>
                  </a:cubicBezTo>
                  <a:cubicBezTo>
                    <a:pt x="2198655" y="2361886"/>
                    <a:pt x="2196591" y="2374269"/>
                    <a:pt x="2174404" y="2395424"/>
                  </a:cubicBezTo>
                  <a:cubicBezTo>
                    <a:pt x="2170792" y="2398520"/>
                    <a:pt x="2167696" y="2402132"/>
                    <a:pt x="2164084" y="2404712"/>
                  </a:cubicBezTo>
                  <a:cubicBezTo>
                    <a:pt x="2131062" y="2428963"/>
                    <a:pt x="2114034" y="2440830"/>
                    <a:pt x="2075336" y="2401616"/>
                  </a:cubicBezTo>
                  <a:cubicBezTo>
                    <a:pt x="2047473" y="2373237"/>
                    <a:pt x="2017547" y="2347954"/>
                    <a:pt x="1988652" y="2320607"/>
                  </a:cubicBezTo>
                  <a:cubicBezTo>
                    <a:pt x="1975236" y="2307708"/>
                    <a:pt x="1960789" y="2305128"/>
                    <a:pt x="1944277" y="2311836"/>
                  </a:cubicBezTo>
                  <a:cubicBezTo>
                    <a:pt x="1922607" y="2320607"/>
                    <a:pt x="1901968" y="2331959"/>
                    <a:pt x="1883392" y="2346406"/>
                  </a:cubicBezTo>
                  <a:cubicBezTo>
                    <a:pt x="1867913" y="2358274"/>
                    <a:pt x="1863785" y="2373237"/>
                    <a:pt x="1868429" y="2391812"/>
                  </a:cubicBezTo>
                  <a:cubicBezTo>
                    <a:pt x="1879264" y="2436702"/>
                    <a:pt x="1889584" y="2482108"/>
                    <a:pt x="1899388" y="2526998"/>
                  </a:cubicBezTo>
                  <a:cubicBezTo>
                    <a:pt x="1903516" y="2546605"/>
                    <a:pt x="1896808" y="2561569"/>
                    <a:pt x="1879264" y="2571888"/>
                  </a:cubicBezTo>
                  <a:cubicBezTo>
                    <a:pt x="1867397" y="2579112"/>
                    <a:pt x="1854498" y="2584788"/>
                    <a:pt x="1841082" y="2588916"/>
                  </a:cubicBezTo>
                  <a:cubicBezTo>
                    <a:pt x="1813736" y="2597687"/>
                    <a:pt x="1798256" y="2592527"/>
                    <a:pt x="1782777" y="2568277"/>
                  </a:cubicBezTo>
                  <a:cubicBezTo>
                    <a:pt x="1760074" y="2532158"/>
                    <a:pt x="1736855" y="2496556"/>
                    <a:pt x="1715184" y="2459405"/>
                  </a:cubicBezTo>
                  <a:cubicBezTo>
                    <a:pt x="1703316" y="2439282"/>
                    <a:pt x="1687837" y="2431543"/>
                    <a:pt x="1664618" y="2435670"/>
                  </a:cubicBezTo>
                  <a:cubicBezTo>
                    <a:pt x="1646043" y="2439282"/>
                    <a:pt x="1627984" y="2443926"/>
                    <a:pt x="1610440" y="2450118"/>
                  </a:cubicBezTo>
                  <a:cubicBezTo>
                    <a:pt x="1586190" y="2458889"/>
                    <a:pt x="1578450" y="2469209"/>
                    <a:pt x="1577418" y="2495008"/>
                  </a:cubicBezTo>
                  <a:cubicBezTo>
                    <a:pt x="1575870" y="2535770"/>
                    <a:pt x="1574838" y="2576016"/>
                    <a:pt x="1573806" y="2616778"/>
                  </a:cubicBezTo>
                  <a:cubicBezTo>
                    <a:pt x="1572774" y="2653929"/>
                    <a:pt x="1563487" y="2665796"/>
                    <a:pt x="1526852" y="2672504"/>
                  </a:cubicBezTo>
                  <a:cubicBezTo>
                    <a:pt x="1517049" y="2674568"/>
                    <a:pt x="1507245" y="2675600"/>
                    <a:pt x="1497441" y="2676116"/>
                  </a:cubicBezTo>
                  <a:cubicBezTo>
                    <a:pt x="1473191" y="2677664"/>
                    <a:pt x="1457711" y="2667860"/>
                    <a:pt x="1449972" y="2644125"/>
                  </a:cubicBezTo>
                  <a:cubicBezTo>
                    <a:pt x="1436040" y="2600783"/>
                    <a:pt x="1422624" y="2557957"/>
                    <a:pt x="1410241" y="2514615"/>
                  </a:cubicBezTo>
                  <a:cubicBezTo>
                    <a:pt x="1404565" y="2495008"/>
                    <a:pt x="1392698" y="2485720"/>
                    <a:pt x="1373091" y="2482624"/>
                  </a:cubicBezTo>
                  <a:cubicBezTo>
                    <a:pt x="1350388" y="2479528"/>
                    <a:pt x="1327685" y="2479528"/>
                    <a:pt x="1304982" y="2483140"/>
                  </a:cubicBezTo>
                  <a:cubicBezTo>
                    <a:pt x="1287955" y="2485720"/>
                    <a:pt x="1277119" y="2494492"/>
                    <a:pt x="1271959" y="2511519"/>
                  </a:cubicBezTo>
                  <a:cubicBezTo>
                    <a:pt x="1260092" y="2552281"/>
                    <a:pt x="1247192" y="2593043"/>
                    <a:pt x="1234293" y="2633806"/>
                  </a:cubicBezTo>
                  <a:cubicBezTo>
                    <a:pt x="1222941" y="2670440"/>
                    <a:pt x="1208494" y="2679728"/>
                    <a:pt x="1170828" y="2674568"/>
                  </a:cubicBezTo>
                  <a:cubicBezTo>
                    <a:pt x="1114070" y="2666828"/>
                    <a:pt x="1107362" y="2659088"/>
                    <a:pt x="1106847" y="2602331"/>
                  </a:cubicBezTo>
                  <a:cubicBezTo>
                    <a:pt x="1106331" y="2565181"/>
                    <a:pt x="1104783" y="2528546"/>
                    <a:pt x="1103751" y="2491396"/>
                  </a:cubicBezTo>
                  <a:cubicBezTo>
                    <a:pt x="1103234" y="2474369"/>
                    <a:pt x="1096527" y="2460953"/>
                    <a:pt x="1080532" y="2454245"/>
                  </a:cubicBezTo>
                  <a:cubicBezTo>
                    <a:pt x="1056281" y="2443926"/>
                    <a:pt x="1031514" y="2436702"/>
                    <a:pt x="1005199" y="2435154"/>
                  </a:cubicBezTo>
                  <a:cubicBezTo>
                    <a:pt x="989203" y="2434122"/>
                    <a:pt x="977852" y="2440314"/>
                    <a:pt x="969080" y="2454245"/>
                  </a:cubicBezTo>
                  <a:cubicBezTo>
                    <a:pt x="946894" y="2491396"/>
                    <a:pt x="923159" y="2527514"/>
                    <a:pt x="900456" y="2564149"/>
                  </a:cubicBezTo>
                  <a:cubicBezTo>
                    <a:pt x="882396" y="2593043"/>
                    <a:pt x="868465" y="2598203"/>
                    <a:pt x="836474" y="2587368"/>
                  </a:cubicBezTo>
                  <a:cubicBezTo>
                    <a:pt x="834926" y="2586852"/>
                    <a:pt x="833379" y="2586336"/>
                    <a:pt x="831830" y="2585820"/>
                  </a:cubicBezTo>
                  <a:cubicBezTo>
                    <a:pt x="782297" y="2565697"/>
                    <a:pt x="772493" y="2554345"/>
                    <a:pt x="785392" y="2504811"/>
                  </a:cubicBezTo>
                  <a:cubicBezTo>
                    <a:pt x="795196" y="2467145"/>
                    <a:pt x="802420" y="2428963"/>
                    <a:pt x="811707" y="2390780"/>
                  </a:cubicBezTo>
                  <a:cubicBezTo>
                    <a:pt x="816351" y="2371173"/>
                    <a:pt x="811191" y="2356210"/>
                    <a:pt x="794680" y="2344342"/>
                  </a:cubicBezTo>
                  <a:cubicBezTo>
                    <a:pt x="777137" y="2331959"/>
                    <a:pt x="759078" y="2321123"/>
                    <a:pt x="739470" y="2312352"/>
                  </a:cubicBezTo>
                  <a:cubicBezTo>
                    <a:pt x="720895" y="2304096"/>
                    <a:pt x="704900" y="2307192"/>
                    <a:pt x="689421" y="2321639"/>
                  </a:cubicBezTo>
                  <a:cubicBezTo>
                    <a:pt x="658462" y="2351050"/>
                    <a:pt x="626988" y="2379945"/>
                    <a:pt x="596029" y="2408839"/>
                  </a:cubicBezTo>
                  <a:cubicBezTo>
                    <a:pt x="572810" y="2431027"/>
                    <a:pt x="557847" y="2432058"/>
                    <a:pt x="530500" y="2415031"/>
                  </a:cubicBezTo>
                  <a:cubicBezTo>
                    <a:pt x="527404" y="2412967"/>
                    <a:pt x="524308" y="2410903"/>
                    <a:pt x="521212" y="2408839"/>
                  </a:cubicBezTo>
                  <a:cubicBezTo>
                    <a:pt x="481482" y="2380461"/>
                    <a:pt x="477870" y="2365497"/>
                    <a:pt x="500573" y="2322671"/>
                  </a:cubicBezTo>
                  <a:cubicBezTo>
                    <a:pt x="519148" y="2287585"/>
                    <a:pt x="537207" y="2252498"/>
                    <a:pt x="556298" y="2217928"/>
                  </a:cubicBezTo>
                  <a:cubicBezTo>
                    <a:pt x="566102" y="2199869"/>
                    <a:pt x="564555" y="2184389"/>
                    <a:pt x="552171" y="2168910"/>
                  </a:cubicBezTo>
                  <a:cubicBezTo>
                    <a:pt x="538756" y="2151883"/>
                    <a:pt x="523276" y="2136403"/>
                    <a:pt x="505733" y="2122988"/>
                  </a:cubicBezTo>
                  <a:cubicBezTo>
                    <a:pt x="490254" y="2111121"/>
                    <a:pt x="474774" y="2110089"/>
                    <a:pt x="457747" y="2119376"/>
                  </a:cubicBezTo>
                  <a:cubicBezTo>
                    <a:pt x="419564" y="2140015"/>
                    <a:pt x="380866" y="2160654"/>
                    <a:pt x="341652" y="2180778"/>
                  </a:cubicBezTo>
                  <a:cubicBezTo>
                    <a:pt x="314305" y="2195225"/>
                    <a:pt x="298310" y="2191613"/>
                    <a:pt x="278187" y="2168910"/>
                  </a:cubicBezTo>
                  <a:cubicBezTo>
                    <a:pt x="276639" y="2167362"/>
                    <a:pt x="275607" y="2165814"/>
                    <a:pt x="274059" y="2164266"/>
                  </a:cubicBezTo>
                  <a:cubicBezTo>
                    <a:pt x="238456" y="2122988"/>
                    <a:pt x="238972" y="2108541"/>
                    <a:pt x="276639" y="2069326"/>
                  </a:cubicBezTo>
                  <a:cubicBezTo>
                    <a:pt x="302954" y="2041464"/>
                    <a:pt x="327721" y="2013085"/>
                    <a:pt x="354551" y="1986254"/>
                  </a:cubicBezTo>
                  <a:cubicBezTo>
                    <a:pt x="367967" y="1972323"/>
                    <a:pt x="370547" y="1957875"/>
                    <a:pt x="363839" y="1940848"/>
                  </a:cubicBezTo>
                  <a:cubicBezTo>
                    <a:pt x="355067" y="1918661"/>
                    <a:pt x="342684" y="1898022"/>
                    <a:pt x="328237" y="1878931"/>
                  </a:cubicBezTo>
                  <a:cubicBezTo>
                    <a:pt x="316369" y="1863451"/>
                    <a:pt x="300374" y="1861903"/>
                    <a:pt x="283347" y="1866031"/>
                  </a:cubicBezTo>
                  <a:cubicBezTo>
                    <a:pt x="245680" y="1874803"/>
                    <a:pt x="208530" y="1883574"/>
                    <a:pt x="170864" y="1891830"/>
                  </a:cubicBezTo>
                  <a:cubicBezTo>
                    <a:pt x="165704" y="1892862"/>
                    <a:pt x="160544" y="1894410"/>
                    <a:pt x="155900" y="1895442"/>
                  </a:cubicBezTo>
                  <a:cubicBezTo>
                    <a:pt x="127521" y="1900602"/>
                    <a:pt x="113074" y="1893894"/>
                    <a:pt x="100175" y="1868095"/>
                  </a:cubicBezTo>
                  <a:cubicBezTo>
                    <a:pt x="95531" y="1858292"/>
                    <a:pt x="90887" y="1848488"/>
                    <a:pt x="87275" y="1838169"/>
                  </a:cubicBezTo>
                  <a:cubicBezTo>
                    <a:pt x="77988" y="1810822"/>
                    <a:pt x="83147" y="1795342"/>
                    <a:pt x="107915" y="1779863"/>
                  </a:cubicBezTo>
                  <a:cubicBezTo>
                    <a:pt x="143001" y="1757676"/>
                    <a:pt x="178603" y="1735489"/>
                    <a:pt x="213690" y="1713818"/>
                  </a:cubicBezTo>
                  <a:cubicBezTo>
                    <a:pt x="241552" y="1696275"/>
                    <a:pt x="245680" y="1686471"/>
                    <a:pt x="238972" y="1654481"/>
                  </a:cubicBezTo>
                  <a:cubicBezTo>
                    <a:pt x="234845" y="1636421"/>
                    <a:pt x="230201" y="1617846"/>
                    <a:pt x="222977" y="1600819"/>
                  </a:cubicBezTo>
                  <a:cubicBezTo>
                    <a:pt x="215753" y="1583792"/>
                    <a:pt x="203370" y="1575536"/>
                    <a:pt x="184279" y="1575020"/>
                  </a:cubicBezTo>
                  <a:cubicBezTo>
                    <a:pt x="142485" y="1574504"/>
                    <a:pt x="101207" y="1572956"/>
                    <a:pt x="59413" y="1571408"/>
                  </a:cubicBezTo>
                  <a:cubicBezTo>
                    <a:pt x="21746" y="1570376"/>
                    <a:pt x="10395" y="1560573"/>
                    <a:pt x="3687" y="1524454"/>
                  </a:cubicBezTo>
                  <a:cubicBezTo>
                    <a:pt x="3171" y="1520842"/>
                    <a:pt x="2139" y="1517231"/>
                    <a:pt x="1623" y="1513619"/>
                  </a:cubicBezTo>
                  <a:cubicBezTo>
                    <a:pt x="-4053" y="1467697"/>
                    <a:pt x="3687" y="1455829"/>
                    <a:pt x="48577" y="1442414"/>
                  </a:cubicBezTo>
                  <a:cubicBezTo>
                    <a:pt x="85727" y="1431062"/>
                    <a:pt x="122877" y="1418679"/>
                    <a:pt x="160544" y="1408359"/>
                  </a:cubicBezTo>
                  <a:cubicBezTo>
                    <a:pt x="181183" y="1402684"/>
                    <a:pt x="192018" y="1390816"/>
                    <a:pt x="194083" y="1370693"/>
                  </a:cubicBezTo>
                  <a:cubicBezTo>
                    <a:pt x="196147" y="1346958"/>
                    <a:pt x="197178" y="1322707"/>
                    <a:pt x="192534" y="1298972"/>
                  </a:cubicBezTo>
                  <a:cubicBezTo>
                    <a:pt x="189954" y="1283493"/>
                    <a:pt x="181183" y="1274205"/>
                    <a:pt x="166220" y="1269561"/>
                  </a:cubicBezTo>
                  <a:cubicBezTo>
                    <a:pt x="126490" y="1257694"/>
                    <a:pt x="86759" y="1245311"/>
                    <a:pt x="47029" y="1232927"/>
                  </a:cubicBezTo>
                  <a:cubicBezTo>
                    <a:pt x="3687" y="1219512"/>
                    <a:pt x="-957" y="1212288"/>
                    <a:pt x="1623" y="1166882"/>
                  </a:cubicBezTo>
                  <a:cubicBezTo>
                    <a:pt x="2139" y="1157594"/>
                    <a:pt x="4203" y="1148307"/>
                    <a:pt x="6267" y="1139535"/>
                  </a:cubicBezTo>
                  <a:cubicBezTo>
                    <a:pt x="12459" y="1116832"/>
                    <a:pt x="25358" y="1106513"/>
                    <a:pt x="49093" y="1105481"/>
                  </a:cubicBezTo>
                  <a:cubicBezTo>
                    <a:pt x="87791" y="1103933"/>
                    <a:pt x="125974" y="1102901"/>
                    <a:pt x="164672" y="1101869"/>
                  </a:cubicBezTo>
                  <a:cubicBezTo>
                    <a:pt x="170348" y="1101869"/>
                    <a:pt x="176023" y="1101353"/>
                    <a:pt x="181699" y="1101353"/>
                  </a:cubicBezTo>
                  <a:cubicBezTo>
                    <a:pt x="207498" y="1102385"/>
                    <a:pt x="220913" y="1087937"/>
                    <a:pt x="227621" y="1065234"/>
                  </a:cubicBezTo>
                  <a:cubicBezTo>
                    <a:pt x="232781" y="1048207"/>
                    <a:pt x="237425" y="1031180"/>
                    <a:pt x="241036" y="1014153"/>
                  </a:cubicBezTo>
                  <a:cubicBezTo>
                    <a:pt x="245680" y="990418"/>
                    <a:pt x="240005" y="979066"/>
                    <a:pt x="219366" y="965651"/>
                  </a:cubicBezTo>
                  <a:cubicBezTo>
                    <a:pt x="184279" y="943464"/>
                    <a:pt x="148676" y="921277"/>
                    <a:pt x="113590" y="899605"/>
                  </a:cubicBezTo>
                  <a:cubicBezTo>
                    <a:pt x="82116" y="879997"/>
                    <a:pt x="77472" y="867614"/>
                    <a:pt x="89855" y="832012"/>
                  </a:cubicBezTo>
                  <a:cubicBezTo>
                    <a:pt x="93467" y="820660"/>
                    <a:pt x="98111" y="809309"/>
                    <a:pt x="104818" y="799505"/>
                  </a:cubicBezTo>
                  <a:cubicBezTo>
                    <a:pt x="115654" y="782994"/>
                    <a:pt x="130617" y="774738"/>
                    <a:pt x="151256" y="779898"/>
                  </a:cubicBezTo>
                  <a:cubicBezTo>
                    <a:pt x="195114" y="790217"/>
                    <a:pt x="239489" y="799505"/>
                    <a:pt x="283347" y="810341"/>
                  </a:cubicBezTo>
                  <a:cubicBezTo>
                    <a:pt x="303469" y="815500"/>
                    <a:pt x="318949" y="810857"/>
                    <a:pt x="331332" y="794345"/>
                  </a:cubicBezTo>
                  <a:cubicBezTo>
                    <a:pt x="344232" y="776802"/>
                    <a:pt x="355584" y="757711"/>
                    <a:pt x="363839" y="737588"/>
                  </a:cubicBezTo>
                  <a:cubicBezTo>
                    <a:pt x="371063" y="719529"/>
                    <a:pt x="368999" y="704049"/>
                    <a:pt x="354551" y="689086"/>
                  </a:cubicBezTo>
                  <a:cubicBezTo>
                    <a:pt x="324625" y="658643"/>
                    <a:pt x="296246" y="627169"/>
                    <a:pt x="266835" y="595694"/>
                  </a:cubicBezTo>
                  <a:cubicBezTo>
                    <a:pt x="244132" y="570927"/>
                    <a:pt x="243100" y="556996"/>
                    <a:pt x="261675" y="529133"/>
                  </a:cubicBezTo>
                  <a:cubicBezTo>
                    <a:pt x="264771" y="525005"/>
                    <a:pt x="267351" y="520361"/>
                    <a:pt x="270447" y="516233"/>
                  </a:cubicBezTo>
                  <a:cubicBezTo>
                    <a:pt x="296762" y="481663"/>
                    <a:pt x="311209" y="478567"/>
                    <a:pt x="349907" y="498690"/>
                  </a:cubicBezTo>
                  <a:cubicBezTo>
                    <a:pt x="386026" y="517781"/>
                    <a:pt x="422144" y="536357"/>
                    <a:pt x="457231" y="555964"/>
                  </a:cubicBezTo>
                  <a:cubicBezTo>
                    <a:pt x="475806" y="566283"/>
                    <a:pt x="492318" y="564219"/>
                    <a:pt x="507797" y="551320"/>
                  </a:cubicBezTo>
                  <a:cubicBezTo>
                    <a:pt x="523276" y="538421"/>
                    <a:pt x="537723" y="523973"/>
                    <a:pt x="551139" y="508494"/>
                  </a:cubicBezTo>
                  <a:cubicBezTo>
                    <a:pt x="564555" y="492499"/>
                    <a:pt x="567650" y="476503"/>
                    <a:pt x="556815" y="456896"/>
                  </a:cubicBezTo>
                  <a:cubicBezTo>
                    <a:pt x="535143" y="418198"/>
                    <a:pt x="515020" y="378983"/>
                    <a:pt x="494381" y="339769"/>
                  </a:cubicBezTo>
                  <a:cubicBezTo>
                    <a:pt x="480966" y="313970"/>
                    <a:pt x="484062" y="300039"/>
                    <a:pt x="505217" y="280432"/>
                  </a:cubicBezTo>
                  <a:cubicBezTo>
                    <a:pt x="515020" y="271144"/>
                    <a:pt x="525856" y="263405"/>
                    <a:pt x="537723" y="256181"/>
                  </a:cubicBezTo>
                  <a:cubicBezTo>
                    <a:pt x="558362" y="244313"/>
                    <a:pt x="572810" y="245861"/>
                    <a:pt x="590353" y="261857"/>
                  </a:cubicBezTo>
                  <a:cubicBezTo>
                    <a:pt x="620280" y="289203"/>
                    <a:pt x="650207" y="317066"/>
                    <a:pt x="679617" y="344929"/>
                  </a:cubicBezTo>
                  <a:cubicBezTo>
                    <a:pt x="710576" y="374340"/>
                    <a:pt x="717284" y="375372"/>
                    <a:pt x="754950" y="355765"/>
                  </a:cubicBezTo>
                  <a:cubicBezTo>
                    <a:pt x="769913" y="348025"/>
                    <a:pt x="783845" y="339769"/>
                    <a:pt x="797260" y="329450"/>
                  </a:cubicBezTo>
                  <a:cubicBezTo>
                    <a:pt x="811707" y="317582"/>
                    <a:pt x="816351" y="303651"/>
                    <a:pt x="811707" y="285076"/>
                  </a:cubicBezTo>
                  <a:cubicBezTo>
                    <a:pt x="800872" y="242249"/>
                    <a:pt x="791585" y="198907"/>
                    <a:pt x="781781" y="156081"/>
                  </a:cubicBezTo>
                  <a:cubicBezTo>
                    <a:pt x="775589" y="128218"/>
                    <a:pt x="782297" y="114287"/>
                    <a:pt x="807064" y="100872"/>
                  </a:cubicBezTo>
                  <a:cubicBezTo>
                    <a:pt x="818415" y="95196"/>
                    <a:pt x="829766" y="90552"/>
                    <a:pt x="841634" y="86424"/>
                  </a:cubicBezTo>
                  <a:cubicBezTo>
                    <a:pt x="866917" y="78685"/>
                    <a:pt x="881364" y="83328"/>
                    <a:pt x="896328" y="106031"/>
                  </a:cubicBezTo>
                  <a:cubicBezTo>
                    <a:pt x="920062" y="142666"/>
                    <a:pt x="943798" y="179300"/>
                    <a:pt x="965469" y="217483"/>
                  </a:cubicBezTo>
                  <a:cubicBezTo>
                    <a:pt x="976820" y="237090"/>
                    <a:pt x="992299" y="243797"/>
                    <a:pt x="1013455" y="240702"/>
                  </a:cubicBezTo>
                  <a:cubicBezTo>
                    <a:pt x="1035641" y="237090"/>
                    <a:pt x="1057313" y="231414"/>
                    <a:pt x="1077952" y="222642"/>
                  </a:cubicBezTo>
                  <a:cubicBezTo>
                    <a:pt x="1092915" y="215935"/>
                    <a:pt x="1101171" y="205615"/>
                    <a:pt x="1101687" y="188072"/>
                  </a:cubicBezTo>
                  <a:cubicBezTo>
                    <a:pt x="1102719" y="143182"/>
                    <a:pt x="1105298" y="98808"/>
                    <a:pt x="1106847" y="53918"/>
                  </a:cubicBezTo>
                  <a:cubicBezTo>
                    <a:pt x="1107878" y="25023"/>
                    <a:pt x="1117166" y="12640"/>
                    <a:pt x="1145029" y="4900"/>
                  </a:cubicBezTo>
                  <a:cubicBezTo>
                    <a:pt x="1149672" y="3868"/>
                    <a:pt x="1154316" y="2320"/>
                    <a:pt x="1158960" y="1804"/>
                  </a:cubicBezTo>
                  <a:cubicBezTo>
                    <a:pt x="1171731" y="385"/>
                    <a:pt x="1182083" y="-325"/>
                    <a:pt x="1190637" y="143"/>
                  </a:cubicBezTo>
                  <a:close/>
                </a:path>
              </a:pathLst>
            </a:custGeom>
            <a:solidFill>
              <a:schemeClr val="bg1"/>
            </a:solidFill>
            <a:ln w="515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8F7345B-62DC-4268-97DF-1CAE4F9979C2}"/>
              </a:ext>
            </a:extLst>
          </p:cNvPr>
          <p:cNvGrpSpPr/>
          <p:nvPr/>
        </p:nvGrpSpPr>
        <p:grpSpPr>
          <a:xfrm>
            <a:off x="332455" y="3557974"/>
            <a:ext cx="973628" cy="973628"/>
            <a:chOff x="1089413" y="2131797"/>
            <a:chExt cx="2968238" cy="2968238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1D6B7B3-28C7-4E21-9206-624D04995F12}"/>
                </a:ext>
              </a:extLst>
            </p:cNvPr>
            <p:cNvSpPr/>
            <p:nvPr/>
          </p:nvSpPr>
          <p:spPr>
            <a:xfrm>
              <a:off x="1089413" y="2131797"/>
              <a:ext cx="2968238" cy="2968238"/>
            </a:xfrm>
            <a:custGeom>
              <a:avLst/>
              <a:gdLst>
                <a:gd name="connsiteX0" fmla="*/ 1484119 w 2968238"/>
                <a:gd name="connsiteY0" fmla="*/ 1312669 h 2968238"/>
                <a:gd name="connsiteX1" fmla="*/ 1312669 w 2968238"/>
                <a:gd name="connsiteY1" fmla="*/ 1484119 h 2968238"/>
                <a:gd name="connsiteX2" fmla="*/ 1484119 w 2968238"/>
                <a:gd name="connsiteY2" fmla="*/ 1655569 h 2968238"/>
                <a:gd name="connsiteX3" fmla="*/ 1655569 w 2968238"/>
                <a:gd name="connsiteY3" fmla="*/ 1484119 h 2968238"/>
                <a:gd name="connsiteX4" fmla="*/ 1484119 w 2968238"/>
                <a:gd name="connsiteY4" fmla="*/ 1312669 h 2968238"/>
                <a:gd name="connsiteX5" fmla="*/ 1484119 w 2968238"/>
                <a:gd name="connsiteY5" fmla="*/ 0 h 2968238"/>
                <a:gd name="connsiteX6" fmla="*/ 2968238 w 2968238"/>
                <a:gd name="connsiteY6" fmla="*/ 1484119 h 2968238"/>
                <a:gd name="connsiteX7" fmla="*/ 1484119 w 2968238"/>
                <a:gd name="connsiteY7" fmla="*/ 2968238 h 2968238"/>
                <a:gd name="connsiteX8" fmla="*/ 0 w 2968238"/>
                <a:gd name="connsiteY8" fmla="*/ 1484119 h 2968238"/>
                <a:gd name="connsiteX9" fmla="*/ 1484119 w 2968238"/>
                <a:gd name="connsiteY9" fmla="*/ 0 h 296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68238" h="2968238">
                  <a:moveTo>
                    <a:pt x="1484119" y="1312669"/>
                  </a:moveTo>
                  <a:cubicBezTo>
                    <a:pt x="1389430" y="1312669"/>
                    <a:pt x="1312669" y="1389430"/>
                    <a:pt x="1312669" y="1484119"/>
                  </a:cubicBezTo>
                  <a:cubicBezTo>
                    <a:pt x="1312669" y="1578808"/>
                    <a:pt x="1389430" y="1655569"/>
                    <a:pt x="1484119" y="1655569"/>
                  </a:cubicBezTo>
                  <a:cubicBezTo>
                    <a:pt x="1578808" y="1655569"/>
                    <a:pt x="1655569" y="1578808"/>
                    <a:pt x="1655569" y="1484119"/>
                  </a:cubicBezTo>
                  <a:cubicBezTo>
                    <a:pt x="1655569" y="1389430"/>
                    <a:pt x="1578808" y="1312669"/>
                    <a:pt x="1484119" y="1312669"/>
                  </a:cubicBezTo>
                  <a:close/>
                  <a:moveTo>
                    <a:pt x="1484119" y="0"/>
                  </a:moveTo>
                  <a:cubicBezTo>
                    <a:pt x="2303775" y="0"/>
                    <a:pt x="2968238" y="664463"/>
                    <a:pt x="2968238" y="1484119"/>
                  </a:cubicBezTo>
                  <a:cubicBezTo>
                    <a:pt x="2968238" y="2303775"/>
                    <a:pt x="2303775" y="2968238"/>
                    <a:pt x="1484119" y="2968238"/>
                  </a:cubicBezTo>
                  <a:cubicBezTo>
                    <a:pt x="664463" y="2968238"/>
                    <a:pt x="0" y="2303775"/>
                    <a:pt x="0" y="1484119"/>
                  </a:cubicBezTo>
                  <a:cubicBezTo>
                    <a:pt x="0" y="664463"/>
                    <a:pt x="664463" y="0"/>
                    <a:pt x="14841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BC852A5-DBE2-4846-876D-4C417310A684}"/>
                </a:ext>
              </a:extLst>
            </p:cNvPr>
            <p:cNvSpPr/>
            <p:nvPr/>
          </p:nvSpPr>
          <p:spPr>
            <a:xfrm>
              <a:off x="1234570" y="2279534"/>
              <a:ext cx="2678023" cy="2676273"/>
            </a:xfrm>
            <a:custGeom>
              <a:avLst/>
              <a:gdLst>
                <a:gd name="connsiteX0" fmla="*/ 1338961 w 2678023"/>
                <a:gd name="connsiteY0" fmla="*/ 855269 h 2676273"/>
                <a:gd name="connsiteX1" fmla="*/ 857849 w 2678023"/>
                <a:gd name="connsiteY1" fmla="*/ 1336381 h 2676273"/>
                <a:gd name="connsiteX2" fmla="*/ 1338961 w 2678023"/>
                <a:gd name="connsiteY2" fmla="*/ 1817493 h 2676273"/>
                <a:gd name="connsiteX3" fmla="*/ 1820073 w 2678023"/>
                <a:gd name="connsiteY3" fmla="*/ 1336381 h 2676273"/>
                <a:gd name="connsiteX4" fmla="*/ 1338961 w 2678023"/>
                <a:gd name="connsiteY4" fmla="*/ 855269 h 2676273"/>
                <a:gd name="connsiteX5" fmla="*/ 1338961 w 2678023"/>
                <a:gd name="connsiteY5" fmla="*/ 545806 h 2676273"/>
                <a:gd name="connsiteX6" fmla="*/ 2129536 w 2678023"/>
                <a:gd name="connsiteY6" fmla="*/ 1336381 h 2676273"/>
                <a:gd name="connsiteX7" fmla="*/ 1338961 w 2678023"/>
                <a:gd name="connsiteY7" fmla="*/ 2126956 h 2676273"/>
                <a:gd name="connsiteX8" fmla="*/ 548386 w 2678023"/>
                <a:gd name="connsiteY8" fmla="*/ 1336381 h 2676273"/>
                <a:gd name="connsiteX9" fmla="*/ 1338961 w 2678023"/>
                <a:gd name="connsiteY9" fmla="*/ 545806 h 2676273"/>
                <a:gd name="connsiteX10" fmla="*/ 1340068 w 2678023"/>
                <a:gd name="connsiteY10" fmla="*/ 359376 h 2676273"/>
                <a:gd name="connsiteX11" fmla="*/ 361775 w 2678023"/>
                <a:gd name="connsiteY11" fmla="*/ 1331995 h 2676273"/>
                <a:gd name="connsiteX12" fmla="*/ 1338521 w 2678023"/>
                <a:gd name="connsiteY12" fmla="*/ 2312868 h 2676273"/>
                <a:gd name="connsiteX13" fmla="*/ 2316814 w 2678023"/>
                <a:gd name="connsiteY13" fmla="*/ 1335606 h 2676273"/>
                <a:gd name="connsiteX14" fmla="*/ 1340068 w 2678023"/>
                <a:gd name="connsiteY14" fmla="*/ 359376 h 2676273"/>
                <a:gd name="connsiteX15" fmla="*/ 1190637 w 2678023"/>
                <a:gd name="connsiteY15" fmla="*/ 143 h 2676273"/>
                <a:gd name="connsiteX16" fmla="*/ 1235841 w 2678023"/>
                <a:gd name="connsiteY16" fmla="*/ 48758 h 2676273"/>
                <a:gd name="connsiteX17" fmla="*/ 1269895 w 2678023"/>
                <a:gd name="connsiteY17" fmla="*/ 162273 h 2676273"/>
                <a:gd name="connsiteX18" fmla="*/ 1303434 w 2678023"/>
                <a:gd name="connsiteY18" fmla="*/ 192716 h 2676273"/>
                <a:gd name="connsiteX19" fmla="*/ 1376702 w 2678023"/>
                <a:gd name="connsiteY19" fmla="*/ 192716 h 2676273"/>
                <a:gd name="connsiteX20" fmla="*/ 1409209 w 2678023"/>
                <a:gd name="connsiteY20" fmla="*/ 163305 h 2676273"/>
                <a:gd name="connsiteX21" fmla="*/ 1447392 w 2678023"/>
                <a:gd name="connsiteY21" fmla="*/ 37922 h 2676273"/>
                <a:gd name="connsiteX22" fmla="*/ 1499505 w 2678023"/>
                <a:gd name="connsiteY22" fmla="*/ 256 h 2676273"/>
                <a:gd name="connsiteX23" fmla="*/ 1513436 w 2678023"/>
                <a:gd name="connsiteY23" fmla="*/ 772 h 2676273"/>
                <a:gd name="connsiteX24" fmla="*/ 1573290 w 2678023"/>
                <a:gd name="connsiteY24" fmla="*/ 65269 h 2676273"/>
                <a:gd name="connsiteX25" fmla="*/ 1576902 w 2678023"/>
                <a:gd name="connsiteY25" fmla="*/ 185492 h 2676273"/>
                <a:gd name="connsiteX26" fmla="*/ 1598057 w 2678023"/>
                <a:gd name="connsiteY26" fmla="*/ 220578 h 2676273"/>
                <a:gd name="connsiteX27" fmla="*/ 1674422 w 2678023"/>
                <a:gd name="connsiteY27" fmla="*/ 240702 h 2676273"/>
                <a:gd name="connsiteX28" fmla="*/ 1710540 w 2678023"/>
                <a:gd name="connsiteY28" fmla="*/ 221610 h 2676273"/>
                <a:gd name="connsiteX29" fmla="*/ 1779165 w 2678023"/>
                <a:gd name="connsiteY29" fmla="*/ 111707 h 2676273"/>
                <a:gd name="connsiteX30" fmla="*/ 1845726 w 2678023"/>
                <a:gd name="connsiteY30" fmla="*/ 88488 h 2676273"/>
                <a:gd name="connsiteX31" fmla="*/ 1857594 w 2678023"/>
                <a:gd name="connsiteY31" fmla="*/ 92616 h 2676273"/>
                <a:gd name="connsiteX32" fmla="*/ 1895260 w 2678023"/>
                <a:gd name="connsiteY32" fmla="*/ 166401 h 2676273"/>
                <a:gd name="connsiteX33" fmla="*/ 1868429 w 2678023"/>
                <a:gd name="connsiteY33" fmla="*/ 281980 h 2676273"/>
                <a:gd name="connsiteX34" fmla="*/ 1887004 w 2678023"/>
                <a:gd name="connsiteY34" fmla="*/ 332030 h 2676273"/>
                <a:gd name="connsiteX35" fmla="*/ 1946857 w 2678023"/>
                <a:gd name="connsiteY35" fmla="*/ 365052 h 2676273"/>
                <a:gd name="connsiteX36" fmla="*/ 1986588 w 2678023"/>
                <a:gd name="connsiteY36" fmla="*/ 355765 h 2676273"/>
                <a:gd name="connsiteX37" fmla="*/ 2081528 w 2678023"/>
                <a:gd name="connsiteY37" fmla="*/ 267532 h 2676273"/>
                <a:gd name="connsiteX38" fmla="*/ 2151701 w 2678023"/>
                <a:gd name="connsiteY38" fmla="*/ 261857 h 2676273"/>
                <a:gd name="connsiteX39" fmla="*/ 2155312 w 2678023"/>
                <a:gd name="connsiteY39" fmla="*/ 264437 h 2676273"/>
                <a:gd name="connsiteX40" fmla="*/ 2177500 w 2678023"/>
                <a:gd name="connsiteY40" fmla="*/ 353701 h 2676273"/>
                <a:gd name="connsiteX41" fmla="*/ 2122290 w 2678023"/>
                <a:gd name="connsiteY41" fmla="*/ 456896 h 2676273"/>
                <a:gd name="connsiteX42" fmla="*/ 2126934 w 2678023"/>
                <a:gd name="connsiteY42" fmla="*/ 505914 h 2676273"/>
                <a:gd name="connsiteX43" fmla="*/ 2173372 w 2678023"/>
                <a:gd name="connsiteY43" fmla="*/ 551836 h 2676273"/>
                <a:gd name="connsiteX44" fmla="*/ 2219810 w 2678023"/>
                <a:gd name="connsiteY44" fmla="*/ 555964 h 2676273"/>
                <a:gd name="connsiteX45" fmla="*/ 2336937 w 2678023"/>
                <a:gd name="connsiteY45" fmla="*/ 494046 h 2676273"/>
                <a:gd name="connsiteX46" fmla="*/ 2400917 w 2678023"/>
                <a:gd name="connsiteY46" fmla="*/ 507462 h 2676273"/>
                <a:gd name="connsiteX47" fmla="*/ 2420525 w 2678023"/>
                <a:gd name="connsiteY47" fmla="*/ 533777 h 2676273"/>
                <a:gd name="connsiteX48" fmla="*/ 2415365 w 2678023"/>
                <a:gd name="connsiteY48" fmla="*/ 591566 h 2676273"/>
                <a:gd name="connsiteX49" fmla="*/ 2321973 w 2678023"/>
                <a:gd name="connsiteY49" fmla="*/ 692182 h 2676273"/>
                <a:gd name="connsiteX50" fmla="*/ 2313718 w 2678023"/>
                <a:gd name="connsiteY50" fmla="*/ 733460 h 2676273"/>
                <a:gd name="connsiteX51" fmla="*/ 2349320 w 2678023"/>
                <a:gd name="connsiteY51" fmla="*/ 795377 h 2676273"/>
                <a:gd name="connsiteX52" fmla="*/ 2394726 w 2678023"/>
                <a:gd name="connsiteY52" fmla="*/ 810341 h 2676273"/>
                <a:gd name="connsiteX53" fmla="*/ 2526816 w 2678023"/>
                <a:gd name="connsiteY53" fmla="*/ 780414 h 2676273"/>
                <a:gd name="connsiteX54" fmla="*/ 2575834 w 2678023"/>
                <a:gd name="connsiteY54" fmla="*/ 803117 h 2676273"/>
                <a:gd name="connsiteX55" fmla="*/ 2591313 w 2678023"/>
                <a:gd name="connsiteY55" fmla="*/ 838719 h 2676273"/>
                <a:gd name="connsiteX56" fmla="*/ 2570158 w 2678023"/>
                <a:gd name="connsiteY56" fmla="*/ 896509 h 2676273"/>
                <a:gd name="connsiteX57" fmla="*/ 2461287 w 2678023"/>
                <a:gd name="connsiteY57" fmla="*/ 964103 h 2676273"/>
                <a:gd name="connsiteX58" fmla="*/ 2438068 w 2678023"/>
                <a:gd name="connsiteY58" fmla="*/ 1014669 h 2676273"/>
                <a:gd name="connsiteX59" fmla="*/ 2454063 w 2678023"/>
                <a:gd name="connsiteY59" fmla="*/ 1073490 h 2676273"/>
                <a:gd name="connsiteX60" fmla="*/ 2492762 w 2678023"/>
                <a:gd name="connsiteY60" fmla="*/ 1100837 h 2676273"/>
                <a:gd name="connsiteX61" fmla="*/ 2628464 w 2678023"/>
                <a:gd name="connsiteY61" fmla="*/ 1105997 h 2676273"/>
                <a:gd name="connsiteX62" fmla="*/ 2672322 w 2678023"/>
                <a:gd name="connsiteY62" fmla="*/ 1140567 h 2676273"/>
                <a:gd name="connsiteX63" fmla="*/ 2677998 w 2678023"/>
                <a:gd name="connsiteY63" fmla="*/ 1182361 h 2676273"/>
                <a:gd name="connsiteX64" fmla="*/ 2644459 w 2678023"/>
                <a:gd name="connsiteY64" fmla="*/ 1229831 h 2676273"/>
                <a:gd name="connsiteX65" fmla="*/ 2522172 w 2678023"/>
                <a:gd name="connsiteY65" fmla="*/ 1267498 h 2676273"/>
                <a:gd name="connsiteX66" fmla="*/ 2483990 w 2678023"/>
                <a:gd name="connsiteY66" fmla="*/ 1315999 h 2676273"/>
                <a:gd name="connsiteX67" fmla="*/ 2486570 w 2678023"/>
                <a:gd name="connsiteY67" fmla="*/ 1379981 h 2676273"/>
                <a:gd name="connsiteX68" fmla="*/ 2512885 w 2678023"/>
                <a:gd name="connsiteY68" fmla="*/ 1407843 h 2676273"/>
                <a:gd name="connsiteX69" fmla="*/ 2641363 w 2678023"/>
                <a:gd name="connsiteY69" fmla="*/ 1447058 h 2676273"/>
                <a:gd name="connsiteX70" fmla="*/ 2677998 w 2678023"/>
                <a:gd name="connsiteY70" fmla="*/ 1498139 h 2676273"/>
                <a:gd name="connsiteX71" fmla="*/ 2677998 w 2678023"/>
                <a:gd name="connsiteY71" fmla="*/ 1507427 h 2676273"/>
                <a:gd name="connsiteX72" fmla="*/ 2611952 w 2678023"/>
                <a:gd name="connsiteY72" fmla="*/ 1572956 h 2676273"/>
                <a:gd name="connsiteX73" fmla="*/ 2490182 w 2678023"/>
                <a:gd name="connsiteY73" fmla="*/ 1576568 h 2676273"/>
                <a:gd name="connsiteX74" fmla="*/ 2457675 w 2678023"/>
                <a:gd name="connsiteY74" fmla="*/ 1596691 h 2676273"/>
                <a:gd name="connsiteX75" fmla="*/ 2437036 w 2678023"/>
                <a:gd name="connsiteY75" fmla="*/ 1673056 h 2676273"/>
                <a:gd name="connsiteX76" fmla="*/ 2457159 w 2678023"/>
                <a:gd name="connsiteY76" fmla="*/ 1710206 h 2676273"/>
                <a:gd name="connsiteX77" fmla="*/ 2564483 w 2678023"/>
                <a:gd name="connsiteY77" fmla="*/ 1777283 h 2676273"/>
                <a:gd name="connsiteX78" fmla="*/ 2588733 w 2678023"/>
                <a:gd name="connsiteY78" fmla="*/ 1845908 h 2676273"/>
                <a:gd name="connsiteX79" fmla="*/ 2571706 w 2678023"/>
                <a:gd name="connsiteY79" fmla="*/ 1880995 h 2676273"/>
                <a:gd name="connsiteX80" fmla="*/ 2538684 w 2678023"/>
                <a:gd name="connsiteY80" fmla="*/ 1897506 h 2676273"/>
                <a:gd name="connsiteX81" fmla="*/ 2456643 w 2678023"/>
                <a:gd name="connsiteY81" fmla="*/ 1879447 h 2676273"/>
                <a:gd name="connsiteX82" fmla="*/ 2389566 w 2678023"/>
                <a:gd name="connsiteY82" fmla="*/ 1863967 h 2676273"/>
                <a:gd name="connsiteX83" fmla="*/ 2354479 w 2678023"/>
                <a:gd name="connsiteY83" fmla="*/ 1874803 h 2676273"/>
                <a:gd name="connsiteX84" fmla="*/ 2312170 w 2678023"/>
                <a:gd name="connsiteY84" fmla="*/ 1950652 h 2676273"/>
                <a:gd name="connsiteX85" fmla="*/ 2322489 w 2678023"/>
                <a:gd name="connsiteY85" fmla="*/ 1983158 h 2676273"/>
                <a:gd name="connsiteX86" fmla="*/ 2412785 w 2678023"/>
                <a:gd name="connsiteY86" fmla="*/ 2080162 h 2676273"/>
                <a:gd name="connsiteX87" fmla="*/ 2418461 w 2678023"/>
                <a:gd name="connsiteY87" fmla="*/ 2146723 h 2676273"/>
                <a:gd name="connsiteX88" fmla="*/ 2414849 w 2678023"/>
                <a:gd name="connsiteY88" fmla="*/ 2151883 h 2676273"/>
                <a:gd name="connsiteX89" fmla="*/ 2324037 w 2678023"/>
                <a:gd name="connsiteY89" fmla="*/ 2174586 h 2676273"/>
                <a:gd name="connsiteX90" fmla="*/ 2219294 w 2678023"/>
                <a:gd name="connsiteY90" fmla="*/ 2118860 h 2676273"/>
                <a:gd name="connsiteX91" fmla="*/ 2178531 w 2678023"/>
                <a:gd name="connsiteY91" fmla="*/ 2120408 h 2676273"/>
                <a:gd name="connsiteX92" fmla="*/ 2125386 w 2678023"/>
                <a:gd name="connsiteY92" fmla="*/ 2172522 h 2676273"/>
                <a:gd name="connsiteX93" fmla="*/ 2122806 w 2678023"/>
                <a:gd name="connsiteY93" fmla="*/ 2217412 h 2676273"/>
                <a:gd name="connsiteX94" fmla="*/ 2184723 w 2678023"/>
                <a:gd name="connsiteY94" fmla="*/ 2334539 h 2676273"/>
                <a:gd name="connsiteX95" fmla="*/ 2174404 w 2678023"/>
                <a:gd name="connsiteY95" fmla="*/ 2395424 h 2676273"/>
                <a:gd name="connsiteX96" fmla="*/ 2164084 w 2678023"/>
                <a:gd name="connsiteY96" fmla="*/ 2404712 h 2676273"/>
                <a:gd name="connsiteX97" fmla="*/ 2075336 w 2678023"/>
                <a:gd name="connsiteY97" fmla="*/ 2401616 h 2676273"/>
                <a:gd name="connsiteX98" fmla="*/ 1988652 w 2678023"/>
                <a:gd name="connsiteY98" fmla="*/ 2320607 h 2676273"/>
                <a:gd name="connsiteX99" fmla="*/ 1944277 w 2678023"/>
                <a:gd name="connsiteY99" fmla="*/ 2311836 h 2676273"/>
                <a:gd name="connsiteX100" fmla="*/ 1883392 w 2678023"/>
                <a:gd name="connsiteY100" fmla="*/ 2346406 h 2676273"/>
                <a:gd name="connsiteX101" fmla="*/ 1868429 w 2678023"/>
                <a:gd name="connsiteY101" fmla="*/ 2391812 h 2676273"/>
                <a:gd name="connsiteX102" fmla="*/ 1899388 w 2678023"/>
                <a:gd name="connsiteY102" fmla="*/ 2526998 h 2676273"/>
                <a:gd name="connsiteX103" fmla="*/ 1879264 w 2678023"/>
                <a:gd name="connsiteY103" fmla="*/ 2571888 h 2676273"/>
                <a:gd name="connsiteX104" fmla="*/ 1841082 w 2678023"/>
                <a:gd name="connsiteY104" fmla="*/ 2588916 h 2676273"/>
                <a:gd name="connsiteX105" fmla="*/ 1782777 w 2678023"/>
                <a:gd name="connsiteY105" fmla="*/ 2568277 h 2676273"/>
                <a:gd name="connsiteX106" fmla="*/ 1715184 w 2678023"/>
                <a:gd name="connsiteY106" fmla="*/ 2459405 h 2676273"/>
                <a:gd name="connsiteX107" fmla="*/ 1664618 w 2678023"/>
                <a:gd name="connsiteY107" fmla="*/ 2435670 h 2676273"/>
                <a:gd name="connsiteX108" fmla="*/ 1610440 w 2678023"/>
                <a:gd name="connsiteY108" fmla="*/ 2450118 h 2676273"/>
                <a:gd name="connsiteX109" fmla="*/ 1577418 w 2678023"/>
                <a:gd name="connsiteY109" fmla="*/ 2495008 h 2676273"/>
                <a:gd name="connsiteX110" fmla="*/ 1573806 w 2678023"/>
                <a:gd name="connsiteY110" fmla="*/ 2616778 h 2676273"/>
                <a:gd name="connsiteX111" fmla="*/ 1526852 w 2678023"/>
                <a:gd name="connsiteY111" fmla="*/ 2672504 h 2676273"/>
                <a:gd name="connsiteX112" fmla="*/ 1497441 w 2678023"/>
                <a:gd name="connsiteY112" fmla="*/ 2676116 h 2676273"/>
                <a:gd name="connsiteX113" fmla="*/ 1449972 w 2678023"/>
                <a:gd name="connsiteY113" fmla="*/ 2644125 h 2676273"/>
                <a:gd name="connsiteX114" fmla="*/ 1410241 w 2678023"/>
                <a:gd name="connsiteY114" fmla="*/ 2514615 h 2676273"/>
                <a:gd name="connsiteX115" fmla="*/ 1373091 w 2678023"/>
                <a:gd name="connsiteY115" fmla="*/ 2482624 h 2676273"/>
                <a:gd name="connsiteX116" fmla="*/ 1304982 w 2678023"/>
                <a:gd name="connsiteY116" fmla="*/ 2483140 h 2676273"/>
                <a:gd name="connsiteX117" fmla="*/ 1271959 w 2678023"/>
                <a:gd name="connsiteY117" fmla="*/ 2511519 h 2676273"/>
                <a:gd name="connsiteX118" fmla="*/ 1234293 w 2678023"/>
                <a:gd name="connsiteY118" fmla="*/ 2633806 h 2676273"/>
                <a:gd name="connsiteX119" fmla="*/ 1170828 w 2678023"/>
                <a:gd name="connsiteY119" fmla="*/ 2674568 h 2676273"/>
                <a:gd name="connsiteX120" fmla="*/ 1106847 w 2678023"/>
                <a:gd name="connsiteY120" fmla="*/ 2602331 h 2676273"/>
                <a:gd name="connsiteX121" fmla="*/ 1103751 w 2678023"/>
                <a:gd name="connsiteY121" fmla="*/ 2491396 h 2676273"/>
                <a:gd name="connsiteX122" fmla="*/ 1080532 w 2678023"/>
                <a:gd name="connsiteY122" fmla="*/ 2454245 h 2676273"/>
                <a:gd name="connsiteX123" fmla="*/ 1005199 w 2678023"/>
                <a:gd name="connsiteY123" fmla="*/ 2435154 h 2676273"/>
                <a:gd name="connsiteX124" fmla="*/ 969080 w 2678023"/>
                <a:gd name="connsiteY124" fmla="*/ 2454245 h 2676273"/>
                <a:gd name="connsiteX125" fmla="*/ 900456 w 2678023"/>
                <a:gd name="connsiteY125" fmla="*/ 2564149 h 2676273"/>
                <a:gd name="connsiteX126" fmla="*/ 836474 w 2678023"/>
                <a:gd name="connsiteY126" fmla="*/ 2587368 h 2676273"/>
                <a:gd name="connsiteX127" fmla="*/ 831830 w 2678023"/>
                <a:gd name="connsiteY127" fmla="*/ 2585820 h 2676273"/>
                <a:gd name="connsiteX128" fmla="*/ 785392 w 2678023"/>
                <a:gd name="connsiteY128" fmla="*/ 2504811 h 2676273"/>
                <a:gd name="connsiteX129" fmla="*/ 811707 w 2678023"/>
                <a:gd name="connsiteY129" fmla="*/ 2390780 h 2676273"/>
                <a:gd name="connsiteX130" fmla="*/ 794680 w 2678023"/>
                <a:gd name="connsiteY130" fmla="*/ 2344342 h 2676273"/>
                <a:gd name="connsiteX131" fmla="*/ 739470 w 2678023"/>
                <a:gd name="connsiteY131" fmla="*/ 2312352 h 2676273"/>
                <a:gd name="connsiteX132" fmla="*/ 689421 w 2678023"/>
                <a:gd name="connsiteY132" fmla="*/ 2321639 h 2676273"/>
                <a:gd name="connsiteX133" fmla="*/ 596029 w 2678023"/>
                <a:gd name="connsiteY133" fmla="*/ 2408839 h 2676273"/>
                <a:gd name="connsiteX134" fmla="*/ 530500 w 2678023"/>
                <a:gd name="connsiteY134" fmla="*/ 2415031 h 2676273"/>
                <a:gd name="connsiteX135" fmla="*/ 521212 w 2678023"/>
                <a:gd name="connsiteY135" fmla="*/ 2408839 h 2676273"/>
                <a:gd name="connsiteX136" fmla="*/ 500573 w 2678023"/>
                <a:gd name="connsiteY136" fmla="*/ 2322671 h 2676273"/>
                <a:gd name="connsiteX137" fmla="*/ 556298 w 2678023"/>
                <a:gd name="connsiteY137" fmla="*/ 2217928 h 2676273"/>
                <a:gd name="connsiteX138" fmla="*/ 552171 w 2678023"/>
                <a:gd name="connsiteY138" fmla="*/ 2168910 h 2676273"/>
                <a:gd name="connsiteX139" fmla="*/ 505733 w 2678023"/>
                <a:gd name="connsiteY139" fmla="*/ 2122988 h 2676273"/>
                <a:gd name="connsiteX140" fmla="*/ 457747 w 2678023"/>
                <a:gd name="connsiteY140" fmla="*/ 2119376 h 2676273"/>
                <a:gd name="connsiteX141" fmla="*/ 341652 w 2678023"/>
                <a:gd name="connsiteY141" fmla="*/ 2180778 h 2676273"/>
                <a:gd name="connsiteX142" fmla="*/ 278187 w 2678023"/>
                <a:gd name="connsiteY142" fmla="*/ 2168910 h 2676273"/>
                <a:gd name="connsiteX143" fmla="*/ 274059 w 2678023"/>
                <a:gd name="connsiteY143" fmla="*/ 2164266 h 2676273"/>
                <a:gd name="connsiteX144" fmla="*/ 276639 w 2678023"/>
                <a:gd name="connsiteY144" fmla="*/ 2069326 h 2676273"/>
                <a:gd name="connsiteX145" fmla="*/ 354551 w 2678023"/>
                <a:gd name="connsiteY145" fmla="*/ 1986254 h 2676273"/>
                <a:gd name="connsiteX146" fmla="*/ 363839 w 2678023"/>
                <a:gd name="connsiteY146" fmla="*/ 1940848 h 2676273"/>
                <a:gd name="connsiteX147" fmla="*/ 328237 w 2678023"/>
                <a:gd name="connsiteY147" fmla="*/ 1878931 h 2676273"/>
                <a:gd name="connsiteX148" fmla="*/ 283347 w 2678023"/>
                <a:gd name="connsiteY148" fmla="*/ 1866031 h 2676273"/>
                <a:gd name="connsiteX149" fmla="*/ 170864 w 2678023"/>
                <a:gd name="connsiteY149" fmla="*/ 1891830 h 2676273"/>
                <a:gd name="connsiteX150" fmla="*/ 155900 w 2678023"/>
                <a:gd name="connsiteY150" fmla="*/ 1895442 h 2676273"/>
                <a:gd name="connsiteX151" fmla="*/ 100175 w 2678023"/>
                <a:gd name="connsiteY151" fmla="*/ 1868095 h 2676273"/>
                <a:gd name="connsiteX152" fmla="*/ 87275 w 2678023"/>
                <a:gd name="connsiteY152" fmla="*/ 1838169 h 2676273"/>
                <a:gd name="connsiteX153" fmla="*/ 107915 w 2678023"/>
                <a:gd name="connsiteY153" fmla="*/ 1779863 h 2676273"/>
                <a:gd name="connsiteX154" fmla="*/ 213690 w 2678023"/>
                <a:gd name="connsiteY154" fmla="*/ 1713818 h 2676273"/>
                <a:gd name="connsiteX155" fmla="*/ 238972 w 2678023"/>
                <a:gd name="connsiteY155" fmla="*/ 1654481 h 2676273"/>
                <a:gd name="connsiteX156" fmla="*/ 222977 w 2678023"/>
                <a:gd name="connsiteY156" fmla="*/ 1600819 h 2676273"/>
                <a:gd name="connsiteX157" fmla="*/ 184279 w 2678023"/>
                <a:gd name="connsiteY157" fmla="*/ 1575020 h 2676273"/>
                <a:gd name="connsiteX158" fmla="*/ 59413 w 2678023"/>
                <a:gd name="connsiteY158" fmla="*/ 1571408 h 2676273"/>
                <a:gd name="connsiteX159" fmla="*/ 3687 w 2678023"/>
                <a:gd name="connsiteY159" fmla="*/ 1524454 h 2676273"/>
                <a:gd name="connsiteX160" fmla="*/ 1623 w 2678023"/>
                <a:gd name="connsiteY160" fmla="*/ 1513619 h 2676273"/>
                <a:gd name="connsiteX161" fmla="*/ 48577 w 2678023"/>
                <a:gd name="connsiteY161" fmla="*/ 1442414 h 2676273"/>
                <a:gd name="connsiteX162" fmla="*/ 160544 w 2678023"/>
                <a:gd name="connsiteY162" fmla="*/ 1408359 h 2676273"/>
                <a:gd name="connsiteX163" fmla="*/ 194083 w 2678023"/>
                <a:gd name="connsiteY163" fmla="*/ 1370693 h 2676273"/>
                <a:gd name="connsiteX164" fmla="*/ 192534 w 2678023"/>
                <a:gd name="connsiteY164" fmla="*/ 1298972 h 2676273"/>
                <a:gd name="connsiteX165" fmla="*/ 166220 w 2678023"/>
                <a:gd name="connsiteY165" fmla="*/ 1269561 h 2676273"/>
                <a:gd name="connsiteX166" fmla="*/ 47029 w 2678023"/>
                <a:gd name="connsiteY166" fmla="*/ 1232927 h 2676273"/>
                <a:gd name="connsiteX167" fmla="*/ 1623 w 2678023"/>
                <a:gd name="connsiteY167" fmla="*/ 1166882 h 2676273"/>
                <a:gd name="connsiteX168" fmla="*/ 6267 w 2678023"/>
                <a:gd name="connsiteY168" fmla="*/ 1139535 h 2676273"/>
                <a:gd name="connsiteX169" fmla="*/ 49093 w 2678023"/>
                <a:gd name="connsiteY169" fmla="*/ 1105481 h 2676273"/>
                <a:gd name="connsiteX170" fmla="*/ 164672 w 2678023"/>
                <a:gd name="connsiteY170" fmla="*/ 1101869 h 2676273"/>
                <a:gd name="connsiteX171" fmla="*/ 181699 w 2678023"/>
                <a:gd name="connsiteY171" fmla="*/ 1101353 h 2676273"/>
                <a:gd name="connsiteX172" fmla="*/ 227621 w 2678023"/>
                <a:gd name="connsiteY172" fmla="*/ 1065234 h 2676273"/>
                <a:gd name="connsiteX173" fmla="*/ 241036 w 2678023"/>
                <a:gd name="connsiteY173" fmla="*/ 1014153 h 2676273"/>
                <a:gd name="connsiteX174" fmla="*/ 219366 w 2678023"/>
                <a:gd name="connsiteY174" fmla="*/ 965651 h 2676273"/>
                <a:gd name="connsiteX175" fmla="*/ 113590 w 2678023"/>
                <a:gd name="connsiteY175" fmla="*/ 899605 h 2676273"/>
                <a:gd name="connsiteX176" fmla="*/ 89855 w 2678023"/>
                <a:gd name="connsiteY176" fmla="*/ 832012 h 2676273"/>
                <a:gd name="connsiteX177" fmla="*/ 104818 w 2678023"/>
                <a:gd name="connsiteY177" fmla="*/ 799505 h 2676273"/>
                <a:gd name="connsiteX178" fmla="*/ 151256 w 2678023"/>
                <a:gd name="connsiteY178" fmla="*/ 779898 h 2676273"/>
                <a:gd name="connsiteX179" fmla="*/ 283347 w 2678023"/>
                <a:gd name="connsiteY179" fmla="*/ 810341 h 2676273"/>
                <a:gd name="connsiteX180" fmla="*/ 331332 w 2678023"/>
                <a:gd name="connsiteY180" fmla="*/ 794345 h 2676273"/>
                <a:gd name="connsiteX181" fmla="*/ 363839 w 2678023"/>
                <a:gd name="connsiteY181" fmla="*/ 737588 h 2676273"/>
                <a:gd name="connsiteX182" fmla="*/ 354551 w 2678023"/>
                <a:gd name="connsiteY182" fmla="*/ 689086 h 2676273"/>
                <a:gd name="connsiteX183" fmla="*/ 266835 w 2678023"/>
                <a:gd name="connsiteY183" fmla="*/ 595694 h 2676273"/>
                <a:gd name="connsiteX184" fmla="*/ 261675 w 2678023"/>
                <a:gd name="connsiteY184" fmla="*/ 529133 h 2676273"/>
                <a:gd name="connsiteX185" fmla="*/ 270447 w 2678023"/>
                <a:gd name="connsiteY185" fmla="*/ 516233 h 2676273"/>
                <a:gd name="connsiteX186" fmla="*/ 349907 w 2678023"/>
                <a:gd name="connsiteY186" fmla="*/ 498690 h 2676273"/>
                <a:gd name="connsiteX187" fmla="*/ 457231 w 2678023"/>
                <a:gd name="connsiteY187" fmla="*/ 555964 h 2676273"/>
                <a:gd name="connsiteX188" fmla="*/ 507797 w 2678023"/>
                <a:gd name="connsiteY188" fmla="*/ 551320 h 2676273"/>
                <a:gd name="connsiteX189" fmla="*/ 551139 w 2678023"/>
                <a:gd name="connsiteY189" fmla="*/ 508494 h 2676273"/>
                <a:gd name="connsiteX190" fmla="*/ 556815 w 2678023"/>
                <a:gd name="connsiteY190" fmla="*/ 456896 h 2676273"/>
                <a:gd name="connsiteX191" fmla="*/ 494381 w 2678023"/>
                <a:gd name="connsiteY191" fmla="*/ 339769 h 2676273"/>
                <a:gd name="connsiteX192" fmla="*/ 505217 w 2678023"/>
                <a:gd name="connsiteY192" fmla="*/ 280432 h 2676273"/>
                <a:gd name="connsiteX193" fmla="*/ 537723 w 2678023"/>
                <a:gd name="connsiteY193" fmla="*/ 256181 h 2676273"/>
                <a:gd name="connsiteX194" fmla="*/ 590353 w 2678023"/>
                <a:gd name="connsiteY194" fmla="*/ 261857 h 2676273"/>
                <a:gd name="connsiteX195" fmla="*/ 679617 w 2678023"/>
                <a:gd name="connsiteY195" fmla="*/ 344929 h 2676273"/>
                <a:gd name="connsiteX196" fmla="*/ 754950 w 2678023"/>
                <a:gd name="connsiteY196" fmla="*/ 355765 h 2676273"/>
                <a:gd name="connsiteX197" fmla="*/ 797260 w 2678023"/>
                <a:gd name="connsiteY197" fmla="*/ 329450 h 2676273"/>
                <a:gd name="connsiteX198" fmla="*/ 811707 w 2678023"/>
                <a:gd name="connsiteY198" fmla="*/ 285076 h 2676273"/>
                <a:gd name="connsiteX199" fmla="*/ 781781 w 2678023"/>
                <a:gd name="connsiteY199" fmla="*/ 156081 h 2676273"/>
                <a:gd name="connsiteX200" fmla="*/ 807064 w 2678023"/>
                <a:gd name="connsiteY200" fmla="*/ 100872 h 2676273"/>
                <a:gd name="connsiteX201" fmla="*/ 841634 w 2678023"/>
                <a:gd name="connsiteY201" fmla="*/ 86424 h 2676273"/>
                <a:gd name="connsiteX202" fmla="*/ 896328 w 2678023"/>
                <a:gd name="connsiteY202" fmla="*/ 106031 h 2676273"/>
                <a:gd name="connsiteX203" fmla="*/ 965469 w 2678023"/>
                <a:gd name="connsiteY203" fmla="*/ 217483 h 2676273"/>
                <a:gd name="connsiteX204" fmla="*/ 1013455 w 2678023"/>
                <a:gd name="connsiteY204" fmla="*/ 240702 h 2676273"/>
                <a:gd name="connsiteX205" fmla="*/ 1077952 w 2678023"/>
                <a:gd name="connsiteY205" fmla="*/ 222642 h 2676273"/>
                <a:gd name="connsiteX206" fmla="*/ 1101687 w 2678023"/>
                <a:gd name="connsiteY206" fmla="*/ 188072 h 2676273"/>
                <a:gd name="connsiteX207" fmla="*/ 1106847 w 2678023"/>
                <a:gd name="connsiteY207" fmla="*/ 53918 h 2676273"/>
                <a:gd name="connsiteX208" fmla="*/ 1145029 w 2678023"/>
                <a:gd name="connsiteY208" fmla="*/ 4900 h 2676273"/>
                <a:gd name="connsiteX209" fmla="*/ 1158960 w 2678023"/>
                <a:gd name="connsiteY209" fmla="*/ 1804 h 2676273"/>
                <a:gd name="connsiteX210" fmla="*/ 1190637 w 2678023"/>
                <a:gd name="connsiteY210" fmla="*/ 143 h 2676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</a:cxnLst>
              <a:rect l="l" t="t" r="r" b="b"/>
              <a:pathLst>
                <a:path w="2678023" h="2676273">
                  <a:moveTo>
                    <a:pt x="1338961" y="855269"/>
                  </a:moveTo>
                  <a:cubicBezTo>
                    <a:pt x="1073250" y="855269"/>
                    <a:pt x="857849" y="1070670"/>
                    <a:pt x="857849" y="1336381"/>
                  </a:cubicBezTo>
                  <a:cubicBezTo>
                    <a:pt x="857849" y="1602092"/>
                    <a:pt x="1073250" y="1817493"/>
                    <a:pt x="1338961" y="1817493"/>
                  </a:cubicBezTo>
                  <a:cubicBezTo>
                    <a:pt x="1604672" y="1817493"/>
                    <a:pt x="1820073" y="1602092"/>
                    <a:pt x="1820073" y="1336381"/>
                  </a:cubicBezTo>
                  <a:cubicBezTo>
                    <a:pt x="1820073" y="1070670"/>
                    <a:pt x="1604672" y="855269"/>
                    <a:pt x="1338961" y="855269"/>
                  </a:cubicBezTo>
                  <a:close/>
                  <a:moveTo>
                    <a:pt x="1338961" y="545806"/>
                  </a:moveTo>
                  <a:cubicBezTo>
                    <a:pt x="1775584" y="545806"/>
                    <a:pt x="2129536" y="899758"/>
                    <a:pt x="2129536" y="1336381"/>
                  </a:cubicBezTo>
                  <a:cubicBezTo>
                    <a:pt x="2129536" y="1773004"/>
                    <a:pt x="1775584" y="2126956"/>
                    <a:pt x="1338961" y="2126956"/>
                  </a:cubicBezTo>
                  <a:cubicBezTo>
                    <a:pt x="902338" y="2126956"/>
                    <a:pt x="548386" y="1773004"/>
                    <a:pt x="548386" y="1336381"/>
                  </a:cubicBezTo>
                  <a:cubicBezTo>
                    <a:pt x="548386" y="899758"/>
                    <a:pt x="902338" y="545806"/>
                    <a:pt x="1338961" y="545806"/>
                  </a:cubicBezTo>
                  <a:close/>
                  <a:moveTo>
                    <a:pt x="1340068" y="359376"/>
                  </a:moveTo>
                  <a:cubicBezTo>
                    <a:pt x="796228" y="358860"/>
                    <a:pt x="363839" y="794861"/>
                    <a:pt x="361775" y="1331995"/>
                  </a:cubicBezTo>
                  <a:cubicBezTo>
                    <a:pt x="359711" y="1882027"/>
                    <a:pt x="806032" y="2314416"/>
                    <a:pt x="1338521" y="2312868"/>
                  </a:cubicBezTo>
                  <a:cubicBezTo>
                    <a:pt x="1869461" y="2314932"/>
                    <a:pt x="2317329" y="1887702"/>
                    <a:pt x="2316814" y="1335606"/>
                  </a:cubicBezTo>
                  <a:cubicBezTo>
                    <a:pt x="2316298" y="792797"/>
                    <a:pt x="1880813" y="359892"/>
                    <a:pt x="1340068" y="359376"/>
                  </a:cubicBezTo>
                  <a:close/>
                  <a:moveTo>
                    <a:pt x="1190637" y="143"/>
                  </a:moveTo>
                  <a:cubicBezTo>
                    <a:pt x="1216299" y="1546"/>
                    <a:pt x="1225780" y="13543"/>
                    <a:pt x="1235841" y="48758"/>
                  </a:cubicBezTo>
                  <a:cubicBezTo>
                    <a:pt x="1246676" y="86940"/>
                    <a:pt x="1259576" y="124091"/>
                    <a:pt x="1269895" y="162273"/>
                  </a:cubicBezTo>
                  <a:cubicBezTo>
                    <a:pt x="1275055" y="180332"/>
                    <a:pt x="1285890" y="190136"/>
                    <a:pt x="1303434" y="192716"/>
                  </a:cubicBezTo>
                  <a:cubicBezTo>
                    <a:pt x="1327685" y="195812"/>
                    <a:pt x="1352452" y="195812"/>
                    <a:pt x="1376702" y="192716"/>
                  </a:cubicBezTo>
                  <a:cubicBezTo>
                    <a:pt x="1393730" y="190652"/>
                    <a:pt x="1404049" y="180332"/>
                    <a:pt x="1409209" y="163305"/>
                  </a:cubicBezTo>
                  <a:cubicBezTo>
                    <a:pt x="1421593" y="121511"/>
                    <a:pt x="1434492" y="79717"/>
                    <a:pt x="1447392" y="37922"/>
                  </a:cubicBezTo>
                  <a:cubicBezTo>
                    <a:pt x="1457195" y="6964"/>
                    <a:pt x="1466998" y="-260"/>
                    <a:pt x="1499505" y="256"/>
                  </a:cubicBezTo>
                  <a:cubicBezTo>
                    <a:pt x="1504149" y="256"/>
                    <a:pt x="1508793" y="256"/>
                    <a:pt x="1513436" y="772"/>
                  </a:cubicBezTo>
                  <a:cubicBezTo>
                    <a:pt x="1559358" y="5416"/>
                    <a:pt x="1572258" y="19347"/>
                    <a:pt x="1573290" y="65269"/>
                  </a:cubicBezTo>
                  <a:cubicBezTo>
                    <a:pt x="1574322" y="105515"/>
                    <a:pt x="1575870" y="145246"/>
                    <a:pt x="1576902" y="185492"/>
                  </a:cubicBezTo>
                  <a:cubicBezTo>
                    <a:pt x="1577418" y="201487"/>
                    <a:pt x="1583093" y="213871"/>
                    <a:pt x="1598057" y="220578"/>
                  </a:cubicBezTo>
                  <a:cubicBezTo>
                    <a:pt x="1622308" y="231414"/>
                    <a:pt x="1647590" y="238638"/>
                    <a:pt x="1674422" y="240702"/>
                  </a:cubicBezTo>
                  <a:cubicBezTo>
                    <a:pt x="1690933" y="241733"/>
                    <a:pt x="1702285" y="235026"/>
                    <a:pt x="1710540" y="221610"/>
                  </a:cubicBezTo>
                  <a:cubicBezTo>
                    <a:pt x="1733243" y="184976"/>
                    <a:pt x="1756462" y="148342"/>
                    <a:pt x="1779165" y="111707"/>
                  </a:cubicBezTo>
                  <a:cubicBezTo>
                    <a:pt x="1798772" y="80749"/>
                    <a:pt x="1810640" y="76621"/>
                    <a:pt x="1845726" y="88488"/>
                  </a:cubicBezTo>
                  <a:cubicBezTo>
                    <a:pt x="1849854" y="90036"/>
                    <a:pt x="1853466" y="91068"/>
                    <a:pt x="1857594" y="92616"/>
                  </a:cubicBezTo>
                  <a:cubicBezTo>
                    <a:pt x="1898356" y="110159"/>
                    <a:pt x="1905063" y="123059"/>
                    <a:pt x="1895260" y="166401"/>
                  </a:cubicBezTo>
                  <a:cubicBezTo>
                    <a:pt x="1886488" y="205099"/>
                    <a:pt x="1877717" y="243281"/>
                    <a:pt x="1868429" y="281980"/>
                  </a:cubicBezTo>
                  <a:cubicBezTo>
                    <a:pt x="1863269" y="303135"/>
                    <a:pt x="1868429" y="319646"/>
                    <a:pt x="1887004" y="332030"/>
                  </a:cubicBezTo>
                  <a:cubicBezTo>
                    <a:pt x="1906096" y="344929"/>
                    <a:pt x="1925187" y="356796"/>
                    <a:pt x="1946857" y="365052"/>
                  </a:cubicBezTo>
                  <a:cubicBezTo>
                    <a:pt x="1962337" y="370728"/>
                    <a:pt x="1974720" y="367116"/>
                    <a:pt x="1986588" y="355765"/>
                  </a:cubicBezTo>
                  <a:cubicBezTo>
                    <a:pt x="2018062" y="325838"/>
                    <a:pt x="2049537" y="296943"/>
                    <a:pt x="2081528" y="267532"/>
                  </a:cubicBezTo>
                  <a:cubicBezTo>
                    <a:pt x="2107843" y="242765"/>
                    <a:pt x="2122290" y="241733"/>
                    <a:pt x="2151701" y="261857"/>
                  </a:cubicBezTo>
                  <a:cubicBezTo>
                    <a:pt x="2153248" y="262889"/>
                    <a:pt x="2154281" y="263405"/>
                    <a:pt x="2155312" y="264437"/>
                  </a:cubicBezTo>
                  <a:cubicBezTo>
                    <a:pt x="2205363" y="300555"/>
                    <a:pt x="2198139" y="316034"/>
                    <a:pt x="2177500" y="353701"/>
                  </a:cubicBezTo>
                  <a:cubicBezTo>
                    <a:pt x="2158925" y="387755"/>
                    <a:pt x="2141381" y="422842"/>
                    <a:pt x="2122290" y="456896"/>
                  </a:cubicBezTo>
                  <a:cubicBezTo>
                    <a:pt x="2112487" y="474955"/>
                    <a:pt x="2114550" y="490435"/>
                    <a:pt x="2126934" y="505914"/>
                  </a:cubicBezTo>
                  <a:cubicBezTo>
                    <a:pt x="2140865" y="522941"/>
                    <a:pt x="2156345" y="538421"/>
                    <a:pt x="2173372" y="551836"/>
                  </a:cubicBezTo>
                  <a:cubicBezTo>
                    <a:pt x="2187819" y="563187"/>
                    <a:pt x="2202783" y="564735"/>
                    <a:pt x="2219810" y="555964"/>
                  </a:cubicBezTo>
                  <a:cubicBezTo>
                    <a:pt x="2258508" y="534809"/>
                    <a:pt x="2297722" y="514170"/>
                    <a:pt x="2336937" y="494046"/>
                  </a:cubicBezTo>
                  <a:cubicBezTo>
                    <a:pt x="2364799" y="479599"/>
                    <a:pt x="2380795" y="482695"/>
                    <a:pt x="2400917" y="507462"/>
                  </a:cubicBezTo>
                  <a:cubicBezTo>
                    <a:pt x="2408141" y="515717"/>
                    <a:pt x="2414849" y="524489"/>
                    <a:pt x="2420525" y="533777"/>
                  </a:cubicBezTo>
                  <a:cubicBezTo>
                    <a:pt x="2434972" y="556480"/>
                    <a:pt x="2433424" y="571443"/>
                    <a:pt x="2415365" y="591566"/>
                  </a:cubicBezTo>
                  <a:cubicBezTo>
                    <a:pt x="2384406" y="625105"/>
                    <a:pt x="2353448" y="659159"/>
                    <a:pt x="2321973" y="692182"/>
                  </a:cubicBezTo>
                  <a:cubicBezTo>
                    <a:pt x="2310106" y="704565"/>
                    <a:pt x="2307526" y="717981"/>
                    <a:pt x="2313718" y="733460"/>
                  </a:cubicBezTo>
                  <a:cubicBezTo>
                    <a:pt x="2323005" y="755647"/>
                    <a:pt x="2334357" y="776286"/>
                    <a:pt x="2349320" y="795377"/>
                  </a:cubicBezTo>
                  <a:cubicBezTo>
                    <a:pt x="2361187" y="810857"/>
                    <a:pt x="2375635" y="814984"/>
                    <a:pt x="2394726" y="810341"/>
                  </a:cubicBezTo>
                  <a:cubicBezTo>
                    <a:pt x="2438584" y="799505"/>
                    <a:pt x="2482958" y="789701"/>
                    <a:pt x="2526816" y="780414"/>
                  </a:cubicBezTo>
                  <a:cubicBezTo>
                    <a:pt x="2550035" y="775254"/>
                    <a:pt x="2563967" y="781962"/>
                    <a:pt x="2575834" y="803117"/>
                  </a:cubicBezTo>
                  <a:cubicBezTo>
                    <a:pt x="2582026" y="814468"/>
                    <a:pt x="2587186" y="826336"/>
                    <a:pt x="2591313" y="838719"/>
                  </a:cubicBezTo>
                  <a:cubicBezTo>
                    <a:pt x="2600085" y="867098"/>
                    <a:pt x="2595441" y="880514"/>
                    <a:pt x="2570158" y="896509"/>
                  </a:cubicBezTo>
                  <a:cubicBezTo>
                    <a:pt x="2534040" y="919213"/>
                    <a:pt x="2498437" y="942948"/>
                    <a:pt x="2461287" y="964103"/>
                  </a:cubicBezTo>
                  <a:cubicBezTo>
                    <a:pt x="2440132" y="976486"/>
                    <a:pt x="2434456" y="992998"/>
                    <a:pt x="2438068" y="1014669"/>
                  </a:cubicBezTo>
                  <a:cubicBezTo>
                    <a:pt x="2441164" y="1034792"/>
                    <a:pt x="2446840" y="1054399"/>
                    <a:pt x="2454063" y="1073490"/>
                  </a:cubicBezTo>
                  <a:cubicBezTo>
                    <a:pt x="2460771" y="1091033"/>
                    <a:pt x="2472638" y="1100321"/>
                    <a:pt x="2492762" y="1100837"/>
                  </a:cubicBezTo>
                  <a:cubicBezTo>
                    <a:pt x="2538168" y="1101353"/>
                    <a:pt x="2583058" y="1104449"/>
                    <a:pt x="2628464" y="1105997"/>
                  </a:cubicBezTo>
                  <a:cubicBezTo>
                    <a:pt x="2653230" y="1107029"/>
                    <a:pt x="2665614" y="1116832"/>
                    <a:pt x="2672322" y="1140567"/>
                  </a:cubicBezTo>
                  <a:cubicBezTo>
                    <a:pt x="2676449" y="1153983"/>
                    <a:pt x="2677998" y="1167914"/>
                    <a:pt x="2677998" y="1182361"/>
                  </a:cubicBezTo>
                  <a:cubicBezTo>
                    <a:pt x="2677998" y="1210224"/>
                    <a:pt x="2670258" y="1221576"/>
                    <a:pt x="2644459" y="1229831"/>
                  </a:cubicBezTo>
                  <a:cubicBezTo>
                    <a:pt x="2603697" y="1242731"/>
                    <a:pt x="2562934" y="1255114"/>
                    <a:pt x="2522172" y="1267498"/>
                  </a:cubicBezTo>
                  <a:cubicBezTo>
                    <a:pt x="2492762" y="1276269"/>
                    <a:pt x="2485022" y="1285557"/>
                    <a:pt x="2483990" y="1315999"/>
                  </a:cubicBezTo>
                  <a:cubicBezTo>
                    <a:pt x="2483474" y="1337154"/>
                    <a:pt x="2481926" y="1358825"/>
                    <a:pt x="2486570" y="1379981"/>
                  </a:cubicBezTo>
                  <a:cubicBezTo>
                    <a:pt x="2489666" y="1394428"/>
                    <a:pt x="2498437" y="1403200"/>
                    <a:pt x="2512885" y="1407843"/>
                  </a:cubicBezTo>
                  <a:cubicBezTo>
                    <a:pt x="2555711" y="1420743"/>
                    <a:pt x="2598537" y="1433642"/>
                    <a:pt x="2641363" y="1447058"/>
                  </a:cubicBezTo>
                  <a:cubicBezTo>
                    <a:pt x="2671290" y="1456345"/>
                    <a:pt x="2678514" y="1466665"/>
                    <a:pt x="2677998" y="1498139"/>
                  </a:cubicBezTo>
                  <a:cubicBezTo>
                    <a:pt x="2677998" y="1501235"/>
                    <a:pt x="2677998" y="1504331"/>
                    <a:pt x="2677998" y="1507427"/>
                  </a:cubicBezTo>
                  <a:cubicBezTo>
                    <a:pt x="2675934" y="1555929"/>
                    <a:pt x="2660454" y="1571408"/>
                    <a:pt x="2611952" y="1572956"/>
                  </a:cubicBezTo>
                  <a:cubicBezTo>
                    <a:pt x="2571190" y="1573988"/>
                    <a:pt x="2530944" y="1576052"/>
                    <a:pt x="2490182" y="1576568"/>
                  </a:cubicBezTo>
                  <a:cubicBezTo>
                    <a:pt x="2474702" y="1577084"/>
                    <a:pt x="2463867" y="1583792"/>
                    <a:pt x="2457675" y="1596691"/>
                  </a:cubicBezTo>
                  <a:cubicBezTo>
                    <a:pt x="2446324" y="1620942"/>
                    <a:pt x="2439100" y="1646225"/>
                    <a:pt x="2437036" y="1673056"/>
                  </a:cubicBezTo>
                  <a:cubicBezTo>
                    <a:pt x="2435488" y="1690083"/>
                    <a:pt x="2442712" y="1701435"/>
                    <a:pt x="2457159" y="1710206"/>
                  </a:cubicBezTo>
                  <a:cubicBezTo>
                    <a:pt x="2493278" y="1732393"/>
                    <a:pt x="2528880" y="1754580"/>
                    <a:pt x="2564483" y="1777283"/>
                  </a:cubicBezTo>
                  <a:cubicBezTo>
                    <a:pt x="2596989" y="1797406"/>
                    <a:pt x="2601117" y="1809790"/>
                    <a:pt x="2588733" y="1845908"/>
                  </a:cubicBezTo>
                  <a:cubicBezTo>
                    <a:pt x="2584606" y="1858292"/>
                    <a:pt x="2578930" y="1870159"/>
                    <a:pt x="2571706" y="1880995"/>
                  </a:cubicBezTo>
                  <a:cubicBezTo>
                    <a:pt x="2564998" y="1890798"/>
                    <a:pt x="2554163" y="1897506"/>
                    <a:pt x="2538684" y="1897506"/>
                  </a:cubicBezTo>
                  <a:cubicBezTo>
                    <a:pt x="2511337" y="1891314"/>
                    <a:pt x="2483990" y="1885122"/>
                    <a:pt x="2456643" y="1879447"/>
                  </a:cubicBezTo>
                  <a:cubicBezTo>
                    <a:pt x="2434456" y="1874287"/>
                    <a:pt x="2411753" y="1869643"/>
                    <a:pt x="2389566" y="1863967"/>
                  </a:cubicBezTo>
                  <a:cubicBezTo>
                    <a:pt x="2375119" y="1860355"/>
                    <a:pt x="2363767" y="1864483"/>
                    <a:pt x="2354479" y="1874803"/>
                  </a:cubicBezTo>
                  <a:cubicBezTo>
                    <a:pt x="2335389" y="1896990"/>
                    <a:pt x="2320425" y="1922273"/>
                    <a:pt x="2312170" y="1950652"/>
                  </a:cubicBezTo>
                  <a:cubicBezTo>
                    <a:pt x="2308042" y="1964067"/>
                    <a:pt x="2314234" y="1973870"/>
                    <a:pt x="2322489" y="1983158"/>
                  </a:cubicBezTo>
                  <a:cubicBezTo>
                    <a:pt x="2352416" y="2015665"/>
                    <a:pt x="2382858" y="2048171"/>
                    <a:pt x="2412785" y="2080162"/>
                  </a:cubicBezTo>
                  <a:cubicBezTo>
                    <a:pt x="2435488" y="2104413"/>
                    <a:pt x="2436520" y="2118860"/>
                    <a:pt x="2418461" y="2146723"/>
                  </a:cubicBezTo>
                  <a:cubicBezTo>
                    <a:pt x="2417429" y="2148271"/>
                    <a:pt x="2416397" y="2150335"/>
                    <a:pt x="2414849" y="2151883"/>
                  </a:cubicBezTo>
                  <a:cubicBezTo>
                    <a:pt x="2380795" y="2197805"/>
                    <a:pt x="2365831" y="2198321"/>
                    <a:pt x="2324037" y="2174586"/>
                  </a:cubicBezTo>
                  <a:cubicBezTo>
                    <a:pt x="2289982" y="2154979"/>
                    <a:pt x="2253864" y="2137435"/>
                    <a:pt x="2219294" y="2118860"/>
                  </a:cubicBezTo>
                  <a:cubicBezTo>
                    <a:pt x="2204846" y="2111121"/>
                    <a:pt x="2191431" y="2111121"/>
                    <a:pt x="2178531" y="2120408"/>
                  </a:cubicBezTo>
                  <a:cubicBezTo>
                    <a:pt x="2157892" y="2134856"/>
                    <a:pt x="2140349" y="2152399"/>
                    <a:pt x="2125386" y="2172522"/>
                  </a:cubicBezTo>
                  <a:cubicBezTo>
                    <a:pt x="2114550" y="2186969"/>
                    <a:pt x="2114034" y="2201417"/>
                    <a:pt x="2122806" y="2217412"/>
                  </a:cubicBezTo>
                  <a:cubicBezTo>
                    <a:pt x="2143961" y="2256110"/>
                    <a:pt x="2164600" y="2295324"/>
                    <a:pt x="2184723" y="2334539"/>
                  </a:cubicBezTo>
                  <a:cubicBezTo>
                    <a:pt x="2198655" y="2361886"/>
                    <a:pt x="2196591" y="2374269"/>
                    <a:pt x="2174404" y="2395424"/>
                  </a:cubicBezTo>
                  <a:cubicBezTo>
                    <a:pt x="2170792" y="2398520"/>
                    <a:pt x="2167696" y="2402132"/>
                    <a:pt x="2164084" y="2404712"/>
                  </a:cubicBezTo>
                  <a:cubicBezTo>
                    <a:pt x="2131062" y="2428963"/>
                    <a:pt x="2114034" y="2440830"/>
                    <a:pt x="2075336" y="2401616"/>
                  </a:cubicBezTo>
                  <a:cubicBezTo>
                    <a:pt x="2047473" y="2373237"/>
                    <a:pt x="2017547" y="2347954"/>
                    <a:pt x="1988652" y="2320607"/>
                  </a:cubicBezTo>
                  <a:cubicBezTo>
                    <a:pt x="1975236" y="2307708"/>
                    <a:pt x="1960789" y="2305128"/>
                    <a:pt x="1944277" y="2311836"/>
                  </a:cubicBezTo>
                  <a:cubicBezTo>
                    <a:pt x="1922607" y="2320607"/>
                    <a:pt x="1901968" y="2331959"/>
                    <a:pt x="1883392" y="2346406"/>
                  </a:cubicBezTo>
                  <a:cubicBezTo>
                    <a:pt x="1867913" y="2358274"/>
                    <a:pt x="1863785" y="2373237"/>
                    <a:pt x="1868429" y="2391812"/>
                  </a:cubicBezTo>
                  <a:cubicBezTo>
                    <a:pt x="1879264" y="2436702"/>
                    <a:pt x="1889584" y="2482108"/>
                    <a:pt x="1899388" y="2526998"/>
                  </a:cubicBezTo>
                  <a:cubicBezTo>
                    <a:pt x="1903516" y="2546605"/>
                    <a:pt x="1896808" y="2561569"/>
                    <a:pt x="1879264" y="2571888"/>
                  </a:cubicBezTo>
                  <a:cubicBezTo>
                    <a:pt x="1867397" y="2579112"/>
                    <a:pt x="1854498" y="2584788"/>
                    <a:pt x="1841082" y="2588916"/>
                  </a:cubicBezTo>
                  <a:cubicBezTo>
                    <a:pt x="1813736" y="2597687"/>
                    <a:pt x="1798256" y="2592527"/>
                    <a:pt x="1782777" y="2568277"/>
                  </a:cubicBezTo>
                  <a:cubicBezTo>
                    <a:pt x="1760074" y="2532158"/>
                    <a:pt x="1736855" y="2496556"/>
                    <a:pt x="1715184" y="2459405"/>
                  </a:cubicBezTo>
                  <a:cubicBezTo>
                    <a:pt x="1703316" y="2439282"/>
                    <a:pt x="1687837" y="2431543"/>
                    <a:pt x="1664618" y="2435670"/>
                  </a:cubicBezTo>
                  <a:cubicBezTo>
                    <a:pt x="1646043" y="2439282"/>
                    <a:pt x="1627984" y="2443926"/>
                    <a:pt x="1610440" y="2450118"/>
                  </a:cubicBezTo>
                  <a:cubicBezTo>
                    <a:pt x="1586190" y="2458889"/>
                    <a:pt x="1578450" y="2469209"/>
                    <a:pt x="1577418" y="2495008"/>
                  </a:cubicBezTo>
                  <a:cubicBezTo>
                    <a:pt x="1575870" y="2535770"/>
                    <a:pt x="1574838" y="2576016"/>
                    <a:pt x="1573806" y="2616778"/>
                  </a:cubicBezTo>
                  <a:cubicBezTo>
                    <a:pt x="1572774" y="2653929"/>
                    <a:pt x="1563487" y="2665796"/>
                    <a:pt x="1526852" y="2672504"/>
                  </a:cubicBezTo>
                  <a:cubicBezTo>
                    <a:pt x="1517049" y="2674568"/>
                    <a:pt x="1507245" y="2675600"/>
                    <a:pt x="1497441" y="2676116"/>
                  </a:cubicBezTo>
                  <a:cubicBezTo>
                    <a:pt x="1473191" y="2677664"/>
                    <a:pt x="1457711" y="2667860"/>
                    <a:pt x="1449972" y="2644125"/>
                  </a:cubicBezTo>
                  <a:cubicBezTo>
                    <a:pt x="1436040" y="2600783"/>
                    <a:pt x="1422624" y="2557957"/>
                    <a:pt x="1410241" y="2514615"/>
                  </a:cubicBezTo>
                  <a:cubicBezTo>
                    <a:pt x="1404565" y="2495008"/>
                    <a:pt x="1392698" y="2485720"/>
                    <a:pt x="1373091" y="2482624"/>
                  </a:cubicBezTo>
                  <a:cubicBezTo>
                    <a:pt x="1350388" y="2479528"/>
                    <a:pt x="1327685" y="2479528"/>
                    <a:pt x="1304982" y="2483140"/>
                  </a:cubicBezTo>
                  <a:cubicBezTo>
                    <a:pt x="1287955" y="2485720"/>
                    <a:pt x="1277119" y="2494492"/>
                    <a:pt x="1271959" y="2511519"/>
                  </a:cubicBezTo>
                  <a:cubicBezTo>
                    <a:pt x="1260092" y="2552281"/>
                    <a:pt x="1247192" y="2593043"/>
                    <a:pt x="1234293" y="2633806"/>
                  </a:cubicBezTo>
                  <a:cubicBezTo>
                    <a:pt x="1222941" y="2670440"/>
                    <a:pt x="1208494" y="2679728"/>
                    <a:pt x="1170828" y="2674568"/>
                  </a:cubicBezTo>
                  <a:cubicBezTo>
                    <a:pt x="1114070" y="2666828"/>
                    <a:pt x="1107362" y="2659088"/>
                    <a:pt x="1106847" y="2602331"/>
                  </a:cubicBezTo>
                  <a:cubicBezTo>
                    <a:pt x="1106331" y="2565181"/>
                    <a:pt x="1104783" y="2528546"/>
                    <a:pt x="1103751" y="2491396"/>
                  </a:cubicBezTo>
                  <a:cubicBezTo>
                    <a:pt x="1103234" y="2474369"/>
                    <a:pt x="1096527" y="2460953"/>
                    <a:pt x="1080532" y="2454245"/>
                  </a:cubicBezTo>
                  <a:cubicBezTo>
                    <a:pt x="1056281" y="2443926"/>
                    <a:pt x="1031514" y="2436702"/>
                    <a:pt x="1005199" y="2435154"/>
                  </a:cubicBezTo>
                  <a:cubicBezTo>
                    <a:pt x="989203" y="2434122"/>
                    <a:pt x="977852" y="2440314"/>
                    <a:pt x="969080" y="2454245"/>
                  </a:cubicBezTo>
                  <a:cubicBezTo>
                    <a:pt x="946894" y="2491396"/>
                    <a:pt x="923159" y="2527514"/>
                    <a:pt x="900456" y="2564149"/>
                  </a:cubicBezTo>
                  <a:cubicBezTo>
                    <a:pt x="882396" y="2593043"/>
                    <a:pt x="868465" y="2598203"/>
                    <a:pt x="836474" y="2587368"/>
                  </a:cubicBezTo>
                  <a:cubicBezTo>
                    <a:pt x="834926" y="2586852"/>
                    <a:pt x="833379" y="2586336"/>
                    <a:pt x="831830" y="2585820"/>
                  </a:cubicBezTo>
                  <a:cubicBezTo>
                    <a:pt x="782297" y="2565697"/>
                    <a:pt x="772493" y="2554345"/>
                    <a:pt x="785392" y="2504811"/>
                  </a:cubicBezTo>
                  <a:cubicBezTo>
                    <a:pt x="795196" y="2467145"/>
                    <a:pt x="802420" y="2428963"/>
                    <a:pt x="811707" y="2390780"/>
                  </a:cubicBezTo>
                  <a:cubicBezTo>
                    <a:pt x="816351" y="2371173"/>
                    <a:pt x="811191" y="2356210"/>
                    <a:pt x="794680" y="2344342"/>
                  </a:cubicBezTo>
                  <a:cubicBezTo>
                    <a:pt x="777137" y="2331959"/>
                    <a:pt x="759078" y="2321123"/>
                    <a:pt x="739470" y="2312352"/>
                  </a:cubicBezTo>
                  <a:cubicBezTo>
                    <a:pt x="720895" y="2304096"/>
                    <a:pt x="704900" y="2307192"/>
                    <a:pt x="689421" y="2321639"/>
                  </a:cubicBezTo>
                  <a:cubicBezTo>
                    <a:pt x="658462" y="2351050"/>
                    <a:pt x="626988" y="2379945"/>
                    <a:pt x="596029" y="2408839"/>
                  </a:cubicBezTo>
                  <a:cubicBezTo>
                    <a:pt x="572810" y="2431027"/>
                    <a:pt x="557847" y="2432058"/>
                    <a:pt x="530500" y="2415031"/>
                  </a:cubicBezTo>
                  <a:cubicBezTo>
                    <a:pt x="527404" y="2412967"/>
                    <a:pt x="524308" y="2410903"/>
                    <a:pt x="521212" y="2408839"/>
                  </a:cubicBezTo>
                  <a:cubicBezTo>
                    <a:pt x="481482" y="2380461"/>
                    <a:pt x="477870" y="2365497"/>
                    <a:pt x="500573" y="2322671"/>
                  </a:cubicBezTo>
                  <a:cubicBezTo>
                    <a:pt x="519148" y="2287585"/>
                    <a:pt x="537207" y="2252498"/>
                    <a:pt x="556298" y="2217928"/>
                  </a:cubicBezTo>
                  <a:cubicBezTo>
                    <a:pt x="566102" y="2199869"/>
                    <a:pt x="564555" y="2184389"/>
                    <a:pt x="552171" y="2168910"/>
                  </a:cubicBezTo>
                  <a:cubicBezTo>
                    <a:pt x="538756" y="2151883"/>
                    <a:pt x="523276" y="2136403"/>
                    <a:pt x="505733" y="2122988"/>
                  </a:cubicBezTo>
                  <a:cubicBezTo>
                    <a:pt x="490254" y="2111121"/>
                    <a:pt x="474774" y="2110089"/>
                    <a:pt x="457747" y="2119376"/>
                  </a:cubicBezTo>
                  <a:cubicBezTo>
                    <a:pt x="419564" y="2140015"/>
                    <a:pt x="380866" y="2160654"/>
                    <a:pt x="341652" y="2180778"/>
                  </a:cubicBezTo>
                  <a:cubicBezTo>
                    <a:pt x="314305" y="2195225"/>
                    <a:pt x="298310" y="2191613"/>
                    <a:pt x="278187" y="2168910"/>
                  </a:cubicBezTo>
                  <a:cubicBezTo>
                    <a:pt x="276639" y="2167362"/>
                    <a:pt x="275607" y="2165814"/>
                    <a:pt x="274059" y="2164266"/>
                  </a:cubicBezTo>
                  <a:cubicBezTo>
                    <a:pt x="238456" y="2122988"/>
                    <a:pt x="238972" y="2108541"/>
                    <a:pt x="276639" y="2069326"/>
                  </a:cubicBezTo>
                  <a:cubicBezTo>
                    <a:pt x="302954" y="2041464"/>
                    <a:pt x="327721" y="2013085"/>
                    <a:pt x="354551" y="1986254"/>
                  </a:cubicBezTo>
                  <a:cubicBezTo>
                    <a:pt x="367967" y="1972323"/>
                    <a:pt x="370547" y="1957875"/>
                    <a:pt x="363839" y="1940848"/>
                  </a:cubicBezTo>
                  <a:cubicBezTo>
                    <a:pt x="355067" y="1918661"/>
                    <a:pt x="342684" y="1898022"/>
                    <a:pt x="328237" y="1878931"/>
                  </a:cubicBezTo>
                  <a:cubicBezTo>
                    <a:pt x="316369" y="1863451"/>
                    <a:pt x="300374" y="1861903"/>
                    <a:pt x="283347" y="1866031"/>
                  </a:cubicBezTo>
                  <a:cubicBezTo>
                    <a:pt x="245680" y="1874803"/>
                    <a:pt x="208530" y="1883574"/>
                    <a:pt x="170864" y="1891830"/>
                  </a:cubicBezTo>
                  <a:cubicBezTo>
                    <a:pt x="165704" y="1892862"/>
                    <a:pt x="160544" y="1894410"/>
                    <a:pt x="155900" y="1895442"/>
                  </a:cubicBezTo>
                  <a:cubicBezTo>
                    <a:pt x="127521" y="1900602"/>
                    <a:pt x="113074" y="1893894"/>
                    <a:pt x="100175" y="1868095"/>
                  </a:cubicBezTo>
                  <a:cubicBezTo>
                    <a:pt x="95531" y="1858292"/>
                    <a:pt x="90887" y="1848488"/>
                    <a:pt x="87275" y="1838169"/>
                  </a:cubicBezTo>
                  <a:cubicBezTo>
                    <a:pt x="77988" y="1810822"/>
                    <a:pt x="83147" y="1795342"/>
                    <a:pt x="107915" y="1779863"/>
                  </a:cubicBezTo>
                  <a:cubicBezTo>
                    <a:pt x="143001" y="1757676"/>
                    <a:pt x="178603" y="1735489"/>
                    <a:pt x="213690" y="1713818"/>
                  </a:cubicBezTo>
                  <a:cubicBezTo>
                    <a:pt x="241552" y="1696275"/>
                    <a:pt x="245680" y="1686471"/>
                    <a:pt x="238972" y="1654481"/>
                  </a:cubicBezTo>
                  <a:cubicBezTo>
                    <a:pt x="234845" y="1636421"/>
                    <a:pt x="230201" y="1617846"/>
                    <a:pt x="222977" y="1600819"/>
                  </a:cubicBezTo>
                  <a:cubicBezTo>
                    <a:pt x="215753" y="1583792"/>
                    <a:pt x="203370" y="1575536"/>
                    <a:pt x="184279" y="1575020"/>
                  </a:cubicBezTo>
                  <a:cubicBezTo>
                    <a:pt x="142485" y="1574504"/>
                    <a:pt x="101207" y="1572956"/>
                    <a:pt x="59413" y="1571408"/>
                  </a:cubicBezTo>
                  <a:cubicBezTo>
                    <a:pt x="21746" y="1570376"/>
                    <a:pt x="10395" y="1560573"/>
                    <a:pt x="3687" y="1524454"/>
                  </a:cubicBezTo>
                  <a:cubicBezTo>
                    <a:pt x="3171" y="1520842"/>
                    <a:pt x="2139" y="1517231"/>
                    <a:pt x="1623" y="1513619"/>
                  </a:cubicBezTo>
                  <a:cubicBezTo>
                    <a:pt x="-4053" y="1467697"/>
                    <a:pt x="3687" y="1455829"/>
                    <a:pt x="48577" y="1442414"/>
                  </a:cubicBezTo>
                  <a:cubicBezTo>
                    <a:pt x="85727" y="1431062"/>
                    <a:pt x="122877" y="1418679"/>
                    <a:pt x="160544" y="1408359"/>
                  </a:cubicBezTo>
                  <a:cubicBezTo>
                    <a:pt x="181183" y="1402684"/>
                    <a:pt x="192018" y="1390816"/>
                    <a:pt x="194083" y="1370693"/>
                  </a:cubicBezTo>
                  <a:cubicBezTo>
                    <a:pt x="196147" y="1346958"/>
                    <a:pt x="197178" y="1322707"/>
                    <a:pt x="192534" y="1298972"/>
                  </a:cubicBezTo>
                  <a:cubicBezTo>
                    <a:pt x="189954" y="1283493"/>
                    <a:pt x="181183" y="1274205"/>
                    <a:pt x="166220" y="1269561"/>
                  </a:cubicBezTo>
                  <a:cubicBezTo>
                    <a:pt x="126490" y="1257694"/>
                    <a:pt x="86759" y="1245311"/>
                    <a:pt x="47029" y="1232927"/>
                  </a:cubicBezTo>
                  <a:cubicBezTo>
                    <a:pt x="3687" y="1219512"/>
                    <a:pt x="-957" y="1212288"/>
                    <a:pt x="1623" y="1166882"/>
                  </a:cubicBezTo>
                  <a:cubicBezTo>
                    <a:pt x="2139" y="1157594"/>
                    <a:pt x="4203" y="1148307"/>
                    <a:pt x="6267" y="1139535"/>
                  </a:cubicBezTo>
                  <a:cubicBezTo>
                    <a:pt x="12459" y="1116832"/>
                    <a:pt x="25358" y="1106513"/>
                    <a:pt x="49093" y="1105481"/>
                  </a:cubicBezTo>
                  <a:cubicBezTo>
                    <a:pt x="87791" y="1103933"/>
                    <a:pt x="125974" y="1102901"/>
                    <a:pt x="164672" y="1101869"/>
                  </a:cubicBezTo>
                  <a:cubicBezTo>
                    <a:pt x="170348" y="1101869"/>
                    <a:pt x="176023" y="1101353"/>
                    <a:pt x="181699" y="1101353"/>
                  </a:cubicBezTo>
                  <a:cubicBezTo>
                    <a:pt x="207498" y="1102385"/>
                    <a:pt x="220913" y="1087937"/>
                    <a:pt x="227621" y="1065234"/>
                  </a:cubicBezTo>
                  <a:cubicBezTo>
                    <a:pt x="232781" y="1048207"/>
                    <a:pt x="237425" y="1031180"/>
                    <a:pt x="241036" y="1014153"/>
                  </a:cubicBezTo>
                  <a:cubicBezTo>
                    <a:pt x="245680" y="990418"/>
                    <a:pt x="240005" y="979066"/>
                    <a:pt x="219366" y="965651"/>
                  </a:cubicBezTo>
                  <a:cubicBezTo>
                    <a:pt x="184279" y="943464"/>
                    <a:pt x="148676" y="921277"/>
                    <a:pt x="113590" y="899605"/>
                  </a:cubicBezTo>
                  <a:cubicBezTo>
                    <a:pt x="82116" y="879997"/>
                    <a:pt x="77472" y="867614"/>
                    <a:pt x="89855" y="832012"/>
                  </a:cubicBezTo>
                  <a:cubicBezTo>
                    <a:pt x="93467" y="820660"/>
                    <a:pt x="98111" y="809309"/>
                    <a:pt x="104818" y="799505"/>
                  </a:cubicBezTo>
                  <a:cubicBezTo>
                    <a:pt x="115654" y="782994"/>
                    <a:pt x="130617" y="774738"/>
                    <a:pt x="151256" y="779898"/>
                  </a:cubicBezTo>
                  <a:cubicBezTo>
                    <a:pt x="195114" y="790217"/>
                    <a:pt x="239489" y="799505"/>
                    <a:pt x="283347" y="810341"/>
                  </a:cubicBezTo>
                  <a:cubicBezTo>
                    <a:pt x="303469" y="815500"/>
                    <a:pt x="318949" y="810857"/>
                    <a:pt x="331332" y="794345"/>
                  </a:cubicBezTo>
                  <a:cubicBezTo>
                    <a:pt x="344232" y="776802"/>
                    <a:pt x="355584" y="757711"/>
                    <a:pt x="363839" y="737588"/>
                  </a:cubicBezTo>
                  <a:cubicBezTo>
                    <a:pt x="371063" y="719529"/>
                    <a:pt x="368999" y="704049"/>
                    <a:pt x="354551" y="689086"/>
                  </a:cubicBezTo>
                  <a:cubicBezTo>
                    <a:pt x="324625" y="658643"/>
                    <a:pt x="296246" y="627169"/>
                    <a:pt x="266835" y="595694"/>
                  </a:cubicBezTo>
                  <a:cubicBezTo>
                    <a:pt x="244132" y="570927"/>
                    <a:pt x="243100" y="556996"/>
                    <a:pt x="261675" y="529133"/>
                  </a:cubicBezTo>
                  <a:cubicBezTo>
                    <a:pt x="264771" y="525005"/>
                    <a:pt x="267351" y="520361"/>
                    <a:pt x="270447" y="516233"/>
                  </a:cubicBezTo>
                  <a:cubicBezTo>
                    <a:pt x="296762" y="481663"/>
                    <a:pt x="311209" y="478567"/>
                    <a:pt x="349907" y="498690"/>
                  </a:cubicBezTo>
                  <a:cubicBezTo>
                    <a:pt x="386026" y="517781"/>
                    <a:pt x="422144" y="536357"/>
                    <a:pt x="457231" y="555964"/>
                  </a:cubicBezTo>
                  <a:cubicBezTo>
                    <a:pt x="475806" y="566283"/>
                    <a:pt x="492318" y="564219"/>
                    <a:pt x="507797" y="551320"/>
                  </a:cubicBezTo>
                  <a:cubicBezTo>
                    <a:pt x="523276" y="538421"/>
                    <a:pt x="537723" y="523973"/>
                    <a:pt x="551139" y="508494"/>
                  </a:cubicBezTo>
                  <a:cubicBezTo>
                    <a:pt x="564555" y="492499"/>
                    <a:pt x="567650" y="476503"/>
                    <a:pt x="556815" y="456896"/>
                  </a:cubicBezTo>
                  <a:cubicBezTo>
                    <a:pt x="535143" y="418198"/>
                    <a:pt x="515020" y="378983"/>
                    <a:pt x="494381" y="339769"/>
                  </a:cubicBezTo>
                  <a:cubicBezTo>
                    <a:pt x="480966" y="313970"/>
                    <a:pt x="484062" y="300039"/>
                    <a:pt x="505217" y="280432"/>
                  </a:cubicBezTo>
                  <a:cubicBezTo>
                    <a:pt x="515020" y="271144"/>
                    <a:pt x="525856" y="263405"/>
                    <a:pt x="537723" y="256181"/>
                  </a:cubicBezTo>
                  <a:cubicBezTo>
                    <a:pt x="558362" y="244313"/>
                    <a:pt x="572810" y="245861"/>
                    <a:pt x="590353" y="261857"/>
                  </a:cubicBezTo>
                  <a:cubicBezTo>
                    <a:pt x="620280" y="289203"/>
                    <a:pt x="650207" y="317066"/>
                    <a:pt x="679617" y="344929"/>
                  </a:cubicBezTo>
                  <a:cubicBezTo>
                    <a:pt x="710576" y="374340"/>
                    <a:pt x="717284" y="375372"/>
                    <a:pt x="754950" y="355765"/>
                  </a:cubicBezTo>
                  <a:cubicBezTo>
                    <a:pt x="769913" y="348025"/>
                    <a:pt x="783845" y="339769"/>
                    <a:pt x="797260" y="329450"/>
                  </a:cubicBezTo>
                  <a:cubicBezTo>
                    <a:pt x="811707" y="317582"/>
                    <a:pt x="816351" y="303651"/>
                    <a:pt x="811707" y="285076"/>
                  </a:cubicBezTo>
                  <a:cubicBezTo>
                    <a:pt x="800872" y="242249"/>
                    <a:pt x="791585" y="198907"/>
                    <a:pt x="781781" y="156081"/>
                  </a:cubicBezTo>
                  <a:cubicBezTo>
                    <a:pt x="775589" y="128218"/>
                    <a:pt x="782297" y="114287"/>
                    <a:pt x="807064" y="100872"/>
                  </a:cubicBezTo>
                  <a:cubicBezTo>
                    <a:pt x="818415" y="95196"/>
                    <a:pt x="829766" y="90552"/>
                    <a:pt x="841634" y="86424"/>
                  </a:cubicBezTo>
                  <a:cubicBezTo>
                    <a:pt x="866917" y="78685"/>
                    <a:pt x="881364" y="83328"/>
                    <a:pt x="896328" y="106031"/>
                  </a:cubicBezTo>
                  <a:cubicBezTo>
                    <a:pt x="920062" y="142666"/>
                    <a:pt x="943798" y="179300"/>
                    <a:pt x="965469" y="217483"/>
                  </a:cubicBezTo>
                  <a:cubicBezTo>
                    <a:pt x="976820" y="237090"/>
                    <a:pt x="992299" y="243797"/>
                    <a:pt x="1013455" y="240702"/>
                  </a:cubicBezTo>
                  <a:cubicBezTo>
                    <a:pt x="1035641" y="237090"/>
                    <a:pt x="1057313" y="231414"/>
                    <a:pt x="1077952" y="222642"/>
                  </a:cubicBezTo>
                  <a:cubicBezTo>
                    <a:pt x="1092915" y="215935"/>
                    <a:pt x="1101171" y="205615"/>
                    <a:pt x="1101687" y="188072"/>
                  </a:cubicBezTo>
                  <a:cubicBezTo>
                    <a:pt x="1102719" y="143182"/>
                    <a:pt x="1105298" y="98808"/>
                    <a:pt x="1106847" y="53918"/>
                  </a:cubicBezTo>
                  <a:cubicBezTo>
                    <a:pt x="1107878" y="25023"/>
                    <a:pt x="1117166" y="12640"/>
                    <a:pt x="1145029" y="4900"/>
                  </a:cubicBezTo>
                  <a:cubicBezTo>
                    <a:pt x="1149672" y="3868"/>
                    <a:pt x="1154316" y="2320"/>
                    <a:pt x="1158960" y="1804"/>
                  </a:cubicBezTo>
                  <a:cubicBezTo>
                    <a:pt x="1171731" y="385"/>
                    <a:pt x="1182083" y="-325"/>
                    <a:pt x="1190637" y="143"/>
                  </a:cubicBezTo>
                  <a:close/>
                </a:path>
              </a:pathLst>
            </a:custGeom>
            <a:solidFill>
              <a:schemeClr val="bg1"/>
            </a:solidFill>
            <a:ln w="515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C2F1DCB-AEE3-4559-B7B5-A79C53C6A1FF}"/>
              </a:ext>
            </a:extLst>
          </p:cNvPr>
          <p:cNvGrpSpPr/>
          <p:nvPr/>
        </p:nvGrpSpPr>
        <p:grpSpPr>
          <a:xfrm>
            <a:off x="2831473" y="3537244"/>
            <a:ext cx="973628" cy="973628"/>
            <a:chOff x="1089413" y="2131797"/>
            <a:chExt cx="2968238" cy="2968238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CBEE3D1-710A-4326-91B2-9CA91409CAE7}"/>
                </a:ext>
              </a:extLst>
            </p:cNvPr>
            <p:cNvSpPr/>
            <p:nvPr/>
          </p:nvSpPr>
          <p:spPr>
            <a:xfrm>
              <a:off x="1089413" y="2131797"/>
              <a:ext cx="2968238" cy="2968238"/>
            </a:xfrm>
            <a:custGeom>
              <a:avLst/>
              <a:gdLst>
                <a:gd name="connsiteX0" fmla="*/ 1484119 w 2968238"/>
                <a:gd name="connsiteY0" fmla="*/ 1312669 h 2968238"/>
                <a:gd name="connsiteX1" fmla="*/ 1312669 w 2968238"/>
                <a:gd name="connsiteY1" fmla="*/ 1484119 h 2968238"/>
                <a:gd name="connsiteX2" fmla="*/ 1484119 w 2968238"/>
                <a:gd name="connsiteY2" fmla="*/ 1655569 h 2968238"/>
                <a:gd name="connsiteX3" fmla="*/ 1655569 w 2968238"/>
                <a:gd name="connsiteY3" fmla="*/ 1484119 h 2968238"/>
                <a:gd name="connsiteX4" fmla="*/ 1484119 w 2968238"/>
                <a:gd name="connsiteY4" fmla="*/ 1312669 h 2968238"/>
                <a:gd name="connsiteX5" fmla="*/ 1484119 w 2968238"/>
                <a:gd name="connsiteY5" fmla="*/ 0 h 2968238"/>
                <a:gd name="connsiteX6" fmla="*/ 2968238 w 2968238"/>
                <a:gd name="connsiteY6" fmla="*/ 1484119 h 2968238"/>
                <a:gd name="connsiteX7" fmla="*/ 1484119 w 2968238"/>
                <a:gd name="connsiteY7" fmla="*/ 2968238 h 2968238"/>
                <a:gd name="connsiteX8" fmla="*/ 0 w 2968238"/>
                <a:gd name="connsiteY8" fmla="*/ 1484119 h 2968238"/>
                <a:gd name="connsiteX9" fmla="*/ 1484119 w 2968238"/>
                <a:gd name="connsiteY9" fmla="*/ 0 h 296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68238" h="2968238">
                  <a:moveTo>
                    <a:pt x="1484119" y="1312669"/>
                  </a:moveTo>
                  <a:cubicBezTo>
                    <a:pt x="1389430" y="1312669"/>
                    <a:pt x="1312669" y="1389430"/>
                    <a:pt x="1312669" y="1484119"/>
                  </a:cubicBezTo>
                  <a:cubicBezTo>
                    <a:pt x="1312669" y="1578808"/>
                    <a:pt x="1389430" y="1655569"/>
                    <a:pt x="1484119" y="1655569"/>
                  </a:cubicBezTo>
                  <a:cubicBezTo>
                    <a:pt x="1578808" y="1655569"/>
                    <a:pt x="1655569" y="1578808"/>
                    <a:pt x="1655569" y="1484119"/>
                  </a:cubicBezTo>
                  <a:cubicBezTo>
                    <a:pt x="1655569" y="1389430"/>
                    <a:pt x="1578808" y="1312669"/>
                    <a:pt x="1484119" y="1312669"/>
                  </a:cubicBezTo>
                  <a:close/>
                  <a:moveTo>
                    <a:pt x="1484119" y="0"/>
                  </a:moveTo>
                  <a:cubicBezTo>
                    <a:pt x="2303775" y="0"/>
                    <a:pt x="2968238" y="664463"/>
                    <a:pt x="2968238" y="1484119"/>
                  </a:cubicBezTo>
                  <a:cubicBezTo>
                    <a:pt x="2968238" y="2303775"/>
                    <a:pt x="2303775" y="2968238"/>
                    <a:pt x="1484119" y="2968238"/>
                  </a:cubicBezTo>
                  <a:cubicBezTo>
                    <a:pt x="664463" y="2968238"/>
                    <a:pt x="0" y="2303775"/>
                    <a:pt x="0" y="1484119"/>
                  </a:cubicBezTo>
                  <a:cubicBezTo>
                    <a:pt x="0" y="664463"/>
                    <a:pt x="664463" y="0"/>
                    <a:pt x="14841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580B45D-17E9-4A0A-8D55-F4C438A74B89}"/>
                </a:ext>
              </a:extLst>
            </p:cNvPr>
            <p:cNvSpPr/>
            <p:nvPr/>
          </p:nvSpPr>
          <p:spPr>
            <a:xfrm>
              <a:off x="1234570" y="2279534"/>
              <a:ext cx="2678023" cy="2676273"/>
            </a:xfrm>
            <a:custGeom>
              <a:avLst/>
              <a:gdLst>
                <a:gd name="connsiteX0" fmla="*/ 1338961 w 2678023"/>
                <a:gd name="connsiteY0" fmla="*/ 855269 h 2676273"/>
                <a:gd name="connsiteX1" fmla="*/ 857849 w 2678023"/>
                <a:gd name="connsiteY1" fmla="*/ 1336381 h 2676273"/>
                <a:gd name="connsiteX2" fmla="*/ 1338961 w 2678023"/>
                <a:gd name="connsiteY2" fmla="*/ 1817493 h 2676273"/>
                <a:gd name="connsiteX3" fmla="*/ 1820073 w 2678023"/>
                <a:gd name="connsiteY3" fmla="*/ 1336381 h 2676273"/>
                <a:gd name="connsiteX4" fmla="*/ 1338961 w 2678023"/>
                <a:gd name="connsiteY4" fmla="*/ 855269 h 2676273"/>
                <a:gd name="connsiteX5" fmla="*/ 1338961 w 2678023"/>
                <a:gd name="connsiteY5" fmla="*/ 545806 h 2676273"/>
                <a:gd name="connsiteX6" fmla="*/ 2129536 w 2678023"/>
                <a:gd name="connsiteY6" fmla="*/ 1336381 h 2676273"/>
                <a:gd name="connsiteX7" fmla="*/ 1338961 w 2678023"/>
                <a:gd name="connsiteY7" fmla="*/ 2126956 h 2676273"/>
                <a:gd name="connsiteX8" fmla="*/ 548386 w 2678023"/>
                <a:gd name="connsiteY8" fmla="*/ 1336381 h 2676273"/>
                <a:gd name="connsiteX9" fmla="*/ 1338961 w 2678023"/>
                <a:gd name="connsiteY9" fmla="*/ 545806 h 2676273"/>
                <a:gd name="connsiteX10" fmla="*/ 1340068 w 2678023"/>
                <a:gd name="connsiteY10" fmla="*/ 359376 h 2676273"/>
                <a:gd name="connsiteX11" fmla="*/ 361775 w 2678023"/>
                <a:gd name="connsiteY11" fmla="*/ 1331995 h 2676273"/>
                <a:gd name="connsiteX12" fmla="*/ 1338521 w 2678023"/>
                <a:gd name="connsiteY12" fmla="*/ 2312868 h 2676273"/>
                <a:gd name="connsiteX13" fmla="*/ 2316814 w 2678023"/>
                <a:gd name="connsiteY13" fmla="*/ 1335606 h 2676273"/>
                <a:gd name="connsiteX14" fmla="*/ 1340068 w 2678023"/>
                <a:gd name="connsiteY14" fmla="*/ 359376 h 2676273"/>
                <a:gd name="connsiteX15" fmla="*/ 1190637 w 2678023"/>
                <a:gd name="connsiteY15" fmla="*/ 143 h 2676273"/>
                <a:gd name="connsiteX16" fmla="*/ 1235841 w 2678023"/>
                <a:gd name="connsiteY16" fmla="*/ 48758 h 2676273"/>
                <a:gd name="connsiteX17" fmla="*/ 1269895 w 2678023"/>
                <a:gd name="connsiteY17" fmla="*/ 162273 h 2676273"/>
                <a:gd name="connsiteX18" fmla="*/ 1303434 w 2678023"/>
                <a:gd name="connsiteY18" fmla="*/ 192716 h 2676273"/>
                <a:gd name="connsiteX19" fmla="*/ 1376702 w 2678023"/>
                <a:gd name="connsiteY19" fmla="*/ 192716 h 2676273"/>
                <a:gd name="connsiteX20" fmla="*/ 1409209 w 2678023"/>
                <a:gd name="connsiteY20" fmla="*/ 163305 h 2676273"/>
                <a:gd name="connsiteX21" fmla="*/ 1447392 w 2678023"/>
                <a:gd name="connsiteY21" fmla="*/ 37922 h 2676273"/>
                <a:gd name="connsiteX22" fmla="*/ 1499505 w 2678023"/>
                <a:gd name="connsiteY22" fmla="*/ 256 h 2676273"/>
                <a:gd name="connsiteX23" fmla="*/ 1513436 w 2678023"/>
                <a:gd name="connsiteY23" fmla="*/ 772 h 2676273"/>
                <a:gd name="connsiteX24" fmla="*/ 1573290 w 2678023"/>
                <a:gd name="connsiteY24" fmla="*/ 65269 h 2676273"/>
                <a:gd name="connsiteX25" fmla="*/ 1576902 w 2678023"/>
                <a:gd name="connsiteY25" fmla="*/ 185492 h 2676273"/>
                <a:gd name="connsiteX26" fmla="*/ 1598057 w 2678023"/>
                <a:gd name="connsiteY26" fmla="*/ 220578 h 2676273"/>
                <a:gd name="connsiteX27" fmla="*/ 1674422 w 2678023"/>
                <a:gd name="connsiteY27" fmla="*/ 240702 h 2676273"/>
                <a:gd name="connsiteX28" fmla="*/ 1710540 w 2678023"/>
                <a:gd name="connsiteY28" fmla="*/ 221610 h 2676273"/>
                <a:gd name="connsiteX29" fmla="*/ 1779165 w 2678023"/>
                <a:gd name="connsiteY29" fmla="*/ 111707 h 2676273"/>
                <a:gd name="connsiteX30" fmla="*/ 1845726 w 2678023"/>
                <a:gd name="connsiteY30" fmla="*/ 88488 h 2676273"/>
                <a:gd name="connsiteX31" fmla="*/ 1857594 w 2678023"/>
                <a:gd name="connsiteY31" fmla="*/ 92616 h 2676273"/>
                <a:gd name="connsiteX32" fmla="*/ 1895260 w 2678023"/>
                <a:gd name="connsiteY32" fmla="*/ 166401 h 2676273"/>
                <a:gd name="connsiteX33" fmla="*/ 1868429 w 2678023"/>
                <a:gd name="connsiteY33" fmla="*/ 281980 h 2676273"/>
                <a:gd name="connsiteX34" fmla="*/ 1887004 w 2678023"/>
                <a:gd name="connsiteY34" fmla="*/ 332030 h 2676273"/>
                <a:gd name="connsiteX35" fmla="*/ 1946857 w 2678023"/>
                <a:gd name="connsiteY35" fmla="*/ 365052 h 2676273"/>
                <a:gd name="connsiteX36" fmla="*/ 1986588 w 2678023"/>
                <a:gd name="connsiteY36" fmla="*/ 355765 h 2676273"/>
                <a:gd name="connsiteX37" fmla="*/ 2081528 w 2678023"/>
                <a:gd name="connsiteY37" fmla="*/ 267532 h 2676273"/>
                <a:gd name="connsiteX38" fmla="*/ 2151701 w 2678023"/>
                <a:gd name="connsiteY38" fmla="*/ 261857 h 2676273"/>
                <a:gd name="connsiteX39" fmla="*/ 2155312 w 2678023"/>
                <a:gd name="connsiteY39" fmla="*/ 264437 h 2676273"/>
                <a:gd name="connsiteX40" fmla="*/ 2177500 w 2678023"/>
                <a:gd name="connsiteY40" fmla="*/ 353701 h 2676273"/>
                <a:gd name="connsiteX41" fmla="*/ 2122290 w 2678023"/>
                <a:gd name="connsiteY41" fmla="*/ 456896 h 2676273"/>
                <a:gd name="connsiteX42" fmla="*/ 2126934 w 2678023"/>
                <a:gd name="connsiteY42" fmla="*/ 505914 h 2676273"/>
                <a:gd name="connsiteX43" fmla="*/ 2173372 w 2678023"/>
                <a:gd name="connsiteY43" fmla="*/ 551836 h 2676273"/>
                <a:gd name="connsiteX44" fmla="*/ 2219810 w 2678023"/>
                <a:gd name="connsiteY44" fmla="*/ 555964 h 2676273"/>
                <a:gd name="connsiteX45" fmla="*/ 2336937 w 2678023"/>
                <a:gd name="connsiteY45" fmla="*/ 494046 h 2676273"/>
                <a:gd name="connsiteX46" fmla="*/ 2400917 w 2678023"/>
                <a:gd name="connsiteY46" fmla="*/ 507462 h 2676273"/>
                <a:gd name="connsiteX47" fmla="*/ 2420525 w 2678023"/>
                <a:gd name="connsiteY47" fmla="*/ 533777 h 2676273"/>
                <a:gd name="connsiteX48" fmla="*/ 2415365 w 2678023"/>
                <a:gd name="connsiteY48" fmla="*/ 591566 h 2676273"/>
                <a:gd name="connsiteX49" fmla="*/ 2321973 w 2678023"/>
                <a:gd name="connsiteY49" fmla="*/ 692182 h 2676273"/>
                <a:gd name="connsiteX50" fmla="*/ 2313718 w 2678023"/>
                <a:gd name="connsiteY50" fmla="*/ 733460 h 2676273"/>
                <a:gd name="connsiteX51" fmla="*/ 2349320 w 2678023"/>
                <a:gd name="connsiteY51" fmla="*/ 795377 h 2676273"/>
                <a:gd name="connsiteX52" fmla="*/ 2394726 w 2678023"/>
                <a:gd name="connsiteY52" fmla="*/ 810341 h 2676273"/>
                <a:gd name="connsiteX53" fmla="*/ 2526816 w 2678023"/>
                <a:gd name="connsiteY53" fmla="*/ 780414 h 2676273"/>
                <a:gd name="connsiteX54" fmla="*/ 2575834 w 2678023"/>
                <a:gd name="connsiteY54" fmla="*/ 803117 h 2676273"/>
                <a:gd name="connsiteX55" fmla="*/ 2591313 w 2678023"/>
                <a:gd name="connsiteY55" fmla="*/ 838719 h 2676273"/>
                <a:gd name="connsiteX56" fmla="*/ 2570158 w 2678023"/>
                <a:gd name="connsiteY56" fmla="*/ 896509 h 2676273"/>
                <a:gd name="connsiteX57" fmla="*/ 2461287 w 2678023"/>
                <a:gd name="connsiteY57" fmla="*/ 964103 h 2676273"/>
                <a:gd name="connsiteX58" fmla="*/ 2438068 w 2678023"/>
                <a:gd name="connsiteY58" fmla="*/ 1014669 h 2676273"/>
                <a:gd name="connsiteX59" fmla="*/ 2454063 w 2678023"/>
                <a:gd name="connsiteY59" fmla="*/ 1073490 h 2676273"/>
                <a:gd name="connsiteX60" fmla="*/ 2492762 w 2678023"/>
                <a:gd name="connsiteY60" fmla="*/ 1100837 h 2676273"/>
                <a:gd name="connsiteX61" fmla="*/ 2628464 w 2678023"/>
                <a:gd name="connsiteY61" fmla="*/ 1105997 h 2676273"/>
                <a:gd name="connsiteX62" fmla="*/ 2672322 w 2678023"/>
                <a:gd name="connsiteY62" fmla="*/ 1140567 h 2676273"/>
                <a:gd name="connsiteX63" fmla="*/ 2677998 w 2678023"/>
                <a:gd name="connsiteY63" fmla="*/ 1182361 h 2676273"/>
                <a:gd name="connsiteX64" fmla="*/ 2644459 w 2678023"/>
                <a:gd name="connsiteY64" fmla="*/ 1229831 h 2676273"/>
                <a:gd name="connsiteX65" fmla="*/ 2522172 w 2678023"/>
                <a:gd name="connsiteY65" fmla="*/ 1267498 h 2676273"/>
                <a:gd name="connsiteX66" fmla="*/ 2483990 w 2678023"/>
                <a:gd name="connsiteY66" fmla="*/ 1315999 h 2676273"/>
                <a:gd name="connsiteX67" fmla="*/ 2486570 w 2678023"/>
                <a:gd name="connsiteY67" fmla="*/ 1379981 h 2676273"/>
                <a:gd name="connsiteX68" fmla="*/ 2512885 w 2678023"/>
                <a:gd name="connsiteY68" fmla="*/ 1407843 h 2676273"/>
                <a:gd name="connsiteX69" fmla="*/ 2641363 w 2678023"/>
                <a:gd name="connsiteY69" fmla="*/ 1447058 h 2676273"/>
                <a:gd name="connsiteX70" fmla="*/ 2677998 w 2678023"/>
                <a:gd name="connsiteY70" fmla="*/ 1498139 h 2676273"/>
                <a:gd name="connsiteX71" fmla="*/ 2677998 w 2678023"/>
                <a:gd name="connsiteY71" fmla="*/ 1507427 h 2676273"/>
                <a:gd name="connsiteX72" fmla="*/ 2611952 w 2678023"/>
                <a:gd name="connsiteY72" fmla="*/ 1572956 h 2676273"/>
                <a:gd name="connsiteX73" fmla="*/ 2490182 w 2678023"/>
                <a:gd name="connsiteY73" fmla="*/ 1576568 h 2676273"/>
                <a:gd name="connsiteX74" fmla="*/ 2457675 w 2678023"/>
                <a:gd name="connsiteY74" fmla="*/ 1596691 h 2676273"/>
                <a:gd name="connsiteX75" fmla="*/ 2437036 w 2678023"/>
                <a:gd name="connsiteY75" fmla="*/ 1673056 h 2676273"/>
                <a:gd name="connsiteX76" fmla="*/ 2457159 w 2678023"/>
                <a:gd name="connsiteY76" fmla="*/ 1710206 h 2676273"/>
                <a:gd name="connsiteX77" fmla="*/ 2564483 w 2678023"/>
                <a:gd name="connsiteY77" fmla="*/ 1777283 h 2676273"/>
                <a:gd name="connsiteX78" fmla="*/ 2588733 w 2678023"/>
                <a:gd name="connsiteY78" fmla="*/ 1845908 h 2676273"/>
                <a:gd name="connsiteX79" fmla="*/ 2571706 w 2678023"/>
                <a:gd name="connsiteY79" fmla="*/ 1880995 h 2676273"/>
                <a:gd name="connsiteX80" fmla="*/ 2538684 w 2678023"/>
                <a:gd name="connsiteY80" fmla="*/ 1897506 h 2676273"/>
                <a:gd name="connsiteX81" fmla="*/ 2456643 w 2678023"/>
                <a:gd name="connsiteY81" fmla="*/ 1879447 h 2676273"/>
                <a:gd name="connsiteX82" fmla="*/ 2389566 w 2678023"/>
                <a:gd name="connsiteY82" fmla="*/ 1863967 h 2676273"/>
                <a:gd name="connsiteX83" fmla="*/ 2354479 w 2678023"/>
                <a:gd name="connsiteY83" fmla="*/ 1874803 h 2676273"/>
                <a:gd name="connsiteX84" fmla="*/ 2312170 w 2678023"/>
                <a:gd name="connsiteY84" fmla="*/ 1950652 h 2676273"/>
                <a:gd name="connsiteX85" fmla="*/ 2322489 w 2678023"/>
                <a:gd name="connsiteY85" fmla="*/ 1983158 h 2676273"/>
                <a:gd name="connsiteX86" fmla="*/ 2412785 w 2678023"/>
                <a:gd name="connsiteY86" fmla="*/ 2080162 h 2676273"/>
                <a:gd name="connsiteX87" fmla="*/ 2418461 w 2678023"/>
                <a:gd name="connsiteY87" fmla="*/ 2146723 h 2676273"/>
                <a:gd name="connsiteX88" fmla="*/ 2414849 w 2678023"/>
                <a:gd name="connsiteY88" fmla="*/ 2151883 h 2676273"/>
                <a:gd name="connsiteX89" fmla="*/ 2324037 w 2678023"/>
                <a:gd name="connsiteY89" fmla="*/ 2174586 h 2676273"/>
                <a:gd name="connsiteX90" fmla="*/ 2219294 w 2678023"/>
                <a:gd name="connsiteY90" fmla="*/ 2118860 h 2676273"/>
                <a:gd name="connsiteX91" fmla="*/ 2178531 w 2678023"/>
                <a:gd name="connsiteY91" fmla="*/ 2120408 h 2676273"/>
                <a:gd name="connsiteX92" fmla="*/ 2125386 w 2678023"/>
                <a:gd name="connsiteY92" fmla="*/ 2172522 h 2676273"/>
                <a:gd name="connsiteX93" fmla="*/ 2122806 w 2678023"/>
                <a:gd name="connsiteY93" fmla="*/ 2217412 h 2676273"/>
                <a:gd name="connsiteX94" fmla="*/ 2184723 w 2678023"/>
                <a:gd name="connsiteY94" fmla="*/ 2334539 h 2676273"/>
                <a:gd name="connsiteX95" fmla="*/ 2174404 w 2678023"/>
                <a:gd name="connsiteY95" fmla="*/ 2395424 h 2676273"/>
                <a:gd name="connsiteX96" fmla="*/ 2164084 w 2678023"/>
                <a:gd name="connsiteY96" fmla="*/ 2404712 h 2676273"/>
                <a:gd name="connsiteX97" fmla="*/ 2075336 w 2678023"/>
                <a:gd name="connsiteY97" fmla="*/ 2401616 h 2676273"/>
                <a:gd name="connsiteX98" fmla="*/ 1988652 w 2678023"/>
                <a:gd name="connsiteY98" fmla="*/ 2320607 h 2676273"/>
                <a:gd name="connsiteX99" fmla="*/ 1944277 w 2678023"/>
                <a:gd name="connsiteY99" fmla="*/ 2311836 h 2676273"/>
                <a:gd name="connsiteX100" fmla="*/ 1883392 w 2678023"/>
                <a:gd name="connsiteY100" fmla="*/ 2346406 h 2676273"/>
                <a:gd name="connsiteX101" fmla="*/ 1868429 w 2678023"/>
                <a:gd name="connsiteY101" fmla="*/ 2391812 h 2676273"/>
                <a:gd name="connsiteX102" fmla="*/ 1899388 w 2678023"/>
                <a:gd name="connsiteY102" fmla="*/ 2526998 h 2676273"/>
                <a:gd name="connsiteX103" fmla="*/ 1879264 w 2678023"/>
                <a:gd name="connsiteY103" fmla="*/ 2571888 h 2676273"/>
                <a:gd name="connsiteX104" fmla="*/ 1841082 w 2678023"/>
                <a:gd name="connsiteY104" fmla="*/ 2588916 h 2676273"/>
                <a:gd name="connsiteX105" fmla="*/ 1782777 w 2678023"/>
                <a:gd name="connsiteY105" fmla="*/ 2568277 h 2676273"/>
                <a:gd name="connsiteX106" fmla="*/ 1715184 w 2678023"/>
                <a:gd name="connsiteY106" fmla="*/ 2459405 h 2676273"/>
                <a:gd name="connsiteX107" fmla="*/ 1664618 w 2678023"/>
                <a:gd name="connsiteY107" fmla="*/ 2435670 h 2676273"/>
                <a:gd name="connsiteX108" fmla="*/ 1610440 w 2678023"/>
                <a:gd name="connsiteY108" fmla="*/ 2450118 h 2676273"/>
                <a:gd name="connsiteX109" fmla="*/ 1577418 w 2678023"/>
                <a:gd name="connsiteY109" fmla="*/ 2495008 h 2676273"/>
                <a:gd name="connsiteX110" fmla="*/ 1573806 w 2678023"/>
                <a:gd name="connsiteY110" fmla="*/ 2616778 h 2676273"/>
                <a:gd name="connsiteX111" fmla="*/ 1526852 w 2678023"/>
                <a:gd name="connsiteY111" fmla="*/ 2672504 h 2676273"/>
                <a:gd name="connsiteX112" fmla="*/ 1497441 w 2678023"/>
                <a:gd name="connsiteY112" fmla="*/ 2676116 h 2676273"/>
                <a:gd name="connsiteX113" fmla="*/ 1449972 w 2678023"/>
                <a:gd name="connsiteY113" fmla="*/ 2644125 h 2676273"/>
                <a:gd name="connsiteX114" fmla="*/ 1410241 w 2678023"/>
                <a:gd name="connsiteY114" fmla="*/ 2514615 h 2676273"/>
                <a:gd name="connsiteX115" fmla="*/ 1373091 w 2678023"/>
                <a:gd name="connsiteY115" fmla="*/ 2482624 h 2676273"/>
                <a:gd name="connsiteX116" fmla="*/ 1304982 w 2678023"/>
                <a:gd name="connsiteY116" fmla="*/ 2483140 h 2676273"/>
                <a:gd name="connsiteX117" fmla="*/ 1271959 w 2678023"/>
                <a:gd name="connsiteY117" fmla="*/ 2511519 h 2676273"/>
                <a:gd name="connsiteX118" fmla="*/ 1234293 w 2678023"/>
                <a:gd name="connsiteY118" fmla="*/ 2633806 h 2676273"/>
                <a:gd name="connsiteX119" fmla="*/ 1170828 w 2678023"/>
                <a:gd name="connsiteY119" fmla="*/ 2674568 h 2676273"/>
                <a:gd name="connsiteX120" fmla="*/ 1106847 w 2678023"/>
                <a:gd name="connsiteY120" fmla="*/ 2602331 h 2676273"/>
                <a:gd name="connsiteX121" fmla="*/ 1103751 w 2678023"/>
                <a:gd name="connsiteY121" fmla="*/ 2491396 h 2676273"/>
                <a:gd name="connsiteX122" fmla="*/ 1080532 w 2678023"/>
                <a:gd name="connsiteY122" fmla="*/ 2454245 h 2676273"/>
                <a:gd name="connsiteX123" fmla="*/ 1005199 w 2678023"/>
                <a:gd name="connsiteY123" fmla="*/ 2435154 h 2676273"/>
                <a:gd name="connsiteX124" fmla="*/ 969080 w 2678023"/>
                <a:gd name="connsiteY124" fmla="*/ 2454245 h 2676273"/>
                <a:gd name="connsiteX125" fmla="*/ 900456 w 2678023"/>
                <a:gd name="connsiteY125" fmla="*/ 2564149 h 2676273"/>
                <a:gd name="connsiteX126" fmla="*/ 836474 w 2678023"/>
                <a:gd name="connsiteY126" fmla="*/ 2587368 h 2676273"/>
                <a:gd name="connsiteX127" fmla="*/ 831830 w 2678023"/>
                <a:gd name="connsiteY127" fmla="*/ 2585820 h 2676273"/>
                <a:gd name="connsiteX128" fmla="*/ 785392 w 2678023"/>
                <a:gd name="connsiteY128" fmla="*/ 2504811 h 2676273"/>
                <a:gd name="connsiteX129" fmla="*/ 811707 w 2678023"/>
                <a:gd name="connsiteY129" fmla="*/ 2390780 h 2676273"/>
                <a:gd name="connsiteX130" fmla="*/ 794680 w 2678023"/>
                <a:gd name="connsiteY130" fmla="*/ 2344342 h 2676273"/>
                <a:gd name="connsiteX131" fmla="*/ 739470 w 2678023"/>
                <a:gd name="connsiteY131" fmla="*/ 2312352 h 2676273"/>
                <a:gd name="connsiteX132" fmla="*/ 689421 w 2678023"/>
                <a:gd name="connsiteY132" fmla="*/ 2321639 h 2676273"/>
                <a:gd name="connsiteX133" fmla="*/ 596029 w 2678023"/>
                <a:gd name="connsiteY133" fmla="*/ 2408839 h 2676273"/>
                <a:gd name="connsiteX134" fmla="*/ 530500 w 2678023"/>
                <a:gd name="connsiteY134" fmla="*/ 2415031 h 2676273"/>
                <a:gd name="connsiteX135" fmla="*/ 521212 w 2678023"/>
                <a:gd name="connsiteY135" fmla="*/ 2408839 h 2676273"/>
                <a:gd name="connsiteX136" fmla="*/ 500573 w 2678023"/>
                <a:gd name="connsiteY136" fmla="*/ 2322671 h 2676273"/>
                <a:gd name="connsiteX137" fmla="*/ 556298 w 2678023"/>
                <a:gd name="connsiteY137" fmla="*/ 2217928 h 2676273"/>
                <a:gd name="connsiteX138" fmla="*/ 552171 w 2678023"/>
                <a:gd name="connsiteY138" fmla="*/ 2168910 h 2676273"/>
                <a:gd name="connsiteX139" fmla="*/ 505733 w 2678023"/>
                <a:gd name="connsiteY139" fmla="*/ 2122988 h 2676273"/>
                <a:gd name="connsiteX140" fmla="*/ 457747 w 2678023"/>
                <a:gd name="connsiteY140" fmla="*/ 2119376 h 2676273"/>
                <a:gd name="connsiteX141" fmla="*/ 341652 w 2678023"/>
                <a:gd name="connsiteY141" fmla="*/ 2180778 h 2676273"/>
                <a:gd name="connsiteX142" fmla="*/ 278187 w 2678023"/>
                <a:gd name="connsiteY142" fmla="*/ 2168910 h 2676273"/>
                <a:gd name="connsiteX143" fmla="*/ 274059 w 2678023"/>
                <a:gd name="connsiteY143" fmla="*/ 2164266 h 2676273"/>
                <a:gd name="connsiteX144" fmla="*/ 276639 w 2678023"/>
                <a:gd name="connsiteY144" fmla="*/ 2069326 h 2676273"/>
                <a:gd name="connsiteX145" fmla="*/ 354551 w 2678023"/>
                <a:gd name="connsiteY145" fmla="*/ 1986254 h 2676273"/>
                <a:gd name="connsiteX146" fmla="*/ 363839 w 2678023"/>
                <a:gd name="connsiteY146" fmla="*/ 1940848 h 2676273"/>
                <a:gd name="connsiteX147" fmla="*/ 328237 w 2678023"/>
                <a:gd name="connsiteY147" fmla="*/ 1878931 h 2676273"/>
                <a:gd name="connsiteX148" fmla="*/ 283347 w 2678023"/>
                <a:gd name="connsiteY148" fmla="*/ 1866031 h 2676273"/>
                <a:gd name="connsiteX149" fmla="*/ 170864 w 2678023"/>
                <a:gd name="connsiteY149" fmla="*/ 1891830 h 2676273"/>
                <a:gd name="connsiteX150" fmla="*/ 155900 w 2678023"/>
                <a:gd name="connsiteY150" fmla="*/ 1895442 h 2676273"/>
                <a:gd name="connsiteX151" fmla="*/ 100175 w 2678023"/>
                <a:gd name="connsiteY151" fmla="*/ 1868095 h 2676273"/>
                <a:gd name="connsiteX152" fmla="*/ 87275 w 2678023"/>
                <a:gd name="connsiteY152" fmla="*/ 1838169 h 2676273"/>
                <a:gd name="connsiteX153" fmla="*/ 107915 w 2678023"/>
                <a:gd name="connsiteY153" fmla="*/ 1779863 h 2676273"/>
                <a:gd name="connsiteX154" fmla="*/ 213690 w 2678023"/>
                <a:gd name="connsiteY154" fmla="*/ 1713818 h 2676273"/>
                <a:gd name="connsiteX155" fmla="*/ 238972 w 2678023"/>
                <a:gd name="connsiteY155" fmla="*/ 1654481 h 2676273"/>
                <a:gd name="connsiteX156" fmla="*/ 222977 w 2678023"/>
                <a:gd name="connsiteY156" fmla="*/ 1600819 h 2676273"/>
                <a:gd name="connsiteX157" fmla="*/ 184279 w 2678023"/>
                <a:gd name="connsiteY157" fmla="*/ 1575020 h 2676273"/>
                <a:gd name="connsiteX158" fmla="*/ 59413 w 2678023"/>
                <a:gd name="connsiteY158" fmla="*/ 1571408 h 2676273"/>
                <a:gd name="connsiteX159" fmla="*/ 3687 w 2678023"/>
                <a:gd name="connsiteY159" fmla="*/ 1524454 h 2676273"/>
                <a:gd name="connsiteX160" fmla="*/ 1623 w 2678023"/>
                <a:gd name="connsiteY160" fmla="*/ 1513619 h 2676273"/>
                <a:gd name="connsiteX161" fmla="*/ 48577 w 2678023"/>
                <a:gd name="connsiteY161" fmla="*/ 1442414 h 2676273"/>
                <a:gd name="connsiteX162" fmla="*/ 160544 w 2678023"/>
                <a:gd name="connsiteY162" fmla="*/ 1408359 h 2676273"/>
                <a:gd name="connsiteX163" fmla="*/ 194083 w 2678023"/>
                <a:gd name="connsiteY163" fmla="*/ 1370693 h 2676273"/>
                <a:gd name="connsiteX164" fmla="*/ 192534 w 2678023"/>
                <a:gd name="connsiteY164" fmla="*/ 1298972 h 2676273"/>
                <a:gd name="connsiteX165" fmla="*/ 166220 w 2678023"/>
                <a:gd name="connsiteY165" fmla="*/ 1269561 h 2676273"/>
                <a:gd name="connsiteX166" fmla="*/ 47029 w 2678023"/>
                <a:gd name="connsiteY166" fmla="*/ 1232927 h 2676273"/>
                <a:gd name="connsiteX167" fmla="*/ 1623 w 2678023"/>
                <a:gd name="connsiteY167" fmla="*/ 1166882 h 2676273"/>
                <a:gd name="connsiteX168" fmla="*/ 6267 w 2678023"/>
                <a:gd name="connsiteY168" fmla="*/ 1139535 h 2676273"/>
                <a:gd name="connsiteX169" fmla="*/ 49093 w 2678023"/>
                <a:gd name="connsiteY169" fmla="*/ 1105481 h 2676273"/>
                <a:gd name="connsiteX170" fmla="*/ 164672 w 2678023"/>
                <a:gd name="connsiteY170" fmla="*/ 1101869 h 2676273"/>
                <a:gd name="connsiteX171" fmla="*/ 181699 w 2678023"/>
                <a:gd name="connsiteY171" fmla="*/ 1101353 h 2676273"/>
                <a:gd name="connsiteX172" fmla="*/ 227621 w 2678023"/>
                <a:gd name="connsiteY172" fmla="*/ 1065234 h 2676273"/>
                <a:gd name="connsiteX173" fmla="*/ 241036 w 2678023"/>
                <a:gd name="connsiteY173" fmla="*/ 1014153 h 2676273"/>
                <a:gd name="connsiteX174" fmla="*/ 219366 w 2678023"/>
                <a:gd name="connsiteY174" fmla="*/ 965651 h 2676273"/>
                <a:gd name="connsiteX175" fmla="*/ 113590 w 2678023"/>
                <a:gd name="connsiteY175" fmla="*/ 899605 h 2676273"/>
                <a:gd name="connsiteX176" fmla="*/ 89855 w 2678023"/>
                <a:gd name="connsiteY176" fmla="*/ 832012 h 2676273"/>
                <a:gd name="connsiteX177" fmla="*/ 104818 w 2678023"/>
                <a:gd name="connsiteY177" fmla="*/ 799505 h 2676273"/>
                <a:gd name="connsiteX178" fmla="*/ 151256 w 2678023"/>
                <a:gd name="connsiteY178" fmla="*/ 779898 h 2676273"/>
                <a:gd name="connsiteX179" fmla="*/ 283347 w 2678023"/>
                <a:gd name="connsiteY179" fmla="*/ 810341 h 2676273"/>
                <a:gd name="connsiteX180" fmla="*/ 331332 w 2678023"/>
                <a:gd name="connsiteY180" fmla="*/ 794345 h 2676273"/>
                <a:gd name="connsiteX181" fmla="*/ 363839 w 2678023"/>
                <a:gd name="connsiteY181" fmla="*/ 737588 h 2676273"/>
                <a:gd name="connsiteX182" fmla="*/ 354551 w 2678023"/>
                <a:gd name="connsiteY182" fmla="*/ 689086 h 2676273"/>
                <a:gd name="connsiteX183" fmla="*/ 266835 w 2678023"/>
                <a:gd name="connsiteY183" fmla="*/ 595694 h 2676273"/>
                <a:gd name="connsiteX184" fmla="*/ 261675 w 2678023"/>
                <a:gd name="connsiteY184" fmla="*/ 529133 h 2676273"/>
                <a:gd name="connsiteX185" fmla="*/ 270447 w 2678023"/>
                <a:gd name="connsiteY185" fmla="*/ 516233 h 2676273"/>
                <a:gd name="connsiteX186" fmla="*/ 349907 w 2678023"/>
                <a:gd name="connsiteY186" fmla="*/ 498690 h 2676273"/>
                <a:gd name="connsiteX187" fmla="*/ 457231 w 2678023"/>
                <a:gd name="connsiteY187" fmla="*/ 555964 h 2676273"/>
                <a:gd name="connsiteX188" fmla="*/ 507797 w 2678023"/>
                <a:gd name="connsiteY188" fmla="*/ 551320 h 2676273"/>
                <a:gd name="connsiteX189" fmla="*/ 551139 w 2678023"/>
                <a:gd name="connsiteY189" fmla="*/ 508494 h 2676273"/>
                <a:gd name="connsiteX190" fmla="*/ 556815 w 2678023"/>
                <a:gd name="connsiteY190" fmla="*/ 456896 h 2676273"/>
                <a:gd name="connsiteX191" fmla="*/ 494381 w 2678023"/>
                <a:gd name="connsiteY191" fmla="*/ 339769 h 2676273"/>
                <a:gd name="connsiteX192" fmla="*/ 505217 w 2678023"/>
                <a:gd name="connsiteY192" fmla="*/ 280432 h 2676273"/>
                <a:gd name="connsiteX193" fmla="*/ 537723 w 2678023"/>
                <a:gd name="connsiteY193" fmla="*/ 256181 h 2676273"/>
                <a:gd name="connsiteX194" fmla="*/ 590353 w 2678023"/>
                <a:gd name="connsiteY194" fmla="*/ 261857 h 2676273"/>
                <a:gd name="connsiteX195" fmla="*/ 679617 w 2678023"/>
                <a:gd name="connsiteY195" fmla="*/ 344929 h 2676273"/>
                <a:gd name="connsiteX196" fmla="*/ 754950 w 2678023"/>
                <a:gd name="connsiteY196" fmla="*/ 355765 h 2676273"/>
                <a:gd name="connsiteX197" fmla="*/ 797260 w 2678023"/>
                <a:gd name="connsiteY197" fmla="*/ 329450 h 2676273"/>
                <a:gd name="connsiteX198" fmla="*/ 811707 w 2678023"/>
                <a:gd name="connsiteY198" fmla="*/ 285076 h 2676273"/>
                <a:gd name="connsiteX199" fmla="*/ 781781 w 2678023"/>
                <a:gd name="connsiteY199" fmla="*/ 156081 h 2676273"/>
                <a:gd name="connsiteX200" fmla="*/ 807064 w 2678023"/>
                <a:gd name="connsiteY200" fmla="*/ 100872 h 2676273"/>
                <a:gd name="connsiteX201" fmla="*/ 841634 w 2678023"/>
                <a:gd name="connsiteY201" fmla="*/ 86424 h 2676273"/>
                <a:gd name="connsiteX202" fmla="*/ 896328 w 2678023"/>
                <a:gd name="connsiteY202" fmla="*/ 106031 h 2676273"/>
                <a:gd name="connsiteX203" fmla="*/ 965469 w 2678023"/>
                <a:gd name="connsiteY203" fmla="*/ 217483 h 2676273"/>
                <a:gd name="connsiteX204" fmla="*/ 1013455 w 2678023"/>
                <a:gd name="connsiteY204" fmla="*/ 240702 h 2676273"/>
                <a:gd name="connsiteX205" fmla="*/ 1077952 w 2678023"/>
                <a:gd name="connsiteY205" fmla="*/ 222642 h 2676273"/>
                <a:gd name="connsiteX206" fmla="*/ 1101687 w 2678023"/>
                <a:gd name="connsiteY206" fmla="*/ 188072 h 2676273"/>
                <a:gd name="connsiteX207" fmla="*/ 1106847 w 2678023"/>
                <a:gd name="connsiteY207" fmla="*/ 53918 h 2676273"/>
                <a:gd name="connsiteX208" fmla="*/ 1145029 w 2678023"/>
                <a:gd name="connsiteY208" fmla="*/ 4900 h 2676273"/>
                <a:gd name="connsiteX209" fmla="*/ 1158960 w 2678023"/>
                <a:gd name="connsiteY209" fmla="*/ 1804 h 2676273"/>
                <a:gd name="connsiteX210" fmla="*/ 1190637 w 2678023"/>
                <a:gd name="connsiteY210" fmla="*/ 143 h 2676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</a:cxnLst>
              <a:rect l="l" t="t" r="r" b="b"/>
              <a:pathLst>
                <a:path w="2678023" h="2676273">
                  <a:moveTo>
                    <a:pt x="1338961" y="855269"/>
                  </a:moveTo>
                  <a:cubicBezTo>
                    <a:pt x="1073250" y="855269"/>
                    <a:pt x="857849" y="1070670"/>
                    <a:pt x="857849" y="1336381"/>
                  </a:cubicBezTo>
                  <a:cubicBezTo>
                    <a:pt x="857849" y="1602092"/>
                    <a:pt x="1073250" y="1817493"/>
                    <a:pt x="1338961" y="1817493"/>
                  </a:cubicBezTo>
                  <a:cubicBezTo>
                    <a:pt x="1604672" y="1817493"/>
                    <a:pt x="1820073" y="1602092"/>
                    <a:pt x="1820073" y="1336381"/>
                  </a:cubicBezTo>
                  <a:cubicBezTo>
                    <a:pt x="1820073" y="1070670"/>
                    <a:pt x="1604672" y="855269"/>
                    <a:pt x="1338961" y="855269"/>
                  </a:cubicBezTo>
                  <a:close/>
                  <a:moveTo>
                    <a:pt x="1338961" y="545806"/>
                  </a:moveTo>
                  <a:cubicBezTo>
                    <a:pt x="1775584" y="545806"/>
                    <a:pt x="2129536" y="899758"/>
                    <a:pt x="2129536" y="1336381"/>
                  </a:cubicBezTo>
                  <a:cubicBezTo>
                    <a:pt x="2129536" y="1773004"/>
                    <a:pt x="1775584" y="2126956"/>
                    <a:pt x="1338961" y="2126956"/>
                  </a:cubicBezTo>
                  <a:cubicBezTo>
                    <a:pt x="902338" y="2126956"/>
                    <a:pt x="548386" y="1773004"/>
                    <a:pt x="548386" y="1336381"/>
                  </a:cubicBezTo>
                  <a:cubicBezTo>
                    <a:pt x="548386" y="899758"/>
                    <a:pt x="902338" y="545806"/>
                    <a:pt x="1338961" y="545806"/>
                  </a:cubicBezTo>
                  <a:close/>
                  <a:moveTo>
                    <a:pt x="1340068" y="359376"/>
                  </a:moveTo>
                  <a:cubicBezTo>
                    <a:pt x="796228" y="358860"/>
                    <a:pt x="363839" y="794861"/>
                    <a:pt x="361775" y="1331995"/>
                  </a:cubicBezTo>
                  <a:cubicBezTo>
                    <a:pt x="359711" y="1882027"/>
                    <a:pt x="806032" y="2314416"/>
                    <a:pt x="1338521" y="2312868"/>
                  </a:cubicBezTo>
                  <a:cubicBezTo>
                    <a:pt x="1869461" y="2314932"/>
                    <a:pt x="2317329" y="1887702"/>
                    <a:pt x="2316814" y="1335606"/>
                  </a:cubicBezTo>
                  <a:cubicBezTo>
                    <a:pt x="2316298" y="792797"/>
                    <a:pt x="1880813" y="359892"/>
                    <a:pt x="1340068" y="359376"/>
                  </a:cubicBezTo>
                  <a:close/>
                  <a:moveTo>
                    <a:pt x="1190637" y="143"/>
                  </a:moveTo>
                  <a:cubicBezTo>
                    <a:pt x="1216299" y="1546"/>
                    <a:pt x="1225780" y="13543"/>
                    <a:pt x="1235841" y="48758"/>
                  </a:cubicBezTo>
                  <a:cubicBezTo>
                    <a:pt x="1246676" y="86940"/>
                    <a:pt x="1259576" y="124091"/>
                    <a:pt x="1269895" y="162273"/>
                  </a:cubicBezTo>
                  <a:cubicBezTo>
                    <a:pt x="1275055" y="180332"/>
                    <a:pt x="1285890" y="190136"/>
                    <a:pt x="1303434" y="192716"/>
                  </a:cubicBezTo>
                  <a:cubicBezTo>
                    <a:pt x="1327685" y="195812"/>
                    <a:pt x="1352452" y="195812"/>
                    <a:pt x="1376702" y="192716"/>
                  </a:cubicBezTo>
                  <a:cubicBezTo>
                    <a:pt x="1393730" y="190652"/>
                    <a:pt x="1404049" y="180332"/>
                    <a:pt x="1409209" y="163305"/>
                  </a:cubicBezTo>
                  <a:cubicBezTo>
                    <a:pt x="1421593" y="121511"/>
                    <a:pt x="1434492" y="79717"/>
                    <a:pt x="1447392" y="37922"/>
                  </a:cubicBezTo>
                  <a:cubicBezTo>
                    <a:pt x="1457195" y="6964"/>
                    <a:pt x="1466998" y="-260"/>
                    <a:pt x="1499505" y="256"/>
                  </a:cubicBezTo>
                  <a:cubicBezTo>
                    <a:pt x="1504149" y="256"/>
                    <a:pt x="1508793" y="256"/>
                    <a:pt x="1513436" y="772"/>
                  </a:cubicBezTo>
                  <a:cubicBezTo>
                    <a:pt x="1559358" y="5416"/>
                    <a:pt x="1572258" y="19347"/>
                    <a:pt x="1573290" y="65269"/>
                  </a:cubicBezTo>
                  <a:cubicBezTo>
                    <a:pt x="1574322" y="105515"/>
                    <a:pt x="1575870" y="145246"/>
                    <a:pt x="1576902" y="185492"/>
                  </a:cubicBezTo>
                  <a:cubicBezTo>
                    <a:pt x="1577418" y="201487"/>
                    <a:pt x="1583093" y="213871"/>
                    <a:pt x="1598057" y="220578"/>
                  </a:cubicBezTo>
                  <a:cubicBezTo>
                    <a:pt x="1622308" y="231414"/>
                    <a:pt x="1647590" y="238638"/>
                    <a:pt x="1674422" y="240702"/>
                  </a:cubicBezTo>
                  <a:cubicBezTo>
                    <a:pt x="1690933" y="241733"/>
                    <a:pt x="1702285" y="235026"/>
                    <a:pt x="1710540" y="221610"/>
                  </a:cubicBezTo>
                  <a:cubicBezTo>
                    <a:pt x="1733243" y="184976"/>
                    <a:pt x="1756462" y="148342"/>
                    <a:pt x="1779165" y="111707"/>
                  </a:cubicBezTo>
                  <a:cubicBezTo>
                    <a:pt x="1798772" y="80749"/>
                    <a:pt x="1810640" y="76621"/>
                    <a:pt x="1845726" y="88488"/>
                  </a:cubicBezTo>
                  <a:cubicBezTo>
                    <a:pt x="1849854" y="90036"/>
                    <a:pt x="1853466" y="91068"/>
                    <a:pt x="1857594" y="92616"/>
                  </a:cubicBezTo>
                  <a:cubicBezTo>
                    <a:pt x="1898356" y="110159"/>
                    <a:pt x="1905063" y="123059"/>
                    <a:pt x="1895260" y="166401"/>
                  </a:cubicBezTo>
                  <a:cubicBezTo>
                    <a:pt x="1886488" y="205099"/>
                    <a:pt x="1877717" y="243281"/>
                    <a:pt x="1868429" y="281980"/>
                  </a:cubicBezTo>
                  <a:cubicBezTo>
                    <a:pt x="1863269" y="303135"/>
                    <a:pt x="1868429" y="319646"/>
                    <a:pt x="1887004" y="332030"/>
                  </a:cubicBezTo>
                  <a:cubicBezTo>
                    <a:pt x="1906096" y="344929"/>
                    <a:pt x="1925187" y="356796"/>
                    <a:pt x="1946857" y="365052"/>
                  </a:cubicBezTo>
                  <a:cubicBezTo>
                    <a:pt x="1962337" y="370728"/>
                    <a:pt x="1974720" y="367116"/>
                    <a:pt x="1986588" y="355765"/>
                  </a:cubicBezTo>
                  <a:cubicBezTo>
                    <a:pt x="2018062" y="325838"/>
                    <a:pt x="2049537" y="296943"/>
                    <a:pt x="2081528" y="267532"/>
                  </a:cubicBezTo>
                  <a:cubicBezTo>
                    <a:pt x="2107843" y="242765"/>
                    <a:pt x="2122290" y="241733"/>
                    <a:pt x="2151701" y="261857"/>
                  </a:cubicBezTo>
                  <a:cubicBezTo>
                    <a:pt x="2153248" y="262889"/>
                    <a:pt x="2154281" y="263405"/>
                    <a:pt x="2155312" y="264437"/>
                  </a:cubicBezTo>
                  <a:cubicBezTo>
                    <a:pt x="2205363" y="300555"/>
                    <a:pt x="2198139" y="316034"/>
                    <a:pt x="2177500" y="353701"/>
                  </a:cubicBezTo>
                  <a:cubicBezTo>
                    <a:pt x="2158925" y="387755"/>
                    <a:pt x="2141381" y="422842"/>
                    <a:pt x="2122290" y="456896"/>
                  </a:cubicBezTo>
                  <a:cubicBezTo>
                    <a:pt x="2112487" y="474955"/>
                    <a:pt x="2114550" y="490435"/>
                    <a:pt x="2126934" y="505914"/>
                  </a:cubicBezTo>
                  <a:cubicBezTo>
                    <a:pt x="2140865" y="522941"/>
                    <a:pt x="2156345" y="538421"/>
                    <a:pt x="2173372" y="551836"/>
                  </a:cubicBezTo>
                  <a:cubicBezTo>
                    <a:pt x="2187819" y="563187"/>
                    <a:pt x="2202783" y="564735"/>
                    <a:pt x="2219810" y="555964"/>
                  </a:cubicBezTo>
                  <a:cubicBezTo>
                    <a:pt x="2258508" y="534809"/>
                    <a:pt x="2297722" y="514170"/>
                    <a:pt x="2336937" y="494046"/>
                  </a:cubicBezTo>
                  <a:cubicBezTo>
                    <a:pt x="2364799" y="479599"/>
                    <a:pt x="2380795" y="482695"/>
                    <a:pt x="2400917" y="507462"/>
                  </a:cubicBezTo>
                  <a:cubicBezTo>
                    <a:pt x="2408141" y="515717"/>
                    <a:pt x="2414849" y="524489"/>
                    <a:pt x="2420525" y="533777"/>
                  </a:cubicBezTo>
                  <a:cubicBezTo>
                    <a:pt x="2434972" y="556480"/>
                    <a:pt x="2433424" y="571443"/>
                    <a:pt x="2415365" y="591566"/>
                  </a:cubicBezTo>
                  <a:cubicBezTo>
                    <a:pt x="2384406" y="625105"/>
                    <a:pt x="2353448" y="659159"/>
                    <a:pt x="2321973" y="692182"/>
                  </a:cubicBezTo>
                  <a:cubicBezTo>
                    <a:pt x="2310106" y="704565"/>
                    <a:pt x="2307526" y="717981"/>
                    <a:pt x="2313718" y="733460"/>
                  </a:cubicBezTo>
                  <a:cubicBezTo>
                    <a:pt x="2323005" y="755647"/>
                    <a:pt x="2334357" y="776286"/>
                    <a:pt x="2349320" y="795377"/>
                  </a:cubicBezTo>
                  <a:cubicBezTo>
                    <a:pt x="2361187" y="810857"/>
                    <a:pt x="2375635" y="814984"/>
                    <a:pt x="2394726" y="810341"/>
                  </a:cubicBezTo>
                  <a:cubicBezTo>
                    <a:pt x="2438584" y="799505"/>
                    <a:pt x="2482958" y="789701"/>
                    <a:pt x="2526816" y="780414"/>
                  </a:cubicBezTo>
                  <a:cubicBezTo>
                    <a:pt x="2550035" y="775254"/>
                    <a:pt x="2563967" y="781962"/>
                    <a:pt x="2575834" y="803117"/>
                  </a:cubicBezTo>
                  <a:cubicBezTo>
                    <a:pt x="2582026" y="814468"/>
                    <a:pt x="2587186" y="826336"/>
                    <a:pt x="2591313" y="838719"/>
                  </a:cubicBezTo>
                  <a:cubicBezTo>
                    <a:pt x="2600085" y="867098"/>
                    <a:pt x="2595441" y="880514"/>
                    <a:pt x="2570158" y="896509"/>
                  </a:cubicBezTo>
                  <a:cubicBezTo>
                    <a:pt x="2534040" y="919213"/>
                    <a:pt x="2498437" y="942948"/>
                    <a:pt x="2461287" y="964103"/>
                  </a:cubicBezTo>
                  <a:cubicBezTo>
                    <a:pt x="2440132" y="976486"/>
                    <a:pt x="2434456" y="992998"/>
                    <a:pt x="2438068" y="1014669"/>
                  </a:cubicBezTo>
                  <a:cubicBezTo>
                    <a:pt x="2441164" y="1034792"/>
                    <a:pt x="2446840" y="1054399"/>
                    <a:pt x="2454063" y="1073490"/>
                  </a:cubicBezTo>
                  <a:cubicBezTo>
                    <a:pt x="2460771" y="1091033"/>
                    <a:pt x="2472638" y="1100321"/>
                    <a:pt x="2492762" y="1100837"/>
                  </a:cubicBezTo>
                  <a:cubicBezTo>
                    <a:pt x="2538168" y="1101353"/>
                    <a:pt x="2583058" y="1104449"/>
                    <a:pt x="2628464" y="1105997"/>
                  </a:cubicBezTo>
                  <a:cubicBezTo>
                    <a:pt x="2653230" y="1107029"/>
                    <a:pt x="2665614" y="1116832"/>
                    <a:pt x="2672322" y="1140567"/>
                  </a:cubicBezTo>
                  <a:cubicBezTo>
                    <a:pt x="2676449" y="1153983"/>
                    <a:pt x="2677998" y="1167914"/>
                    <a:pt x="2677998" y="1182361"/>
                  </a:cubicBezTo>
                  <a:cubicBezTo>
                    <a:pt x="2677998" y="1210224"/>
                    <a:pt x="2670258" y="1221576"/>
                    <a:pt x="2644459" y="1229831"/>
                  </a:cubicBezTo>
                  <a:cubicBezTo>
                    <a:pt x="2603697" y="1242731"/>
                    <a:pt x="2562934" y="1255114"/>
                    <a:pt x="2522172" y="1267498"/>
                  </a:cubicBezTo>
                  <a:cubicBezTo>
                    <a:pt x="2492762" y="1276269"/>
                    <a:pt x="2485022" y="1285557"/>
                    <a:pt x="2483990" y="1315999"/>
                  </a:cubicBezTo>
                  <a:cubicBezTo>
                    <a:pt x="2483474" y="1337154"/>
                    <a:pt x="2481926" y="1358825"/>
                    <a:pt x="2486570" y="1379981"/>
                  </a:cubicBezTo>
                  <a:cubicBezTo>
                    <a:pt x="2489666" y="1394428"/>
                    <a:pt x="2498437" y="1403200"/>
                    <a:pt x="2512885" y="1407843"/>
                  </a:cubicBezTo>
                  <a:cubicBezTo>
                    <a:pt x="2555711" y="1420743"/>
                    <a:pt x="2598537" y="1433642"/>
                    <a:pt x="2641363" y="1447058"/>
                  </a:cubicBezTo>
                  <a:cubicBezTo>
                    <a:pt x="2671290" y="1456345"/>
                    <a:pt x="2678514" y="1466665"/>
                    <a:pt x="2677998" y="1498139"/>
                  </a:cubicBezTo>
                  <a:cubicBezTo>
                    <a:pt x="2677998" y="1501235"/>
                    <a:pt x="2677998" y="1504331"/>
                    <a:pt x="2677998" y="1507427"/>
                  </a:cubicBezTo>
                  <a:cubicBezTo>
                    <a:pt x="2675934" y="1555929"/>
                    <a:pt x="2660454" y="1571408"/>
                    <a:pt x="2611952" y="1572956"/>
                  </a:cubicBezTo>
                  <a:cubicBezTo>
                    <a:pt x="2571190" y="1573988"/>
                    <a:pt x="2530944" y="1576052"/>
                    <a:pt x="2490182" y="1576568"/>
                  </a:cubicBezTo>
                  <a:cubicBezTo>
                    <a:pt x="2474702" y="1577084"/>
                    <a:pt x="2463867" y="1583792"/>
                    <a:pt x="2457675" y="1596691"/>
                  </a:cubicBezTo>
                  <a:cubicBezTo>
                    <a:pt x="2446324" y="1620942"/>
                    <a:pt x="2439100" y="1646225"/>
                    <a:pt x="2437036" y="1673056"/>
                  </a:cubicBezTo>
                  <a:cubicBezTo>
                    <a:pt x="2435488" y="1690083"/>
                    <a:pt x="2442712" y="1701435"/>
                    <a:pt x="2457159" y="1710206"/>
                  </a:cubicBezTo>
                  <a:cubicBezTo>
                    <a:pt x="2493278" y="1732393"/>
                    <a:pt x="2528880" y="1754580"/>
                    <a:pt x="2564483" y="1777283"/>
                  </a:cubicBezTo>
                  <a:cubicBezTo>
                    <a:pt x="2596989" y="1797406"/>
                    <a:pt x="2601117" y="1809790"/>
                    <a:pt x="2588733" y="1845908"/>
                  </a:cubicBezTo>
                  <a:cubicBezTo>
                    <a:pt x="2584606" y="1858292"/>
                    <a:pt x="2578930" y="1870159"/>
                    <a:pt x="2571706" y="1880995"/>
                  </a:cubicBezTo>
                  <a:cubicBezTo>
                    <a:pt x="2564998" y="1890798"/>
                    <a:pt x="2554163" y="1897506"/>
                    <a:pt x="2538684" y="1897506"/>
                  </a:cubicBezTo>
                  <a:cubicBezTo>
                    <a:pt x="2511337" y="1891314"/>
                    <a:pt x="2483990" y="1885122"/>
                    <a:pt x="2456643" y="1879447"/>
                  </a:cubicBezTo>
                  <a:cubicBezTo>
                    <a:pt x="2434456" y="1874287"/>
                    <a:pt x="2411753" y="1869643"/>
                    <a:pt x="2389566" y="1863967"/>
                  </a:cubicBezTo>
                  <a:cubicBezTo>
                    <a:pt x="2375119" y="1860355"/>
                    <a:pt x="2363767" y="1864483"/>
                    <a:pt x="2354479" y="1874803"/>
                  </a:cubicBezTo>
                  <a:cubicBezTo>
                    <a:pt x="2335389" y="1896990"/>
                    <a:pt x="2320425" y="1922273"/>
                    <a:pt x="2312170" y="1950652"/>
                  </a:cubicBezTo>
                  <a:cubicBezTo>
                    <a:pt x="2308042" y="1964067"/>
                    <a:pt x="2314234" y="1973870"/>
                    <a:pt x="2322489" y="1983158"/>
                  </a:cubicBezTo>
                  <a:cubicBezTo>
                    <a:pt x="2352416" y="2015665"/>
                    <a:pt x="2382858" y="2048171"/>
                    <a:pt x="2412785" y="2080162"/>
                  </a:cubicBezTo>
                  <a:cubicBezTo>
                    <a:pt x="2435488" y="2104413"/>
                    <a:pt x="2436520" y="2118860"/>
                    <a:pt x="2418461" y="2146723"/>
                  </a:cubicBezTo>
                  <a:cubicBezTo>
                    <a:pt x="2417429" y="2148271"/>
                    <a:pt x="2416397" y="2150335"/>
                    <a:pt x="2414849" y="2151883"/>
                  </a:cubicBezTo>
                  <a:cubicBezTo>
                    <a:pt x="2380795" y="2197805"/>
                    <a:pt x="2365831" y="2198321"/>
                    <a:pt x="2324037" y="2174586"/>
                  </a:cubicBezTo>
                  <a:cubicBezTo>
                    <a:pt x="2289982" y="2154979"/>
                    <a:pt x="2253864" y="2137435"/>
                    <a:pt x="2219294" y="2118860"/>
                  </a:cubicBezTo>
                  <a:cubicBezTo>
                    <a:pt x="2204846" y="2111121"/>
                    <a:pt x="2191431" y="2111121"/>
                    <a:pt x="2178531" y="2120408"/>
                  </a:cubicBezTo>
                  <a:cubicBezTo>
                    <a:pt x="2157892" y="2134856"/>
                    <a:pt x="2140349" y="2152399"/>
                    <a:pt x="2125386" y="2172522"/>
                  </a:cubicBezTo>
                  <a:cubicBezTo>
                    <a:pt x="2114550" y="2186969"/>
                    <a:pt x="2114034" y="2201417"/>
                    <a:pt x="2122806" y="2217412"/>
                  </a:cubicBezTo>
                  <a:cubicBezTo>
                    <a:pt x="2143961" y="2256110"/>
                    <a:pt x="2164600" y="2295324"/>
                    <a:pt x="2184723" y="2334539"/>
                  </a:cubicBezTo>
                  <a:cubicBezTo>
                    <a:pt x="2198655" y="2361886"/>
                    <a:pt x="2196591" y="2374269"/>
                    <a:pt x="2174404" y="2395424"/>
                  </a:cubicBezTo>
                  <a:cubicBezTo>
                    <a:pt x="2170792" y="2398520"/>
                    <a:pt x="2167696" y="2402132"/>
                    <a:pt x="2164084" y="2404712"/>
                  </a:cubicBezTo>
                  <a:cubicBezTo>
                    <a:pt x="2131062" y="2428963"/>
                    <a:pt x="2114034" y="2440830"/>
                    <a:pt x="2075336" y="2401616"/>
                  </a:cubicBezTo>
                  <a:cubicBezTo>
                    <a:pt x="2047473" y="2373237"/>
                    <a:pt x="2017547" y="2347954"/>
                    <a:pt x="1988652" y="2320607"/>
                  </a:cubicBezTo>
                  <a:cubicBezTo>
                    <a:pt x="1975236" y="2307708"/>
                    <a:pt x="1960789" y="2305128"/>
                    <a:pt x="1944277" y="2311836"/>
                  </a:cubicBezTo>
                  <a:cubicBezTo>
                    <a:pt x="1922607" y="2320607"/>
                    <a:pt x="1901968" y="2331959"/>
                    <a:pt x="1883392" y="2346406"/>
                  </a:cubicBezTo>
                  <a:cubicBezTo>
                    <a:pt x="1867913" y="2358274"/>
                    <a:pt x="1863785" y="2373237"/>
                    <a:pt x="1868429" y="2391812"/>
                  </a:cubicBezTo>
                  <a:cubicBezTo>
                    <a:pt x="1879264" y="2436702"/>
                    <a:pt x="1889584" y="2482108"/>
                    <a:pt x="1899388" y="2526998"/>
                  </a:cubicBezTo>
                  <a:cubicBezTo>
                    <a:pt x="1903516" y="2546605"/>
                    <a:pt x="1896808" y="2561569"/>
                    <a:pt x="1879264" y="2571888"/>
                  </a:cubicBezTo>
                  <a:cubicBezTo>
                    <a:pt x="1867397" y="2579112"/>
                    <a:pt x="1854498" y="2584788"/>
                    <a:pt x="1841082" y="2588916"/>
                  </a:cubicBezTo>
                  <a:cubicBezTo>
                    <a:pt x="1813736" y="2597687"/>
                    <a:pt x="1798256" y="2592527"/>
                    <a:pt x="1782777" y="2568277"/>
                  </a:cubicBezTo>
                  <a:cubicBezTo>
                    <a:pt x="1760074" y="2532158"/>
                    <a:pt x="1736855" y="2496556"/>
                    <a:pt x="1715184" y="2459405"/>
                  </a:cubicBezTo>
                  <a:cubicBezTo>
                    <a:pt x="1703316" y="2439282"/>
                    <a:pt x="1687837" y="2431543"/>
                    <a:pt x="1664618" y="2435670"/>
                  </a:cubicBezTo>
                  <a:cubicBezTo>
                    <a:pt x="1646043" y="2439282"/>
                    <a:pt x="1627984" y="2443926"/>
                    <a:pt x="1610440" y="2450118"/>
                  </a:cubicBezTo>
                  <a:cubicBezTo>
                    <a:pt x="1586190" y="2458889"/>
                    <a:pt x="1578450" y="2469209"/>
                    <a:pt x="1577418" y="2495008"/>
                  </a:cubicBezTo>
                  <a:cubicBezTo>
                    <a:pt x="1575870" y="2535770"/>
                    <a:pt x="1574838" y="2576016"/>
                    <a:pt x="1573806" y="2616778"/>
                  </a:cubicBezTo>
                  <a:cubicBezTo>
                    <a:pt x="1572774" y="2653929"/>
                    <a:pt x="1563487" y="2665796"/>
                    <a:pt x="1526852" y="2672504"/>
                  </a:cubicBezTo>
                  <a:cubicBezTo>
                    <a:pt x="1517049" y="2674568"/>
                    <a:pt x="1507245" y="2675600"/>
                    <a:pt x="1497441" y="2676116"/>
                  </a:cubicBezTo>
                  <a:cubicBezTo>
                    <a:pt x="1473191" y="2677664"/>
                    <a:pt x="1457711" y="2667860"/>
                    <a:pt x="1449972" y="2644125"/>
                  </a:cubicBezTo>
                  <a:cubicBezTo>
                    <a:pt x="1436040" y="2600783"/>
                    <a:pt x="1422624" y="2557957"/>
                    <a:pt x="1410241" y="2514615"/>
                  </a:cubicBezTo>
                  <a:cubicBezTo>
                    <a:pt x="1404565" y="2495008"/>
                    <a:pt x="1392698" y="2485720"/>
                    <a:pt x="1373091" y="2482624"/>
                  </a:cubicBezTo>
                  <a:cubicBezTo>
                    <a:pt x="1350388" y="2479528"/>
                    <a:pt x="1327685" y="2479528"/>
                    <a:pt x="1304982" y="2483140"/>
                  </a:cubicBezTo>
                  <a:cubicBezTo>
                    <a:pt x="1287955" y="2485720"/>
                    <a:pt x="1277119" y="2494492"/>
                    <a:pt x="1271959" y="2511519"/>
                  </a:cubicBezTo>
                  <a:cubicBezTo>
                    <a:pt x="1260092" y="2552281"/>
                    <a:pt x="1247192" y="2593043"/>
                    <a:pt x="1234293" y="2633806"/>
                  </a:cubicBezTo>
                  <a:cubicBezTo>
                    <a:pt x="1222941" y="2670440"/>
                    <a:pt x="1208494" y="2679728"/>
                    <a:pt x="1170828" y="2674568"/>
                  </a:cubicBezTo>
                  <a:cubicBezTo>
                    <a:pt x="1114070" y="2666828"/>
                    <a:pt x="1107362" y="2659088"/>
                    <a:pt x="1106847" y="2602331"/>
                  </a:cubicBezTo>
                  <a:cubicBezTo>
                    <a:pt x="1106331" y="2565181"/>
                    <a:pt x="1104783" y="2528546"/>
                    <a:pt x="1103751" y="2491396"/>
                  </a:cubicBezTo>
                  <a:cubicBezTo>
                    <a:pt x="1103234" y="2474369"/>
                    <a:pt x="1096527" y="2460953"/>
                    <a:pt x="1080532" y="2454245"/>
                  </a:cubicBezTo>
                  <a:cubicBezTo>
                    <a:pt x="1056281" y="2443926"/>
                    <a:pt x="1031514" y="2436702"/>
                    <a:pt x="1005199" y="2435154"/>
                  </a:cubicBezTo>
                  <a:cubicBezTo>
                    <a:pt x="989203" y="2434122"/>
                    <a:pt x="977852" y="2440314"/>
                    <a:pt x="969080" y="2454245"/>
                  </a:cubicBezTo>
                  <a:cubicBezTo>
                    <a:pt x="946894" y="2491396"/>
                    <a:pt x="923159" y="2527514"/>
                    <a:pt x="900456" y="2564149"/>
                  </a:cubicBezTo>
                  <a:cubicBezTo>
                    <a:pt x="882396" y="2593043"/>
                    <a:pt x="868465" y="2598203"/>
                    <a:pt x="836474" y="2587368"/>
                  </a:cubicBezTo>
                  <a:cubicBezTo>
                    <a:pt x="834926" y="2586852"/>
                    <a:pt x="833379" y="2586336"/>
                    <a:pt x="831830" y="2585820"/>
                  </a:cubicBezTo>
                  <a:cubicBezTo>
                    <a:pt x="782297" y="2565697"/>
                    <a:pt x="772493" y="2554345"/>
                    <a:pt x="785392" y="2504811"/>
                  </a:cubicBezTo>
                  <a:cubicBezTo>
                    <a:pt x="795196" y="2467145"/>
                    <a:pt x="802420" y="2428963"/>
                    <a:pt x="811707" y="2390780"/>
                  </a:cubicBezTo>
                  <a:cubicBezTo>
                    <a:pt x="816351" y="2371173"/>
                    <a:pt x="811191" y="2356210"/>
                    <a:pt x="794680" y="2344342"/>
                  </a:cubicBezTo>
                  <a:cubicBezTo>
                    <a:pt x="777137" y="2331959"/>
                    <a:pt x="759078" y="2321123"/>
                    <a:pt x="739470" y="2312352"/>
                  </a:cubicBezTo>
                  <a:cubicBezTo>
                    <a:pt x="720895" y="2304096"/>
                    <a:pt x="704900" y="2307192"/>
                    <a:pt x="689421" y="2321639"/>
                  </a:cubicBezTo>
                  <a:cubicBezTo>
                    <a:pt x="658462" y="2351050"/>
                    <a:pt x="626988" y="2379945"/>
                    <a:pt x="596029" y="2408839"/>
                  </a:cubicBezTo>
                  <a:cubicBezTo>
                    <a:pt x="572810" y="2431027"/>
                    <a:pt x="557847" y="2432058"/>
                    <a:pt x="530500" y="2415031"/>
                  </a:cubicBezTo>
                  <a:cubicBezTo>
                    <a:pt x="527404" y="2412967"/>
                    <a:pt x="524308" y="2410903"/>
                    <a:pt x="521212" y="2408839"/>
                  </a:cubicBezTo>
                  <a:cubicBezTo>
                    <a:pt x="481482" y="2380461"/>
                    <a:pt x="477870" y="2365497"/>
                    <a:pt x="500573" y="2322671"/>
                  </a:cubicBezTo>
                  <a:cubicBezTo>
                    <a:pt x="519148" y="2287585"/>
                    <a:pt x="537207" y="2252498"/>
                    <a:pt x="556298" y="2217928"/>
                  </a:cubicBezTo>
                  <a:cubicBezTo>
                    <a:pt x="566102" y="2199869"/>
                    <a:pt x="564555" y="2184389"/>
                    <a:pt x="552171" y="2168910"/>
                  </a:cubicBezTo>
                  <a:cubicBezTo>
                    <a:pt x="538756" y="2151883"/>
                    <a:pt x="523276" y="2136403"/>
                    <a:pt x="505733" y="2122988"/>
                  </a:cubicBezTo>
                  <a:cubicBezTo>
                    <a:pt x="490254" y="2111121"/>
                    <a:pt x="474774" y="2110089"/>
                    <a:pt x="457747" y="2119376"/>
                  </a:cubicBezTo>
                  <a:cubicBezTo>
                    <a:pt x="419564" y="2140015"/>
                    <a:pt x="380866" y="2160654"/>
                    <a:pt x="341652" y="2180778"/>
                  </a:cubicBezTo>
                  <a:cubicBezTo>
                    <a:pt x="314305" y="2195225"/>
                    <a:pt x="298310" y="2191613"/>
                    <a:pt x="278187" y="2168910"/>
                  </a:cubicBezTo>
                  <a:cubicBezTo>
                    <a:pt x="276639" y="2167362"/>
                    <a:pt x="275607" y="2165814"/>
                    <a:pt x="274059" y="2164266"/>
                  </a:cubicBezTo>
                  <a:cubicBezTo>
                    <a:pt x="238456" y="2122988"/>
                    <a:pt x="238972" y="2108541"/>
                    <a:pt x="276639" y="2069326"/>
                  </a:cubicBezTo>
                  <a:cubicBezTo>
                    <a:pt x="302954" y="2041464"/>
                    <a:pt x="327721" y="2013085"/>
                    <a:pt x="354551" y="1986254"/>
                  </a:cubicBezTo>
                  <a:cubicBezTo>
                    <a:pt x="367967" y="1972323"/>
                    <a:pt x="370547" y="1957875"/>
                    <a:pt x="363839" y="1940848"/>
                  </a:cubicBezTo>
                  <a:cubicBezTo>
                    <a:pt x="355067" y="1918661"/>
                    <a:pt x="342684" y="1898022"/>
                    <a:pt x="328237" y="1878931"/>
                  </a:cubicBezTo>
                  <a:cubicBezTo>
                    <a:pt x="316369" y="1863451"/>
                    <a:pt x="300374" y="1861903"/>
                    <a:pt x="283347" y="1866031"/>
                  </a:cubicBezTo>
                  <a:cubicBezTo>
                    <a:pt x="245680" y="1874803"/>
                    <a:pt x="208530" y="1883574"/>
                    <a:pt x="170864" y="1891830"/>
                  </a:cubicBezTo>
                  <a:cubicBezTo>
                    <a:pt x="165704" y="1892862"/>
                    <a:pt x="160544" y="1894410"/>
                    <a:pt x="155900" y="1895442"/>
                  </a:cubicBezTo>
                  <a:cubicBezTo>
                    <a:pt x="127521" y="1900602"/>
                    <a:pt x="113074" y="1893894"/>
                    <a:pt x="100175" y="1868095"/>
                  </a:cubicBezTo>
                  <a:cubicBezTo>
                    <a:pt x="95531" y="1858292"/>
                    <a:pt x="90887" y="1848488"/>
                    <a:pt x="87275" y="1838169"/>
                  </a:cubicBezTo>
                  <a:cubicBezTo>
                    <a:pt x="77988" y="1810822"/>
                    <a:pt x="83147" y="1795342"/>
                    <a:pt x="107915" y="1779863"/>
                  </a:cubicBezTo>
                  <a:cubicBezTo>
                    <a:pt x="143001" y="1757676"/>
                    <a:pt x="178603" y="1735489"/>
                    <a:pt x="213690" y="1713818"/>
                  </a:cubicBezTo>
                  <a:cubicBezTo>
                    <a:pt x="241552" y="1696275"/>
                    <a:pt x="245680" y="1686471"/>
                    <a:pt x="238972" y="1654481"/>
                  </a:cubicBezTo>
                  <a:cubicBezTo>
                    <a:pt x="234845" y="1636421"/>
                    <a:pt x="230201" y="1617846"/>
                    <a:pt x="222977" y="1600819"/>
                  </a:cubicBezTo>
                  <a:cubicBezTo>
                    <a:pt x="215753" y="1583792"/>
                    <a:pt x="203370" y="1575536"/>
                    <a:pt x="184279" y="1575020"/>
                  </a:cubicBezTo>
                  <a:cubicBezTo>
                    <a:pt x="142485" y="1574504"/>
                    <a:pt x="101207" y="1572956"/>
                    <a:pt x="59413" y="1571408"/>
                  </a:cubicBezTo>
                  <a:cubicBezTo>
                    <a:pt x="21746" y="1570376"/>
                    <a:pt x="10395" y="1560573"/>
                    <a:pt x="3687" y="1524454"/>
                  </a:cubicBezTo>
                  <a:cubicBezTo>
                    <a:pt x="3171" y="1520842"/>
                    <a:pt x="2139" y="1517231"/>
                    <a:pt x="1623" y="1513619"/>
                  </a:cubicBezTo>
                  <a:cubicBezTo>
                    <a:pt x="-4053" y="1467697"/>
                    <a:pt x="3687" y="1455829"/>
                    <a:pt x="48577" y="1442414"/>
                  </a:cubicBezTo>
                  <a:cubicBezTo>
                    <a:pt x="85727" y="1431062"/>
                    <a:pt x="122877" y="1418679"/>
                    <a:pt x="160544" y="1408359"/>
                  </a:cubicBezTo>
                  <a:cubicBezTo>
                    <a:pt x="181183" y="1402684"/>
                    <a:pt x="192018" y="1390816"/>
                    <a:pt x="194083" y="1370693"/>
                  </a:cubicBezTo>
                  <a:cubicBezTo>
                    <a:pt x="196147" y="1346958"/>
                    <a:pt x="197178" y="1322707"/>
                    <a:pt x="192534" y="1298972"/>
                  </a:cubicBezTo>
                  <a:cubicBezTo>
                    <a:pt x="189954" y="1283493"/>
                    <a:pt x="181183" y="1274205"/>
                    <a:pt x="166220" y="1269561"/>
                  </a:cubicBezTo>
                  <a:cubicBezTo>
                    <a:pt x="126490" y="1257694"/>
                    <a:pt x="86759" y="1245311"/>
                    <a:pt x="47029" y="1232927"/>
                  </a:cubicBezTo>
                  <a:cubicBezTo>
                    <a:pt x="3687" y="1219512"/>
                    <a:pt x="-957" y="1212288"/>
                    <a:pt x="1623" y="1166882"/>
                  </a:cubicBezTo>
                  <a:cubicBezTo>
                    <a:pt x="2139" y="1157594"/>
                    <a:pt x="4203" y="1148307"/>
                    <a:pt x="6267" y="1139535"/>
                  </a:cubicBezTo>
                  <a:cubicBezTo>
                    <a:pt x="12459" y="1116832"/>
                    <a:pt x="25358" y="1106513"/>
                    <a:pt x="49093" y="1105481"/>
                  </a:cubicBezTo>
                  <a:cubicBezTo>
                    <a:pt x="87791" y="1103933"/>
                    <a:pt x="125974" y="1102901"/>
                    <a:pt x="164672" y="1101869"/>
                  </a:cubicBezTo>
                  <a:cubicBezTo>
                    <a:pt x="170348" y="1101869"/>
                    <a:pt x="176023" y="1101353"/>
                    <a:pt x="181699" y="1101353"/>
                  </a:cubicBezTo>
                  <a:cubicBezTo>
                    <a:pt x="207498" y="1102385"/>
                    <a:pt x="220913" y="1087937"/>
                    <a:pt x="227621" y="1065234"/>
                  </a:cubicBezTo>
                  <a:cubicBezTo>
                    <a:pt x="232781" y="1048207"/>
                    <a:pt x="237425" y="1031180"/>
                    <a:pt x="241036" y="1014153"/>
                  </a:cubicBezTo>
                  <a:cubicBezTo>
                    <a:pt x="245680" y="990418"/>
                    <a:pt x="240005" y="979066"/>
                    <a:pt x="219366" y="965651"/>
                  </a:cubicBezTo>
                  <a:cubicBezTo>
                    <a:pt x="184279" y="943464"/>
                    <a:pt x="148676" y="921277"/>
                    <a:pt x="113590" y="899605"/>
                  </a:cubicBezTo>
                  <a:cubicBezTo>
                    <a:pt x="82116" y="879997"/>
                    <a:pt x="77472" y="867614"/>
                    <a:pt x="89855" y="832012"/>
                  </a:cubicBezTo>
                  <a:cubicBezTo>
                    <a:pt x="93467" y="820660"/>
                    <a:pt x="98111" y="809309"/>
                    <a:pt x="104818" y="799505"/>
                  </a:cubicBezTo>
                  <a:cubicBezTo>
                    <a:pt x="115654" y="782994"/>
                    <a:pt x="130617" y="774738"/>
                    <a:pt x="151256" y="779898"/>
                  </a:cubicBezTo>
                  <a:cubicBezTo>
                    <a:pt x="195114" y="790217"/>
                    <a:pt x="239489" y="799505"/>
                    <a:pt x="283347" y="810341"/>
                  </a:cubicBezTo>
                  <a:cubicBezTo>
                    <a:pt x="303469" y="815500"/>
                    <a:pt x="318949" y="810857"/>
                    <a:pt x="331332" y="794345"/>
                  </a:cubicBezTo>
                  <a:cubicBezTo>
                    <a:pt x="344232" y="776802"/>
                    <a:pt x="355584" y="757711"/>
                    <a:pt x="363839" y="737588"/>
                  </a:cubicBezTo>
                  <a:cubicBezTo>
                    <a:pt x="371063" y="719529"/>
                    <a:pt x="368999" y="704049"/>
                    <a:pt x="354551" y="689086"/>
                  </a:cubicBezTo>
                  <a:cubicBezTo>
                    <a:pt x="324625" y="658643"/>
                    <a:pt x="296246" y="627169"/>
                    <a:pt x="266835" y="595694"/>
                  </a:cubicBezTo>
                  <a:cubicBezTo>
                    <a:pt x="244132" y="570927"/>
                    <a:pt x="243100" y="556996"/>
                    <a:pt x="261675" y="529133"/>
                  </a:cubicBezTo>
                  <a:cubicBezTo>
                    <a:pt x="264771" y="525005"/>
                    <a:pt x="267351" y="520361"/>
                    <a:pt x="270447" y="516233"/>
                  </a:cubicBezTo>
                  <a:cubicBezTo>
                    <a:pt x="296762" y="481663"/>
                    <a:pt x="311209" y="478567"/>
                    <a:pt x="349907" y="498690"/>
                  </a:cubicBezTo>
                  <a:cubicBezTo>
                    <a:pt x="386026" y="517781"/>
                    <a:pt x="422144" y="536357"/>
                    <a:pt x="457231" y="555964"/>
                  </a:cubicBezTo>
                  <a:cubicBezTo>
                    <a:pt x="475806" y="566283"/>
                    <a:pt x="492318" y="564219"/>
                    <a:pt x="507797" y="551320"/>
                  </a:cubicBezTo>
                  <a:cubicBezTo>
                    <a:pt x="523276" y="538421"/>
                    <a:pt x="537723" y="523973"/>
                    <a:pt x="551139" y="508494"/>
                  </a:cubicBezTo>
                  <a:cubicBezTo>
                    <a:pt x="564555" y="492499"/>
                    <a:pt x="567650" y="476503"/>
                    <a:pt x="556815" y="456896"/>
                  </a:cubicBezTo>
                  <a:cubicBezTo>
                    <a:pt x="535143" y="418198"/>
                    <a:pt x="515020" y="378983"/>
                    <a:pt x="494381" y="339769"/>
                  </a:cubicBezTo>
                  <a:cubicBezTo>
                    <a:pt x="480966" y="313970"/>
                    <a:pt x="484062" y="300039"/>
                    <a:pt x="505217" y="280432"/>
                  </a:cubicBezTo>
                  <a:cubicBezTo>
                    <a:pt x="515020" y="271144"/>
                    <a:pt x="525856" y="263405"/>
                    <a:pt x="537723" y="256181"/>
                  </a:cubicBezTo>
                  <a:cubicBezTo>
                    <a:pt x="558362" y="244313"/>
                    <a:pt x="572810" y="245861"/>
                    <a:pt x="590353" y="261857"/>
                  </a:cubicBezTo>
                  <a:cubicBezTo>
                    <a:pt x="620280" y="289203"/>
                    <a:pt x="650207" y="317066"/>
                    <a:pt x="679617" y="344929"/>
                  </a:cubicBezTo>
                  <a:cubicBezTo>
                    <a:pt x="710576" y="374340"/>
                    <a:pt x="717284" y="375372"/>
                    <a:pt x="754950" y="355765"/>
                  </a:cubicBezTo>
                  <a:cubicBezTo>
                    <a:pt x="769913" y="348025"/>
                    <a:pt x="783845" y="339769"/>
                    <a:pt x="797260" y="329450"/>
                  </a:cubicBezTo>
                  <a:cubicBezTo>
                    <a:pt x="811707" y="317582"/>
                    <a:pt x="816351" y="303651"/>
                    <a:pt x="811707" y="285076"/>
                  </a:cubicBezTo>
                  <a:cubicBezTo>
                    <a:pt x="800872" y="242249"/>
                    <a:pt x="791585" y="198907"/>
                    <a:pt x="781781" y="156081"/>
                  </a:cubicBezTo>
                  <a:cubicBezTo>
                    <a:pt x="775589" y="128218"/>
                    <a:pt x="782297" y="114287"/>
                    <a:pt x="807064" y="100872"/>
                  </a:cubicBezTo>
                  <a:cubicBezTo>
                    <a:pt x="818415" y="95196"/>
                    <a:pt x="829766" y="90552"/>
                    <a:pt x="841634" y="86424"/>
                  </a:cubicBezTo>
                  <a:cubicBezTo>
                    <a:pt x="866917" y="78685"/>
                    <a:pt x="881364" y="83328"/>
                    <a:pt x="896328" y="106031"/>
                  </a:cubicBezTo>
                  <a:cubicBezTo>
                    <a:pt x="920062" y="142666"/>
                    <a:pt x="943798" y="179300"/>
                    <a:pt x="965469" y="217483"/>
                  </a:cubicBezTo>
                  <a:cubicBezTo>
                    <a:pt x="976820" y="237090"/>
                    <a:pt x="992299" y="243797"/>
                    <a:pt x="1013455" y="240702"/>
                  </a:cubicBezTo>
                  <a:cubicBezTo>
                    <a:pt x="1035641" y="237090"/>
                    <a:pt x="1057313" y="231414"/>
                    <a:pt x="1077952" y="222642"/>
                  </a:cubicBezTo>
                  <a:cubicBezTo>
                    <a:pt x="1092915" y="215935"/>
                    <a:pt x="1101171" y="205615"/>
                    <a:pt x="1101687" y="188072"/>
                  </a:cubicBezTo>
                  <a:cubicBezTo>
                    <a:pt x="1102719" y="143182"/>
                    <a:pt x="1105298" y="98808"/>
                    <a:pt x="1106847" y="53918"/>
                  </a:cubicBezTo>
                  <a:cubicBezTo>
                    <a:pt x="1107878" y="25023"/>
                    <a:pt x="1117166" y="12640"/>
                    <a:pt x="1145029" y="4900"/>
                  </a:cubicBezTo>
                  <a:cubicBezTo>
                    <a:pt x="1149672" y="3868"/>
                    <a:pt x="1154316" y="2320"/>
                    <a:pt x="1158960" y="1804"/>
                  </a:cubicBezTo>
                  <a:cubicBezTo>
                    <a:pt x="1171731" y="385"/>
                    <a:pt x="1182083" y="-325"/>
                    <a:pt x="1190637" y="143"/>
                  </a:cubicBezTo>
                  <a:close/>
                </a:path>
              </a:pathLst>
            </a:custGeom>
            <a:solidFill>
              <a:schemeClr val="bg1"/>
            </a:solidFill>
            <a:ln w="515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16ADCE8-D678-4CE2-9A7A-19389AEC856D}"/>
              </a:ext>
            </a:extLst>
          </p:cNvPr>
          <p:cNvGrpSpPr/>
          <p:nvPr/>
        </p:nvGrpSpPr>
        <p:grpSpPr>
          <a:xfrm>
            <a:off x="3980991" y="1121800"/>
            <a:ext cx="3824306" cy="826824"/>
            <a:chOff x="611559" y="2708920"/>
            <a:chExt cx="2658599" cy="892237"/>
          </a:xfrm>
        </p:grpSpPr>
        <p:sp>
          <p:nvSpPr>
            <p:cNvPr id="56" name="Rounded Rectangle 58">
              <a:extLst>
                <a:ext uri="{FF2B5EF4-FFF2-40B4-BE49-F238E27FC236}">
                  <a16:creationId xmlns:a16="http://schemas.microsoft.com/office/drawing/2014/main" id="{D3AF02C2-5D63-46EB-9606-53EB2ECCC47C}"/>
                </a:ext>
              </a:extLst>
            </p:cNvPr>
            <p:cNvSpPr/>
            <p:nvPr/>
          </p:nvSpPr>
          <p:spPr>
            <a:xfrm>
              <a:off x="611559" y="2708920"/>
              <a:ext cx="1772278" cy="379785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B4B1176-61F6-4307-9652-320D9AA0C45A}"/>
                </a:ext>
              </a:extLst>
            </p:cNvPr>
            <p:cNvSpPr txBox="1"/>
            <p:nvPr/>
          </p:nvSpPr>
          <p:spPr>
            <a:xfrm>
              <a:off x="649321" y="3053150"/>
              <a:ext cx="2620837" cy="548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variety of AWS services, including S3, CloudFront</a:t>
              </a:r>
            </a:p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ECR, ECS, RDS, CloudWatch, AWS Certificate Manager</a:t>
              </a:r>
            </a:p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Route53, SNS, AWS WAF, VPC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E8E372D-3F3D-45E7-B224-37CDF061C2D9}"/>
                </a:ext>
              </a:extLst>
            </p:cNvPr>
            <p:cNvSpPr txBox="1"/>
            <p:nvPr/>
          </p:nvSpPr>
          <p:spPr>
            <a:xfrm>
              <a:off x="665833" y="2744922"/>
              <a:ext cx="1501224" cy="274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Amazon Web Services</a:t>
              </a:r>
              <a:endParaRPr lang="ko-KR" altLang="en-US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968180A-2FD4-48F6-8C43-96E2F7BDF602}"/>
              </a:ext>
            </a:extLst>
          </p:cNvPr>
          <p:cNvGrpSpPr/>
          <p:nvPr/>
        </p:nvGrpSpPr>
        <p:grpSpPr>
          <a:xfrm>
            <a:off x="3980991" y="2991633"/>
            <a:ext cx="3848058" cy="871500"/>
            <a:chOff x="611559" y="2708920"/>
            <a:chExt cx="2675111" cy="1162000"/>
          </a:xfrm>
        </p:grpSpPr>
        <p:sp>
          <p:nvSpPr>
            <p:cNvPr id="60" name="Rounded Rectangle 64">
              <a:extLst>
                <a:ext uri="{FF2B5EF4-FFF2-40B4-BE49-F238E27FC236}">
                  <a16:creationId xmlns:a16="http://schemas.microsoft.com/office/drawing/2014/main" id="{EA5085D5-1DCF-45D7-8545-ED8D4EABCA94}"/>
                </a:ext>
              </a:extLst>
            </p:cNvPr>
            <p:cNvSpPr/>
            <p:nvPr/>
          </p:nvSpPr>
          <p:spPr>
            <a:xfrm>
              <a:off x="611559" y="2708920"/>
              <a:ext cx="1772278" cy="37978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2BC1A6D-ABE6-4396-80E3-2918FBE81391}"/>
                </a:ext>
              </a:extLst>
            </p:cNvPr>
            <p:cNvSpPr txBox="1"/>
            <p:nvPr/>
          </p:nvSpPr>
          <p:spPr>
            <a:xfrm>
              <a:off x="665833" y="3193812"/>
              <a:ext cx="26208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Bought a Domain Name Service on Godaddy.com</a:t>
              </a:r>
            </a:p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Users can type in the Domain Name, car66car.com, </a:t>
              </a:r>
            </a:p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order to go to my website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0B0FAFA-E333-4EA1-96D3-1672855E517F}"/>
                </a:ext>
              </a:extLst>
            </p:cNvPr>
            <p:cNvSpPr txBox="1"/>
            <p:nvPr/>
          </p:nvSpPr>
          <p:spPr>
            <a:xfrm>
              <a:off x="665833" y="2744923"/>
              <a:ext cx="150122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GoDaddy</a:t>
              </a:r>
              <a:endParaRPr lang="ko-KR" altLang="en-US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FA160D6-074B-44A5-9FFB-C5A44A67A408}"/>
              </a:ext>
            </a:extLst>
          </p:cNvPr>
          <p:cNvGrpSpPr/>
          <p:nvPr/>
        </p:nvGrpSpPr>
        <p:grpSpPr>
          <a:xfrm>
            <a:off x="3974519" y="3861400"/>
            <a:ext cx="3848058" cy="871500"/>
            <a:chOff x="611559" y="2708920"/>
            <a:chExt cx="2675111" cy="1162000"/>
          </a:xfrm>
        </p:grpSpPr>
        <p:sp>
          <p:nvSpPr>
            <p:cNvPr id="64" name="Rounded Rectangle 68">
              <a:extLst>
                <a:ext uri="{FF2B5EF4-FFF2-40B4-BE49-F238E27FC236}">
                  <a16:creationId xmlns:a16="http://schemas.microsoft.com/office/drawing/2014/main" id="{FCA2039D-94C6-4831-8647-FC4C4FDF102C}"/>
                </a:ext>
              </a:extLst>
            </p:cNvPr>
            <p:cNvSpPr/>
            <p:nvPr/>
          </p:nvSpPr>
          <p:spPr>
            <a:xfrm>
              <a:off x="611559" y="2708920"/>
              <a:ext cx="1772278" cy="37978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A3F05D6-B4B8-4CD0-AB3C-8248E89D58A9}"/>
                </a:ext>
              </a:extLst>
            </p:cNvPr>
            <p:cNvSpPr txBox="1"/>
            <p:nvPr/>
          </p:nvSpPr>
          <p:spPr>
            <a:xfrm>
              <a:off x="665833" y="3193812"/>
              <a:ext cx="26208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Simple and rapid application development </a:t>
              </a:r>
            </a:p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framework built on top of Flask.</a:t>
              </a:r>
            </a:p>
            <a:p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BA95F37-367E-49F6-9F6E-78E362687142}"/>
                </a:ext>
              </a:extLst>
            </p:cNvPr>
            <p:cNvSpPr txBox="1"/>
            <p:nvPr/>
          </p:nvSpPr>
          <p:spPr>
            <a:xfrm>
              <a:off x="665833" y="2744923"/>
              <a:ext cx="150122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Github</a:t>
              </a:r>
              <a:endParaRPr lang="ko-KR" altLang="en-US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 descr="AWS Logo.jpg">
            <a:extLst>
              <a:ext uri="{FF2B5EF4-FFF2-40B4-BE49-F238E27FC236}">
                <a16:creationId xmlns:a16="http://schemas.microsoft.com/office/drawing/2014/main" id="{DA575955-5B25-4415-9E28-52E75D4DA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849" y="2816219"/>
            <a:ext cx="606775" cy="45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ythonçåçæå°çµæ">
            <a:extLst>
              <a:ext uri="{FF2B5EF4-FFF2-40B4-BE49-F238E27FC236}">
                <a16:creationId xmlns:a16="http://schemas.microsoft.com/office/drawing/2014/main" id="{96F65B3E-78B0-42FB-98F2-FCD31E886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463" y="3819572"/>
            <a:ext cx="450431" cy="450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ithubçåçæå°çµæ">
            <a:extLst>
              <a:ext uri="{FF2B5EF4-FFF2-40B4-BE49-F238E27FC236}">
                <a16:creationId xmlns:a16="http://schemas.microsoft.com/office/drawing/2014/main" id="{8A4BFF3B-B2F3-4020-804B-36AD3C8373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2" r="25880"/>
          <a:stretch/>
        </p:blipFill>
        <p:spPr bwMode="auto">
          <a:xfrm>
            <a:off x="1804707" y="1505879"/>
            <a:ext cx="531695" cy="54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0" name="Group 54">
            <a:extLst>
              <a:ext uri="{FF2B5EF4-FFF2-40B4-BE49-F238E27FC236}">
                <a16:creationId xmlns:a16="http://schemas.microsoft.com/office/drawing/2014/main" id="{030009BC-1B5B-4CDD-A237-474B4E6F349E}"/>
              </a:ext>
            </a:extLst>
          </p:cNvPr>
          <p:cNvGrpSpPr/>
          <p:nvPr/>
        </p:nvGrpSpPr>
        <p:grpSpPr>
          <a:xfrm>
            <a:off x="3975129" y="2031403"/>
            <a:ext cx="3848058" cy="733001"/>
            <a:chOff x="611559" y="2708920"/>
            <a:chExt cx="2675111" cy="977335"/>
          </a:xfrm>
        </p:grpSpPr>
        <p:sp>
          <p:nvSpPr>
            <p:cNvPr id="71" name="Rounded Rectangle 58">
              <a:extLst>
                <a:ext uri="{FF2B5EF4-FFF2-40B4-BE49-F238E27FC236}">
                  <a16:creationId xmlns:a16="http://schemas.microsoft.com/office/drawing/2014/main" id="{0836E456-DEA8-4692-9621-64C43A978F01}"/>
                </a:ext>
              </a:extLst>
            </p:cNvPr>
            <p:cNvSpPr/>
            <p:nvPr/>
          </p:nvSpPr>
          <p:spPr>
            <a:xfrm>
              <a:off x="611559" y="2708920"/>
              <a:ext cx="1772278" cy="37978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56">
              <a:extLst>
                <a:ext uri="{FF2B5EF4-FFF2-40B4-BE49-F238E27FC236}">
                  <a16:creationId xmlns:a16="http://schemas.microsoft.com/office/drawing/2014/main" id="{15E269AB-24FC-4565-95B4-00698E94A9E5}"/>
                </a:ext>
              </a:extLst>
            </p:cNvPr>
            <p:cNvSpPr txBox="1"/>
            <p:nvPr/>
          </p:nvSpPr>
          <p:spPr>
            <a:xfrm>
              <a:off x="665833" y="3193812"/>
              <a:ext cx="2620837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Two branches of Python for building websites, Flask and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Jango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Jango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works like a navy which contains lots of weapons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TextBox 57">
              <a:extLst>
                <a:ext uri="{FF2B5EF4-FFF2-40B4-BE49-F238E27FC236}">
                  <a16:creationId xmlns:a16="http://schemas.microsoft.com/office/drawing/2014/main" id="{5A18D9EB-7628-486B-BB56-1B0211D88FDF}"/>
                </a:ext>
              </a:extLst>
            </p:cNvPr>
            <p:cNvSpPr txBox="1"/>
            <p:nvPr/>
          </p:nvSpPr>
          <p:spPr>
            <a:xfrm>
              <a:off x="665833" y="2744923"/>
              <a:ext cx="150122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Python</a:t>
              </a:r>
              <a:endParaRPr lang="ko-KR" altLang="en-US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圖片 1">
            <a:extLst>
              <a:ext uri="{FF2B5EF4-FFF2-40B4-BE49-F238E27FC236}">
                <a16:creationId xmlns:a16="http://schemas.microsoft.com/office/drawing/2014/main" id="{4E8E7DA2-1817-48CA-AED4-CEEAB84C86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483" y="3952978"/>
            <a:ext cx="770838" cy="30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75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B8C14705-57B7-46B6-ADA1-43F51C2747A7}"/>
              </a:ext>
            </a:extLst>
          </p:cNvPr>
          <p:cNvSpPr txBox="1">
            <a:spLocks/>
          </p:cNvSpPr>
          <p:nvPr/>
        </p:nvSpPr>
        <p:spPr>
          <a:xfrm>
            <a:off x="601670" y="433880"/>
            <a:ext cx="6413610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99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200" b="1" dirty="0">
                <a:latin typeface="Arial" panose="020B0604020202020204" pitchFamily="34" charset="0"/>
                <a:cs typeface="Arial" panose="020B0604020202020204" pitchFamily="34" charset="0"/>
              </a:rPr>
              <a:t>Scope the problem:</a:t>
            </a:r>
          </a:p>
        </p:txBody>
      </p:sp>
    </p:spTree>
    <p:extLst>
      <p:ext uri="{BB962C8B-B14F-4D97-AF65-F5344CB8AC3E}">
        <p14:creationId xmlns:p14="http://schemas.microsoft.com/office/powerpoint/2010/main" val="3687788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B8C14705-57B7-46B6-ADA1-43F51C2747A7}"/>
              </a:ext>
            </a:extLst>
          </p:cNvPr>
          <p:cNvSpPr txBox="1">
            <a:spLocks/>
          </p:cNvSpPr>
          <p:nvPr/>
        </p:nvSpPr>
        <p:spPr>
          <a:xfrm>
            <a:off x="601670" y="433880"/>
            <a:ext cx="6413610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99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200" b="1" dirty="0">
                <a:latin typeface="Arial" panose="020B0604020202020204" pitchFamily="34" charset="0"/>
                <a:cs typeface="Arial" panose="020B0604020202020204" pitchFamily="34" charset="0"/>
              </a:rPr>
              <a:t>Solution:</a:t>
            </a:r>
          </a:p>
        </p:txBody>
      </p:sp>
    </p:spTree>
    <p:extLst>
      <p:ext uri="{BB962C8B-B14F-4D97-AF65-F5344CB8AC3E}">
        <p14:creationId xmlns:p14="http://schemas.microsoft.com/office/powerpoint/2010/main" val="1954067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447D645-EA33-47D0-B19C-5DDBDA787545}"/>
              </a:ext>
            </a:extLst>
          </p:cNvPr>
          <p:cNvSpPr/>
          <p:nvPr/>
        </p:nvSpPr>
        <p:spPr>
          <a:xfrm>
            <a:off x="5514332" y="2419045"/>
            <a:ext cx="3054100" cy="106893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69" y="433880"/>
            <a:ext cx="6871725" cy="572644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Tools(1) - 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(e.g.) Amazon 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Route 53</a:t>
            </a:r>
          </a:p>
        </p:txBody>
      </p:sp>
      <p:pic>
        <p:nvPicPr>
          <p:cNvPr id="8" name="內容版面配置區 4">
            <a:extLst>
              <a:ext uri="{FF2B5EF4-FFF2-40B4-BE49-F238E27FC236}">
                <a16:creationId xmlns:a16="http://schemas.microsoft.com/office/drawing/2014/main" id="{AC7C8B77-720F-4016-AEFE-A0D704EB0B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084" y="2642218"/>
            <a:ext cx="2606596" cy="634466"/>
          </a:xfr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279D1E1D-C3E2-470F-A3FA-8FC059BAA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52" y="3696427"/>
            <a:ext cx="1315572" cy="1171748"/>
          </a:xfrm>
          <a:prstGeom prst="rect">
            <a:avLst/>
          </a:prstGeom>
        </p:spPr>
      </p:pic>
      <p:pic>
        <p:nvPicPr>
          <p:cNvPr id="10" name="Picture 2" descr="godaddy pngçåçæå°çµæ">
            <a:extLst>
              <a:ext uri="{FF2B5EF4-FFF2-40B4-BE49-F238E27FC236}">
                <a16:creationId xmlns:a16="http://schemas.microsoft.com/office/drawing/2014/main" id="{3EFDC4BB-B21C-40D1-BAA7-E3C176B1F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310" y="2371308"/>
            <a:ext cx="3134260" cy="87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50F9527C-F892-4401-A729-51DE349D2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4950" y="3696427"/>
            <a:ext cx="4178512" cy="1240696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536BD57-8288-4E27-A986-82623F732968}"/>
              </a:ext>
            </a:extLst>
          </p:cNvPr>
          <p:cNvSpPr txBox="1">
            <a:spLocks/>
          </p:cNvSpPr>
          <p:nvPr/>
        </p:nvSpPr>
        <p:spPr>
          <a:xfrm>
            <a:off x="119135" y="935270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800" dirty="0">
                <a:effectLst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Domain name</a:t>
            </a:r>
          </a:p>
          <a:p>
            <a:r>
              <a:rPr lang="en-US" altLang="ja-JP" sz="1800" dirty="0">
                <a:effectLst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GoDaddy information</a:t>
            </a:r>
          </a:p>
          <a:p>
            <a:r>
              <a:rPr lang="en-US" altLang="ja-JP" sz="1800" dirty="0">
                <a:effectLst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Diagram</a:t>
            </a:r>
          </a:p>
          <a:p>
            <a:endParaRPr lang="ja-JP" altLang="en-US" sz="1800" dirty="0">
              <a:effectLst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521C7C9-E3FA-49F5-90EE-F6999A9631E4}"/>
              </a:ext>
            </a:extLst>
          </p:cNvPr>
          <p:cNvSpPr txBox="1">
            <a:spLocks/>
          </p:cNvSpPr>
          <p:nvPr/>
        </p:nvSpPr>
        <p:spPr>
          <a:xfrm>
            <a:off x="6555487" y="2105201"/>
            <a:ext cx="919585" cy="572644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500" b="1" dirty="0">
                <a:latin typeface="新細明體" panose="02020500000000000000" pitchFamily="18" charset="-120"/>
                <a:ea typeface="新細明體" panose="02020500000000000000" pitchFamily="18" charset="-120"/>
                <a:cs typeface="Calibri"/>
              </a:rPr>
              <a:t>Diagram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2A02EA69-2374-4AEA-A85C-CB6CD1781C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847" y="1018261"/>
            <a:ext cx="2444640" cy="122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149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69" y="433880"/>
            <a:ext cx="6871725" cy="572644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Tools(2)</a:t>
            </a:r>
            <a:endPara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535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668AF2C-ADAB-4FD7-88DC-433E067D9A02}"/>
              </a:ext>
            </a:extLst>
          </p:cNvPr>
          <p:cNvSpPr/>
          <p:nvPr/>
        </p:nvSpPr>
        <p:spPr>
          <a:xfrm>
            <a:off x="4419295" y="0"/>
            <a:ext cx="4724705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BCA9F209-7B6A-4EB9-80DA-553DF8F8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70" y="433880"/>
            <a:ext cx="6108200" cy="572644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System </a:t>
            </a:r>
            <a:b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Architecture (e.g.)</a:t>
            </a:r>
            <a:endParaRPr lang="zh-TW" altLang="en-US" b="1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內容版面配置區 4">
            <a:extLst>
              <a:ext uri="{FF2B5EF4-FFF2-40B4-BE49-F238E27FC236}">
                <a16:creationId xmlns:a16="http://schemas.microsoft.com/office/drawing/2014/main" id="{2EED6254-4588-4C6E-81E9-F087EABB80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469" y="28199"/>
            <a:ext cx="4340801" cy="5115301"/>
          </a:xfrm>
        </p:spPr>
      </p:pic>
    </p:spTree>
    <p:extLst>
      <p:ext uri="{BB962C8B-B14F-4D97-AF65-F5344CB8AC3E}">
        <p14:creationId xmlns:p14="http://schemas.microsoft.com/office/powerpoint/2010/main" val="939073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191FD325-985C-4B90-A35E-B38658560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70" y="433880"/>
            <a:ext cx="6413610" cy="572644"/>
          </a:xfrm>
        </p:spPr>
        <p:txBody>
          <a:bodyPr>
            <a:noAutofit/>
          </a:bodyPr>
          <a:lstStyle/>
          <a:p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Test Plan:</a:t>
            </a:r>
          </a:p>
        </p:txBody>
      </p:sp>
    </p:spTree>
    <p:extLst>
      <p:ext uri="{BB962C8B-B14F-4D97-AF65-F5344CB8AC3E}">
        <p14:creationId xmlns:p14="http://schemas.microsoft.com/office/powerpoint/2010/main" val="1656336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e.g. Function(1)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031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e.g. </a:t>
            </a:r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Function(2)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270C1A-EF6B-4852-8FF9-B96BE06FB0B5}"/>
              </a:ext>
            </a:extLst>
          </p:cNvPr>
          <p:cNvSpPr txBox="1"/>
          <p:nvPr/>
        </p:nvSpPr>
        <p:spPr>
          <a:xfrm>
            <a:off x="397518" y="1006524"/>
            <a:ext cx="34624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478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e.g. </a:t>
            </a:r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Function(3)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270C1A-EF6B-4852-8FF9-B96BE06FB0B5}"/>
              </a:ext>
            </a:extLst>
          </p:cNvPr>
          <p:cNvSpPr txBox="1"/>
          <p:nvPr/>
        </p:nvSpPr>
        <p:spPr>
          <a:xfrm>
            <a:off x="397518" y="1006524"/>
            <a:ext cx="34624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253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433880"/>
            <a:ext cx="6413610" cy="572644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 Demo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90296B92-DE75-4C17-ADDB-303A6F541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60" y="1044700"/>
            <a:ext cx="5921687" cy="40988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E928BF1A-1464-4F56-8435-4DE3656E4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475" y="307630"/>
            <a:ext cx="5335525" cy="487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017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5378E9F-547B-404B-9ECC-596EED933F48}"/>
              </a:ext>
            </a:extLst>
          </p:cNvPr>
          <p:cNvSpPr txBox="1">
            <a:spLocks/>
          </p:cNvSpPr>
          <p:nvPr/>
        </p:nvSpPr>
        <p:spPr>
          <a:xfrm>
            <a:off x="3503065" y="2419045"/>
            <a:ext cx="2137870" cy="163309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Q&amp;A</a:t>
            </a:r>
          </a:p>
          <a:p>
            <a:pPr marL="0" indent="0">
              <a:buNone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215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2248D79-98FF-46BA-B71C-1EBA51D1EBDF}"/>
              </a:ext>
            </a:extLst>
          </p:cNvPr>
          <p:cNvSpPr txBox="1">
            <a:spLocks/>
          </p:cNvSpPr>
          <p:nvPr/>
        </p:nvSpPr>
        <p:spPr>
          <a:xfrm>
            <a:off x="1976015" y="1960930"/>
            <a:ext cx="5039265" cy="163309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You!!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527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2041</TotalTime>
  <Words>195</Words>
  <Application>Microsoft Office PowerPoint</Application>
  <PresentationFormat>On-screen Show (16:9)</PresentationFormat>
  <Paragraphs>60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맑은 고딕</vt:lpstr>
      <vt:lpstr>新細明體</vt:lpstr>
      <vt:lpstr>Arial</vt:lpstr>
      <vt:lpstr>Calibri</vt:lpstr>
      <vt:lpstr>Office Theme</vt:lpstr>
      <vt:lpstr>Project Title</vt:lpstr>
      <vt:lpstr>PowerPoint Presentation</vt:lpstr>
      <vt:lpstr>Infrastructure</vt:lpstr>
      <vt:lpstr>PowerPoint Presentation</vt:lpstr>
      <vt:lpstr>PowerPoint Presentation</vt:lpstr>
      <vt:lpstr>Tools(1) - (e.g.) Amazon Route 53</vt:lpstr>
      <vt:lpstr>Tools(2)</vt:lpstr>
      <vt:lpstr>System  Architecture (e.g.)</vt:lpstr>
      <vt:lpstr>Test Plan:</vt:lpstr>
      <vt:lpstr>e.g. Function(1)</vt:lpstr>
      <vt:lpstr>e.g. Function(2)</vt:lpstr>
      <vt:lpstr>e.g. Function(3)</vt:lpstr>
      <vt:lpstr>System Demo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Kitson cheung</cp:lastModifiedBy>
  <cp:revision>249</cp:revision>
  <dcterms:created xsi:type="dcterms:W3CDTF">2013-08-21T19:17:07Z</dcterms:created>
  <dcterms:modified xsi:type="dcterms:W3CDTF">2019-09-05T11:18:01Z</dcterms:modified>
</cp:coreProperties>
</file>