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</p:sldIdLst>
  <p:sldSz cx="20104100" cy="11309350"/>
  <p:notesSz cx="20104100" cy="1130935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387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6244" y="860497"/>
            <a:ext cx="16772368" cy="100520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298530" y="860497"/>
            <a:ext cx="640818" cy="100520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6244" y="1664410"/>
            <a:ext cx="7200723" cy="100545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1692513" cy="17163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69451" y="3124795"/>
            <a:ext cx="17165197" cy="1030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26099" y="3684465"/>
            <a:ext cx="10651901" cy="4597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9498" y="3226603"/>
            <a:ext cx="16769715" cy="7177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9" Type="http://schemas.openxmlformats.org/officeDocument/2006/relationships/image" Target="../media/image46.png"/><Relationship Id="rId21" Type="http://schemas.openxmlformats.org/officeDocument/2006/relationships/image" Target="../media/image28.png"/><Relationship Id="rId34" Type="http://schemas.openxmlformats.org/officeDocument/2006/relationships/image" Target="../media/image41.png"/><Relationship Id="rId42" Type="http://schemas.openxmlformats.org/officeDocument/2006/relationships/image" Target="../media/image49.png"/><Relationship Id="rId47" Type="http://schemas.openxmlformats.org/officeDocument/2006/relationships/image" Target="../media/image54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9" Type="http://schemas.openxmlformats.org/officeDocument/2006/relationships/image" Target="../media/image36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37" Type="http://schemas.openxmlformats.org/officeDocument/2006/relationships/image" Target="../media/image44.png"/><Relationship Id="rId40" Type="http://schemas.openxmlformats.org/officeDocument/2006/relationships/image" Target="../media/image47.png"/><Relationship Id="rId45" Type="http://schemas.openxmlformats.org/officeDocument/2006/relationships/image" Target="../media/image52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36" Type="http://schemas.openxmlformats.org/officeDocument/2006/relationships/image" Target="../media/image43.png"/><Relationship Id="rId49" Type="http://schemas.openxmlformats.org/officeDocument/2006/relationships/image" Target="../media/image56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4" Type="http://schemas.openxmlformats.org/officeDocument/2006/relationships/image" Target="../media/image51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42.png"/><Relationship Id="rId43" Type="http://schemas.openxmlformats.org/officeDocument/2006/relationships/image" Target="../media/image50.png"/><Relationship Id="rId48" Type="http://schemas.openxmlformats.org/officeDocument/2006/relationships/image" Target="../media/image55.png"/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38" Type="http://schemas.openxmlformats.org/officeDocument/2006/relationships/image" Target="../media/image45.png"/><Relationship Id="rId46" Type="http://schemas.openxmlformats.org/officeDocument/2006/relationships/image" Target="../media/image53.png"/><Relationship Id="rId20" Type="http://schemas.openxmlformats.org/officeDocument/2006/relationships/image" Target="../media/image27.png"/><Relationship Id="rId41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26" Type="http://schemas.openxmlformats.org/officeDocument/2006/relationships/image" Target="../media/image82.png"/><Relationship Id="rId21" Type="http://schemas.openxmlformats.org/officeDocument/2006/relationships/image" Target="../media/image77.png"/><Relationship Id="rId34" Type="http://schemas.openxmlformats.org/officeDocument/2006/relationships/image" Target="../media/image90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5" Type="http://schemas.openxmlformats.org/officeDocument/2006/relationships/image" Target="../media/image81.png"/><Relationship Id="rId33" Type="http://schemas.openxmlformats.org/officeDocument/2006/relationships/image" Target="../media/image89.png"/><Relationship Id="rId38" Type="http://schemas.openxmlformats.org/officeDocument/2006/relationships/image" Target="../media/image94.png"/><Relationship Id="rId2" Type="http://schemas.openxmlformats.org/officeDocument/2006/relationships/image" Target="../media/image58.png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29" Type="http://schemas.openxmlformats.org/officeDocument/2006/relationships/image" Target="../media/image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24" Type="http://schemas.openxmlformats.org/officeDocument/2006/relationships/image" Target="../media/image80.png"/><Relationship Id="rId32" Type="http://schemas.openxmlformats.org/officeDocument/2006/relationships/image" Target="../media/image88.png"/><Relationship Id="rId37" Type="http://schemas.openxmlformats.org/officeDocument/2006/relationships/image" Target="../media/image93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23" Type="http://schemas.openxmlformats.org/officeDocument/2006/relationships/image" Target="../media/image79.png"/><Relationship Id="rId28" Type="http://schemas.openxmlformats.org/officeDocument/2006/relationships/image" Target="../media/image84.png"/><Relationship Id="rId36" Type="http://schemas.openxmlformats.org/officeDocument/2006/relationships/image" Target="../media/image92.pn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31" Type="http://schemas.openxmlformats.org/officeDocument/2006/relationships/image" Target="../media/image87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Relationship Id="rId22" Type="http://schemas.openxmlformats.org/officeDocument/2006/relationships/image" Target="../media/image78.png"/><Relationship Id="rId27" Type="http://schemas.openxmlformats.org/officeDocument/2006/relationships/image" Target="../media/image83.png"/><Relationship Id="rId30" Type="http://schemas.openxmlformats.org/officeDocument/2006/relationships/image" Target="../media/image86.png"/><Relationship Id="rId35" Type="http://schemas.openxmlformats.org/officeDocument/2006/relationships/image" Target="../media/image91.png"/><Relationship Id="rId8" Type="http://schemas.openxmlformats.org/officeDocument/2006/relationships/image" Target="../media/image64.png"/><Relationship Id="rId3" Type="http://schemas.openxmlformats.org/officeDocument/2006/relationships/image" Target="../media/image5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7" Type="http://schemas.openxmlformats.org/officeDocument/2006/relationships/image" Target="../media/image100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102.jp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102.jp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18" Type="http://schemas.openxmlformats.org/officeDocument/2006/relationships/image" Target="../media/image109.png"/><Relationship Id="rId3" Type="http://schemas.openxmlformats.org/officeDocument/2006/relationships/image" Target="../media/image115.png"/><Relationship Id="rId21" Type="http://schemas.openxmlformats.org/officeDocument/2006/relationships/image" Target="../media/image132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17" Type="http://schemas.openxmlformats.org/officeDocument/2006/relationships/image" Target="../media/image129.png"/><Relationship Id="rId2" Type="http://schemas.openxmlformats.org/officeDocument/2006/relationships/image" Target="../media/image114.png"/><Relationship Id="rId16" Type="http://schemas.openxmlformats.org/officeDocument/2006/relationships/image" Target="../media/image128.png"/><Relationship Id="rId20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19" Type="http://schemas.openxmlformats.org/officeDocument/2006/relationships/image" Target="../media/image130.png"/><Relationship Id="rId4" Type="http://schemas.openxmlformats.org/officeDocument/2006/relationships/image" Target="../media/image116.jp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Relationship Id="rId22" Type="http://schemas.openxmlformats.org/officeDocument/2006/relationships/image" Target="../media/image1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18" Type="http://schemas.openxmlformats.org/officeDocument/2006/relationships/image" Target="../media/image109.png"/><Relationship Id="rId3" Type="http://schemas.openxmlformats.org/officeDocument/2006/relationships/image" Target="../media/image115.png"/><Relationship Id="rId21" Type="http://schemas.openxmlformats.org/officeDocument/2006/relationships/image" Target="../media/image132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17" Type="http://schemas.openxmlformats.org/officeDocument/2006/relationships/image" Target="../media/image129.png"/><Relationship Id="rId2" Type="http://schemas.openxmlformats.org/officeDocument/2006/relationships/image" Target="../media/image114.png"/><Relationship Id="rId16" Type="http://schemas.openxmlformats.org/officeDocument/2006/relationships/image" Target="../media/image128.png"/><Relationship Id="rId20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19" Type="http://schemas.openxmlformats.org/officeDocument/2006/relationships/image" Target="../media/image130.png"/><Relationship Id="rId4" Type="http://schemas.openxmlformats.org/officeDocument/2006/relationships/image" Target="../media/image116.jp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Relationship Id="rId22" Type="http://schemas.openxmlformats.org/officeDocument/2006/relationships/image" Target="../media/image1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5.png"/><Relationship Id="rId7" Type="http://schemas.openxmlformats.org/officeDocument/2006/relationships/image" Target="../media/image137.png"/><Relationship Id="rId12" Type="http://schemas.openxmlformats.org/officeDocument/2006/relationships/image" Target="../media/image142.png"/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11" Type="http://schemas.openxmlformats.org/officeDocument/2006/relationships/image" Target="../media/image141.png"/><Relationship Id="rId5" Type="http://schemas.openxmlformats.org/officeDocument/2006/relationships/image" Target="../media/image109.png"/><Relationship Id="rId10" Type="http://schemas.openxmlformats.org/officeDocument/2006/relationships/image" Target="../media/image140.png"/><Relationship Id="rId4" Type="http://schemas.openxmlformats.org/officeDocument/2006/relationships/image" Target="../media/image117.png"/><Relationship Id="rId9" Type="http://schemas.openxmlformats.org/officeDocument/2006/relationships/image" Target="../media/image1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3" Type="http://schemas.openxmlformats.org/officeDocument/2006/relationships/image" Target="../media/image135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11" Type="http://schemas.openxmlformats.org/officeDocument/2006/relationships/image" Target="../media/image140.png"/><Relationship Id="rId5" Type="http://schemas.openxmlformats.org/officeDocument/2006/relationships/image" Target="../media/image117.png"/><Relationship Id="rId10" Type="http://schemas.openxmlformats.org/officeDocument/2006/relationships/image" Target="../media/image139.png"/><Relationship Id="rId4" Type="http://schemas.openxmlformats.org/officeDocument/2006/relationships/image" Target="../media/image143.png"/><Relationship Id="rId9" Type="http://schemas.openxmlformats.org/officeDocument/2006/relationships/image" Target="../media/image138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5.png"/><Relationship Id="rId18" Type="http://schemas.openxmlformats.org/officeDocument/2006/relationships/image" Target="../media/image160.png"/><Relationship Id="rId26" Type="http://schemas.openxmlformats.org/officeDocument/2006/relationships/image" Target="../media/image168.png"/><Relationship Id="rId39" Type="http://schemas.openxmlformats.org/officeDocument/2006/relationships/image" Target="../media/image181.png"/><Relationship Id="rId21" Type="http://schemas.openxmlformats.org/officeDocument/2006/relationships/image" Target="../media/image163.png"/><Relationship Id="rId34" Type="http://schemas.openxmlformats.org/officeDocument/2006/relationships/image" Target="../media/image176.png"/><Relationship Id="rId42" Type="http://schemas.openxmlformats.org/officeDocument/2006/relationships/image" Target="../media/image184.png"/><Relationship Id="rId47" Type="http://schemas.openxmlformats.org/officeDocument/2006/relationships/image" Target="../media/image189.png"/><Relationship Id="rId50" Type="http://schemas.openxmlformats.org/officeDocument/2006/relationships/image" Target="../media/image192.png"/><Relationship Id="rId55" Type="http://schemas.openxmlformats.org/officeDocument/2006/relationships/image" Target="../media/image197.png"/><Relationship Id="rId63" Type="http://schemas.openxmlformats.org/officeDocument/2006/relationships/image" Target="../media/image204.png"/><Relationship Id="rId7" Type="http://schemas.openxmlformats.org/officeDocument/2006/relationships/image" Target="../media/image149.png"/><Relationship Id="rId2" Type="http://schemas.openxmlformats.org/officeDocument/2006/relationships/image" Target="../media/image144.png"/><Relationship Id="rId16" Type="http://schemas.openxmlformats.org/officeDocument/2006/relationships/image" Target="../media/image158.png"/><Relationship Id="rId29" Type="http://schemas.openxmlformats.org/officeDocument/2006/relationships/image" Target="../media/image171.png"/><Relationship Id="rId11" Type="http://schemas.openxmlformats.org/officeDocument/2006/relationships/image" Target="../media/image153.png"/><Relationship Id="rId24" Type="http://schemas.openxmlformats.org/officeDocument/2006/relationships/image" Target="../media/image166.png"/><Relationship Id="rId32" Type="http://schemas.openxmlformats.org/officeDocument/2006/relationships/image" Target="../media/image174.png"/><Relationship Id="rId37" Type="http://schemas.openxmlformats.org/officeDocument/2006/relationships/image" Target="../media/image179.png"/><Relationship Id="rId40" Type="http://schemas.openxmlformats.org/officeDocument/2006/relationships/image" Target="../media/image182.png"/><Relationship Id="rId45" Type="http://schemas.openxmlformats.org/officeDocument/2006/relationships/image" Target="../media/image187.png"/><Relationship Id="rId53" Type="http://schemas.openxmlformats.org/officeDocument/2006/relationships/image" Target="../media/image195.png"/><Relationship Id="rId58" Type="http://schemas.openxmlformats.org/officeDocument/2006/relationships/image" Target="../media/image199.png"/><Relationship Id="rId5" Type="http://schemas.openxmlformats.org/officeDocument/2006/relationships/image" Target="../media/image147.png"/><Relationship Id="rId61" Type="http://schemas.openxmlformats.org/officeDocument/2006/relationships/image" Target="../media/image202.png"/><Relationship Id="rId19" Type="http://schemas.openxmlformats.org/officeDocument/2006/relationships/image" Target="../media/image161.png"/><Relationship Id="rId14" Type="http://schemas.openxmlformats.org/officeDocument/2006/relationships/image" Target="../media/image156.png"/><Relationship Id="rId22" Type="http://schemas.openxmlformats.org/officeDocument/2006/relationships/image" Target="../media/image164.png"/><Relationship Id="rId27" Type="http://schemas.openxmlformats.org/officeDocument/2006/relationships/image" Target="../media/image169.png"/><Relationship Id="rId30" Type="http://schemas.openxmlformats.org/officeDocument/2006/relationships/image" Target="../media/image172.png"/><Relationship Id="rId35" Type="http://schemas.openxmlformats.org/officeDocument/2006/relationships/image" Target="../media/image177.png"/><Relationship Id="rId43" Type="http://schemas.openxmlformats.org/officeDocument/2006/relationships/image" Target="../media/image185.png"/><Relationship Id="rId48" Type="http://schemas.openxmlformats.org/officeDocument/2006/relationships/image" Target="../media/image190.png"/><Relationship Id="rId56" Type="http://schemas.openxmlformats.org/officeDocument/2006/relationships/image" Target="../media/image198.png"/><Relationship Id="rId8" Type="http://schemas.openxmlformats.org/officeDocument/2006/relationships/image" Target="../media/image150.png"/><Relationship Id="rId51" Type="http://schemas.openxmlformats.org/officeDocument/2006/relationships/image" Target="../media/image193.png"/><Relationship Id="rId3" Type="http://schemas.openxmlformats.org/officeDocument/2006/relationships/image" Target="../media/image145.png"/><Relationship Id="rId12" Type="http://schemas.openxmlformats.org/officeDocument/2006/relationships/image" Target="../media/image154.png"/><Relationship Id="rId17" Type="http://schemas.openxmlformats.org/officeDocument/2006/relationships/image" Target="../media/image159.png"/><Relationship Id="rId25" Type="http://schemas.openxmlformats.org/officeDocument/2006/relationships/image" Target="../media/image167.png"/><Relationship Id="rId33" Type="http://schemas.openxmlformats.org/officeDocument/2006/relationships/image" Target="../media/image175.png"/><Relationship Id="rId38" Type="http://schemas.openxmlformats.org/officeDocument/2006/relationships/image" Target="../media/image180.png"/><Relationship Id="rId46" Type="http://schemas.openxmlformats.org/officeDocument/2006/relationships/image" Target="../media/image188.png"/><Relationship Id="rId59" Type="http://schemas.openxmlformats.org/officeDocument/2006/relationships/image" Target="../media/image200.png"/><Relationship Id="rId20" Type="http://schemas.openxmlformats.org/officeDocument/2006/relationships/image" Target="../media/image162.png"/><Relationship Id="rId41" Type="http://schemas.openxmlformats.org/officeDocument/2006/relationships/image" Target="../media/image183.png"/><Relationship Id="rId54" Type="http://schemas.openxmlformats.org/officeDocument/2006/relationships/image" Target="../media/image196.png"/><Relationship Id="rId62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15" Type="http://schemas.openxmlformats.org/officeDocument/2006/relationships/image" Target="../media/image157.png"/><Relationship Id="rId23" Type="http://schemas.openxmlformats.org/officeDocument/2006/relationships/image" Target="../media/image165.png"/><Relationship Id="rId28" Type="http://schemas.openxmlformats.org/officeDocument/2006/relationships/image" Target="../media/image170.png"/><Relationship Id="rId36" Type="http://schemas.openxmlformats.org/officeDocument/2006/relationships/image" Target="../media/image178.png"/><Relationship Id="rId49" Type="http://schemas.openxmlformats.org/officeDocument/2006/relationships/image" Target="../media/image191.png"/><Relationship Id="rId57" Type="http://schemas.openxmlformats.org/officeDocument/2006/relationships/image" Target="../media/image117.png"/><Relationship Id="rId10" Type="http://schemas.openxmlformats.org/officeDocument/2006/relationships/image" Target="../media/image152.png"/><Relationship Id="rId31" Type="http://schemas.openxmlformats.org/officeDocument/2006/relationships/image" Target="../media/image173.png"/><Relationship Id="rId44" Type="http://schemas.openxmlformats.org/officeDocument/2006/relationships/image" Target="../media/image186.png"/><Relationship Id="rId52" Type="http://schemas.openxmlformats.org/officeDocument/2006/relationships/image" Target="../media/image194.png"/><Relationship Id="rId60" Type="http://schemas.openxmlformats.org/officeDocument/2006/relationships/image" Target="../media/image201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5.png"/><Relationship Id="rId18" Type="http://schemas.openxmlformats.org/officeDocument/2006/relationships/image" Target="../media/image160.png"/><Relationship Id="rId26" Type="http://schemas.openxmlformats.org/officeDocument/2006/relationships/image" Target="../media/image168.png"/><Relationship Id="rId39" Type="http://schemas.openxmlformats.org/officeDocument/2006/relationships/image" Target="../media/image181.png"/><Relationship Id="rId21" Type="http://schemas.openxmlformats.org/officeDocument/2006/relationships/image" Target="../media/image163.png"/><Relationship Id="rId34" Type="http://schemas.openxmlformats.org/officeDocument/2006/relationships/image" Target="../media/image176.png"/><Relationship Id="rId42" Type="http://schemas.openxmlformats.org/officeDocument/2006/relationships/image" Target="../media/image184.png"/><Relationship Id="rId47" Type="http://schemas.openxmlformats.org/officeDocument/2006/relationships/image" Target="../media/image189.png"/><Relationship Id="rId50" Type="http://schemas.openxmlformats.org/officeDocument/2006/relationships/image" Target="../media/image192.png"/><Relationship Id="rId55" Type="http://schemas.openxmlformats.org/officeDocument/2006/relationships/image" Target="../media/image197.png"/><Relationship Id="rId63" Type="http://schemas.openxmlformats.org/officeDocument/2006/relationships/image" Target="../media/image204.png"/><Relationship Id="rId7" Type="http://schemas.openxmlformats.org/officeDocument/2006/relationships/image" Target="../media/image149.png"/><Relationship Id="rId2" Type="http://schemas.openxmlformats.org/officeDocument/2006/relationships/image" Target="../media/image144.png"/><Relationship Id="rId16" Type="http://schemas.openxmlformats.org/officeDocument/2006/relationships/image" Target="../media/image158.png"/><Relationship Id="rId29" Type="http://schemas.openxmlformats.org/officeDocument/2006/relationships/image" Target="../media/image171.png"/><Relationship Id="rId11" Type="http://schemas.openxmlformats.org/officeDocument/2006/relationships/image" Target="../media/image153.png"/><Relationship Id="rId24" Type="http://schemas.openxmlformats.org/officeDocument/2006/relationships/image" Target="../media/image166.png"/><Relationship Id="rId32" Type="http://schemas.openxmlformats.org/officeDocument/2006/relationships/image" Target="../media/image174.png"/><Relationship Id="rId37" Type="http://schemas.openxmlformats.org/officeDocument/2006/relationships/image" Target="../media/image179.png"/><Relationship Id="rId40" Type="http://schemas.openxmlformats.org/officeDocument/2006/relationships/image" Target="../media/image182.png"/><Relationship Id="rId45" Type="http://schemas.openxmlformats.org/officeDocument/2006/relationships/image" Target="../media/image187.png"/><Relationship Id="rId53" Type="http://schemas.openxmlformats.org/officeDocument/2006/relationships/image" Target="../media/image195.png"/><Relationship Id="rId58" Type="http://schemas.openxmlformats.org/officeDocument/2006/relationships/image" Target="../media/image199.png"/><Relationship Id="rId5" Type="http://schemas.openxmlformats.org/officeDocument/2006/relationships/image" Target="../media/image147.png"/><Relationship Id="rId61" Type="http://schemas.openxmlformats.org/officeDocument/2006/relationships/image" Target="../media/image202.png"/><Relationship Id="rId19" Type="http://schemas.openxmlformats.org/officeDocument/2006/relationships/image" Target="../media/image161.png"/><Relationship Id="rId14" Type="http://schemas.openxmlformats.org/officeDocument/2006/relationships/image" Target="../media/image156.png"/><Relationship Id="rId22" Type="http://schemas.openxmlformats.org/officeDocument/2006/relationships/image" Target="../media/image164.png"/><Relationship Id="rId27" Type="http://schemas.openxmlformats.org/officeDocument/2006/relationships/image" Target="../media/image169.png"/><Relationship Id="rId30" Type="http://schemas.openxmlformats.org/officeDocument/2006/relationships/image" Target="../media/image172.png"/><Relationship Id="rId35" Type="http://schemas.openxmlformats.org/officeDocument/2006/relationships/image" Target="../media/image177.png"/><Relationship Id="rId43" Type="http://schemas.openxmlformats.org/officeDocument/2006/relationships/image" Target="../media/image185.png"/><Relationship Id="rId48" Type="http://schemas.openxmlformats.org/officeDocument/2006/relationships/image" Target="../media/image190.png"/><Relationship Id="rId56" Type="http://schemas.openxmlformats.org/officeDocument/2006/relationships/image" Target="../media/image198.png"/><Relationship Id="rId8" Type="http://schemas.openxmlformats.org/officeDocument/2006/relationships/image" Target="../media/image150.png"/><Relationship Id="rId51" Type="http://schemas.openxmlformats.org/officeDocument/2006/relationships/image" Target="../media/image193.png"/><Relationship Id="rId3" Type="http://schemas.openxmlformats.org/officeDocument/2006/relationships/image" Target="../media/image145.png"/><Relationship Id="rId12" Type="http://schemas.openxmlformats.org/officeDocument/2006/relationships/image" Target="../media/image154.png"/><Relationship Id="rId17" Type="http://schemas.openxmlformats.org/officeDocument/2006/relationships/image" Target="../media/image159.png"/><Relationship Id="rId25" Type="http://schemas.openxmlformats.org/officeDocument/2006/relationships/image" Target="../media/image167.png"/><Relationship Id="rId33" Type="http://schemas.openxmlformats.org/officeDocument/2006/relationships/image" Target="../media/image175.png"/><Relationship Id="rId38" Type="http://schemas.openxmlformats.org/officeDocument/2006/relationships/image" Target="../media/image180.png"/><Relationship Id="rId46" Type="http://schemas.openxmlformats.org/officeDocument/2006/relationships/image" Target="../media/image188.png"/><Relationship Id="rId59" Type="http://schemas.openxmlformats.org/officeDocument/2006/relationships/image" Target="../media/image200.png"/><Relationship Id="rId20" Type="http://schemas.openxmlformats.org/officeDocument/2006/relationships/image" Target="../media/image162.png"/><Relationship Id="rId41" Type="http://schemas.openxmlformats.org/officeDocument/2006/relationships/image" Target="../media/image183.png"/><Relationship Id="rId54" Type="http://schemas.openxmlformats.org/officeDocument/2006/relationships/image" Target="../media/image196.png"/><Relationship Id="rId62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15" Type="http://schemas.openxmlformats.org/officeDocument/2006/relationships/image" Target="../media/image157.png"/><Relationship Id="rId23" Type="http://schemas.openxmlformats.org/officeDocument/2006/relationships/image" Target="../media/image165.png"/><Relationship Id="rId28" Type="http://schemas.openxmlformats.org/officeDocument/2006/relationships/image" Target="../media/image170.png"/><Relationship Id="rId36" Type="http://schemas.openxmlformats.org/officeDocument/2006/relationships/image" Target="../media/image178.png"/><Relationship Id="rId49" Type="http://schemas.openxmlformats.org/officeDocument/2006/relationships/image" Target="../media/image191.png"/><Relationship Id="rId57" Type="http://schemas.openxmlformats.org/officeDocument/2006/relationships/image" Target="../media/image117.png"/><Relationship Id="rId10" Type="http://schemas.openxmlformats.org/officeDocument/2006/relationships/image" Target="../media/image152.png"/><Relationship Id="rId31" Type="http://schemas.openxmlformats.org/officeDocument/2006/relationships/image" Target="../media/image173.png"/><Relationship Id="rId44" Type="http://schemas.openxmlformats.org/officeDocument/2006/relationships/image" Target="../media/image186.png"/><Relationship Id="rId52" Type="http://schemas.openxmlformats.org/officeDocument/2006/relationships/image" Target="../media/image194.png"/><Relationship Id="rId60" Type="http://schemas.openxmlformats.org/officeDocument/2006/relationships/image" Target="../media/image201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7" Type="http://schemas.openxmlformats.org/officeDocument/2006/relationships/image" Target="../media/image210.jp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9.jpg"/><Relationship Id="rId5" Type="http://schemas.openxmlformats.org/officeDocument/2006/relationships/image" Target="../media/image5.png"/><Relationship Id="rId4" Type="http://schemas.openxmlformats.org/officeDocument/2006/relationships/image" Target="../media/image20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jpg"/><Relationship Id="rId3" Type="http://schemas.openxmlformats.org/officeDocument/2006/relationships/image" Target="../media/image212.png"/><Relationship Id="rId7" Type="http://schemas.openxmlformats.org/officeDocument/2006/relationships/image" Target="../media/image215.jp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214.png"/><Relationship Id="rId4" Type="http://schemas.openxmlformats.org/officeDocument/2006/relationships/image" Target="../media/image2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7" Type="http://schemas.openxmlformats.org/officeDocument/2006/relationships/image" Target="../media/image220.jp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vianca.mailpush.nuintesa.com/documentos/newsletters/newsletter-8441.html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2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4.jpg"/><Relationship Id="rId5" Type="http://schemas.openxmlformats.org/officeDocument/2006/relationships/image" Target="../media/image223.jpg"/><Relationship Id="rId4" Type="http://schemas.openxmlformats.org/officeDocument/2006/relationships/image" Target="../media/image22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avianca.mailpush.nuintesa.com/documentos/newsletters/newsletter-8367.html" TargetMode="External"/><Relationship Id="rId3" Type="http://schemas.openxmlformats.org/officeDocument/2006/relationships/image" Target="../media/image226.png"/><Relationship Id="rId7" Type="http://schemas.openxmlformats.org/officeDocument/2006/relationships/image" Target="../media/image230.jp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9.png"/><Relationship Id="rId11" Type="http://schemas.openxmlformats.org/officeDocument/2006/relationships/image" Target="../media/image232.png"/><Relationship Id="rId5" Type="http://schemas.openxmlformats.org/officeDocument/2006/relationships/image" Target="../media/image228.png"/><Relationship Id="rId10" Type="http://schemas.openxmlformats.org/officeDocument/2006/relationships/image" Target="../media/image231.png"/><Relationship Id="rId4" Type="http://schemas.openxmlformats.org/officeDocument/2006/relationships/image" Target="../media/image227.png"/><Relationship Id="rId9" Type="http://schemas.openxmlformats.org/officeDocument/2006/relationships/hyperlink" Target="https://avianca.mailpush.nuintesa.com/documentos/newsletters/newsletter-8282.html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13" Type="http://schemas.openxmlformats.org/officeDocument/2006/relationships/image" Target="../media/image244.png"/><Relationship Id="rId3" Type="http://schemas.openxmlformats.org/officeDocument/2006/relationships/image" Target="../media/image234.jpg"/><Relationship Id="rId7" Type="http://schemas.openxmlformats.org/officeDocument/2006/relationships/image" Target="../media/image238.png"/><Relationship Id="rId12" Type="http://schemas.openxmlformats.org/officeDocument/2006/relationships/image" Target="../media/image243.png"/><Relationship Id="rId17" Type="http://schemas.openxmlformats.org/officeDocument/2006/relationships/image" Target="../media/image248.png"/><Relationship Id="rId2" Type="http://schemas.openxmlformats.org/officeDocument/2006/relationships/image" Target="../media/image233.png"/><Relationship Id="rId16" Type="http://schemas.openxmlformats.org/officeDocument/2006/relationships/image" Target="../media/image2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7.png"/><Relationship Id="rId11" Type="http://schemas.openxmlformats.org/officeDocument/2006/relationships/image" Target="../media/image242.png"/><Relationship Id="rId5" Type="http://schemas.openxmlformats.org/officeDocument/2006/relationships/image" Target="../media/image236.png"/><Relationship Id="rId15" Type="http://schemas.openxmlformats.org/officeDocument/2006/relationships/image" Target="../media/image246.png"/><Relationship Id="rId10" Type="http://schemas.openxmlformats.org/officeDocument/2006/relationships/image" Target="../media/image241.png"/><Relationship Id="rId4" Type="http://schemas.openxmlformats.org/officeDocument/2006/relationships/image" Target="../media/image235.png"/><Relationship Id="rId9" Type="http://schemas.openxmlformats.org/officeDocument/2006/relationships/image" Target="../media/image240.png"/><Relationship Id="rId14" Type="http://schemas.openxmlformats.org/officeDocument/2006/relationships/image" Target="../media/image24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png"/><Relationship Id="rId3" Type="http://schemas.openxmlformats.org/officeDocument/2006/relationships/image" Target="../media/image250.png"/><Relationship Id="rId7" Type="http://schemas.openxmlformats.org/officeDocument/2006/relationships/image" Target="../media/image254.jp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3.png"/><Relationship Id="rId5" Type="http://schemas.openxmlformats.org/officeDocument/2006/relationships/image" Target="../media/image252.png"/><Relationship Id="rId4" Type="http://schemas.openxmlformats.org/officeDocument/2006/relationships/image" Target="../media/image2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67.png"/><Relationship Id="rId3" Type="http://schemas.openxmlformats.org/officeDocument/2006/relationships/image" Target="../media/image257.png"/><Relationship Id="rId7" Type="http://schemas.openxmlformats.org/officeDocument/2006/relationships/image" Target="../media/image261.png"/><Relationship Id="rId12" Type="http://schemas.openxmlformats.org/officeDocument/2006/relationships/image" Target="../media/image266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0.png"/><Relationship Id="rId11" Type="http://schemas.openxmlformats.org/officeDocument/2006/relationships/image" Target="../media/image265.jpg"/><Relationship Id="rId5" Type="http://schemas.openxmlformats.org/officeDocument/2006/relationships/image" Target="../media/image259.png"/><Relationship Id="rId10" Type="http://schemas.openxmlformats.org/officeDocument/2006/relationships/image" Target="../media/image264.jpg"/><Relationship Id="rId4" Type="http://schemas.openxmlformats.org/officeDocument/2006/relationships/image" Target="../media/image258.png"/><Relationship Id="rId9" Type="http://schemas.openxmlformats.org/officeDocument/2006/relationships/image" Target="../media/image263.png"/><Relationship Id="rId14" Type="http://schemas.openxmlformats.org/officeDocument/2006/relationships/image" Target="../media/image25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3" Type="http://schemas.openxmlformats.org/officeDocument/2006/relationships/image" Target="../media/image269.jpg"/><Relationship Id="rId7" Type="http://schemas.openxmlformats.org/officeDocument/2006/relationships/image" Target="../media/image260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2.png"/><Relationship Id="rId5" Type="http://schemas.openxmlformats.org/officeDocument/2006/relationships/image" Target="../media/image271.jpg"/><Relationship Id="rId10" Type="http://schemas.openxmlformats.org/officeDocument/2006/relationships/image" Target="../media/image263.png"/><Relationship Id="rId4" Type="http://schemas.openxmlformats.org/officeDocument/2006/relationships/image" Target="../media/image270.jpg"/><Relationship Id="rId9" Type="http://schemas.openxmlformats.org/officeDocument/2006/relationships/image" Target="../media/image26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png"/><Relationship Id="rId13" Type="http://schemas.openxmlformats.org/officeDocument/2006/relationships/image" Target="../media/image284.png"/><Relationship Id="rId18" Type="http://schemas.openxmlformats.org/officeDocument/2006/relationships/image" Target="../media/image289.png"/><Relationship Id="rId3" Type="http://schemas.openxmlformats.org/officeDocument/2006/relationships/image" Target="../media/image274.png"/><Relationship Id="rId7" Type="http://schemas.openxmlformats.org/officeDocument/2006/relationships/image" Target="../media/image278.png"/><Relationship Id="rId12" Type="http://schemas.openxmlformats.org/officeDocument/2006/relationships/image" Target="../media/image283.png"/><Relationship Id="rId17" Type="http://schemas.openxmlformats.org/officeDocument/2006/relationships/image" Target="../media/image288.png"/><Relationship Id="rId2" Type="http://schemas.openxmlformats.org/officeDocument/2006/relationships/image" Target="../media/image273.png"/><Relationship Id="rId16" Type="http://schemas.openxmlformats.org/officeDocument/2006/relationships/image" Target="../media/image287.png"/><Relationship Id="rId20" Type="http://schemas.openxmlformats.org/officeDocument/2006/relationships/image" Target="../media/image2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7.png"/><Relationship Id="rId11" Type="http://schemas.openxmlformats.org/officeDocument/2006/relationships/image" Target="../media/image282.png"/><Relationship Id="rId5" Type="http://schemas.openxmlformats.org/officeDocument/2006/relationships/image" Target="../media/image276.png"/><Relationship Id="rId15" Type="http://schemas.openxmlformats.org/officeDocument/2006/relationships/image" Target="../media/image286.png"/><Relationship Id="rId10" Type="http://schemas.openxmlformats.org/officeDocument/2006/relationships/image" Target="../media/image281.png"/><Relationship Id="rId19" Type="http://schemas.openxmlformats.org/officeDocument/2006/relationships/image" Target="../media/image290.jpg"/><Relationship Id="rId4" Type="http://schemas.openxmlformats.org/officeDocument/2006/relationships/image" Target="../media/image275.png"/><Relationship Id="rId9" Type="http://schemas.openxmlformats.org/officeDocument/2006/relationships/image" Target="../media/image280.png"/><Relationship Id="rId14" Type="http://schemas.openxmlformats.org/officeDocument/2006/relationships/image" Target="../media/image28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png"/><Relationship Id="rId13" Type="http://schemas.openxmlformats.org/officeDocument/2006/relationships/image" Target="../media/image304.png"/><Relationship Id="rId18" Type="http://schemas.openxmlformats.org/officeDocument/2006/relationships/image" Target="../media/image309.jpg"/><Relationship Id="rId3" Type="http://schemas.openxmlformats.org/officeDocument/2006/relationships/image" Target="../media/image294.png"/><Relationship Id="rId7" Type="http://schemas.openxmlformats.org/officeDocument/2006/relationships/image" Target="../media/image298.png"/><Relationship Id="rId12" Type="http://schemas.openxmlformats.org/officeDocument/2006/relationships/image" Target="../media/image303.png"/><Relationship Id="rId17" Type="http://schemas.openxmlformats.org/officeDocument/2006/relationships/image" Target="../media/image308.png"/><Relationship Id="rId2" Type="http://schemas.openxmlformats.org/officeDocument/2006/relationships/image" Target="../media/image293.png"/><Relationship Id="rId16" Type="http://schemas.openxmlformats.org/officeDocument/2006/relationships/image" Target="../media/image30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7.png"/><Relationship Id="rId11" Type="http://schemas.openxmlformats.org/officeDocument/2006/relationships/image" Target="../media/image302.png"/><Relationship Id="rId5" Type="http://schemas.openxmlformats.org/officeDocument/2006/relationships/image" Target="../media/image296.png"/><Relationship Id="rId15" Type="http://schemas.openxmlformats.org/officeDocument/2006/relationships/image" Target="../media/image306.jpg"/><Relationship Id="rId10" Type="http://schemas.openxmlformats.org/officeDocument/2006/relationships/image" Target="../media/image301.png"/><Relationship Id="rId19" Type="http://schemas.openxmlformats.org/officeDocument/2006/relationships/image" Target="../media/image310.jpg"/><Relationship Id="rId4" Type="http://schemas.openxmlformats.org/officeDocument/2006/relationships/image" Target="../media/image295.png"/><Relationship Id="rId9" Type="http://schemas.openxmlformats.org/officeDocument/2006/relationships/image" Target="../media/image300.png"/><Relationship Id="rId14" Type="http://schemas.openxmlformats.org/officeDocument/2006/relationships/image" Target="../media/image30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7.png"/><Relationship Id="rId13" Type="http://schemas.openxmlformats.org/officeDocument/2006/relationships/image" Target="../media/image322.png"/><Relationship Id="rId18" Type="http://schemas.openxmlformats.org/officeDocument/2006/relationships/image" Target="../media/image326.png"/><Relationship Id="rId3" Type="http://schemas.openxmlformats.org/officeDocument/2006/relationships/image" Target="../media/image312.jpg"/><Relationship Id="rId7" Type="http://schemas.openxmlformats.org/officeDocument/2006/relationships/image" Target="../media/image316.png"/><Relationship Id="rId12" Type="http://schemas.openxmlformats.org/officeDocument/2006/relationships/image" Target="../media/image321.png"/><Relationship Id="rId17" Type="http://schemas.openxmlformats.org/officeDocument/2006/relationships/image" Target="../media/image325.png"/><Relationship Id="rId2" Type="http://schemas.openxmlformats.org/officeDocument/2006/relationships/image" Target="../media/image311.png"/><Relationship Id="rId16" Type="http://schemas.openxmlformats.org/officeDocument/2006/relationships/image" Target="../media/image303.png"/><Relationship Id="rId20" Type="http://schemas.openxmlformats.org/officeDocument/2006/relationships/image" Target="../media/image3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5.png"/><Relationship Id="rId11" Type="http://schemas.openxmlformats.org/officeDocument/2006/relationships/image" Target="../media/image320.png"/><Relationship Id="rId5" Type="http://schemas.openxmlformats.org/officeDocument/2006/relationships/image" Target="../media/image314.png"/><Relationship Id="rId15" Type="http://schemas.openxmlformats.org/officeDocument/2006/relationships/image" Target="../media/image324.png"/><Relationship Id="rId10" Type="http://schemas.openxmlformats.org/officeDocument/2006/relationships/image" Target="../media/image319.png"/><Relationship Id="rId19" Type="http://schemas.openxmlformats.org/officeDocument/2006/relationships/image" Target="../media/image327.png"/><Relationship Id="rId4" Type="http://schemas.openxmlformats.org/officeDocument/2006/relationships/image" Target="../media/image313.png"/><Relationship Id="rId9" Type="http://schemas.openxmlformats.org/officeDocument/2006/relationships/image" Target="../media/image318.png"/><Relationship Id="rId14" Type="http://schemas.openxmlformats.org/officeDocument/2006/relationships/image" Target="../media/image32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avianca.mailpush.nuintesa.com/documentos/newsletters_ficheros/fichero-7902-ficheros-1667219177-99681400-47848.pdf" TargetMode="External"/><Relationship Id="rId3" Type="http://schemas.openxmlformats.org/officeDocument/2006/relationships/image" Target="../media/image330.png"/><Relationship Id="rId7" Type="http://schemas.openxmlformats.org/officeDocument/2006/relationships/image" Target="../media/image334.png"/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3.png"/><Relationship Id="rId5" Type="http://schemas.openxmlformats.org/officeDocument/2006/relationships/image" Target="../media/image332.png"/><Relationship Id="rId4" Type="http://schemas.openxmlformats.org/officeDocument/2006/relationships/image" Target="../media/image3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9.png"/><Relationship Id="rId5" Type="http://schemas.openxmlformats.org/officeDocument/2006/relationships/image" Target="../media/image338.png"/><Relationship Id="rId4" Type="http://schemas.openxmlformats.org/officeDocument/2006/relationships/image" Target="../media/image3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6.png"/><Relationship Id="rId13" Type="http://schemas.openxmlformats.org/officeDocument/2006/relationships/image" Target="../media/image351.png"/><Relationship Id="rId3" Type="http://schemas.openxmlformats.org/officeDocument/2006/relationships/image" Target="../media/image341.png"/><Relationship Id="rId7" Type="http://schemas.openxmlformats.org/officeDocument/2006/relationships/image" Target="../media/image345.jpg"/><Relationship Id="rId12" Type="http://schemas.openxmlformats.org/officeDocument/2006/relationships/image" Target="../media/image35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4.png"/><Relationship Id="rId11" Type="http://schemas.openxmlformats.org/officeDocument/2006/relationships/image" Target="../media/image349.png"/><Relationship Id="rId5" Type="http://schemas.openxmlformats.org/officeDocument/2006/relationships/image" Target="../media/image343.png"/><Relationship Id="rId10" Type="http://schemas.openxmlformats.org/officeDocument/2006/relationships/image" Target="../media/image348.png"/><Relationship Id="rId4" Type="http://schemas.openxmlformats.org/officeDocument/2006/relationships/image" Target="../media/image342.png"/><Relationship Id="rId9" Type="http://schemas.openxmlformats.org/officeDocument/2006/relationships/image" Target="../media/image347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png"/><Relationship Id="rId3" Type="http://schemas.openxmlformats.org/officeDocument/2006/relationships/image" Target="../media/image257.png"/><Relationship Id="rId7" Type="http://schemas.openxmlformats.org/officeDocument/2006/relationships/image" Target="../media/image356.png"/><Relationship Id="rId2" Type="http://schemas.openxmlformats.org/officeDocument/2006/relationships/image" Target="../media/image3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5.png"/><Relationship Id="rId11" Type="http://schemas.openxmlformats.org/officeDocument/2006/relationships/image" Target="../media/image360.png"/><Relationship Id="rId5" Type="http://schemas.openxmlformats.org/officeDocument/2006/relationships/image" Target="../media/image354.png"/><Relationship Id="rId10" Type="http://schemas.openxmlformats.org/officeDocument/2006/relationships/image" Target="../media/image359.png"/><Relationship Id="rId4" Type="http://schemas.openxmlformats.org/officeDocument/2006/relationships/image" Target="../media/image353.png"/><Relationship Id="rId9" Type="http://schemas.openxmlformats.org/officeDocument/2006/relationships/image" Target="../media/image35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4.png"/><Relationship Id="rId3" Type="http://schemas.openxmlformats.org/officeDocument/2006/relationships/image" Target="../media/image257.png"/><Relationship Id="rId7" Type="http://schemas.openxmlformats.org/officeDocument/2006/relationships/image" Target="../media/image363.png"/><Relationship Id="rId12" Type="http://schemas.openxmlformats.org/officeDocument/2006/relationships/image" Target="../media/image368.png"/><Relationship Id="rId2" Type="http://schemas.openxmlformats.org/officeDocument/2006/relationships/image" Target="../media/image3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2.png"/><Relationship Id="rId11" Type="http://schemas.openxmlformats.org/officeDocument/2006/relationships/image" Target="../media/image367.png"/><Relationship Id="rId5" Type="http://schemas.openxmlformats.org/officeDocument/2006/relationships/image" Target="../media/image361.jpg"/><Relationship Id="rId10" Type="http://schemas.openxmlformats.org/officeDocument/2006/relationships/image" Target="../media/image366.png"/><Relationship Id="rId4" Type="http://schemas.openxmlformats.org/officeDocument/2006/relationships/image" Target="../media/image353.png"/><Relationship Id="rId9" Type="http://schemas.openxmlformats.org/officeDocument/2006/relationships/image" Target="../media/image36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4.png"/><Relationship Id="rId3" Type="http://schemas.openxmlformats.org/officeDocument/2006/relationships/image" Target="../media/image5.png"/><Relationship Id="rId7" Type="http://schemas.openxmlformats.org/officeDocument/2006/relationships/image" Target="../media/image373.png"/><Relationship Id="rId2" Type="http://schemas.openxmlformats.org/officeDocument/2006/relationships/image" Target="../media/image3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2.png"/><Relationship Id="rId11" Type="http://schemas.openxmlformats.org/officeDocument/2006/relationships/hyperlink" Target="https://aviancatrade.zendesk.com/hc/es/articles/14559858114203-14-de-abril-Operaci%C3%B3n-de-wet-lease-en-la-ruta-BOGLAXBOG" TargetMode="External"/><Relationship Id="rId5" Type="http://schemas.openxmlformats.org/officeDocument/2006/relationships/image" Target="../media/image371.png"/><Relationship Id="rId10" Type="http://schemas.openxmlformats.org/officeDocument/2006/relationships/image" Target="../media/image376.png"/><Relationship Id="rId4" Type="http://schemas.openxmlformats.org/officeDocument/2006/relationships/image" Target="../media/image370.png"/><Relationship Id="rId9" Type="http://schemas.openxmlformats.org/officeDocument/2006/relationships/image" Target="../media/image37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9.png"/><Relationship Id="rId4" Type="http://schemas.openxmlformats.org/officeDocument/2006/relationships/image" Target="../media/image37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5.png"/><Relationship Id="rId13" Type="http://schemas.openxmlformats.org/officeDocument/2006/relationships/image" Target="../media/image390.jpg"/><Relationship Id="rId18" Type="http://schemas.openxmlformats.org/officeDocument/2006/relationships/image" Target="../media/image395.jpg"/><Relationship Id="rId3" Type="http://schemas.openxmlformats.org/officeDocument/2006/relationships/image" Target="../media/image257.png"/><Relationship Id="rId21" Type="http://schemas.openxmlformats.org/officeDocument/2006/relationships/image" Target="../media/image398.jpg"/><Relationship Id="rId7" Type="http://schemas.openxmlformats.org/officeDocument/2006/relationships/image" Target="../media/image384.png"/><Relationship Id="rId12" Type="http://schemas.openxmlformats.org/officeDocument/2006/relationships/image" Target="../media/image389.jpg"/><Relationship Id="rId17" Type="http://schemas.openxmlformats.org/officeDocument/2006/relationships/image" Target="../media/image394.jpg"/><Relationship Id="rId25" Type="http://schemas.openxmlformats.org/officeDocument/2006/relationships/image" Target="../media/image402.jpg"/><Relationship Id="rId2" Type="http://schemas.openxmlformats.org/officeDocument/2006/relationships/image" Target="../media/image380.png"/><Relationship Id="rId16" Type="http://schemas.openxmlformats.org/officeDocument/2006/relationships/image" Target="../media/image393.jpg"/><Relationship Id="rId20" Type="http://schemas.openxmlformats.org/officeDocument/2006/relationships/image" Target="../media/image39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3.png"/><Relationship Id="rId11" Type="http://schemas.openxmlformats.org/officeDocument/2006/relationships/image" Target="../media/image388.jpg"/><Relationship Id="rId24" Type="http://schemas.openxmlformats.org/officeDocument/2006/relationships/image" Target="../media/image401.jpg"/><Relationship Id="rId5" Type="http://schemas.openxmlformats.org/officeDocument/2006/relationships/image" Target="../media/image382.png"/><Relationship Id="rId15" Type="http://schemas.openxmlformats.org/officeDocument/2006/relationships/image" Target="../media/image392.jpg"/><Relationship Id="rId23" Type="http://schemas.openxmlformats.org/officeDocument/2006/relationships/image" Target="../media/image400.jpg"/><Relationship Id="rId10" Type="http://schemas.openxmlformats.org/officeDocument/2006/relationships/image" Target="../media/image387.jpg"/><Relationship Id="rId19" Type="http://schemas.openxmlformats.org/officeDocument/2006/relationships/image" Target="../media/image396.jpg"/><Relationship Id="rId4" Type="http://schemas.openxmlformats.org/officeDocument/2006/relationships/image" Target="../media/image381.png"/><Relationship Id="rId9" Type="http://schemas.openxmlformats.org/officeDocument/2006/relationships/image" Target="../media/image386.png"/><Relationship Id="rId14" Type="http://schemas.openxmlformats.org/officeDocument/2006/relationships/image" Target="../media/image391.jpg"/><Relationship Id="rId22" Type="http://schemas.openxmlformats.org/officeDocument/2006/relationships/image" Target="../media/image399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5.png"/><Relationship Id="rId13" Type="http://schemas.openxmlformats.org/officeDocument/2006/relationships/image" Target="../media/image410.png"/><Relationship Id="rId3" Type="http://schemas.openxmlformats.org/officeDocument/2006/relationships/image" Target="../media/image257.png"/><Relationship Id="rId7" Type="http://schemas.openxmlformats.org/officeDocument/2006/relationships/image" Target="../media/image404.png"/><Relationship Id="rId12" Type="http://schemas.openxmlformats.org/officeDocument/2006/relationships/image" Target="../media/image409.jpg"/><Relationship Id="rId2" Type="http://schemas.openxmlformats.org/officeDocument/2006/relationships/image" Target="../media/image380.png"/><Relationship Id="rId16" Type="http://schemas.openxmlformats.org/officeDocument/2006/relationships/image" Target="../media/image4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3.jpg"/><Relationship Id="rId11" Type="http://schemas.openxmlformats.org/officeDocument/2006/relationships/image" Target="../media/image408.png"/><Relationship Id="rId5" Type="http://schemas.openxmlformats.org/officeDocument/2006/relationships/image" Target="../media/image291.png"/><Relationship Id="rId15" Type="http://schemas.openxmlformats.org/officeDocument/2006/relationships/image" Target="../media/image412.jpg"/><Relationship Id="rId10" Type="http://schemas.openxmlformats.org/officeDocument/2006/relationships/image" Target="../media/image407.jpg"/><Relationship Id="rId4" Type="http://schemas.openxmlformats.org/officeDocument/2006/relationships/image" Target="../media/image381.png"/><Relationship Id="rId9" Type="http://schemas.openxmlformats.org/officeDocument/2006/relationships/image" Target="../media/image406.png"/><Relationship Id="rId14" Type="http://schemas.openxmlformats.org/officeDocument/2006/relationships/image" Target="../media/image41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6.png"/><Relationship Id="rId2" Type="http://schemas.openxmlformats.org/officeDocument/2006/relationships/image" Target="../media/image4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8.jpg"/><Relationship Id="rId4" Type="http://schemas.openxmlformats.org/officeDocument/2006/relationships/image" Target="../media/image417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5.jpg"/><Relationship Id="rId13" Type="http://schemas.openxmlformats.org/officeDocument/2006/relationships/image" Target="../media/image430.png"/><Relationship Id="rId18" Type="http://schemas.openxmlformats.org/officeDocument/2006/relationships/image" Target="../media/image435.png"/><Relationship Id="rId26" Type="http://schemas.openxmlformats.org/officeDocument/2006/relationships/image" Target="../media/image443.png"/><Relationship Id="rId3" Type="http://schemas.openxmlformats.org/officeDocument/2006/relationships/image" Target="../media/image420.png"/><Relationship Id="rId21" Type="http://schemas.openxmlformats.org/officeDocument/2006/relationships/image" Target="../media/image438.png"/><Relationship Id="rId7" Type="http://schemas.openxmlformats.org/officeDocument/2006/relationships/image" Target="../media/image424.png"/><Relationship Id="rId12" Type="http://schemas.openxmlformats.org/officeDocument/2006/relationships/image" Target="../media/image429.png"/><Relationship Id="rId17" Type="http://schemas.openxmlformats.org/officeDocument/2006/relationships/image" Target="../media/image434.png"/><Relationship Id="rId25" Type="http://schemas.openxmlformats.org/officeDocument/2006/relationships/image" Target="../media/image442.png"/><Relationship Id="rId2" Type="http://schemas.openxmlformats.org/officeDocument/2006/relationships/image" Target="../media/image419.png"/><Relationship Id="rId16" Type="http://schemas.openxmlformats.org/officeDocument/2006/relationships/image" Target="../media/image433.png"/><Relationship Id="rId20" Type="http://schemas.openxmlformats.org/officeDocument/2006/relationships/image" Target="../media/image4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3.png"/><Relationship Id="rId11" Type="http://schemas.openxmlformats.org/officeDocument/2006/relationships/image" Target="../media/image428.png"/><Relationship Id="rId24" Type="http://schemas.openxmlformats.org/officeDocument/2006/relationships/image" Target="../media/image441.png"/><Relationship Id="rId5" Type="http://schemas.openxmlformats.org/officeDocument/2006/relationships/image" Target="../media/image422.png"/><Relationship Id="rId15" Type="http://schemas.openxmlformats.org/officeDocument/2006/relationships/image" Target="../media/image432.jpg"/><Relationship Id="rId23" Type="http://schemas.openxmlformats.org/officeDocument/2006/relationships/image" Target="../media/image440.png"/><Relationship Id="rId28" Type="http://schemas.openxmlformats.org/officeDocument/2006/relationships/image" Target="../media/image445.jpg"/><Relationship Id="rId10" Type="http://schemas.openxmlformats.org/officeDocument/2006/relationships/image" Target="../media/image427.png"/><Relationship Id="rId19" Type="http://schemas.openxmlformats.org/officeDocument/2006/relationships/image" Target="../media/image436.png"/><Relationship Id="rId4" Type="http://schemas.openxmlformats.org/officeDocument/2006/relationships/image" Target="../media/image421.png"/><Relationship Id="rId9" Type="http://schemas.openxmlformats.org/officeDocument/2006/relationships/image" Target="../media/image426.png"/><Relationship Id="rId14" Type="http://schemas.openxmlformats.org/officeDocument/2006/relationships/image" Target="../media/image431.png"/><Relationship Id="rId22" Type="http://schemas.openxmlformats.org/officeDocument/2006/relationships/image" Target="../media/image439.png"/><Relationship Id="rId27" Type="http://schemas.openxmlformats.org/officeDocument/2006/relationships/image" Target="../media/image444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7.png"/><Relationship Id="rId18" Type="http://schemas.openxmlformats.org/officeDocument/2006/relationships/image" Target="../media/image462.png"/><Relationship Id="rId26" Type="http://schemas.openxmlformats.org/officeDocument/2006/relationships/image" Target="../media/image470.png"/><Relationship Id="rId21" Type="http://schemas.openxmlformats.org/officeDocument/2006/relationships/image" Target="../media/image465.png"/><Relationship Id="rId34" Type="http://schemas.openxmlformats.org/officeDocument/2006/relationships/image" Target="../media/image478.png"/><Relationship Id="rId7" Type="http://schemas.openxmlformats.org/officeDocument/2006/relationships/image" Target="../media/image451.png"/><Relationship Id="rId12" Type="http://schemas.openxmlformats.org/officeDocument/2006/relationships/image" Target="../media/image456.png"/><Relationship Id="rId17" Type="http://schemas.openxmlformats.org/officeDocument/2006/relationships/image" Target="../media/image461.png"/><Relationship Id="rId25" Type="http://schemas.openxmlformats.org/officeDocument/2006/relationships/image" Target="../media/image469.png"/><Relationship Id="rId33" Type="http://schemas.openxmlformats.org/officeDocument/2006/relationships/image" Target="../media/image477.png"/><Relationship Id="rId2" Type="http://schemas.openxmlformats.org/officeDocument/2006/relationships/image" Target="../media/image446.png"/><Relationship Id="rId16" Type="http://schemas.openxmlformats.org/officeDocument/2006/relationships/image" Target="../media/image460.png"/><Relationship Id="rId20" Type="http://schemas.openxmlformats.org/officeDocument/2006/relationships/image" Target="../media/image464.png"/><Relationship Id="rId29" Type="http://schemas.openxmlformats.org/officeDocument/2006/relationships/image" Target="../media/image4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0.png"/><Relationship Id="rId11" Type="http://schemas.openxmlformats.org/officeDocument/2006/relationships/image" Target="../media/image455.png"/><Relationship Id="rId24" Type="http://schemas.openxmlformats.org/officeDocument/2006/relationships/image" Target="../media/image468.png"/><Relationship Id="rId32" Type="http://schemas.openxmlformats.org/officeDocument/2006/relationships/image" Target="../media/image476.png"/><Relationship Id="rId37" Type="http://schemas.openxmlformats.org/officeDocument/2006/relationships/image" Target="../media/image481.png"/><Relationship Id="rId5" Type="http://schemas.openxmlformats.org/officeDocument/2006/relationships/image" Target="../media/image449.png"/><Relationship Id="rId15" Type="http://schemas.openxmlformats.org/officeDocument/2006/relationships/image" Target="../media/image459.png"/><Relationship Id="rId23" Type="http://schemas.openxmlformats.org/officeDocument/2006/relationships/image" Target="../media/image467.png"/><Relationship Id="rId28" Type="http://schemas.openxmlformats.org/officeDocument/2006/relationships/image" Target="../media/image472.png"/><Relationship Id="rId36" Type="http://schemas.openxmlformats.org/officeDocument/2006/relationships/image" Target="../media/image480.png"/><Relationship Id="rId10" Type="http://schemas.openxmlformats.org/officeDocument/2006/relationships/image" Target="../media/image454.png"/><Relationship Id="rId19" Type="http://schemas.openxmlformats.org/officeDocument/2006/relationships/image" Target="../media/image463.png"/><Relationship Id="rId31" Type="http://schemas.openxmlformats.org/officeDocument/2006/relationships/image" Target="../media/image475.png"/><Relationship Id="rId4" Type="http://schemas.openxmlformats.org/officeDocument/2006/relationships/image" Target="../media/image448.png"/><Relationship Id="rId9" Type="http://schemas.openxmlformats.org/officeDocument/2006/relationships/image" Target="../media/image453.png"/><Relationship Id="rId14" Type="http://schemas.openxmlformats.org/officeDocument/2006/relationships/image" Target="../media/image458.png"/><Relationship Id="rId22" Type="http://schemas.openxmlformats.org/officeDocument/2006/relationships/image" Target="../media/image466.png"/><Relationship Id="rId27" Type="http://schemas.openxmlformats.org/officeDocument/2006/relationships/image" Target="../media/image471.png"/><Relationship Id="rId30" Type="http://schemas.openxmlformats.org/officeDocument/2006/relationships/image" Target="../media/image474.png"/><Relationship Id="rId35" Type="http://schemas.openxmlformats.org/officeDocument/2006/relationships/image" Target="../media/image479.png"/><Relationship Id="rId8" Type="http://schemas.openxmlformats.org/officeDocument/2006/relationships/image" Target="../media/image452.png"/><Relationship Id="rId3" Type="http://schemas.openxmlformats.org/officeDocument/2006/relationships/image" Target="../media/image447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4.png"/><Relationship Id="rId18" Type="http://schemas.openxmlformats.org/officeDocument/2006/relationships/image" Target="../media/image489.png"/><Relationship Id="rId26" Type="http://schemas.openxmlformats.org/officeDocument/2006/relationships/image" Target="../media/image474.png"/><Relationship Id="rId3" Type="http://schemas.openxmlformats.org/officeDocument/2006/relationships/image" Target="../media/image448.png"/><Relationship Id="rId21" Type="http://schemas.openxmlformats.org/officeDocument/2006/relationships/image" Target="../media/image492.png"/><Relationship Id="rId34" Type="http://schemas.openxmlformats.org/officeDocument/2006/relationships/image" Target="../media/image496.png"/><Relationship Id="rId7" Type="http://schemas.openxmlformats.org/officeDocument/2006/relationships/image" Target="../media/image452.png"/><Relationship Id="rId12" Type="http://schemas.openxmlformats.org/officeDocument/2006/relationships/image" Target="../media/image483.png"/><Relationship Id="rId17" Type="http://schemas.openxmlformats.org/officeDocument/2006/relationships/image" Target="../media/image488.png"/><Relationship Id="rId25" Type="http://schemas.openxmlformats.org/officeDocument/2006/relationships/image" Target="../media/image495.png"/><Relationship Id="rId33" Type="http://schemas.openxmlformats.org/officeDocument/2006/relationships/image" Target="../media/image481.png"/><Relationship Id="rId2" Type="http://schemas.openxmlformats.org/officeDocument/2006/relationships/image" Target="../media/image447.png"/><Relationship Id="rId16" Type="http://schemas.openxmlformats.org/officeDocument/2006/relationships/image" Target="../media/image487.png"/><Relationship Id="rId20" Type="http://schemas.openxmlformats.org/officeDocument/2006/relationships/image" Target="../media/image491.png"/><Relationship Id="rId29" Type="http://schemas.openxmlformats.org/officeDocument/2006/relationships/image" Target="../media/image4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1.png"/><Relationship Id="rId11" Type="http://schemas.openxmlformats.org/officeDocument/2006/relationships/image" Target="../media/image482.png"/><Relationship Id="rId24" Type="http://schemas.openxmlformats.org/officeDocument/2006/relationships/image" Target="../media/image494.png"/><Relationship Id="rId32" Type="http://schemas.openxmlformats.org/officeDocument/2006/relationships/image" Target="../media/image480.png"/><Relationship Id="rId5" Type="http://schemas.openxmlformats.org/officeDocument/2006/relationships/image" Target="../media/image450.png"/><Relationship Id="rId15" Type="http://schemas.openxmlformats.org/officeDocument/2006/relationships/image" Target="../media/image486.png"/><Relationship Id="rId23" Type="http://schemas.openxmlformats.org/officeDocument/2006/relationships/image" Target="../media/image471.png"/><Relationship Id="rId28" Type="http://schemas.openxmlformats.org/officeDocument/2006/relationships/image" Target="../media/image476.png"/><Relationship Id="rId10" Type="http://schemas.openxmlformats.org/officeDocument/2006/relationships/image" Target="../media/image455.png"/><Relationship Id="rId19" Type="http://schemas.openxmlformats.org/officeDocument/2006/relationships/image" Target="../media/image490.png"/><Relationship Id="rId31" Type="http://schemas.openxmlformats.org/officeDocument/2006/relationships/image" Target="../media/image479.png"/><Relationship Id="rId4" Type="http://schemas.openxmlformats.org/officeDocument/2006/relationships/image" Target="../media/image449.png"/><Relationship Id="rId9" Type="http://schemas.openxmlformats.org/officeDocument/2006/relationships/image" Target="../media/image454.png"/><Relationship Id="rId14" Type="http://schemas.openxmlformats.org/officeDocument/2006/relationships/image" Target="../media/image485.png"/><Relationship Id="rId22" Type="http://schemas.openxmlformats.org/officeDocument/2006/relationships/image" Target="../media/image493.png"/><Relationship Id="rId27" Type="http://schemas.openxmlformats.org/officeDocument/2006/relationships/image" Target="../media/image475.png"/><Relationship Id="rId30" Type="http://schemas.openxmlformats.org/officeDocument/2006/relationships/image" Target="../media/image478.png"/><Relationship Id="rId8" Type="http://schemas.openxmlformats.org/officeDocument/2006/relationships/image" Target="../media/image45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3.png"/><Relationship Id="rId3" Type="http://schemas.openxmlformats.org/officeDocument/2006/relationships/image" Target="../media/image498.png"/><Relationship Id="rId7" Type="http://schemas.openxmlformats.org/officeDocument/2006/relationships/image" Target="../media/image502.png"/><Relationship Id="rId2" Type="http://schemas.openxmlformats.org/officeDocument/2006/relationships/image" Target="../media/image4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1.png"/><Relationship Id="rId5" Type="http://schemas.openxmlformats.org/officeDocument/2006/relationships/image" Target="../media/image500.png"/><Relationship Id="rId4" Type="http://schemas.openxmlformats.org/officeDocument/2006/relationships/image" Target="../media/image49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5.png"/><Relationship Id="rId2" Type="http://schemas.openxmlformats.org/officeDocument/2006/relationships/image" Target="../media/image50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7.jpg"/><Relationship Id="rId4" Type="http://schemas.openxmlformats.org/officeDocument/2006/relationships/image" Target="../media/image50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4.png"/><Relationship Id="rId3" Type="http://schemas.openxmlformats.org/officeDocument/2006/relationships/image" Target="../media/image509.png"/><Relationship Id="rId7" Type="http://schemas.openxmlformats.org/officeDocument/2006/relationships/image" Target="../media/image513.png"/><Relationship Id="rId2" Type="http://schemas.openxmlformats.org/officeDocument/2006/relationships/image" Target="../media/image50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2.png"/><Relationship Id="rId11" Type="http://schemas.openxmlformats.org/officeDocument/2006/relationships/image" Target="../media/image517.png"/><Relationship Id="rId5" Type="http://schemas.openxmlformats.org/officeDocument/2006/relationships/image" Target="../media/image511.jpg"/><Relationship Id="rId10" Type="http://schemas.openxmlformats.org/officeDocument/2006/relationships/image" Target="../media/image516.png"/><Relationship Id="rId4" Type="http://schemas.openxmlformats.org/officeDocument/2006/relationships/image" Target="../media/image510.jpg"/><Relationship Id="rId9" Type="http://schemas.openxmlformats.org/officeDocument/2006/relationships/image" Target="../media/image5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9.png"/><Relationship Id="rId2" Type="http://schemas.openxmlformats.org/officeDocument/2006/relationships/image" Target="../media/image5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2.png"/><Relationship Id="rId5" Type="http://schemas.openxmlformats.org/officeDocument/2006/relationships/image" Target="../media/image521.png"/><Relationship Id="rId4" Type="http://schemas.openxmlformats.org/officeDocument/2006/relationships/image" Target="../media/image5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image" Target="../media/image535.png"/><Relationship Id="rId18" Type="http://schemas.openxmlformats.org/officeDocument/2006/relationships/image" Target="../media/image540.png"/><Relationship Id="rId26" Type="http://schemas.openxmlformats.org/officeDocument/2006/relationships/image" Target="../media/image548.png"/><Relationship Id="rId3" Type="http://schemas.openxmlformats.org/officeDocument/2006/relationships/image" Target="../media/image525.png"/><Relationship Id="rId21" Type="http://schemas.openxmlformats.org/officeDocument/2006/relationships/image" Target="../media/image543.png"/><Relationship Id="rId7" Type="http://schemas.openxmlformats.org/officeDocument/2006/relationships/image" Target="../media/image529.png"/><Relationship Id="rId12" Type="http://schemas.openxmlformats.org/officeDocument/2006/relationships/image" Target="../media/image534.png"/><Relationship Id="rId17" Type="http://schemas.openxmlformats.org/officeDocument/2006/relationships/image" Target="../media/image539.png"/><Relationship Id="rId25" Type="http://schemas.openxmlformats.org/officeDocument/2006/relationships/image" Target="../media/image547.png"/><Relationship Id="rId2" Type="http://schemas.openxmlformats.org/officeDocument/2006/relationships/image" Target="../media/image524.png"/><Relationship Id="rId16" Type="http://schemas.openxmlformats.org/officeDocument/2006/relationships/image" Target="../media/image538.png"/><Relationship Id="rId20" Type="http://schemas.openxmlformats.org/officeDocument/2006/relationships/image" Target="../media/image542.png"/><Relationship Id="rId29" Type="http://schemas.openxmlformats.org/officeDocument/2006/relationships/image" Target="../media/image5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8.png"/><Relationship Id="rId11" Type="http://schemas.openxmlformats.org/officeDocument/2006/relationships/image" Target="../media/image533.png"/><Relationship Id="rId24" Type="http://schemas.openxmlformats.org/officeDocument/2006/relationships/image" Target="../media/image546.png"/><Relationship Id="rId5" Type="http://schemas.openxmlformats.org/officeDocument/2006/relationships/image" Target="../media/image527.png"/><Relationship Id="rId15" Type="http://schemas.openxmlformats.org/officeDocument/2006/relationships/image" Target="../media/image537.png"/><Relationship Id="rId23" Type="http://schemas.openxmlformats.org/officeDocument/2006/relationships/image" Target="../media/image545.png"/><Relationship Id="rId28" Type="http://schemas.openxmlformats.org/officeDocument/2006/relationships/image" Target="../media/image550.png"/><Relationship Id="rId10" Type="http://schemas.openxmlformats.org/officeDocument/2006/relationships/image" Target="../media/image532.png"/><Relationship Id="rId19" Type="http://schemas.openxmlformats.org/officeDocument/2006/relationships/image" Target="../media/image541.png"/><Relationship Id="rId4" Type="http://schemas.openxmlformats.org/officeDocument/2006/relationships/image" Target="../media/image526.png"/><Relationship Id="rId9" Type="http://schemas.openxmlformats.org/officeDocument/2006/relationships/image" Target="../media/image531.png"/><Relationship Id="rId14" Type="http://schemas.openxmlformats.org/officeDocument/2006/relationships/image" Target="../media/image536.png"/><Relationship Id="rId22" Type="http://schemas.openxmlformats.org/officeDocument/2006/relationships/image" Target="../media/image544.png"/><Relationship Id="rId27" Type="http://schemas.openxmlformats.org/officeDocument/2006/relationships/image" Target="../media/image549.png"/><Relationship Id="rId30" Type="http://schemas.openxmlformats.org/officeDocument/2006/relationships/image" Target="../media/image55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9.png"/><Relationship Id="rId13" Type="http://schemas.openxmlformats.org/officeDocument/2006/relationships/image" Target="../media/image564.png"/><Relationship Id="rId18" Type="http://schemas.openxmlformats.org/officeDocument/2006/relationships/image" Target="../media/image569.png"/><Relationship Id="rId3" Type="http://schemas.openxmlformats.org/officeDocument/2006/relationships/image" Target="../media/image554.png"/><Relationship Id="rId21" Type="http://schemas.openxmlformats.org/officeDocument/2006/relationships/image" Target="../media/image572.png"/><Relationship Id="rId7" Type="http://schemas.openxmlformats.org/officeDocument/2006/relationships/image" Target="../media/image558.png"/><Relationship Id="rId12" Type="http://schemas.openxmlformats.org/officeDocument/2006/relationships/image" Target="../media/image563.png"/><Relationship Id="rId17" Type="http://schemas.openxmlformats.org/officeDocument/2006/relationships/image" Target="../media/image568.png"/><Relationship Id="rId25" Type="http://schemas.openxmlformats.org/officeDocument/2006/relationships/image" Target="../media/image576.png"/><Relationship Id="rId2" Type="http://schemas.openxmlformats.org/officeDocument/2006/relationships/image" Target="../media/image553.png"/><Relationship Id="rId16" Type="http://schemas.openxmlformats.org/officeDocument/2006/relationships/image" Target="../media/image567.png"/><Relationship Id="rId20" Type="http://schemas.openxmlformats.org/officeDocument/2006/relationships/image" Target="../media/image5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7.png"/><Relationship Id="rId11" Type="http://schemas.openxmlformats.org/officeDocument/2006/relationships/image" Target="../media/image562.png"/><Relationship Id="rId24" Type="http://schemas.openxmlformats.org/officeDocument/2006/relationships/image" Target="../media/image575.png"/><Relationship Id="rId5" Type="http://schemas.openxmlformats.org/officeDocument/2006/relationships/image" Target="../media/image556.png"/><Relationship Id="rId15" Type="http://schemas.openxmlformats.org/officeDocument/2006/relationships/image" Target="../media/image566.png"/><Relationship Id="rId23" Type="http://schemas.openxmlformats.org/officeDocument/2006/relationships/image" Target="../media/image574.png"/><Relationship Id="rId10" Type="http://schemas.openxmlformats.org/officeDocument/2006/relationships/image" Target="../media/image561.png"/><Relationship Id="rId19" Type="http://schemas.openxmlformats.org/officeDocument/2006/relationships/image" Target="../media/image570.png"/><Relationship Id="rId4" Type="http://schemas.openxmlformats.org/officeDocument/2006/relationships/image" Target="../media/image555.png"/><Relationship Id="rId9" Type="http://schemas.openxmlformats.org/officeDocument/2006/relationships/image" Target="../media/image560.png"/><Relationship Id="rId14" Type="http://schemas.openxmlformats.org/officeDocument/2006/relationships/image" Target="../media/image565.png"/><Relationship Id="rId22" Type="http://schemas.openxmlformats.org/officeDocument/2006/relationships/image" Target="../media/image57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3.png"/><Relationship Id="rId13" Type="http://schemas.openxmlformats.org/officeDocument/2006/relationships/image" Target="../media/image588.png"/><Relationship Id="rId18" Type="http://schemas.openxmlformats.org/officeDocument/2006/relationships/image" Target="../media/image593.jpg"/><Relationship Id="rId3" Type="http://schemas.openxmlformats.org/officeDocument/2006/relationships/image" Target="../media/image578.png"/><Relationship Id="rId21" Type="http://schemas.openxmlformats.org/officeDocument/2006/relationships/image" Target="../media/image596.jpg"/><Relationship Id="rId7" Type="http://schemas.openxmlformats.org/officeDocument/2006/relationships/image" Target="../media/image582.png"/><Relationship Id="rId12" Type="http://schemas.openxmlformats.org/officeDocument/2006/relationships/image" Target="../media/image587.png"/><Relationship Id="rId17" Type="http://schemas.openxmlformats.org/officeDocument/2006/relationships/image" Target="../media/image592.jpg"/><Relationship Id="rId2" Type="http://schemas.openxmlformats.org/officeDocument/2006/relationships/image" Target="../media/image577.png"/><Relationship Id="rId16" Type="http://schemas.openxmlformats.org/officeDocument/2006/relationships/image" Target="../media/image591.png"/><Relationship Id="rId20" Type="http://schemas.openxmlformats.org/officeDocument/2006/relationships/image" Target="../media/image59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1.png"/><Relationship Id="rId11" Type="http://schemas.openxmlformats.org/officeDocument/2006/relationships/image" Target="../media/image586.png"/><Relationship Id="rId24" Type="http://schemas.openxmlformats.org/officeDocument/2006/relationships/image" Target="../media/image599.png"/><Relationship Id="rId5" Type="http://schemas.openxmlformats.org/officeDocument/2006/relationships/image" Target="../media/image580.png"/><Relationship Id="rId15" Type="http://schemas.openxmlformats.org/officeDocument/2006/relationships/image" Target="../media/image590.png"/><Relationship Id="rId23" Type="http://schemas.openxmlformats.org/officeDocument/2006/relationships/image" Target="../media/image598.png"/><Relationship Id="rId10" Type="http://schemas.openxmlformats.org/officeDocument/2006/relationships/image" Target="../media/image585.png"/><Relationship Id="rId19" Type="http://schemas.openxmlformats.org/officeDocument/2006/relationships/image" Target="../media/image594.jpg"/><Relationship Id="rId4" Type="http://schemas.openxmlformats.org/officeDocument/2006/relationships/image" Target="../media/image579.png"/><Relationship Id="rId9" Type="http://schemas.openxmlformats.org/officeDocument/2006/relationships/image" Target="../media/image584.png"/><Relationship Id="rId14" Type="http://schemas.openxmlformats.org/officeDocument/2006/relationships/image" Target="../media/image589.png"/><Relationship Id="rId22" Type="http://schemas.openxmlformats.org/officeDocument/2006/relationships/image" Target="../media/image597.jp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5.jpg"/><Relationship Id="rId13" Type="http://schemas.openxmlformats.org/officeDocument/2006/relationships/image" Target="../media/image610.png"/><Relationship Id="rId18" Type="http://schemas.openxmlformats.org/officeDocument/2006/relationships/image" Target="../media/image615.png"/><Relationship Id="rId3" Type="http://schemas.openxmlformats.org/officeDocument/2006/relationships/image" Target="../media/image601.png"/><Relationship Id="rId7" Type="http://schemas.openxmlformats.org/officeDocument/2006/relationships/image" Target="../media/image291.png"/><Relationship Id="rId12" Type="http://schemas.openxmlformats.org/officeDocument/2006/relationships/image" Target="../media/image609.png"/><Relationship Id="rId17" Type="http://schemas.openxmlformats.org/officeDocument/2006/relationships/image" Target="../media/image614.jpg"/><Relationship Id="rId2" Type="http://schemas.openxmlformats.org/officeDocument/2006/relationships/image" Target="../media/image600.png"/><Relationship Id="rId16" Type="http://schemas.openxmlformats.org/officeDocument/2006/relationships/image" Target="../media/image6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4.jpg"/><Relationship Id="rId11" Type="http://schemas.openxmlformats.org/officeDocument/2006/relationships/image" Target="../media/image608.jpg"/><Relationship Id="rId5" Type="http://schemas.openxmlformats.org/officeDocument/2006/relationships/image" Target="../media/image603.jpg"/><Relationship Id="rId15" Type="http://schemas.openxmlformats.org/officeDocument/2006/relationships/image" Target="../media/image612.png"/><Relationship Id="rId10" Type="http://schemas.openxmlformats.org/officeDocument/2006/relationships/image" Target="../media/image607.jpg"/><Relationship Id="rId4" Type="http://schemas.openxmlformats.org/officeDocument/2006/relationships/image" Target="../media/image602.png"/><Relationship Id="rId9" Type="http://schemas.openxmlformats.org/officeDocument/2006/relationships/image" Target="../media/image606.png"/><Relationship Id="rId14" Type="http://schemas.openxmlformats.org/officeDocument/2006/relationships/image" Target="../media/image61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2.png"/><Relationship Id="rId3" Type="http://schemas.openxmlformats.org/officeDocument/2006/relationships/image" Target="../media/image617.png"/><Relationship Id="rId7" Type="http://schemas.openxmlformats.org/officeDocument/2006/relationships/image" Target="../media/image621.jpg"/><Relationship Id="rId2" Type="http://schemas.openxmlformats.org/officeDocument/2006/relationships/image" Target="../media/image6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0.png"/><Relationship Id="rId5" Type="http://schemas.openxmlformats.org/officeDocument/2006/relationships/image" Target="../media/image619.png"/><Relationship Id="rId10" Type="http://schemas.openxmlformats.org/officeDocument/2006/relationships/image" Target="../media/image624.png"/><Relationship Id="rId4" Type="http://schemas.openxmlformats.org/officeDocument/2006/relationships/image" Target="../media/image618.jpg"/><Relationship Id="rId9" Type="http://schemas.openxmlformats.org/officeDocument/2006/relationships/image" Target="../media/image62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7.png"/><Relationship Id="rId2" Type="http://schemas.openxmlformats.org/officeDocument/2006/relationships/image" Target="../media/image62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9.png"/><Relationship Id="rId4" Type="http://schemas.openxmlformats.org/officeDocument/2006/relationships/image" Target="../media/image6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1.jp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3.png"/><Relationship Id="rId4" Type="http://schemas.openxmlformats.org/officeDocument/2006/relationships/image" Target="../media/image63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image" Target="../media/image645.png"/><Relationship Id="rId18" Type="http://schemas.openxmlformats.org/officeDocument/2006/relationships/image" Target="../media/image650.png"/><Relationship Id="rId26" Type="http://schemas.openxmlformats.org/officeDocument/2006/relationships/image" Target="../media/image658.png"/><Relationship Id="rId3" Type="http://schemas.openxmlformats.org/officeDocument/2006/relationships/image" Target="../media/image635.png"/><Relationship Id="rId21" Type="http://schemas.openxmlformats.org/officeDocument/2006/relationships/image" Target="../media/image653.png"/><Relationship Id="rId7" Type="http://schemas.openxmlformats.org/officeDocument/2006/relationships/image" Target="../media/image639.png"/><Relationship Id="rId12" Type="http://schemas.openxmlformats.org/officeDocument/2006/relationships/image" Target="../media/image644.png"/><Relationship Id="rId17" Type="http://schemas.openxmlformats.org/officeDocument/2006/relationships/image" Target="../media/image649.png"/><Relationship Id="rId25" Type="http://schemas.openxmlformats.org/officeDocument/2006/relationships/image" Target="../media/image657.png"/><Relationship Id="rId2" Type="http://schemas.openxmlformats.org/officeDocument/2006/relationships/image" Target="../media/image634.png"/><Relationship Id="rId16" Type="http://schemas.openxmlformats.org/officeDocument/2006/relationships/image" Target="../media/image648.png"/><Relationship Id="rId20" Type="http://schemas.openxmlformats.org/officeDocument/2006/relationships/image" Target="../media/image6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8.png"/><Relationship Id="rId11" Type="http://schemas.openxmlformats.org/officeDocument/2006/relationships/image" Target="../media/image643.png"/><Relationship Id="rId24" Type="http://schemas.openxmlformats.org/officeDocument/2006/relationships/image" Target="../media/image656.png"/><Relationship Id="rId5" Type="http://schemas.openxmlformats.org/officeDocument/2006/relationships/image" Target="../media/image637.png"/><Relationship Id="rId15" Type="http://schemas.openxmlformats.org/officeDocument/2006/relationships/image" Target="../media/image647.png"/><Relationship Id="rId23" Type="http://schemas.openxmlformats.org/officeDocument/2006/relationships/image" Target="../media/image655.png"/><Relationship Id="rId10" Type="http://schemas.openxmlformats.org/officeDocument/2006/relationships/image" Target="../media/image642.png"/><Relationship Id="rId19" Type="http://schemas.openxmlformats.org/officeDocument/2006/relationships/image" Target="../media/image651.png"/><Relationship Id="rId4" Type="http://schemas.openxmlformats.org/officeDocument/2006/relationships/image" Target="../media/image636.png"/><Relationship Id="rId9" Type="http://schemas.openxmlformats.org/officeDocument/2006/relationships/image" Target="../media/image641.png"/><Relationship Id="rId14" Type="http://schemas.openxmlformats.org/officeDocument/2006/relationships/image" Target="../media/image646.png"/><Relationship Id="rId22" Type="http://schemas.openxmlformats.org/officeDocument/2006/relationships/image" Target="../media/image65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4.png"/><Relationship Id="rId13" Type="http://schemas.openxmlformats.org/officeDocument/2006/relationships/image" Target="../media/image667.png"/><Relationship Id="rId18" Type="http://schemas.openxmlformats.org/officeDocument/2006/relationships/image" Target="../media/image672.png"/><Relationship Id="rId26" Type="http://schemas.openxmlformats.org/officeDocument/2006/relationships/image" Target="../media/image678.png"/><Relationship Id="rId3" Type="http://schemas.openxmlformats.org/officeDocument/2006/relationships/image" Target="../media/image659.png"/><Relationship Id="rId21" Type="http://schemas.openxmlformats.org/officeDocument/2006/relationships/image" Target="../media/image674.png"/><Relationship Id="rId7" Type="http://schemas.openxmlformats.org/officeDocument/2006/relationships/image" Target="../media/image663.png"/><Relationship Id="rId12" Type="http://schemas.openxmlformats.org/officeDocument/2006/relationships/image" Target="../media/image637.png"/><Relationship Id="rId17" Type="http://schemas.openxmlformats.org/officeDocument/2006/relationships/image" Target="../media/image671.png"/><Relationship Id="rId25" Type="http://schemas.openxmlformats.org/officeDocument/2006/relationships/image" Target="../media/image677.png"/><Relationship Id="rId2" Type="http://schemas.openxmlformats.org/officeDocument/2006/relationships/image" Target="../media/image634.png"/><Relationship Id="rId16" Type="http://schemas.openxmlformats.org/officeDocument/2006/relationships/image" Target="../media/image670.png"/><Relationship Id="rId20" Type="http://schemas.openxmlformats.org/officeDocument/2006/relationships/image" Target="../media/image649.png"/><Relationship Id="rId29" Type="http://schemas.openxmlformats.org/officeDocument/2006/relationships/image" Target="../media/image6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2.png"/><Relationship Id="rId11" Type="http://schemas.openxmlformats.org/officeDocument/2006/relationships/image" Target="../media/image666.png"/><Relationship Id="rId24" Type="http://schemas.openxmlformats.org/officeDocument/2006/relationships/image" Target="../media/image676.png"/><Relationship Id="rId5" Type="http://schemas.openxmlformats.org/officeDocument/2006/relationships/image" Target="../media/image661.png"/><Relationship Id="rId15" Type="http://schemas.openxmlformats.org/officeDocument/2006/relationships/image" Target="../media/image669.png"/><Relationship Id="rId23" Type="http://schemas.openxmlformats.org/officeDocument/2006/relationships/image" Target="../media/image675.png"/><Relationship Id="rId28" Type="http://schemas.openxmlformats.org/officeDocument/2006/relationships/image" Target="../media/image680.png"/><Relationship Id="rId10" Type="http://schemas.openxmlformats.org/officeDocument/2006/relationships/image" Target="../media/image665.png"/><Relationship Id="rId19" Type="http://schemas.openxmlformats.org/officeDocument/2006/relationships/image" Target="../media/image673.png"/><Relationship Id="rId31" Type="http://schemas.openxmlformats.org/officeDocument/2006/relationships/image" Target="../media/image683.png"/><Relationship Id="rId4" Type="http://schemas.openxmlformats.org/officeDocument/2006/relationships/image" Target="../media/image660.png"/><Relationship Id="rId9" Type="http://schemas.openxmlformats.org/officeDocument/2006/relationships/image" Target="../media/image643.png"/><Relationship Id="rId14" Type="http://schemas.openxmlformats.org/officeDocument/2006/relationships/image" Target="../media/image668.png"/><Relationship Id="rId22" Type="http://schemas.openxmlformats.org/officeDocument/2006/relationships/image" Target="../media/image652.png"/><Relationship Id="rId27" Type="http://schemas.openxmlformats.org/officeDocument/2006/relationships/image" Target="../media/image679.png"/><Relationship Id="rId30" Type="http://schemas.openxmlformats.org/officeDocument/2006/relationships/image" Target="../media/image68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5.png"/><Relationship Id="rId2" Type="http://schemas.openxmlformats.org/officeDocument/2006/relationships/image" Target="../media/image68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8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4.png"/><Relationship Id="rId3" Type="http://schemas.openxmlformats.org/officeDocument/2006/relationships/image" Target="../media/image689.png"/><Relationship Id="rId7" Type="http://schemas.openxmlformats.org/officeDocument/2006/relationships/image" Target="../media/image693.png"/><Relationship Id="rId12" Type="http://schemas.openxmlformats.org/officeDocument/2006/relationships/image" Target="../media/image698.png"/><Relationship Id="rId2" Type="http://schemas.openxmlformats.org/officeDocument/2006/relationships/image" Target="../media/image68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2.png"/><Relationship Id="rId11" Type="http://schemas.openxmlformats.org/officeDocument/2006/relationships/image" Target="../media/image697.png"/><Relationship Id="rId5" Type="http://schemas.openxmlformats.org/officeDocument/2006/relationships/image" Target="../media/image691.png"/><Relationship Id="rId10" Type="http://schemas.openxmlformats.org/officeDocument/2006/relationships/image" Target="../media/image696.png"/><Relationship Id="rId4" Type="http://schemas.openxmlformats.org/officeDocument/2006/relationships/image" Target="../media/image690.png"/><Relationship Id="rId9" Type="http://schemas.openxmlformats.org/officeDocument/2006/relationships/image" Target="../media/image69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7" Type="http://schemas.openxmlformats.org/officeDocument/2006/relationships/image" Target="../media/image704.png"/><Relationship Id="rId2" Type="http://schemas.openxmlformats.org/officeDocument/2006/relationships/image" Target="../media/image6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3.png"/><Relationship Id="rId5" Type="http://schemas.openxmlformats.org/officeDocument/2006/relationships/image" Target="../media/image702.png"/><Relationship Id="rId4" Type="http://schemas.openxmlformats.org/officeDocument/2006/relationships/image" Target="../media/image70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2.png"/><Relationship Id="rId13" Type="http://schemas.openxmlformats.org/officeDocument/2006/relationships/image" Target="../media/image717.png"/><Relationship Id="rId3" Type="http://schemas.openxmlformats.org/officeDocument/2006/relationships/image" Target="../media/image707.png"/><Relationship Id="rId7" Type="http://schemas.openxmlformats.org/officeDocument/2006/relationships/image" Target="../media/image711.png"/><Relationship Id="rId12" Type="http://schemas.openxmlformats.org/officeDocument/2006/relationships/image" Target="../media/image716.png"/><Relationship Id="rId2" Type="http://schemas.openxmlformats.org/officeDocument/2006/relationships/image" Target="../media/image7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0.png"/><Relationship Id="rId11" Type="http://schemas.openxmlformats.org/officeDocument/2006/relationships/image" Target="../media/image715.png"/><Relationship Id="rId5" Type="http://schemas.openxmlformats.org/officeDocument/2006/relationships/image" Target="../media/image709.png"/><Relationship Id="rId15" Type="http://schemas.openxmlformats.org/officeDocument/2006/relationships/image" Target="../media/image718.png"/><Relationship Id="rId10" Type="http://schemas.openxmlformats.org/officeDocument/2006/relationships/image" Target="../media/image714.png"/><Relationship Id="rId4" Type="http://schemas.openxmlformats.org/officeDocument/2006/relationships/image" Target="../media/image708.png"/><Relationship Id="rId9" Type="http://schemas.openxmlformats.org/officeDocument/2006/relationships/image" Target="../media/image713.png"/><Relationship Id="rId14" Type="http://schemas.openxmlformats.org/officeDocument/2006/relationships/hyperlink" Target="https://www.avianca.com/base/es/trade/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png"/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22.png"/><Relationship Id="rId4" Type="http://schemas.openxmlformats.org/officeDocument/2006/relationships/image" Target="../media/image72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vianca.com/co/es/ndc/" TargetMode="External"/><Relationship Id="rId2" Type="http://schemas.openxmlformats.org/officeDocument/2006/relationships/image" Target="../media/image7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6.png"/><Relationship Id="rId5" Type="http://schemas.openxmlformats.org/officeDocument/2006/relationships/image" Target="../media/image725.png"/><Relationship Id="rId4" Type="http://schemas.openxmlformats.org/officeDocument/2006/relationships/image" Target="../media/image72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4.png"/><Relationship Id="rId13" Type="http://schemas.openxmlformats.org/officeDocument/2006/relationships/image" Target="../media/image739.png"/><Relationship Id="rId18" Type="http://schemas.openxmlformats.org/officeDocument/2006/relationships/image" Target="../media/image743.png"/><Relationship Id="rId3" Type="http://schemas.openxmlformats.org/officeDocument/2006/relationships/image" Target="../media/image729.png"/><Relationship Id="rId21" Type="http://schemas.openxmlformats.org/officeDocument/2006/relationships/image" Target="../media/image746.jpg"/><Relationship Id="rId7" Type="http://schemas.openxmlformats.org/officeDocument/2006/relationships/image" Target="../media/image733.png"/><Relationship Id="rId12" Type="http://schemas.openxmlformats.org/officeDocument/2006/relationships/image" Target="../media/image738.png"/><Relationship Id="rId17" Type="http://schemas.openxmlformats.org/officeDocument/2006/relationships/image" Target="../media/image742.png"/><Relationship Id="rId2" Type="http://schemas.openxmlformats.org/officeDocument/2006/relationships/image" Target="../media/image728.png"/><Relationship Id="rId16" Type="http://schemas.openxmlformats.org/officeDocument/2006/relationships/image" Target="../media/image431.png"/><Relationship Id="rId20" Type="http://schemas.openxmlformats.org/officeDocument/2006/relationships/image" Target="../media/image74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2.png"/><Relationship Id="rId11" Type="http://schemas.openxmlformats.org/officeDocument/2006/relationships/image" Target="../media/image737.png"/><Relationship Id="rId5" Type="http://schemas.openxmlformats.org/officeDocument/2006/relationships/image" Target="../media/image731.png"/><Relationship Id="rId15" Type="http://schemas.openxmlformats.org/officeDocument/2006/relationships/image" Target="../media/image741.png"/><Relationship Id="rId10" Type="http://schemas.openxmlformats.org/officeDocument/2006/relationships/image" Target="../media/image736.png"/><Relationship Id="rId19" Type="http://schemas.openxmlformats.org/officeDocument/2006/relationships/image" Target="../media/image744.jpg"/><Relationship Id="rId4" Type="http://schemas.openxmlformats.org/officeDocument/2006/relationships/image" Target="../media/image730.png"/><Relationship Id="rId9" Type="http://schemas.openxmlformats.org/officeDocument/2006/relationships/image" Target="../media/image735.png"/><Relationship Id="rId14" Type="http://schemas.openxmlformats.org/officeDocument/2006/relationships/image" Target="../media/image740.png"/><Relationship Id="rId22" Type="http://schemas.openxmlformats.org/officeDocument/2006/relationships/image" Target="../media/image74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9.jpg"/><Relationship Id="rId2" Type="http://schemas.openxmlformats.org/officeDocument/2006/relationships/image" Target="../media/image748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2.jpg"/><Relationship Id="rId2" Type="http://schemas.openxmlformats.org/officeDocument/2006/relationships/image" Target="../media/image7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5.png"/><Relationship Id="rId5" Type="http://schemas.openxmlformats.org/officeDocument/2006/relationships/image" Target="../media/image754.jpg"/><Relationship Id="rId4" Type="http://schemas.openxmlformats.org/officeDocument/2006/relationships/image" Target="../media/image753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36617" y="5827676"/>
            <a:ext cx="13515975" cy="3817620"/>
            <a:chOff x="1036617" y="5827676"/>
            <a:chExt cx="13515975" cy="38176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6617" y="5827676"/>
              <a:ext cx="13515400" cy="20078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617" y="7636835"/>
              <a:ext cx="7397785" cy="200810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21655" y="9661665"/>
            <a:ext cx="910590" cy="490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050" spc="70" dirty="0">
                <a:solidFill>
                  <a:srgbClr val="FFFFFF"/>
                </a:solidFill>
              </a:rPr>
              <a:t>2023</a:t>
            </a:r>
            <a:endParaRPr sz="305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B6B7AAC-8150-8966-1075-F7CDB8B9ACFF}"/>
              </a:ext>
            </a:extLst>
          </p:cNvPr>
          <p:cNvSpPr txBox="1"/>
          <p:nvPr/>
        </p:nvSpPr>
        <p:spPr>
          <a:xfrm>
            <a:off x="983698" y="10607189"/>
            <a:ext cx="3352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1 as of 12DEC23</a:t>
            </a:r>
            <a:endParaRPr lang="zh-HK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0758" y="5397950"/>
            <a:ext cx="5041265" cy="1081405"/>
            <a:chOff x="870758" y="5397950"/>
            <a:chExt cx="5041265" cy="1081405"/>
          </a:xfrm>
        </p:grpSpPr>
        <p:sp>
          <p:nvSpPr>
            <p:cNvPr id="3" name="object 3"/>
            <p:cNvSpPr/>
            <p:nvPr/>
          </p:nvSpPr>
          <p:spPr>
            <a:xfrm>
              <a:off x="1359539" y="5483393"/>
              <a:ext cx="4552950" cy="916305"/>
            </a:xfrm>
            <a:custGeom>
              <a:avLst/>
              <a:gdLst/>
              <a:ahLst/>
              <a:cxnLst/>
              <a:rect l="l" t="t" r="r" b="b"/>
              <a:pathLst>
                <a:path w="4552950" h="916304">
                  <a:moveTo>
                    <a:pt x="4094325" y="0"/>
                  </a:moveTo>
                  <a:lnTo>
                    <a:pt x="0" y="0"/>
                  </a:lnTo>
                  <a:lnTo>
                    <a:pt x="0" y="915993"/>
                  </a:lnTo>
                  <a:lnTo>
                    <a:pt x="4094325" y="915993"/>
                  </a:lnTo>
                  <a:lnTo>
                    <a:pt x="4552322" y="457996"/>
                  </a:lnTo>
                  <a:lnTo>
                    <a:pt x="40943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89566" y="5741186"/>
              <a:ext cx="2979071" cy="40208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89462" y="6083479"/>
              <a:ext cx="2813685" cy="16510"/>
            </a:xfrm>
            <a:custGeom>
              <a:avLst/>
              <a:gdLst/>
              <a:ahLst/>
              <a:cxnLst/>
              <a:rect l="l" t="t" r="r" b="b"/>
              <a:pathLst>
                <a:path w="2813685" h="16510">
                  <a:moveTo>
                    <a:pt x="2813317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813317" y="16334"/>
                  </a:lnTo>
                  <a:lnTo>
                    <a:pt x="28133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758" y="5397950"/>
              <a:ext cx="906590" cy="10812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4260" y="5668099"/>
              <a:ext cx="515785" cy="6050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97665" y="5483393"/>
              <a:ext cx="741680" cy="916305"/>
            </a:xfrm>
            <a:custGeom>
              <a:avLst/>
              <a:gdLst/>
              <a:ahLst/>
              <a:cxnLst/>
              <a:rect l="l" t="t" r="r" b="b"/>
              <a:pathLst>
                <a:path w="741680" h="916304">
                  <a:moveTo>
                    <a:pt x="370669" y="0"/>
                  </a:moveTo>
                  <a:lnTo>
                    <a:pt x="0" y="457996"/>
                  </a:lnTo>
                  <a:lnTo>
                    <a:pt x="370669" y="915993"/>
                  </a:lnTo>
                  <a:lnTo>
                    <a:pt x="741338" y="457996"/>
                  </a:lnTo>
                  <a:lnTo>
                    <a:pt x="370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17865" y="5816576"/>
              <a:ext cx="198527" cy="251301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309458" y="2798239"/>
            <a:ext cx="2291080" cy="2096135"/>
            <a:chOff x="2309458" y="2798239"/>
            <a:chExt cx="2291080" cy="209613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9458" y="2798239"/>
              <a:ext cx="2290610" cy="209585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567042" y="3033206"/>
              <a:ext cx="1775460" cy="1626235"/>
            </a:xfrm>
            <a:custGeom>
              <a:avLst/>
              <a:gdLst/>
              <a:ahLst/>
              <a:cxnLst/>
              <a:rect l="l" t="t" r="r" b="b"/>
              <a:pathLst>
                <a:path w="1775460" h="1626235">
                  <a:moveTo>
                    <a:pt x="887721" y="0"/>
                  </a:moveTo>
                  <a:lnTo>
                    <a:pt x="837349" y="1286"/>
                  </a:lnTo>
                  <a:lnTo>
                    <a:pt x="787714" y="5101"/>
                  </a:lnTo>
                  <a:lnTo>
                    <a:pt x="738891" y="11376"/>
                  </a:lnTo>
                  <a:lnTo>
                    <a:pt x="690955" y="20041"/>
                  </a:lnTo>
                  <a:lnTo>
                    <a:pt x="643980" y="31028"/>
                  </a:lnTo>
                  <a:lnTo>
                    <a:pt x="598042" y="44269"/>
                  </a:lnTo>
                  <a:lnTo>
                    <a:pt x="553216" y="59695"/>
                  </a:lnTo>
                  <a:lnTo>
                    <a:pt x="509576" y="77237"/>
                  </a:lnTo>
                  <a:lnTo>
                    <a:pt x="467198" y="96827"/>
                  </a:lnTo>
                  <a:lnTo>
                    <a:pt x="426156" y="118396"/>
                  </a:lnTo>
                  <a:lnTo>
                    <a:pt x="386526" y="141876"/>
                  </a:lnTo>
                  <a:lnTo>
                    <a:pt x="348382" y="167197"/>
                  </a:lnTo>
                  <a:lnTo>
                    <a:pt x="311800" y="194291"/>
                  </a:lnTo>
                  <a:lnTo>
                    <a:pt x="276854" y="223090"/>
                  </a:lnTo>
                  <a:lnTo>
                    <a:pt x="243619" y="253525"/>
                  </a:lnTo>
                  <a:lnTo>
                    <a:pt x="212171" y="285527"/>
                  </a:lnTo>
                  <a:lnTo>
                    <a:pt x="182583" y="319028"/>
                  </a:lnTo>
                  <a:lnTo>
                    <a:pt x="154932" y="353959"/>
                  </a:lnTo>
                  <a:lnTo>
                    <a:pt x="129293" y="390252"/>
                  </a:lnTo>
                  <a:lnTo>
                    <a:pt x="105739" y="427837"/>
                  </a:lnTo>
                  <a:lnTo>
                    <a:pt x="84346" y="466647"/>
                  </a:lnTo>
                  <a:lnTo>
                    <a:pt x="65190" y="506612"/>
                  </a:lnTo>
                  <a:lnTo>
                    <a:pt x="48344" y="547664"/>
                  </a:lnTo>
                  <a:lnTo>
                    <a:pt x="33884" y="589734"/>
                  </a:lnTo>
                  <a:lnTo>
                    <a:pt x="21886" y="632754"/>
                  </a:lnTo>
                  <a:lnTo>
                    <a:pt x="12423" y="676655"/>
                  </a:lnTo>
                  <a:lnTo>
                    <a:pt x="5571" y="721369"/>
                  </a:lnTo>
                  <a:lnTo>
                    <a:pt x="1405" y="766826"/>
                  </a:lnTo>
                  <a:lnTo>
                    <a:pt x="0" y="812959"/>
                  </a:lnTo>
                  <a:lnTo>
                    <a:pt x="1405" y="859092"/>
                  </a:lnTo>
                  <a:lnTo>
                    <a:pt x="5571" y="904549"/>
                  </a:lnTo>
                  <a:lnTo>
                    <a:pt x="12423" y="949263"/>
                  </a:lnTo>
                  <a:lnTo>
                    <a:pt x="21886" y="993164"/>
                  </a:lnTo>
                  <a:lnTo>
                    <a:pt x="33884" y="1036184"/>
                  </a:lnTo>
                  <a:lnTo>
                    <a:pt x="48344" y="1078254"/>
                  </a:lnTo>
                  <a:lnTo>
                    <a:pt x="65190" y="1119306"/>
                  </a:lnTo>
                  <a:lnTo>
                    <a:pt x="84346" y="1159272"/>
                  </a:lnTo>
                  <a:lnTo>
                    <a:pt x="105739" y="1198081"/>
                  </a:lnTo>
                  <a:lnTo>
                    <a:pt x="129293" y="1235666"/>
                  </a:lnTo>
                  <a:lnTo>
                    <a:pt x="154932" y="1271959"/>
                  </a:lnTo>
                  <a:lnTo>
                    <a:pt x="182583" y="1306890"/>
                  </a:lnTo>
                  <a:lnTo>
                    <a:pt x="212171" y="1340391"/>
                  </a:lnTo>
                  <a:lnTo>
                    <a:pt x="243619" y="1372393"/>
                  </a:lnTo>
                  <a:lnTo>
                    <a:pt x="276854" y="1402828"/>
                  </a:lnTo>
                  <a:lnTo>
                    <a:pt x="311800" y="1431627"/>
                  </a:lnTo>
                  <a:lnTo>
                    <a:pt x="348382" y="1458721"/>
                  </a:lnTo>
                  <a:lnTo>
                    <a:pt x="386526" y="1484042"/>
                  </a:lnTo>
                  <a:lnTo>
                    <a:pt x="426156" y="1507522"/>
                  </a:lnTo>
                  <a:lnTo>
                    <a:pt x="467198" y="1529091"/>
                  </a:lnTo>
                  <a:lnTo>
                    <a:pt x="509576" y="1548681"/>
                  </a:lnTo>
                  <a:lnTo>
                    <a:pt x="553216" y="1566223"/>
                  </a:lnTo>
                  <a:lnTo>
                    <a:pt x="598042" y="1581649"/>
                  </a:lnTo>
                  <a:lnTo>
                    <a:pt x="643980" y="1594890"/>
                  </a:lnTo>
                  <a:lnTo>
                    <a:pt x="690955" y="1605877"/>
                  </a:lnTo>
                  <a:lnTo>
                    <a:pt x="738891" y="1614542"/>
                  </a:lnTo>
                  <a:lnTo>
                    <a:pt x="787714" y="1620817"/>
                  </a:lnTo>
                  <a:lnTo>
                    <a:pt x="837349" y="1624632"/>
                  </a:lnTo>
                  <a:lnTo>
                    <a:pt x="887721" y="1625919"/>
                  </a:lnTo>
                  <a:lnTo>
                    <a:pt x="938093" y="1624632"/>
                  </a:lnTo>
                  <a:lnTo>
                    <a:pt x="987728" y="1620817"/>
                  </a:lnTo>
                  <a:lnTo>
                    <a:pt x="1036551" y="1614542"/>
                  </a:lnTo>
                  <a:lnTo>
                    <a:pt x="1084487" y="1605877"/>
                  </a:lnTo>
                  <a:lnTo>
                    <a:pt x="1131462" y="1594890"/>
                  </a:lnTo>
                  <a:lnTo>
                    <a:pt x="1177400" y="1581649"/>
                  </a:lnTo>
                  <a:lnTo>
                    <a:pt x="1222226" y="1566223"/>
                  </a:lnTo>
                  <a:lnTo>
                    <a:pt x="1265866" y="1548681"/>
                  </a:lnTo>
                  <a:lnTo>
                    <a:pt x="1308244" y="1529091"/>
                  </a:lnTo>
                  <a:lnTo>
                    <a:pt x="1349286" y="1507522"/>
                  </a:lnTo>
                  <a:lnTo>
                    <a:pt x="1388916" y="1484042"/>
                  </a:lnTo>
                  <a:lnTo>
                    <a:pt x="1427060" y="1458721"/>
                  </a:lnTo>
                  <a:lnTo>
                    <a:pt x="1463643" y="1431627"/>
                  </a:lnTo>
                  <a:lnTo>
                    <a:pt x="1498589" y="1402828"/>
                  </a:lnTo>
                  <a:lnTo>
                    <a:pt x="1531823" y="1372393"/>
                  </a:lnTo>
                  <a:lnTo>
                    <a:pt x="1563272" y="1340391"/>
                  </a:lnTo>
                  <a:lnTo>
                    <a:pt x="1592859" y="1306890"/>
                  </a:lnTo>
                  <a:lnTo>
                    <a:pt x="1620510" y="1271959"/>
                  </a:lnTo>
                  <a:lnTo>
                    <a:pt x="1646150" y="1235666"/>
                  </a:lnTo>
                  <a:lnTo>
                    <a:pt x="1669703" y="1198081"/>
                  </a:lnTo>
                  <a:lnTo>
                    <a:pt x="1691096" y="1159272"/>
                  </a:lnTo>
                  <a:lnTo>
                    <a:pt x="1710253" y="1119306"/>
                  </a:lnTo>
                  <a:lnTo>
                    <a:pt x="1727098" y="1078254"/>
                  </a:lnTo>
                  <a:lnTo>
                    <a:pt x="1741558" y="1036184"/>
                  </a:lnTo>
                  <a:lnTo>
                    <a:pt x="1753557" y="993164"/>
                  </a:lnTo>
                  <a:lnTo>
                    <a:pt x="1763019" y="949263"/>
                  </a:lnTo>
                  <a:lnTo>
                    <a:pt x="1769871" y="904549"/>
                  </a:lnTo>
                  <a:lnTo>
                    <a:pt x="1774037" y="859092"/>
                  </a:lnTo>
                  <a:lnTo>
                    <a:pt x="1775443" y="812959"/>
                  </a:lnTo>
                  <a:lnTo>
                    <a:pt x="1774037" y="766826"/>
                  </a:lnTo>
                  <a:lnTo>
                    <a:pt x="1769871" y="721369"/>
                  </a:lnTo>
                  <a:lnTo>
                    <a:pt x="1763019" y="676655"/>
                  </a:lnTo>
                  <a:lnTo>
                    <a:pt x="1753557" y="632754"/>
                  </a:lnTo>
                  <a:lnTo>
                    <a:pt x="1741558" y="589734"/>
                  </a:lnTo>
                  <a:lnTo>
                    <a:pt x="1727098" y="547664"/>
                  </a:lnTo>
                  <a:lnTo>
                    <a:pt x="1710253" y="506612"/>
                  </a:lnTo>
                  <a:lnTo>
                    <a:pt x="1691096" y="466647"/>
                  </a:lnTo>
                  <a:lnTo>
                    <a:pt x="1669703" y="427837"/>
                  </a:lnTo>
                  <a:lnTo>
                    <a:pt x="1646150" y="390252"/>
                  </a:lnTo>
                  <a:lnTo>
                    <a:pt x="1620510" y="353959"/>
                  </a:lnTo>
                  <a:lnTo>
                    <a:pt x="1592859" y="319028"/>
                  </a:lnTo>
                  <a:lnTo>
                    <a:pt x="1563272" y="285527"/>
                  </a:lnTo>
                  <a:lnTo>
                    <a:pt x="1531823" y="253525"/>
                  </a:lnTo>
                  <a:lnTo>
                    <a:pt x="1498589" y="223090"/>
                  </a:lnTo>
                  <a:lnTo>
                    <a:pt x="1463643" y="194291"/>
                  </a:lnTo>
                  <a:lnTo>
                    <a:pt x="1427060" y="167197"/>
                  </a:lnTo>
                  <a:lnTo>
                    <a:pt x="1388916" y="141876"/>
                  </a:lnTo>
                  <a:lnTo>
                    <a:pt x="1349286" y="118396"/>
                  </a:lnTo>
                  <a:lnTo>
                    <a:pt x="1308244" y="96827"/>
                  </a:lnTo>
                  <a:lnTo>
                    <a:pt x="1265866" y="77237"/>
                  </a:lnTo>
                  <a:lnTo>
                    <a:pt x="1222226" y="59695"/>
                  </a:lnTo>
                  <a:lnTo>
                    <a:pt x="1177400" y="44269"/>
                  </a:lnTo>
                  <a:lnTo>
                    <a:pt x="1131462" y="31028"/>
                  </a:lnTo>
                  <a:lnTo>
                    <a:pt x="1084487" y="20041"/>
                  </a:lnTo>
                  <a:lnTo>
                    <a:pt x="1036551" y="11376"/>
                  </a:lnTo>
                  <a:lnTo>
                    <a:pt x="987728" y="5101"/>
                  </a:lnTo>
                  <a:lnTo>
                    <a:pt x="938093" y="1286"/>
                  </a:lnTo>
                  <a:lnTo>
                    <a:pt x="887721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67042" y="3033206"/>
              <a:ext cx="1775460" cy="1626235"/>
            </a:xfrm>
            <a:custGeom>
              <a:avLst/>
              <a:gdLst/>
              <a:ahLst/>
              <a:cxnLst/>
              <a:rect l="l" t="t" r="r" b="b"/>
              <a:pathLst>
                <a:path w="1775460" h="1626235">
                  <a:moveTo>
                    <a:pt x="0" y="812959"/>
                  </a:moveTo>
                  <a:lnTo>
                    <a:pt x="1405" y="766826"/>
                  </a:lnTo>
                  <a:lnTo>
                    <a:pt x="5571" y="721369"/>
                  </a:lnTo>
                  <a:lnTo>
                    <a:pt x="12423" y="676655"/>
                  </a:lnTo>
                  <a:lnTo>
                    <a:pt x="21886" y="632754"/>
                  </a:lnTo>
                  <a:lnTo>
                    <a:pt x="33884" y="589734"/>
                  </a:lnTo>
                  <a:lnTo>
                    <a:pt x="48344" y="547664"/>
                  </a:lnTo>
                  <a:lnTo>
                    <a:pt x="65190" y="506612"/>
                  </a:lnTo>
                  <a:lnTo>
                    <a:pt x="84346" y="466647"/>
                  </a:lnTo>
                  <a:lnTo>
                    <a:pt x="105739" y="427837"/>
                  </a:lnTo>
                  <a:lnTo>
                    <a:pt x="129293" y="390252"/>
                  </a:lnTo>
                  <a:lnTo>
                    <a:pt x="154932" y="353959"/>
                  </a:lnTo>
                  <a:lnTo>
                    <a:pt x="182583" y="319028"/>
                  </a:lnTo>
                  <a:lnTo>
                    <a:pt x="212171" y="285527"/>
                  </a:lnTo>
                  <a:lnTo>
                    <a:pt x="243619" y="253525"/>
                  </a:lnTo>
                  <a:lnTo>
                    <a:pt x="276854" y="223090"/>
                  </a:lnTo>
                  <a:lnTo>
                    <a:pt x="311800" y="194291"/>
                  </a:lnTo>
                  <a:lnTo>
                    <a:pt x="348382" y="167197"/>
                  </a:lnTo>
                  <a:lnTo>
                    <a:pt x="386526" y="141876"/>
                  </a:lnTo>
                  <a:lnTo>
                    <a:pt x="426156" y="118396"/>
                  </a:lnTo>
                  <a:lnTo>
                    <a:pt x="467198" y="96827"/>
                  </a:lnTo>
                  <a:lnTo>
                    <a:pt x="509576" y="77237"/>
                  </a:lnTo>
                  <a:lnTo>
                    <a:pt x="553216" y="59695"/>
                  </a:lnTo>
                  <a:lnTo>
                    <a:pt x="598042" y="44269"/>
                  </a:lnTo>
                  <a:lnTo>
                    <a:pt x="643980" y="31028"/>
                  </a:lnTo>
                  <a:lnTo>
                    <a:pt x="690955" y="20041"/>
                  </a:lnTo>
                  <a:lnTo>
                    <a:pt x="738891" y="11376"/>
                  </a:lnTo>
                  <a:lnTo>
                    <a:pt x="787714" y="5101"/>
                  </a:lnTo>
                  <a:lnTo>
                    <a:pt x="837349" y="1286"/>
                  </a:lnTo>
                  <a:lnTo>
                    <a:pt x="887721" y="0"/>
                  </a:lnTo>
                  <a:lnTo>
                    <a:pt x="938093" y="1286"/>
                  </a:lnTo>
                  <a:lnTo>
                    <a:pt x="987728" y="5101"/>
                  </a:lnTo>
                  <a:lnTo>
                    <a:pt x="1036551" y="11376"/>
                  </a:lnTo>
                  <a:lnTo>
                    <a:pt x="1084487" y="20041"/>
                  </a:lnTo>
                  <a:lnTo>
                    <a:pt x="1131462" y="31028"/>
                  </a:lnTo>
                  <a:lnTo>
                    <a:pt x="1177400" y="44269"/>
                  </a:lnTo>
                  <a:lnTo>
                    <a:pt x="1222226" y="59695"/>
                  </a:lnTo>
                  <a:lnTo>
                    <a:pt x="1265866" y="77237"/>
                  </a:lnTo>
                  <a:lnTo>
                    <a:pt x="1308244" y="96827"/>
                  </a:lnTo>
                  <a:lnTo>
                    <a:pt x="1349286" y="118396"/>
                  </a:lnTo>
                  <a:lnTo>
                    <a:pt x="1388916" y="141876"/>
                  </a:lnTo>
                  <a:lnTo>
                    <a:pt x="1427060" y="167197"/>
                  </a:lnTo>
                  <a:lnTo>
                    <a:pt x="1463643" y="194291"/>
                  </a:lnTo>
                  <a:lnTo>
                    <a:pt x="1498589" y="223090"/>
                  </a:lnTo>
                  <a:lnTo>
                    <a:pt x="1531823" y="253525"/>
                  </a:lnTo>
                  <a:lnTo>
                    <a:pt x="1563272" y="285527"/>
                  </a:lnTo>
                  <a:lnTo>
                    <a:pt x="1592859" y="319028"/>
                  </a:lnTo>
                  <a:lnTo>
                    <a:pt x="1620510" y="353959"/>
                  </a:lnTo>
                  <a:lnTo>
                    <a:pt x="1646150" y="390252"/>
                  </a:lnTo>
                  <a:lnTo>
                    <a:pt x="1669703" y="427837"/>
                  </a:lnTo>
                  <a:lnTo>
                    <a:pt x="1691096" y="466647"/>
                  </a:lnTo>
                  <a:lnTo>
                    <a:pt x="1710253" y="506612"/>
                  </a:lnTo>
                  <a:lnTo>
                    <a:pt x="1727098" y="547664"/>
                  </a:lnTo>
                  <a:lnTo>
                    <a:pt x="1741558" y="589734"/>
                  </a:lnTo>
                  <a:lnTo>
                    <a:pt x="1753557" y="632754"/>
                  </a:lnTo>
                  <a:lnTo>
                    <a:pt x="1763019" y="676655"/>
                  </a:lnTo>
                  <a:lnTo>
                    <a:pt x="1769871" y="721369"/>
                  </a:lnTo>
                  <a:lnTo>
                    <a:pt x="1774037" y="766826"/>
                  </a:lnTo>
                  <a:lnTo>
                    <a:pt x="1775443" y="812959"/>
                  </a:lnTo>
                  <a:lnTo>
                    <a:pt x="1774037" y="859092"/>
                  </a:lnTo>
                  <a:lnTo>
                    <a:pt x="1769871" y="904549"/>
                  </a:lnTo>
                  <a:lnTo>
                    <a:pt x="1763019" y="949263"/>
                  </a:lnTo>
                  <a:lnTo>
                    <a:pt x="1753557" y="993164"/>
                  </a:lnTo>
                  <a:lnTo>
                    <a:pt x="1741558" y="1036184"/>
                  </a:lnTo>
                  <a:lnTo>
                    <a:pt x="1727098" y="1078254"/>
                  </a:lnTo>
                  <a:lnTo>
                    <a:pt x="1710253" y="1119306"/>
                  </a:lnTo>
                  <a:lnTo>
                    <a:pt x="1691096" y="1159272"/>
                  </a:lnTo>
                  <a:lnTo>
                    <a:pt x="1669703" y="1198081"/>
                  </a:lnTo>
                  <a:lnTo>
                    <a:pt x="1646150" y="1235666"/>
                  </a:lnTo>
                  <a:lnTo>
                    <a:pt x="1620510" y="1271959"/>
                  </a:lnTo>
                  <a:lnTo>
                    <a:pt x="1592859" y="1306890"/>
                  </a:lnTo>
                  <a:lnTo>
                    <a:pt x="1563272" y="1340391"/>
                  </a:lnTo>
                  <a:lnTo>
                    <a:pt x="1531823" y="1372393"/>
                  </a:lnTo>
                  <a:lnTo>
                    <a:pt x="1498589" y="1402828"/>
                  </a:lnTo>
                  <a:lnTo>
                    <a:pt x="1463643" y="1431627"/>
                  </a:lnTo>
                  <a:lnTo>
                    <a:pt x="1427060" y="1458721"/>
                  </a:lnTo>
                  <a:lnTo>
                    <a:pt x="1388916" y="1484042"/>
                  </a:lnTo>
                  <a:lnTo>
                    <a:pt x="1349286" y="1507522"/>
                  </a:lnTo>
                  <a:lnTo>
                    <a:pt x="1308244" y="1529091"/>
                  </a:lnTo>
                  <a:lnTo>
                    <a:pt x="1265866" y="1548681"/>
                  </a:lnTo>
                  <a:lnTo>
                    <a:pt x="1222226" y="1566223"/>
                  </a:lnTo>
                  <a:lnTo>
                    <a:pt x="1177400" y="1581649"/>
                  </a:lnTo>
                  <a:lnTo>
                    <a:pt x="1131462" y="1594890"/>
                  </a:lnTo>
                  <a:lnTo>
                    <a:pt x="1084487" y="1605877"/>
                  </a:lnTo>
                  <a:lnTo>
                    <a:pt x="1036551" y="1614542"/>
                  </a:lnTo>
                  <a:lnTo>
                    <a:pt x="987728" y="1620817"/>
                  </a:lnTo>
                  <a:lnTo>
                    <a:pt x="938093" y="1624632"/>
                  </a:lnTo>
                  <a:lnTo>
                    <a:pt x="887721" y="1625919"/>
                  </a:lnTo>
                  <a:lnTo>
                    <a:pt x="837349" y="1624632"/>
                  </a:lnTo>
                  <a:lnTo>
                    <a:pt x="787714" y="1620817"/>
                  </a:lnTo>
                  <a:lnTo>
                    <a:pt x="738891" y="1614542"/>
                  </a:lnTo>
                  <a:lnTo>
                    <a:pt x="690955" y="1605877"/>
                  </a:lnTo>
                  <a:lnTo>
                    <a:pt x="643980" y="1594890"/>
                  </a:lnTo>
                  <a:lnTo>
                    <a:pt x="598042" y="1581649"/>
                  </a:lnTo>
                  <a:lnTo>
                    <a:pt x="553216" y="1566223"/>
                  </a:lnTo>
                  <a:lnTo>
                    <a:pt x="509576" y="1548681"/>
                  </a:lnTo>
                  <a:lnTo>
                    <a:pt x="467198" y="1529091"/>
                  </a:lnTo>
                  <a:lnTo>
                    <a:pt x="426156" y="1507522"/>
                  </a:lnTo>
                  <a:lnTo>
                    <a:pt x="386526" y="1484042"/>
                  </a:lnTo>
                  <a:lnTo>
                    <a:pt x="348382" y="1458721"/>
                  </a:lnTo>
                  <a:lnTo>
                    <a:pt x="311800" y="1431627"/>
                  </a:lnTo>
                  <a:lnTo>
                    <a:pt x="276854" y="1402828"/>
                  </a:lnTo>
                  <a:lnTo>
                    <a:pt x="243619" y="1372393"/>
                  </a:lnTo>
                  <a:lnTo>
                    <a:pt x="212171" y="1340391"/>
                  </a:lnTo>
                  <a:lnTo>
                    <a:pt x="182583" y="1306890"/>
                  </a:lnTo>
                  <a:lnTo>
                    <a:pt x="154932" y="1271959"/>
                  </a:lnTo>
                  <a:lnTo>
                    <a:pt x="129293" y="1235666"/>
                  </a:lnTo>
                  <a:lnTo>
                    <a:pt x="105739" y="1198081"/>
                  </a:lnTo>
                  <a:lnTo>
                    <a:pt x="84346" y="1159272"/>
                  </a:lnTo>
                  <a:lnTo>
                    <a:pt x="65190" y="1119306"/>
                  </a:lnTo>
                  <a:lnTo>
                    <a:pt x="48344" y="1078254"/>
                  </a:lnTo>
                  <a:lnTo>
                    <a:pt x="33884" y="1036184"/>
                  </a:lnTo>
                  <a:lnTo>
                    <a:pt x="21886" y="993164"/>
                  </a:lnTo>
                  <a:lnTo>
                    <a:pt x="12423" y="949263"/>
                  </a:lnTo>
                  <a:lnTo>
                    <a:pt x="5571" y="904549"/>
                  </a:lnTo>
                  <a:lnTo>
                    <a:pt x="1405" y="859092"/>
                  </a:lnTo>
                  <a:lnTo>
                    <a:pt x="0" y="812959"/>
                  </a:lnTo>
                  <a:close/>
                </a:path>
              </a:pathLst>
            </a:custGeom>
            <a:ln w="47118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870758" y="9227771"/>
            <a:ext cx="5041265" cy="1082675"/>
            <a:chOff x="870758" y="9227771"/>
            <a:chExt cx="5041265" cy="1082675"/>
          </a:xfrm>
        </p:grpSpPr>
        <p:sp>
          <p:nvSpPr>
            <p:cNvPr id="15" name="object 15"/>
            <p:cNvSpPr/>
            <p:nvPr/>
          </p:nvSpPr>
          <p:spPr>
            <a:xfrm>
              <a:off x="1359539" y="9313224"/>
              <a:ext cx="4552950" cy="917575"/>
            </a:xfrm>
            <a:custGeom>
              <a:avLst/>
              <a:gdLst/>
              <a:ahLst/>
              <a:cxnLst/>
              <a:rect l="l" t="t" r="r" b="b"/>
              <a:pathLst>
                <a:path w="4552950" h="917575">
                  <a:moveTo>
                    <a:pt x="4093697" y="0"/>
                  </a:moveTo>
                  <a:lnTo>
                    <a:pt x="0" y="0"/>
                  </a:lnTo>
                  <a:lnTo>
                    <a:pt x="0" y="917249"/>
                  </a:lnTo>
                  <a:lnTo>
                    <a:pt x="4093697" y="917249"/>
                  </a:lnTo>
                  <a:lnTo>
                    <a:pt x="4552322" y="458624"/>
                  </a:lnTo>
                  <a:lnTo>
                    <a:pt x="409369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42450" y="9914148"/>
              <a:ext cx="3108960" cy="16510"/>
            </a:xfrm>
            <a:custGeom>
              <a:avLst/>
              <a:gdLst/>
              <a:ahLst/>
              <a:cxnLst/>
              <a:rect l="l" t="t" r="r" b="b"/>
              <a:pathLst>
                <a:path w="3108960" h="16509">
                  <a:moveTo>
                    <a:pt x="3108596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3108596" y="16334"/>
                  </a:lnTo>
                  <a:lnTo>
                    <a:pt x="31085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42555" y="9572064"/>
              <a:ext cx="1152216" cy="40208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30169" y="9572064"/>
              <a:ext cx="276431" cy="40208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68385" y="9572064"/>
              <a:ext cx="2148311" cy="40208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0758" y="9227771"/>
              <a:ext cx="906590" cy="10824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4260" y="9497930"/>
              <a:ext cx="515785" cy="60500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97665" y="9313224"/>
              <a:ext cx="741680" cy="917575"/>
            </a:xfrm>
            <a:custGeom>
              <a:avLst/>
              <a:gdLst/>
              <a:ahLst/>
              <a:cxnLst/>
              <a:rect l="l" t="t" r="r" b="b"/>
              <a:pathLst>
                <a:path w="741680" h="917575">
                  <a:moveTo>
                    <a:pt x="370669" y="0"/>
                  </a:moveTo>
                  <a:lnTo>
                    <a:pt x="0" y="458624"/>
                  </a:lnTo>
                  <a:lnTo>
                    <a:pt x="370669" y="917249"/>
                  </a:lnTo>
                  <a:lnTo>
                    <a:pt x="741338" y="458624"/>
                  </a:lnTo>
                  <a:lnTo>
                    <a:pt x="370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17865" y="9647455"/>
              <a:ext cx="198527" cy="251301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870758" y="6674561"/>
            <a:ext cx="5041265" cy="1082675"/>
            <a:chOff x="870758" y="6674561"/>
            <a:chExt cx="5041265" cy="1082675"/>
          </a:xfrm>
        </p:grpSpPr>
        <p:sp>
          <p:nvSpPr>
            <p:cNvPr id="25" name="object 25"/>
            <p:cNvSpPr/>
            <p:nvPr/>
          </p:nvSpPr>
          <p:spPr>
            <a:xfrm>
              <a:off x="1359539" y="6760004"/>
              <a:ext cx="4552950" cy="917575"/>
            </a:xfrm>
            <a:custGeom>
              <a:avLst/>
              <a:gdLst/>
              <a:ahLst/>
              <a:cxnLst/>
              <a:rect l="l" t="t" r="r" b="b"/>
              <a:pathLst>
                <a:path w="4552950" h="917575">
                  <a:moveTo>
                    <a:pt x="4093697" y="0"/>
                  </a:moveTo>
                  <a:lnTo>
                    <a:pt x="0" y="0"/>
                  </a:lnTo>
                  <a:lnTo>
                    <a:pt x="0" y="917249"/>
                  </a:lnTo>
                  <a:lnTo>
                    <a:pt x="4093697" y="917249"/>
                  </a:lnTo>
                  <a:lnTo>
                    <a:pt x="4552322" y="458624"/>
                  </a:lnTo>
                  <a:lnTo>
                    <a:pt x="409369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38660" y="7018111"/>
              <a:ext cx="1886958" cy="40208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738555" y="7360404"/>
              <a:ext cx="1715135" cy="16510"/>
            </a:xfrm>
            <a:custGeom>
              <a:avLst/>
              <a:gdLst/>
              <a:ahLst/>
              <a:cxnLst/>
              <a:rect l="l" t="t" r="r" b="b"/>
              <a:pathLst>
                <a:path w="1715135" h="16509">
                  <a:moveTo>
                    <a:pt x="1715131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1715131" y="16334"/>
                  </a:lnTo>
                  <a:lnTo>
                    <a:pt x="17151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0758" y="6674561"/>
              <a:ext cx="906590" cy="10824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4260" y="6944710"/>
              <a:ext cx="515785" cy="60500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97665" y="6760004"/>
              <a:ext cx="741680" cy="917575"/>
            </a:xfrm>
            <a:custGeom>
              <a:avLst/>
              <a:gdLst/>
              <a:ahLst/>
              <a:cxnLst/>
              <a:rect l="l" t="t" r="r" b="b"/>
              <a:pathLst>
                <a:path w="741680" h="917575">
                  <a:moveTo>
                    <a:pt x="370669" y="0"/>
                  </a:moveTo>
                  <a:lnTo>
                    <a:pt x="0" y="458624"/>
                  </a:lnTo>
                  <a:lnTo>
                    <a:pt x="370669" y="917249"/>
                  </a:lnTo>
                  <a:lnTo>
                    <a:pt x="741338" y="458624"/>
                  </a:lnTo>
                  <a:lnTo>
                    <a:pt x="370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17865" y="7093501"/>
              <a:ext cx="198527" cy="251301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870758" y="7951171"/>
            <a:ext cx="5041265" cy="1082675"/>
            <a:chOff x="870758" y="7951171"/>
            <a:chExt cx="5041265" cy="1082675"/>
          </a:xfrm>
        </p:grpSpPr>
        <p:sp>
          <p:nvSpPr>
            <p:cNvPr id="33" name="object 33"/>
            <p:cNvSpPr/>
            <p:nvPr/>
          </p:nvSpPr>
          <p:spPr>
            <a:xfrm>
              <a:off x="1359539" y="8036613"/>
              <a:ext cx="4552950" cy="917575"/>
            </a:xfrm>
            <a:custGeom>
              <a:avLst/>
              <a:gdLst/>
              <a:ahLst/>
              <a:cxnLst/>
              <a:rect l="l" t="t" r="r" b="b"/>
              <a:pathLst>
                <a:path w="4552950" h="917575">
                  <a:moveTo>
                    <a:pt x="4093697" y="0"/>
                  </a:moveTo>
                  <a:lnTo>
                    <a:pt x="0" y="0"/>
                  </a:lnTo>
                  <a:lnTo>
                    <a:pt x="0" y="917249"/>
                  </a:lnTo>
                  <a:lnTo>
                    <a:pt x="4093697" y="917249"/>
                  </a:lnTo>
                  <a:lnTo>
                    <a:pt x="4552322" y="458624"/>
                  </a:lnTo>
                  <a:lnTo>
                    <a:pt x="409369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88704" y="8295244"/>
              <a:ext cx="1388648" cy="40208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988600" y="8637328"/>
              <a:ext cx="1215390" cy="16510"/>
            </a:xfrm>
            <a:custGeom>
              <a:avLst/>
              <a:gdLst/>
              <a:ahLst/>
              <a:cxnLst/>
              <a:rect l="l" t="t" r="r" b="b"/>
              <a:pathLst>
                <a:path w="1215389" h="16509">
                  <a:moveTo>
                    <a:pt x="1215041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1215041" y="16334"/>
                  </a:lnTo>
                  <a:lnTo>
                    <a:pt x="12150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0758" y="7951171"/>
              <a:ext cx="906590" cy="108248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64260" y="8221320"/>
              <a:ext cx="515785" cy="60500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97665" y="8036613"/>
              <a:ext cx="741680" cy="917575"/>
            </a:xfrm>
            <a:custGeom>
              <a:avLst/>
              <a:gdLst/>
              <a:ahLst/>
              <a:cxnLst/>
              <a:rect l="l" t="t" r="r" b="b"/>
              <a:pathLst>
                <a:path w="741680" h="917575">
                  <a:moveTo>
                    <a:pt x="370669" y="0"/>
                  </a:moveTo>
                  <a:lnTo>
                    <a:pt x="0" y="458624"/>
                  </a:lnTo>
                  <a:lnTo>
                    <a:pt x="370669" y="917249"/>
                  </a:lnTo>
                  <a:lnTo>
                    <a:pt x="741338" y="458624"/>
                  </a:lnTo>
                  <a:lnTo>
                    <a:pt x="370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17865" y="8370634"/>
              <a:ext cx="198527" cy="251301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5095" y="342083"/>
            <a:ext cx="13692567" cy="1092113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6888167" y="5397950"/>
            <a:ext cx="5041265" cy="1081405"/>
            <a:chOff x="6888167" y="5397950"/>
            <a:chExt cx="5041265" cy="1081405"/>
          </a:xfrm>
        </p:grpSpPr>
        <p:sp>
          <p:nvSpPr>
            <p:cNvPr id="42" name="object 42"/>
            <p:cNvSpPr/>
            <p:nvPr/>
          </p:nvSpPr>
          <p:spPr>
            <a:xfrm>
              <a:off x="7376948" y="5483393"/>
              <a:ext cx="4552950" cy="916305"/>
            </a:xfrm>
            <a:custGeom>
              <a:avLst/>
              <a:gdLst/>
              <a:ahLst/>
              <a:cxnLst/>
              <a:rect l="l" t="t" r="r" b="b"/>
              <a:pathLst>
                <a:path w="4552950" h="916304">
                  <a:moveTo>
                    <a:pt x="4094325" y="0"/>
                  </a:moveTo>
                  <a:lnTo>
                    <a:pt x="0" y="0"/>
                  </a:lnTo>
                  <a:lnTo>
                    <a:pt x="0" y="915993"/>
                  </a:lnTo>
                  <a:lnTo>
                    <a:pt x="4094325" y="915993"/>
                  </a:lnTo>
                  <a:lnTo>
                    <a:pt x="4552322" y="457996"/>
                  </a:lnTo>
                  <a:lnTo>
                    <a:pt x="40943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03818" y="5741186"/>
              <a:ext cx="1987792" cy="40208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703399" y="6083479"/>
              <a:ext cx="1822450" cy="16510"/>
            </a:xfrm>
            <a:custGeom>
              <a:avLst/>
              <a:gdLst/>
              <a:ahLst/>
              <a:cxnLst/>
              <a:rect l="l" t="t" r="r" b="b"/>
              <a:pathLst>
                <a:path w="1822450" h="16510">
                  <a:moveTo>
                    <a:pt x="1821934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1821934" y="16334"/>
                  </a:lnTo>
                  <a:lnTo>
                    <a:pt x="18219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88167" y="5397950"/>
              <a:ext cx="906590" cy="108122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082925" y="5668099"/>
              <a:ext cx="515785" cy="60500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015074" y="5483393"/>
              <a:ext cx="741680" cy="916305"/>
            </a:xfrm>
            <a:custGeom>
              <a:avLst/>
              <a:gdLst/>
              <a:ahLst/>
              <a:cxnLst/>
              <a:rect l="l" t="t" r="r" b="b"/>
              <a:pathLst>
                <a:path w="741679" h="916304">
                  <a:moveTo>
                    <a:pt x="370669" y="0"/>
                  </a:moveTo>
                  <a:lnTo>
                    <a:pt x="0" y="457996"/>
                  </a:lnTo>
                  <a:lnTo>
                    <a:pt x="370669" y="915993"/>
                  </a:lnTo>
                  <a:lnTo>
                    <a:pt x="741338" y="457996"/>
                  </a:lnTo>
                  <a:lnTo>
                    <a:pt x="370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335692" y="5816576"/>
              <a:ext cx="198527" cy="251301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8328123" y="2798239"/>
            <a:ext cx="2289810" cy="2096135"/>
            <a:chOff x="8328123" y="2798239"/>
            <a:chExt cx="2289810" cy="2096135"/>
          </a:xfrm>
        </p:grpSpPr>
        <p:pic>
          <p:nvPicPr>
            <p:cNvPr id="50" name="object 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328123" y="2798239"/>
              <a:ext cx="2289354" cy="2095852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8584450" y="3033206"/>
              <a:ext cx="1775460" cy="1626235"/>
            </a:xfrm>
            <a:custGeom>
              <a:avLst/>
              <a:gdLst/>
              <a:ahLst/>
              <a:cxnLst/>
              <a:rect l="l" t="t" r="r" b="b"/>
              <a:pathLst>
                <a:path w="1775459" h="1626235">
                  <a:moveTo>
                    <a:pt x="887721" y="0"/>
                  </a:moveTo>
                  <a:lnTo>
                    <a:pt x="837349" y="1286"/>
                  </a:lnTo>
                  <a:lnTo>
                    <a:pt x="787714" y="5101"/>
                  </a:lnTo>
                  <a:lnTo>
                    <a:pt x="738891" y="11376"/>
                  </a:lnTo>
                  <a:lnTo>
                    <a:pt x="690955" y="20041"/>
                  </a:lnTo>
                  <a:lnTo>
                    <a:pt x="643980" y="31028"/>
                  </a:lnTo>
                  <a:lnTo>
                    <a:pt x="598042" y="44269"/>
                  </a:lnTo>
                  <a:lnTo>
                    <a:pt x="553216" y="59695"/>
                  </a:lnTo>
                  <a:lnTo>
                    <a:pt x="509576" y="77237"/>
                  </a:lnTo>
                  <a:lnTo>
                    <a:pt x="467198" y="96827"/>
                  </a:lnTo>
                  <a:lnTo>
                    <a:pt x="426156" y="118396"/>
                  </a:lnTo>
                  <a:lnTo>
                    <a:pt x="386526" y="141876"/>
                  </a:lnTo>
                  <a:lnTo>
                    <a:pt x="348382" y="167197"/>
                  </a:lnTo>
                  <a:lnTo>
                    <a:pt x="311800" y="194291"/>
                  </a:lnTo>
                  <a:lnTo>
                    <a:pt x="276854" y="223090"/>
                  </a:lnTo>
                  <a:lnTo>
                    <a:pt x="243619" y="253525"/>
                  </a:lnTo>
                  <a:lnTo>
                    <a:pt x="212171" y="285527"/>
                  </a:lnTo>
                  <a:lnTo>
                    <a:pt x="182583" y="319028"/>
                  </a:lnTo>
                  <a:lnTo>
                    <a:pt x="154932" y="353959"/>
                  </a:lnTo>
                  <a:lnTo>
                    <a:pt x="129293" y="390252"/>
                  </a:lnTo>
                  <a:lnTo>
                    <a:pt x="105739" y="427837"/>
                  </a:lnTo>
                  <a:lnTo>
                    <a:pt x="84346" y="466647"/>
                  </a:lnTo>
                  <a:lnTo>
                    <a:pt x="65190" y="506612"/>
                  </a:lnTo>
                  <a:lnTo>
                    <a:pt x="48344" y="547664"/>
                  </a:lnTo>
                  <a:lnTo>
                    <a:pt x="33884" y="589734"/>
                  </a:lnTo>
                  <a:lnTo>
                    <a:pt x="21886" y="632754"/>
                  </a:lnTo>
                  <a:lnTo>
                    <a:pt x="12423" y="676655"/>
                  </a:lnTo>
                  <a:lnTo>
                    <a:pt x="5571" y="721369"/>
                  </a:lnTo>
                  <a:lnTo>
                    <a:pt x="1405" y="766826"/>
                  </a:lnTo>
                  <a:lnTo>
                    <a:pt x="0" y="812959"/>
                  </a:lnTo>
                  <a:lnTo>
                    <a:pt x="1405" y="859092"/>
                  </a:lnTo>
                  <a:lnTo>
                    <a:pt x="5571" y="904549"/>
                  </a:lnTo>
                  <a:lnTo>
                    <a:pt x="12423" y="949263"/>
                  </a:lnTo>
                  <a:lnTo>
                    <a:pt x="21886" y="993164"/>
                  </a:lnTo>
                  <a:lnTo>
                    <a:pt x="33884" y="1036184"/>
                  </a:lnTo>
                  <a:lnTo>
                    <a:pt x="48344" y="1078254"/>
                  </a:lnTo>
                  <a:lnTo>
                    <a:pt x="65190" y="1119306"/>
                  </a:lnTo>
                  <a:lnTo>
                    <a:pt x="84346" y="1159272"/>
                  </a:lnTo>
                  <a:lnTo>
                    <a:pt x="105739" y="1198081"/>
                  </a:lnTo>
                  <a:lnTo>
                    <a:pt x="129293" y="1235666"/>
                  </a:lnTo>
                  <a:lnTo>
                    <a:pt x="154932" y="1271959"/>
                  </a:lnTo>
                  <a:lnTo>
                    <a:pt x="182583" y="1306890"/>
                  </a:lnTo>
                  <a:lnTo>
                    <a:pt x="212171" y="1340391"/>
                  </a:lnTo>
                  <a:lnTo>
                    <a:pt x="243619" y="1372393"/>
                  </a:lnTo>
                  <a:lnTo>
                    <a:pt x="276854" y="1402828"/>
                  </a:lnTo>
                  <a:lnTo>
                    <a:pt x="311800" y="1431627"/>
                  </a:lnTo>
                  <a:lnTo>
                    <a:pt x="348382" y="1458721"/>
                  </a:lnTo>
                  <a:lnTo>
                    <a:pt x="386526" y="1484042"/>
                  </a:lnTo>
                  <a:lnTo>
                    <a:pt x="426156" y="1507522"/>
                  </a:lnTo>
                  <a:lnTo>
                    <a:pt x="467198" y="1529091"/>
                  </a:lnTo>
                  <a:lnTo>
                    <a:pt x="509576" y="1548681"/>
                  </a:lnTo>
                  <a:lnTo>
                    <a:pt x="553216" y="1566223"/>
                  </a:lnTo>
                  <a:lnTo>
                    <a:pt x="598042" y="1581649"/>
                  </a:lnTo>
                  <a:lnTo>
                    <a:pt x="643980" y="1594890"/>
                  </a:lnTo>
                  <a:lnTo>
                    <a:pt x="690955" y="1605877"/>
                  </a:lnTo>
                  <a:lnTo>
                    <a:pt x="738891" y="1614542"/>
                  </a:lnTo>
                  <a:lnTo>
                    <a:pt x="787714" y="1620817"/>
                  </a:lnTo>
                  <a:lnTo>
                    <a:pt x="837349" y="1624632"/>
                  </a:lnTo>
                  <a:lnTo>
                    <a:pt x="887721" y="1625919"/>
                  </a:lnTo>
                  <a:lnTo>
                    <a:pt x="938093" y="1624632"/>
                  </a:lnTo>
                  <a:lnTo>
                    <a:pt x="987728" y="1620817"/>
                  </a:lnTo>
                  <a:lnTo>
                    <a:pt x="1036551" y="1614542"/>
                  </a:lnTo>
                  <a:lnTo>
                    <a:pt x="1084487" y="1605877"/>
                  </a:lnTo>
                  <a:lnTo>
                    <a:pt x="1131462" y="1594890"/>
                  </a:lnTo>
                  <a:lnTo>
                    <a:pt x="1177400" y="1581649"/>
                  </a:lnTo>
                  <a:lnTo>
                    <a:pt x="1222226" y="1566223"/>
                  </a:lnTo>
                  <a:lnTo>
                    <a:pt x="1265866" y="1548681"/>
                  </a:lnTo>
                  <a:lnTo>
                    <a:pt x="1308244" y="1529091"/>
                  </a:lnTo>
                  <a:lnTo>
                    <a:pt x="1349286" y="1507522"/>
                  </a:lnTo>
                  <a:lnTo>
                    <a:pt x="1388916" y="1484042"/>
                  </a:lnTo>
                  <a:lnTo>
                    <a:pt x="1427060" y="1458721"/>
                  </a:lnTo>
                  <a:lnTo>
                    <a:pt x="1463643" y="1431627"/>
                  </a:lnTo>
                  <a:lnTo>
                    <a:pt x="1498589" y="1402828"/>
                  </a:lnTo>
                  <a:lnTo>
                    <a:pt x="1531823" y="1372393"/>
                  </a:lnTo>
                  <a:lnTo>
                    <a:pt x="1563272" y="1340391"/>
                  </a:lnTo>
                  <a:lnTo>
                    <a:pt x="1592859" y="1306890"/>
                  </a:lnTo>
                  <a:lnTo>
                    <a:pt x="1620510" y="1271959"/>
                  </a:lnTo>
                  <a:lnTo>
                    <a:pt x="1646150" y="1235666"/>
                  </a:lnTo>
                  <a:lnTo>
                    <a:pt x="1669703" y="1198081"/>
                  </a:lnTo>
                  <a:lnTo>
                    <a:pt x="1691096" y="1159272"/>
                  </a:lnTo>
                  <a:lnTo>
                    <a:pt x="1710253" y="1119306"/>
                  </a:lnTo>
                  <a:lnTo>
                    <a:pt x="1727098" y="1078254"/>
                  </a:lnTo>
                  <a:lnTo>
                    <a:pt x="1741558" y="1036184"/>
                  </a:lnTo>
                  <a:lnTo>
                    <a:pt x="1753557" y="993164"/>
                  </a:lnTo>
                  <a:lnTo>
                    <a:pt x="1763019" y="949263"/>
                  </a:lnTo>
                  <a:lnTo>
                    <a:pt x="1769871" y="904549"/>
                  </a:lnTo>
                  <a:lnTo>
                    <a:pt x="1774037" y="859092"/>
                  </a:lnTo>
                  <a:lnTo>
                    <a:pt x="1775443" y="812959"/>
                  </a:lnTo>
                  <a:lnTo>
                    <a:pt x="1774037" y="766826"/>
                  </a:lnTo>
                  <a:lnTo>
                    <a:pt x="1769871" y="721369"/>
                  </a:lnTo>
                  <a:lnTo>
                    <a:pt x="1763019" y="676655"/>
                  </a:lnTo>
                  <a:lnTo>
                    <a:pt x="1753557" y="632754"/>
                  </a:lnTo>
                  <a:lnTo>
                    <a:pt x="1741558" y="589734"/>
                  </a:lnTo>
                  <a:lnTo>
                    <a:pt x="1727098" y="547664"/>
                  </a:lnTo>
                  <a:lnTo>
                    <a:pt x="1710253" y="506612"/>
                  </a:lnTo>
                  <a:lnTo>
                    <a:pt x="1691096" y="466647"/>
                  </a:lnTo>
                  <a:lnTo>
                    <a:pt x="1669703" y="427837"/>
                  </a:lnTo>
                  <a:lnTo>
                    <a:pt x="1646150" y="390252"/>
                  </a:lnTo>
                  <a:lnTo>
                    <a:pt x="1620510" y="353959"/>
                  </a:lnTo>
                  <a:lnTo>
                    <a:pt x="1592859" y="319028"/>
                  </a:lnTo>
                  <a:lnTo>
                    <a:pt x="1563272" y="285527"/>
                  </a:lnTo>
                  <a:lnTo>
                    <a:pt x="1531823" y="253525"/>
                  </a:lnTo>
                  <a:lnTo>
                    <a:pt x="1498589" y="223090"/>
                  </a:lnTo>
                  <a:lnTo>
                    <a:pt x="1463643" y="194291"/>
                  </a:lnTo>
                  <a:lnTo>
                    <a:pt x="1427060" y="167197"/>
                  </a:lnTo>
                  <a:lnTo>
                    <a:pt x="1388916" y="141876"/>
                  </a:lnTo>
                  <a:lnTo>
                    <a:pt x="1349286" y="118396"/>
                  </a:lnTo>
                  <a:lnTo>
                    <a:pt x="1308244" y="96827"/>
                  </a:lnTo>
                  <a:lnTo>
                    <a:pt x="1265866" y="77237"/>
                  </a:lnTo>
                  <a:lnTo>
                    <a:pt x="1222226" y="59695"/>
                  </a:lnTo>
                  <a:lnTo>
                    <a:pt x="1177400" y="44269"/>
                  </a:lnTo>
                  <a:lnTo>
                    <a:pt x="1131462" y="31028"/>
                  </a:lnTo>
                  <a:lnTo>
                    <a:pt x="1084487" y="20041"/>
                  </a:lnTo>
                  <a:lnTo>
                    <a:pt x="1036551" y="11376"/>
                  </a:lnTo>
                  <a:lnTo>
                    <a:pt x="987728" y="5101"/>
                  </a:lnTo>
                  <a:lnTo>
                    <a:pt x="938093" y="1286"/>
                  </a:lnTo>
                  <a:lnTo>
                    <a:pt x="887721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584450" y="3033206"/>
              <a:ext cx="1775460" cy="1626235"/>
            </a:xfrm>
            <a:custGeom>
              <a:avLst/>
              <a:gdLst/>
              <a:ahLst/>
              <a:cxnLst/>
              <a:rect l="l" t="t" r="r" b="b"/>
              <a:pathLst>
                <a:path w="1775459" h="1626235">
                  <a:moveTo>
                    <a:pt x="0" y="812959"/>
                  </a:moveTo>
                  <a:lnTo>
                    <a:pt x="1405" y="766826"/>
                  </a:lnTo>
                  <a:lnTo>
                    <a:pt x="5571" y="721369"/>
                  </a:lnTo>
                  <a:lnTo>
                    <a:pt x="12423" y="676655"/>
                  </a:lnTo>
                  <a:lnTo>
                    <a:pt x="21886" y="632754"/>
                  </a:lnTo>
                  <a:lnTo>
                    <a:pt x="33884" y="589734"/>
                  </a:lnTo>
                  <a:lnTo>
                    <a:pt x="48344" y="547664"/>
                  </a:lnTo>
                  <a:lnTo>
                    <a:pt x="65190" y="506612"/>
                  </a:lnTo>
                  <a:lnTo>
                    <a:pt x="84346" y="466647"/>
                  </a:lnTo>
                  <a:lnTo>
                    <a:pt x="105739" y="427837"/>
                  </a:lnTo>
                  <a:lnTo>
                    <a:pt x="129293" y="390252"/>
                  </a:lnTo>
                  <a:lnTo>
                    <a:pt x="154932" y="353959"/>
                  </a:lnTo>
                  <a:lnTo>
                    <a:pt x="182583" y="319028"/>
                  </a:lnTo>
                  <a:lnTo>
                    <a:pt x="212171" y="285527"/>
                  </a:lnTo>
                  <a:lnTo>
                    <a:pt x="243619" y="253525"/>
                  </a:lnTo>
                  <a:lnTo>
                    <a:pt x="276854" y="223090"/>
                  </a:lnTo>
                  <a:lnTo>
                    <a:pt x="311800" y="194291"/>
                  </a:lnTo>
                  <a:lnTo>
                    <a:pt x="348382" y="167197"/>
                  </a:lnTo>
                  <a:lnTo>
                    <a:pt x="386526" y="141876"/>
                  </a:lnTo>
                  <a:lnTo>
                    <a:pt x="426156" y="118396"/>
                  </a:lnTo>
                  <a:lnTo>
                    <a:pt x="467198" y="96827"/>
                  </a:lnTo>
                  <a:lnTo>
                    <a:pt x="509576" y="77237"/>
                  </a:lnTo>
                  <a:lnTo>
                    <a:pt x="553216" y="59695"/>
                  </a:lnTo>
                  <a:lnTo>
                    <a:pt x="598042" y="44269"/>
                  </a:lnTo>
                  <a:lnTo>
                    <a:pt x="643980" y="31028"/>
                  </a:lnTo>
                  <a:lnTo>
                    <a:pt x="690955" y="20041"/>
                  </a:lnTo>
                  <a:lnTo>
                    <a:pt x="738891" y="11376"/>
                  </a:lnTo>
                  <a:lnTo>
                    <a:pt x="787714" y="5101"/>
                  </a:lnTo>
                  <a:lnTo>
                    <a:pt x="837349" y="1286"/>
                  </a:lnTo>
                  <a:lnTo>
                    <a:pt x="887721" y="0"/>
                  </a:lnTo>
                  <a:lnTo>
                    <a:pt x="938093" y="1286"/>
                  </a:lnTo>
                  <a:lnTo>
                    <a:pt x="987728" y="5101"/>
                  </a:lnTo>
                  <a:lnTo>
                    <a:pt x="1036551" y="11376"/>
                  </a:lnTo>
                  <a:lnTo>
                    <a:pt x="1084487" y="20041"/>
                  </a:lnTo>
                  <a:lnTo>
                    <a:pt x="1131462" y="31028"/>
                  </a:lnTo>
                  <a:lnTo>
                    <a:pt x="1177400" y="44269"/>
                  </a:lnTo>
                  <a:lnTo>
                    <a:pt x="1222226" y="59695"/>
                  </a:lnTo>
                  <a:lnTo>
                    <a:pt x="1265866" y="77237"/>
                  </a:lnTo>
                  <a:lnTo>
                    <a:pt x="1308244" y="96827"/>
                  </a:lnTo>
                  <a:lnTo>
                    <a:pt x="1349286" y="118396"/>
                  </a:lnTo>
                  <a:lnTo>
                    <a:pt x="1388916" y="141876"/>
                  </a:lnTo>
                  <a:lnTo>
                    <a:pt x="1427060" y="167197"/>
                  </a:lnTo>
                  <a:lnTo>
                    <a:pt x="1463643" y="194291"/>
                  </a:lnTo>
                  <a:lnTo>
                    <a:pt x="1498589" y="223090"/>
                  </a:lnTo>
                  <a:lnTo>
                    <a:pt x="1531823" y="253525"/>
                  </a:lnTo>
                  <a:lnTo>
                    <a:pt x="1563272" y="285527"/>
                  </a:lnTo>
                  <a:lnTo>
                    <a:pt x="1592859" y="319028"/>
                  </a:lnTo>
                  <a:lnTo>
                    <a:pt x="1620510" y="353959"/>
                  </a:lnTo>
                  <a:lnTo>
                    <a:pt x="1646150" y="390252"/>
                  </a:lnTo>
                  <a:lnTo>
                    <a:pt x="1669703" y="427837"/>
                  </a:lnTo>
                  <a:lnTo>
                    <a:pt x="1691096" y="466647"/>
                  </a:lnTo>
                  <a:lnTo>
                    <a:pt x="1710253" y="506612"/>
                  </a:lnTo>
                  <a:lnTo>
                    <a:pt x="1727098" y="547664"/>
                  </a:lnTo>
                  <a:lnTo>
                    <a:pt x="1741558" y="589734"/>
                  </a:lnTo>
                  <a:lnTo>
                    <a:pt x="1753557" y="632754"/>
                  </a:lnTo>
                  <a:lnTo>
                    <a:pt x="1763019" y="676655"/>
                  </a:lnTo>
                  <a:lnTo>
                    <a:pt x="1769871" y="721369"/>
                  </a:lnTo>
                  <a:lnTo>
                    <a:pt x="1774037" y="766826"/>
                  </a:lnTo>
                  <a:lnTo>
                    <a:pt x="1775443" y="812959"/>
                  </a:lnTo>
                  <a:lnTo>
                    <a:pt x="1774037" y="859092"/>
                  </a:lnTo>
                  <a:lnTo>
                    <a:pt x="1769871" y="904549"/>
                  </a:lnTo>
                  <a:lnTo>
                    <a:pt x="1763019" y="949263"/>
                  </a:lnTo>
                  <a:lnTo>
                    <a:pt x="1753557" y="993164"/>
                  </a:lnTo>
                  <a:lnTo>
                    <a:pt x="1741558" y="1036184"/>
                  </a:lnTo>
                  <a:lnTo>
                    <a:pt x="1727098" y="1078254"/>
                  </a:lnTo>
                  <a:lnTo>
                    <a:pt x="1710253" y="1119306"/>
                  </a:lnTo>
                  <a:lnTo>
                    <a:pt x="1691096" y="1159272"/>
                  </a:lnTo>
                  <a:lnTo>
                    <a:pt x="1669703" y="1198081"/>
                  </a:lnTo>
                  <a:lnTo>
                    <a:pt x="1646150" y="1235666"/>
                  </a:lnTo>
                  <a:lnTo>
                    <a:pt x="1620510" y="1271959"/>
                  </a:lnTo>
                  <a:lnTo>
                    <a:pt x="1592859" y="1306890"/>
                  </a:lnTo>
                  <a:lnTo>
                    <a:pt x="1563272" y="1340391"/>
                  </a:lnTo>
                  <a:lnTo>
                    <a:pt x="1531823" y="1372393"/>
                  </a:lnTo>
                  <a:lnTo>
                    <a:pt x="1498589" y="1402828"/>
                  </a:lnTo>
                  <a:lnTo>
                    <a:pt x="1463643" y="1431627"/>
                  </a:lnTo>
                  <a:lnTo>
                    <a:pt x="1427060" y="1458721"/>
                  </a:lnTo>
                  <a:lnTo>
                    <a:pt x="1388916" y="1484042"/>
                  </a:lnTo>
                  <a:lnTo>
                    <a:pt x="1349286" y="1507522"/>
                  </a:lnTo>
                  <a:lnTo>
                    <a:pt x="1308244" y="1529091"/>
                  </a:lnTo>
                  <a:lnTo>
                    <a:pt x="1265866" y="1548681"/>
                  </a:lnTo>
                  <a:lnTo>
                    <a:pt x="1222226" y="1566223"/>
                  </a:lnTo>
                  <a:lnTo>
                    <a:pt x="1177400" y="1581649"/>
                  </a:lnTo>
                  <a:lnTo>
                    <a:pt x="1131462" y="1594890"/>
                  </a:lnTo>
                  <a:lnTo>
                    <a:pt x="1084487" y="1605877"/>
                  </a:lnTo>
                  <a:lnTo>
                    <a:pt x="1036551" y="1614542"/>
                  </a:lnTo>
                  <a:lnTo>
                    <a:pt x="987728" y="1620817"/>
                  </a:lnTo>
                  <a:lnTo>
                    <a:pt x="938093" y="1624632"/>
                  </a:lnTo>
                  <a:lnTo>
                    <a:pt x="887721" y="1625919"/>
                  </a:lnTo>
                  <a:lnTo>
                    <a:pt x="837349" y="1624632"/>
                  </a:lnTo>
                  <a:lnTo>
                    <a:pt x="787714" y="1620817"/>
                  </a:lnTo>
                  <a:lnTo>
                    <a:pt x="738891" y="1614542"/>
                  </a:lnTo>
                  <a:lnTo>
                    <a:pt x="690955" y="1605877"/>
                  </a:lnTo>
                  <a:lnTo>
                    <a:pt x="643980" y="1594890"/>
                  </a:lnTo>
                  <a:lnTo>
                    <a:pt x="598042" y="1581649"/>
                  </a:lnTo>
                  <a:lnTo>
                    <a:pt x="553216" y="1566223"/>
                  </a:lnTo>
                  <a:lnTo>
                    <a:pt x="509576" y="1548681"/>
                  </a:lnTo>
                  <a:lnTo>
                    <a:pt x="467198" y="1529091"/>
                  </a:lnTo>
                  <a:lnTo>
                    <a:pt x="426156" y="1507522"/>
                  </a:lnTo>
                  <a:lnTo>
                    <a:pt x="386526" y="1484042"/>
                  </a:lnTo>
                  <a:lnTo>
                    <a:pt x="348382" y="1458721"/>
                  </a:lnTo>
                  <a:lnTo>
                    <a:pt x="311800" y="1431627"/>
                  </a:lnTo>
                  <a:lnTo>
                    <a:pt x="276854" y="1402828"/>
                  </a:lnTo>
                  <a:lnTo>
                    <a:pt x="243619" y="1372393"/>
                  </a:lnTo>
                  <a:lnTo>
                    <a:pt x="212171" y="1340391"/>
                  </a:lnTo>
                  <a:lnTo>
                    <a:pt x="182583" y="1306890"/>
                  </a:lnTo>
                  <a:lnTo>
                    <a:pt x="154932" y="1271959"/>
                  </a:lnTo>
                  <a:lnTo>
                    <a:pt x="129293" y="1235666"/>
                  </a:lnTo>
                  <a:lnTo>
                    <a:pt x="105739" y="1198081"/>
                  </a:lnTo>
                  <a:lnTo>
                    <a:pt x="84346" y="1159272"/>
                  </a:lnTo>
                  <a:lnTo>
                    <a:pt x="65190" y="1119306"/>
                  </a:lnTo>
                  <a:lnTo>
                    <a:pt x="48344" y="1078254"/>
                  </a:lnTo>
                  <a:lnTo>
                    <a:pt x="33884" y="1036184"/>
                  </a:lnTo>
                  <a:lnTo>
                    <a:pt x="21886" y="993164"/>
                  </a:lnTo>
                  <a:lnTo>
                    <a:pt x="12423" y="949263"/>
                  </a:lnTo>
                  <a:lnTo>
                    <a:pt x="5571" y="904549"/>
                  </a:lnTo>
                  <a:lnTo>
                    <a:pt x="1405" y="859092"/>
                  </a:lnTo>
                  <a:lnTo>
                    <a:pt x="0" y="812959"/>
                  </a:lnTo>
                  <a:close/>
                </a:path>
              </a:pathLst>
            </a:custGeom>
            <a:ln w="47118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6888167" y="9227771"/>
            <a:ext cx="5041265" cy="1082675"/>
            <a:chOff x="6888167" y="9227771"/>
            <a:chExt cx="5041265" cy="1082675"/>
          </a:xfrm>
        </p:grpSpPr>
        <p:sp>
          <p:nvSpPr>
            <p:cNvPr id="54" name="object 54"/>
            <p:cNvSpPr/>
            <p:nvPr/>
          </p:nvSpPr>
          <p:spPr>
            <a:xfrm>
              <a:off x="7376948" y="9313224"/>
              <a:ext cx="4552950" cy="917575"/>
            </a:xfrm>
            <a:custGeom>
              <a:avLst/>
              <a:gdLst/>
              <a:ahLst/>
              <a:cxnLst/>
              <a:rect l="l" t="t" r="r" b="b"/>
              <a:pathLst>
                <a:path w="4552950" h="917575">
                  <a:moveTo>
                    <a:pt x="4093697" y="0"/>
                  </a:moveTo>
                  <a:lnTo>
                    <a:pt x="0" y="0"/>
                  </a:lnTo>
                  <a:lnTo>
                    <a:pt x="0" y="917249"/>
                  </a:lnTo>
                  <a:lnTo>
                    <a:pt x="4093697" y="917249"/>
                  </a:lnTo>
                  <a:lnTo>
                    <a:pt x="4552322" y="458624"/>
                  </a:lnTo>
                  <a:lnTo>
                    <a:pt x="409369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549268" y="9572064"/>
              <a:ext cx="2293856" cy="40208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8548849" y="9914148"/>
              <a:ext cx="2129790" cy="16510"/>
            </a:xfrm>
            <a:custGeom>
              <a:avLst/>
              <a:gdLst/>
              <a:ahLst/>
              <a:cxnLst/>
              <a:rect l="l" t="t" r="r" b="b"/>
              <a:pathLst>
                <a:path w="2129790" h="16509">
                  <a:moveTo>
                    <a:pt x="2129778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129778" y="16334"/>
                  </a:lnTo>
                  <a:lnTo>
                    <a:pt x="212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88167" y="9227771"/>
              <a:ext cx="906590" cy="108248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082925" y="9497930"/>
              <a:ext cx="515785" cy="605007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7015074" y="9313224"/>
              <a:ext cx="741680" cy="917575"/>
            </a:xfrm>
            <a:custGeom>
              <a:avLst/>
              <a:gdLst/>
              <a:ahLst/>
              <a:cxnLst/>
              <a:rect l="l" t="t" r="r" b="b"/>
              <a:pathLst>
                <a:path w="741679" h="917575">
                  <a:moveTo>
                    <a:pt x="370669" y="0"/>
                  </a:moveTo>
                  <a:lnTo>
                    <a:pt x="0" y="458624"/>
                  </a:lnTo>
                  <a:lnTo>
                    <a:pt x="370669" y="917249"/>
                  </a:lnTo>
                  <a:lnTo>
                    <a:pt x="741338" y="458624"/>
                  </a:lnTo>
                  <a:lnTo>
                    <a:pt x="370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335692" y="9647455"/>
              <a:ext cx="198527" cy="251301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6888167" y="6674561"/>
            <a:ext cx="5041265" cy="1082675"/>
            <a:chOff x="6888167" y="6674561"/>
            <a:chExt cx="5041265" cy="1082675"/>
          </a:xfrm>
        </p:grpSpPr>
        <p:sp>
          <p:nvSpPr>
            <p:cNvPr id="62" name="object 62"/>
            <p:cNvSpPr/>
            <p:nvPr/>
          </p:nvSpPr>
          <p:spPr>
            <a:xfrm>
              <a:off x="7376948" y="6760004"/>
              <a:ext cx="4552950" cy="917575"/>
            </a:xfrm>
            <a:custGeom>
              <a:avLst/>
              <a:gdLst/>
              <a:ahLst/>
              <a:cxnLst/>
              <a:rect l="l" t="t" r="r" b="b"/>
              <a:pathLst>
                <a:path w="4552950" h="917575">
                  <a:moveTo>
                    <a:pt x="4093697" y="0"/>
                  </a:moveTo>
                  <a:lnTo>
                    <a:pt x="0" y="0"/>
                  </a:lnTo>
                  <a:lnTo>
                    <a:pt x="0" y="917249"/>
                  </a:lnTo>
                  <a:lnTo>
                    <a:pt x="4093697" y="917249"/>
                  </a:lnTo>
                  <a:lnTo>
                    <a:pt x="4552322" y="458624"/>
                  </a:lnTo>
                  <a:lnTo>
                    <a:pt x="409369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869677" y="7018111"/>
              <a:ext cx="1654714" cy="40208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88167" y="6674561"/>
              <a:ext cx="906590" cy="108248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082925" y="6944710"/>
              <a:ext cx="515785" cy="605007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7015074" y="6760004"/>
              <a:ext cx="741680" cy="917575"/>
            </a:xfrm>
            <a:custGeom>
              <a:avLst/>
              <a:gdLst/>
              <a:ahLst/>
              <a:cxnLst/>
              <a:rect l="l" t="t" r="r" b="b"/>
              <a:pathLst>
                <a:path w="741679" h="917575">
                  <a:moveTo>
                    <a:pt x="370669" y="0"/>
                  </a:moveTo>
                  <a:lnTo>
                    <a:pt x="0" y="458624"/>
                  </a:lnTo>
                  <a:lnTo>
                    <a:pt x="370669" y="917249"/>
                  </a:lnTo>
                  <a:lnTo>
                    <a:pt x="741338" y="458624"/>
                  </a:lnTo>
                  <a:lnTo>
                    <a:pt x="370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335692" y="7093501"/>
              <a:ext cx="198527" cy="251301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6888167" y="7951171"/>
            <a:ext cx="5041265" cy="1082675"/>
            <a:chOff x="6888167" y="7951171"/>
            <a:chExt cx="5041265" cy="1082675"/>
          </a:xfrm>
        </p:grpSpPr>
        <p:sp>
          <p:nvSpPr>
            <p:cNvPr id="69" name="object 69"/>
            <p:cNvSpPr/>
            <p:nvPr/>
          </p:nvSpPr>
          <p:spPr>
            <a:xfrm>
              <a:off x="7376948" y="8036613"/>
              <a:ext cx="4552950" cy="917575"/>
            </a:xfrm>
            <a:custGeom>
              <a:avLst/>
              <a:gdLst/>
              <a:ahLst/>
              <a:cxnLst/>
              <a:rect l="l" t="t" r="r" b="b"/>
              <a:pathLst>
                <a:path w="4552950" h="917575">
                  <a:moveTo>
                    <a:pt x="4093697" y="0"/>
                  </a:moveTo>
                  <a:lnTo>
                    <a:pt x="0" y="0"/>
                  </a:lnTo>
                  <a:lnTo>
                    <a:pt x="0" y="917249"/>
                  </a:lnTo>
                  <a:lnTo>
                    <a:pt x="4093697" y="917249"/>
                  </a:lnTo>
                  <a:lnTo>
                    <a:pt x="4552322" y="458624"/>
                  </a:lnTo>
                  <a:lnTo>
                    <a:pt x="409369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677431" y="8295244"/>
              <a:ext cx="2045382" cy="402081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8676908" y="8637328"/>
              <a:ext cx="1875155" cy="16510"/>
            </a:xfrm>
            <a:custGeom>
              <a:avLst/>
              <a:gdLst/>
              <a:ahLst/>
              <a:cxnLst/>
              <a:rect l="l" t="t" r="r" b="b"/>
              <a:pathLst>
                <a:path w="1875154" h="16509">
                  <a:moveTo>
                    <a:pt x="1874707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1874707" y="16334"/>
                  </a:lnTo>
                  <a:lnTo>
                    <a:pt x="18747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88167" y="7951171"/>
              <a:ext cx="906590" cy="108248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082925" y="8221320"/>
              <a:ext cx="515785" cy="605007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7015074" y="8036613"/>
              <a:ext cx="741680" cy="917575"/>
            </a:xfrm>
            <a:custGeom>
              <a:avLst/>
              <a:gdLst/>
              <a:ahLst/>
              <a:cxnLst/>
              <a:rect l="l" t="t" r="r" b="b"/>
              <a:pathLst>
                <a:path w="741679" h="917575">
                  <a:moveTo>
                    <a:pt x="370669" y="0"/>
                  </a:moveTo>
                  <a:lnTo>
                    <a:pt x="0" y="458624"/>
                  </a:lnTo>
                  <a:lnTo>
                    <a:pt x="370669" y="917249"/>
                  </a:lnTo>
                  <a:lnTo>
                    <a:pt x="741338" y="458624"/>
                  </a:lnTo>
                  <a:lnTo>
                    <a:pt x="370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335692" y="8370634"/>
              <a:ext cx="198527" cy="251301"/>
            </a:xfrm>
            <a:prstGeom prst="rect">
              <a:avLst/>
            </a:prstGeom>
          </p:spPr>
        </p:pic>
      </p:grpSp>
      <p:grpSp>
        <p:nvGrpSpPr>
          <p:cNvPr id="76" name="object 76"/>
          <p:cNvGrpSpPr/>
          <p:nvPr/>
        </p:nvGrpSpPr>
        <p:grpSpPr>
          <a:xfrm>
            <a:off x="12640453" y="5414285"/>
            <a:ext cx="5041265" cy="1081405"/>
            <a:chOff x="12640453" y="5414285"/>
            <a:chExt cx="5041265" cy="1081405"/>
          </a:xfrm>
        </p:grpSpPr>
        <p:sp>
          <p:nvSpPr>
            <p:cNvPr id="77" name="object 77"/>
            <p:cNvSpPr/>
            <p:nvPr/>
          </p:nvSpPr>
          <p:spPr>
            <a:xfrm>
              <a:off x="13129234" y="5499727"/>
              <a:ext cx="4552950" cy="916305"/>
            </a:xfrm>
            <a:custGeom>
              <a:avLst/>
              <a:gdLst/>
              <a:ahLst/>
              <a:cxnLst/>
              <a:rect l="l" t="t" r="r" b="b"/>
              <a:pathLst>
                <a:path w="4552950" h="916304">
                  <a:moveTo>
                    <a:pt x="4094325" y="0"/>
                  </a:moveTo>
                  <a:lnTo>
                    <a:pt x="0" y="0"/>
                  </a:lnTo>
                  <a:lnTo>
                    <a:pt x="0" y="915993"/>
                  </a:lnTo>
                  <a:lnTo>
                    <a:pt x="4094325" y="915993"/>
                  </a:lnTo>
                  <a:lnTo>
                    <a:pt x="4552322" y="457996"/>
                  </a:lnTo>
                  <a:lnTo>
                    <a:pt x="40943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641679" y="5757060"/>
              <a:ext cx="3621879" cy="402333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13640736" y="6099604"/>
              <a:ext cx="3449320" cy="16510"/>
            </a:xfrm>
            <a:custGeom>
              <a:avLst/>
              <a:gdLst/>
              <a:ahLst/>
              <a:cxnLst/>
              <a:rect l="l" t="t" r="r" b="b"/>
              <a:pathLst>
                <a:path w="3449319" h="16510">
                  <a:moveTo>
                    <a:pt x="3449109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3449109" y="16334"/>
                  </a:lnTo>
                  <a:lnTo>
                    <a:pt x="34491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640453" y="5414285"/>
              <a:ext cx="905344" cy="1081223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833955" y="5683177"/>
              <a:ext cx="515785" cy="605007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2767360" y="5499727"/>
              <a:ext cx="740410" cy="916305"/>
            </a:xfrm>
            <a:custGeom>
              <a:avLst/>
              <a:gdLst/>
              <a:ahLst/>
              <a:cxnLst/>
              <a:rect l="l" t="t" r="r" b="b"/>
              <a:pathLst>
                <a:path w="740409" h="916304">
                  <a:moveTo>
                    <a:pt x="370041" y="0"/>
                  </a:moveTo>
                  <a:lnTo>
                    <a:pt x="0" y="457996"/>
                  </a:lnTo>
                  <a:lnTo>
                    <a:pt x="370041" y="915993"/>
                  </a:lnTo>
                  <a:lnTo>
                    <a:pt x="740082" y="457996"/>
                  </a:lnTo>
                  <a:lnTo>
                    <a:pt x="3700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3087769" y="5832492"/>
              <a:ext cx="198527" cy="251301"/>
            </a:xfrm>
            <a:prstGeom prst="rect">
              <a:avLst/>
            </a:prstGeom>
          </p:spPr>
        </p:pic>
      </p:grpSp>
      <p:grpSp>
        <p:nvGrpSpPr>
          <p:cNvPr id="84" name="object 84"/>
          <p:cNvGrpSpPr/>
          <p:nvPr/>
        </p:nvGrpSpPr>
        <p:grpSpPr>
          <a:xfrm>
            <a:off x="14079153" y="2814574"/>
            <a:ext cx="2289810" cy="2096135"/>
            <a:chOff x="14079153" y="2814574"/>
            <a:chExt cx="2289810" cy="2096135"/>
          </a:xfrm>
        </p:grpSpPr>
        <p:pic>
          <p:nvPicPr>
            <p:cNvPr id="85" name="object 8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4079153" y="2814574"/>
              <a:ext cx="2289354" cy="2095852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14336736" y="3049540"/>
              <a:ext cx="1775460" cy="1624965"/>
            </a:xfrm>
            <a:custGeom>
              <a:avLst/>
              <a:gdLst/>
              <a:ahLst/>
              <a:cxnLst/>
              <a:rect l="l" t="t" r="r" b="b"/>
              <a:pathLst>
                <a:path w="1775459" h="1624964">
                  <a:moveTo>
                    <a:pt x="887721" y="0"/>
                  </a:moveTo>
                  <a:lnTo>
                    <a:pt x="837349" y="1285"/>
                  </a:lnTo>
                  <a:lnTo>
                    <a:pt x="787714" y="5097"/>
                  </a:lnTo>
                  <a:lnTo>
                    <a:pt x="738891" y="11366"/>
                  </a:lnTo>
                  <a:lnTo>
                    <a:pt x="690955" y="20024"/>
                  </a:lnTo>
                  <a:lnTo>
                    <a:pt x="643980" y="31002"/>
                  </a:lnTo>
                  <a:lnTo>
                    <a:pt x="598042" y="44232"/>
                  </a:lnTo>
                  <a:lnTo>
                    <a:pt x="553216" y="59645"/>
                  </a:lnTo>
                  <a:lnTo>
                    <a:pt x="509576" y="77172"/>
                  </a:lnTo>
                  <a:lnTo>
                    <a:pt x="467198" y="96746"/>
                  </a:lnTo>
                  <a:lnTo>
                    <a:pt x="426156" y="118297"/>
                  </a:lnTo>
                  <a:lnTo>
                    <a:pt x="386526" y="141757"/>
                  </a:lnTo>
                  <a:lnTo>
                    <a:pt x="348382" y="167058"/>
                  </a:lnTo>
                  <a:lnTo>
                    <a:pt x="311800" y="194130"/>
                  </a:lnTo>
                  <a:lnTo>
                    <a:pt x="276854" y="222906"/>
                  </a:lnTo>
                  <a:lnTo>
                    <a:pt x="243619" y="253316"/>
                  </a:lnTo>
                  <a:lnTo>
                    <a:pt x="212171" y="285293"/>
                  </a:lnTo>
                  <a:lnTo>
                    <a:pt x="182583" y="318768"/>
                  </a:lnTo>
                  <a:lnTo>
                    <a:pt x="154932" y="353671"/>
                  </a:lnTo>
                  <a:lnTo>
                    <a:pt x="129293" y="389936"/>
                  </a:lnTo>
                  <a:lnTo>
                    <a:pt x="105739" y="427492"/>
                  </a:lnTo>
                  <a:lnTo>
                    <a:pt x="84346" y="466272"/>
                  </a:lnTo>
                  <a:lnTo>
                    <a:pt x="65190" y="506206"/>
                  </a:lnTo>
                  <a:lnTo>
                    <a:pt x="48344" y="547228"/>
                  </a:lnTo>
                  <a:lnTo>
                    <a:pt x="33884" y="589267"/>
                  </a:lnTo>
                  <a:lnTo>
                    <a:pt x="21886" y="632255"/>
                  </a:lnTo>
                  <a:lnTo>
                    <a:pt x="12423" y="676124"/>
                  </a:lnTo>
                  <a:lnTo>
                    <a:pt x="5571" y="720806"/>
                  </a:lnTo>
                  <a:lnTo>
                    <a:pt x="1405" y="766231"/>
                  </a:lnTo>
                  <a:lnTo>
                    <a:pt x="0" y="812331"/>
                  </a:lnTo>
                  <a:lnTo>
                    <a:pt x="1405" y="858431"/>
                  </a:lnTo>
                  <a:lnTo>
                    <a:pt x="5571" y="903856"/>
                  </a:lnTo>
                  <a:lnTo>
                    <a:pt x="12423" y="948537"/>
                  </a:lnTo>
                  <a:lnTo>
                    <a:pt x="21886" y="992407"/>
                  </a:lnTo>
                  <a:lnTo>
                    <a:pt x="33884" y="1035395"/>
                  </a:lnTo>
                  <a:lnTo>
                    <a:pt x="48344" y="1077434"/>
                  </a:lnTo>
                  <a:lnTo>
                    <a:pt x="65190" y="1118455"/>
                  </a:lnTo>
                  <a:lnTo>
                    <a:pt x="84346" y="1158390"/>
                  </a:lnTo>
                  <a:lnTo>
                    <a:pt x="105739" y="1197170"/>
                  </a:lnTo>
                  <a:lnTo>
                    <a:pt x="129293" y="1234726"/>
                  </a:lnTo>
                  <a:lnTo>
                    <a:pt x="154932" y="1270990"/>
                  </a:lnTo>
                  <a:lnTo>
                    <a:pt x="182583" y="1305894"/>
                  </a:lnTo>
                  <a:lnTo>
                    <a:pt x="212171" y="1339368"/>
                  </a:lnTo>
                  <a:lnTo>
                    <a:pt x="243619" y="1371345"/>
                  </a:lnTo>
                  <a:lnTo>
                    <a:pt x="276854" y="1401756"/>
                  </a:lnTo>
                  <a:lnTo>
                    <a:pt x="311800" y="1430531"/>
                  </a:lnTo>
                  <a:lnTo>
                    <a:pt x="348382" y="1457604"/>
                  </a:lnTo>
                  <a:lnTo>
                    <a:pt x="386526" y="1482904"/>
                  </a:lnTo>
                  <a:lnTo>
                    <a:pt x="426156" y="1506365"/>
                  </a:lnTo>
                  <a:lnTo>
                    <a:pt x="467198" y="1527916"/>
                  </a:lnTo>
                  <a:lnTo>
                    <a:pt x="509576" y="1547489"/>
                  </a:lnTo>
                  <a:lnTo>
                    <a:pt x="553216" y="1565017"/>
                  </a:lnTo>
                  <a:lnTo>
                    <a:pt x="598042" y="1580430"/>
                  </a:lnTo>
                  <a:lnTo>
                    <a:pt x="643980" y="1593660"/>
                  </a:lnTo>
                  <a:lnTo>
                    <a:pt x="690955" y="1604638"/>
                  </a:lnTo>
                  <a:lnTo>
                    <a:pt x="738891" y="1613296"/>
                  </a:lnTo>
                  <a:lnTo>
                    <a:pt x="787714" y="1619565"/>
                  </a:lnTo>
                  <a:lnTo>
                    <a:pt x="837349" y="1623376"/>
                  </a:lnTo>
                  <a:lnTo>
                    <a:pt x="887721" y="1624662"/>
                  </a:lnTo>
                  <a:lnTo>
                    <a:pt x="938093" y="1623376"/>
                  </a:lnTo>
                  <a:lnTo>
                    <a:pt x="987728" y="1619565"/>
                  </a:lnTo>
                  <a:lnTo>
                    <a:pt x="1036551" y="1613296"/>
                  </a:lnTo>
                  <a:lnTo>
                    <a:pt x="1084487" y="1604638"/>
                  </a:lnTo>
                  <a:lnTo>
                    <a:pt x="1131462" y="1593660"/>
                  </a:lnTo>
                  <a:lnTo>
                    <a:pt x="1177400" y="1580430"/>
                  </a:lnTo>
                  <a:lnTo>
                    <a:pt x="1222226" y="1565017"/>
                  </a:lnTo>
                  <a:lnTo>
                    <a:pt x="1265866" y="1547489"/>
                  </a:lnTo>
                  <a:lnTo>
                    <a:pt x="1308244" y="1527916"/>
                  </a:lnTo>
                  <a:lnTo>
                    <a:pt x="1349286" y="1506365"/>
                  </a:lnTo>
                  <a:lnTo>
                    <a:pt x="1388916" y="1482904"/>
                  </a:lnTo>
                  <a:lnTo>
                    <a:pt x="1427060" y="1457604"/>
                  </a:lnTo>
                  <a:lnTo>
                    <a:pt x="1463643" y="1430531"/>
                  </a:lnTo>
                  <a:lnTo>
                    <a:pt x="1498589" y="1401756"/>
                  </a:lnTo>
                  <a:lnTo>
                    <a:pt x="1531823" y="1371345"/>
                  </a:lnTo>
                  <a:lnTo>
                    <a:pt x="1563272" y="1339368"/>
                  </a:lnTo>
                  <a:lnTo>
                    <a:pt x="1592859" y="1305894"/>
                  </a:lnTo>
                  <a:lnTo>
                    <a:pt x="1620510" y="1270990"/>
                  </a:lnTo>
                  <a:lnTo>
                    <a:pt x="1646150" y="1234726"/>
                  </a:lnTo>
                  <a:lnTo>
                    <a:pt x="1669703" y="1197170"/>
                  </a:lnTo>
                  <a:lnTo>
                    <a:pt x="1691096" y="1158390"/>
                  </a:lnTo>
                  <a:lnTo>
                    <a:pt x="1710253" y="1118455"/>
                  </a:lnTo>
                  <a:lnTo>
                    <a:pt x="1727098" y="1077434"/>
                  </a:lnTo>
                  <a:lnTo>
                    <a:pt x="1741558" y="1035395"/>
                  </a:lnTo>
                  <a:lnTo>
                    <a:pt x="1753557" y="992407"/>
                  </a:lnTo>
                  <a:lnTo>
                    <a:pt x="1763019" y="948537"/>
                  </a:lnTo>
                  <a:lnTo>
                    <a:pt x="1769871" y="903856"/>
                  </a:lnTo>
                  <a:lnTo>
                    <a:pt x="1774037" y="858431"/>
                  </a:lnTo>
                  <a:lnTo>
                    <a:pt x="1775443" y="812331"/>
                  </a:lnTo>
                  <a:lnTo>
                    <a:pt x="1774037" y="766231"/>
                  </a:lnTo>
                  <a:lnTo>
                    <a:pt x="1769871" y="720806"/>
                  </a:lnTo>
                  <a:lnTo>
                    <a:pt x="1763019" y="676124"/>
                  </a:lnTo>
                  <a:lnTo>
                    <a:pt x="1753557" y="632255"/>
                  </a:lnTo>
                  <a:lnTo>
                    <a:pt x="1741558" y="589267"/>
                  </a:lnTo>
                  <a:lnTo>
                    <a:pt x="1727098" y="547228"/>
                  </a:lnTo>
                  <a:lnTo>
                    <a:pt x="1710253" y="506206"/>
                  </a:lnTo>
                  <a:lnTo>
                    <a:pt x="1691096" y="466272"/>
                  </a:lnTo>
                  <a:lnTo>
                    <a:pt x="1669703" y="427492"/>
                  </a:lnTo>
                  <a:lnTo>
                    <a:pt x="1646150" y="389936"/>
                  </a:lnTo>
                  <a:lnTo>
                    <a:pt x="1620510" y="353671"/>
                  </a:lnTo>
                  <a:lnTo>
                    <a:pt x="1592859" y="318768"/>
                  </a:lnTo>
                  <a:lnTo>
                    <a:pt x="1563272" y="285293"/>
                  </a:lnTo>
                  <a:lnTo>
                    <a:pt x="1531823" y="253316"/>
                  </a:lnTo>
                  <a:lnTo>
                    <a:pt x="1498589" y="222906"/>
                  </a:lnTo>
                  <a:lnTo>
                    <a:pt x="1463643" y="194130"/>
                  </a:lnTo>
                  <a:lnTo>
                    <a:pt x="1427060" y="167058"/>
                  </a:lnTo>
                  <a:lnTo>
                    <a:pt x="1388916" y="141757"/>
                  </a:lnTo>
                  <a:lnTo>
                    <a:pt x="1349286" y="118297"/>
                  </a:lnTo>
                  <a:lnTo>
                    <a:pt x="1308244" y="96746"/>
                  </a:lnTo>
                  <a:lnTo>
                    <a:pt x="1265866" y="77172"/>
                  </a:lnTo>
                  <a:lnTo>
                    <a:pt x="1222226" y="59645"/>
                  </a:lnTo>
                  <a:lnTo>
                    <a:pt x="1177400" y="44232"/>
                  </a:lnTo>
                  <a:lnTo>
                    <a:pt x="1131462" y="31002"/>
                  </a:lnTo>
                  <a:lnTo>
                    <a:pt x="1084487" y="20024"/>
                  </a:lnTo>
                  <a:lnTo>
                    <a:pt x="1036551" y="11366"/>
                  </a:lnTo>
                  <a:lnTo>
                    <a:pt x="987728" y="5097"/>
                  </a:lnTo>
                  <a:lnTo>
                    <a:pt x="938093" y="1285"/>
                  </a:lnTo>
                  <a:lnTo>
                    <a:pt x="887721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4336736" y="3049540"/>
              <a:ext cx="1775460" cy="1624965"/>
            </a:xfrm>
            <a:custGeom>
              <a:avLst/>
              <a:gdLst/>
              <a:ahLst/>
              <a:cxnLst/>
              <a:rect l="l" t="t" r="r" b="b"/>
              <a:pathLst>
                <a:path w="1775459" h="1624964">
                  <a:moveTo>
                    <a:pt x="0" y="812331"/>
                  </a:moveTo>
                  <a:lnTo>
                    <a:pt x="1405" y="766231"/>
                  </a:lnTo>
                  <a:lnTo>
                    <a:pt x="5571" y="720806"/>
                  </a:lnTo>
                  <a:lnTo>
                    <a:pt x="12423" y="676124"/>
                  </a:lnTo>
                  <a:lnTo>
                    <a:pt x="21886" y="632255"/>
                  </a:lnTo>
                  <a:lnTo>
                    <a:pt x="33884" y="589267"/>
                  </a:lnTo>
                  <a:lnTo>
                    <a:pt x="48344" y="547228"/>
                  </a:lnTo>
                  <a:lnTo>
                    <a:pt x="65190" y="506206"/>
                  </a:lnTo>
                  <a:lnTo>
                    <a:pt x="84346" y="466272"/>
                  </a:lnTo>
                  <a:lnTo>
                    <a:pt x="105739" y="427492"/>
                  </a:lnTo>
                  <a:lnTo>
                    <a:pt x="129293" y="389936"/>
                  </a:lnTo>
                  <a:lnTo>
                    <a:pt x="154932" y="353671"/>
                  </a:lnTo>
                  <a:lnTo>
                    <a:pt x="182583" y="318768"/>
                  </a:lnTo>
                  <a:lnTo>
                    <a:pt x="212171" y="285293"/>
                  </a:lnTo>
                  <a:lnTo>
                    <a:pt x="243619" y="253316"/>
                  </a:lnTo>
                  <a:lnTo>
                    <a:pt x="276854" y="222906"/>
                  </a:lnTo>
                  <a:lnTo>
                    <a:pt x="311800" y="194130"/>
                  </a:lnTo>
                  <a:lnTo>
                    <a:pt x="348382" y="167058"/>
                  </a:lnTo>
                  <a:lnTo>
                    <a:pt x="386526" y="141757"/>
                  </a:lnTo>
                  <a:lnTo>
                    <a:pt x="426156" y="118297"/>
                  </a:lnTo>
                  <a:lnTo>
                    <a:pt x="467198" y="96746"/>
                  </a:lnTo>
                  <a:lnTo>
                    <a:pt x="509576" y="77172"/>
                  </a:lnTo>
                  <a:lnTo>
                    <a:pt x="553216" y="59645"/>
                  </a:lnTo>
                  <a:lnTo>
                    <a:pt x="598042" y="44232"/>
                  </a:lnTo>
                  <a:lnTo>
                    <a:pt x="643980" y="31002"/>
                  </a:lnTo>
                  <a:lnTo>
                    <a:pt x="690955" y="20024"/>
                  </a:lnTo>
                  <a:lnTo>
                    <a:pt x="738891" y="11366"/>
                  </a:lnTo>
                  <a:lnTo>
                    <a:pt x="787714" y="5097"/>
                  </a:lnTo>
                  <a:lnTo>
                    <a:pt x="837349" y="1285"/>
                  </a:lnTo>
                  <a:lnTo>
                    <a:pt x="887721" y="0"/>
                  </a:lnTo>
                  <a:lnTo>
                    <a:pt x="938093" y="1285"/>
                  </a:lnTo>
                  <a:lnTo>
                    <a:pt x="987728" y="5097"/>
                  </a:lnTo>
                  <a:lnTo>
                    <a:pt x="1036551" y="11366"/>
                  </a:lnTo>
                  <a:lnTo>
                    <a:pt x="1084487" y="20024"/>
                  </a:lnTo>
                  <a:lnTo>
                    <a:pt x="1131462" y="31002"/>
                  </a:lnTo>
                  <a:lnTo>
                    <a:pt x="1177400" y="44232"/>
                  </a:lnTo>
                  <a:lnTo>
                    <a:pt x="1222226" y="59645"/>
                  </a:lnTo>
                  <a:lnTo>
                    <a:pt x="1265866" y="77172"/>
                  </a:lnTo>
                  <a:lnTo>
                    <a:pt x="1308244" y="96746"/>
                  </a:lnTo>
                  <a:lnTo>
                    <a:pt x="1349286" y="118297"/>
                  </a:lnTo>
                  <a:lnTo>
                    <a:pt x="1388916" y="141757"/>
                  </a:lnTo>
                  <a:lnTo>
                    <a:pt x="1427060" y="167058"/>
                  </a:lnTo>
                  <a:lnTo>
                    <a:pt x="1463643" y="194130"/>
                  </a:lnTo>
                  <a:lnTo>
                    <a:pt x="1498589" y="222906"/>
                  </a:lnTo>
                  <a:lnTo>
                    <a:pt x="1531823" y="253316"/>
                  </a:lnTo>
                  <a:lnTo>
                    <a:pt x="1563272" y="285293"/>
                  </a:lnTo>
                  <a:lnTo>
                    <a:pt x="1592859" y="318768"/>
                  </a:lnTo>
                  <a:lnTo>
                    <a:pt x="1620510" y="353671"/>
                  </a:lnTo>
                  <a:lnTo>
                    <a:pt x="1646150" y="389936"/>
                  </a:lnTo>
                  <a:lnTo>
                    <a:pt x="1669703" y="427492"/>
                  </a:lnTo>
                  <a:lnTo>
                    <a:pt x="1691096" y="466272"/>
                  </a:lnTo>
                  <a:lnTo>
                    <a:pt x="1710253" y="506206"/>
                  </a:lnTo>
                  <a:lnTo>
                    <a:pt x="1727098" y="547228"/>
                  </a:lnTo>
                  <a:lnTo>
                    <a:pt x="1741558" y="589267"/>
                  </a:lnTo>
                  <a:lnTo>
                    <a:pt x="1753557" y="632255"/>
                  </a:lnTo>
                  <a:lnTo>
                    <a:pt x="1763019" y="676124"/>
                  </a:lnTo>
                  <a:lnTo>
                    <a:pt x="1769871" y="720806"/>
                  </a:lnTo>
                  <a:lnTo>
                    <a:pt x="1774037" y="766231"/>
                  </a:lnTo>
                  <a:lnTo>
                    <a:pt x="1775443" y="812331"/>
                  </a:lnTo>
                  <a:lnTo>
                    <a:pt x="1774037" y="858431"/>
                  </a:lnTo>
                  <a:lnTo>
                    <a:pt x="1769871" y="903856"/>
                  </a:lnTo>
                  <a:lnTo>
                    <a:pt x="1763019" y="948537"/>
                  </a:lnTo>
                  <a:lnTo>
                    <a:pt x="1753557" y="992407"/>
                  </a:lnTo>
                  <a:lnTo>
                    <a:pt x="1741558" y="1035395"/>
                  </a:lnTo>
                  <a:lnTo>
                    <a:pt x="1727098" y="1077434"/>
                  </a:lnTo>
                  <a:lnTo>
                    <a:pt x="1710253" y="1118455"/>
                  </a:lnTo>
                  <a:lnTo>
                    <a:pt x="1691096" y="1158390"/>
                  </a:lnTo>
                  <a:lnTo>
                    <a:pt x="1669703" y="1197170"/>
                  </a:lnTo>
                  <a:lnTo>
                    <a:pt x="1646150" y="1234726"/>
                  </a:lnTo>
                  <a:lnTo>
                    <a:pt x="1620510" y="1270990"/>
                  </a:lnTo>
                  <a:lnTo>
                    <a:pt x="1592859" y="1305894"/>
                  </a:lnTo>
                  <a:lnTo>
                    <a:pt x="1563272" y="1339368"/>
                  </a:lnTo>
                  <a:lnTo>
                    <a:pt x="1531823" y="1371345"/>
                  </a:lnTo>
                  <a:lnTo>
                    <a:pt x="1498589" y="1401756"/>
                  </a:lnTo>
                  <a:lnTo>
                    <a:pt x="1463643" y="1430531"/>
                  </a:lnTo>
                  <a:lnTo>
                    <a:pt x="1427060" y="1457604"/>
                  </a:lnTo>
                  <a:lnTo>
                    <a:pt x="1388916" y="1482904"/>
                  </a:lnTo>
                  <a:lnTo>
                    <a:pt x="1349286" y="1506365"/>
                  </a:lnTo>
                  <a:lnTo>
                    <a:pt x="1308244" y="1527916"/>
                  </a:lnTo>
                  <a:lnTo>
                    <a:pt x="1265866" y="1547489"/>
                  </a:lnTo>
                  <a:lnTo>
                    <a:pt x="1222226" y="1565017"/>
                  </a:lnTo>
                  <a:lnTo>
                    <a:pt x="1177400" y="1580430"/>
                  </a:lnTo>
                  <a:lnTo>
                    <a:pt x="1131462" y="1593660"/>
                  </a:lnTo>
                  <a:lnTo>
                    <a:pt x="1084487" y="1604638"/>
                  </a:lnTo>
                  <a:lnTo>
                    <a:pt x="1036551" y="1613296"/>
                  </a:lnTo>
                  <a:lnTo>
                    <a:pt x="987728" y="1619565"/>
                  </a:lnTo>
                  <a:lnTo>
                    <a:pt x="938093" y="1623376"/>
                  </a:lnTo>
                  <a:lnTo>
                    <a:pt x="887721" y="1624662"/>
                  </a:lnTo>
                  <a:lnTo>
                    <a:pt x="837349" y="1623376"/>
                  </a:lnTo>
                  <a:lnTo>
                    <a:pt x="787714" y="1619565"/>
                  </a:lnTo>
                  <a:lnTo>
                    <a:pt x="738891" y="1613296"/>
                  </a:lnTo>
                  <a:lnTo>
                    <a:pt x="690955" y="1604638"/>
                  </a:lnTo>
                  <a:lnTo>
                    <a:pt x="643980" y="1593660"/>
                  </a:lnTo>
                  <a:lnTo>
                    <a:pt x="598042" y="1580430"/>
                  </a:lnTo>
                  <a:lnTo>
                    <a:pt x="553216" y="1565017"/>
                  </a:lnTo>
                  <a:lnTo>
                    <a:pt x="509576" y="1547489"/>
                  </a:lnTo>
                  <a:lnTo>
                    <a:pt x="467198" y="1527916"/>
                  </a:lnTo>
                  <a:lnTo>
                    <a:pt x="426156" y="1506365"/>
                  </a:lnTo>
                  <a:lnTo>
                    <a:pt x="386526" y="1482904"/>
                  </a:lnTo>
                  <a:lnTo>
                    <a:pt x="348382" y="1457604"/>
                  </a:lnTo>
                  <a:lnTo>
                    <a:pt x="311800" y="1430531"/>
                  </a:lnTo>
                  <a:lnTo>
                    <a:pt x="276854" y="1401756"/>
                  </a:lnTo>
                  <a:lnTo>
                    <a:pt x="243619" y="1371345"/>
                  </a:lnTo>
                  <a:lnTo>
                    <a:pt x="212171" y="1339368"/>
                  </a:lnTo>
                  <a:lnTo>
                    <a:pt x="182583" y="1305894"/>
                  </a:lnTo>
                  <a:lnTo>
                    <a:pt x="154932" y="1270990"/>
                  </a:lnTo>
                  <a:lnTo>
                    <a:pt x="129293" y="1234726"/>
                  </a:lnTo>
                  <a:lnTo>
                    <a:pt x="105739" y="1197170"/>
                  </a:lnTo>
                  <a:lnTo>
                    <a:pt x="84346" y="1158390"/>
                  </a:lnTo>
                  <a:lnTo>
                    <a:pt x="65190" y="1118455"/>
                  </a:lnTo>
                  <a:lnTo>
                    <a:pt x="48344" y="1077434"/>
                  </a:lnTo>
                  <a:lnTo>
                    <a:pt x="33884" y="1035395"/>
                  </a:lnTo>
                  <a:lnTo>
                    <a:pt x="21886" y="992407"/>
                  </a:lnTo>
                  <a:lnTo>
                    <a:pt x="12423" y="948537"/>
                  </a:lnTo>
                  <a:lnTo>
                    <a:pt x="5571" y="903856"/>
                  </a:lnTo>
                  <a:lnTo>
                    <a:pt x="1405" y="858431"/>
                  </a:lnTo>
                  <a:lnTo>
                    <a:pt x="0" y="812331"/>
                  </a:lnTo>
                  <a:close/>
                </a:path>
              </a:pathLst>
            </a:custGeom>
            <a:ln w="47118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12640453" y="9244106"/>
            <a:ext cx="5041265" cy="1082675"/>
            <a:chOff x="12640453" y="9244106"/>
            <a:chExt cx="5041265" cy="1082675"/>
          </a:xfrm>
        </p:grpSpPr>
        <p:sp>
          <p:nvSpPr>
            <p:cNvPr id="89" name="object 89"/>
            <p:cNvSpPr/>
            <p:nvPr/>
          </p:nvSpPr>
          <p:spPr>
            <a:xfrm>
              <a:off x="13129234" y="9329559"/>
              <a:ext cx="4552950" cy="917575"/>
            </a:xfrm>
            <a:custGeom>
              <a:avLst/>
              <a:gdLst/>
              <a:ahLst/>
              <a:cxnLst/>
              <a:rect l="l" t="t" r="r" b="b"/>
              <a:pathLst>
                <a:path w="4552950" h="917575">
                  <a:moveTo>
                    <a:pt x="4093697" y="0"/>
                  </a:moveTo>
                  <a:lnTo>
                    <a:pt x="0" y="0"/>
                  </a:lnTo>
                  <a:lnTo>
                    <a:pt x="0" y="917249"/>
                  </a:lnTo>
                  <a:lnTo>
                    <a:pt x="4093697" y="917249"/>
                  </a:lnTo>
                  <a:lnTo>
                    <a:pt x="4552322" y="458624"/>
                  </a:lnTo>
                  <a:lnTo>
                    <a:pt x="409369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649218" y="9588190"/>
              <a:ext cx="3689940" cy="402081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13648275" y="9930169"/>
              <a:ext cx="3435350" cy="16510"/>
            </a:xfrm>
            <a:custGeom>
              <a:avLst/>
              <a:gdLst/>
              <a:ahLst/>
              <a:cxnLst/>
              <a:rect l="l" t="t" r="r" b="b"/>
              <a:pathLst>
                <a:path w="3435350" h="16509">
                  <a:moveTo>
                    <a:pt x="3435288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3435288" y="16334"/>
                  </a:lnTo>
                  <a:lnTo>
                    <a:pt x="3435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2640453" y="9244106"/>
              <a:ext cx="905344" cy="1082480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2784951" y="9514265"/>
              <a:ext cx="615070" cy="605007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12767360" y="9329559"/>
              <a:ext cx="740410" cy="917575"/>
            </a:xfrm>
            <a:custGeom>
              <a:avLst/>
              <a:gdLst/>
              <a:ahLst/>
              <a:cxnLst/>
              <a:rect l="l" t="t" r="r" b="b"/>
              <a:pathLst>
                <a:path w="740409" h="917575">
                  <a:moveTo>
                    <a:pt x="370041" y="0"/>
                  </a:moveTo>
                  <a:lnTo>
                    <a:pt x="0" y="458624"/>
                  </a:lnTo>
                  <a:lnTo>
                    <a:pt x="370041" y="917249"/>
                  </a:lnTo>
                  <a:lnTo>
                    <a:pt x="740082" y="458624"/>
                  </a:lnTo>
                  <a:lnTo>
                    <a:pt x="3700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3038765" y="9663580"/>
              <a:ext cx="297791" cy="251301"/>
            </a:xfrm>
            <a:prstGeom prst="rect">
              <a:avLst/>
            </a:prstGeom>
          </p:spPr>
        </p:pic>
      </p:grpSp>
      <p:grpSp>
        <p:nvGrpSpPr>
          <p:cNvPr id="96" name="object 96"/>
          <p:cNvGrpSpPr/>
          <p:nvPr/>
        </p:nvGrpSpPr>
        <p:grpSpPr>
          <a:xfrm>
            <a:off x="12640453" y="6690895"/>
            <a:ext cx="5041265" cy="1081405"/>
            <a:chOff x="12640453" y="6690895"/>
            <a:chExt cx="5041265" cy="1081405"/>
          </a:xfrm>
        </p:grpSpPr>
        <p:sp>
          <p:nvSpPr>
            <p:cNvPr id="97" name="object 97"/>
            <p:cNvSpPr/>
            <p:nvPr/>
          </p:nvSpPr>
          <p:spPr>
            <a:xfrm>
              <a:off x="13129234" y="6776337"/>
              <a:ext cx="4552950" cy="916305"/>
            </a:xfrm>
            <a:custGeom>
              <a:avLst/>
              <a:gdLst/>
              <a:ahLst/>
              <a:cxnLst/>
              <a:rect l="l" t="t" r="r" b="b"/>
              <a:pathLst>
                <a:path w="4552950" h="916304">
                  <a:moveTo>
                    <a:pt x="4094325" y="0"/>
                  </a:moveTo>
                  <a:lnTo>
                    <a:pt x="0" y="0"/>
                  </a:lnTo>
                  <a:lnTo>
                    <a:pt x="0" y="915993"/>
                  </a:lnTo>
                  <a:lnTo>
                    <a:pt x="4094325" y="915993"/>
                  </a:lnTo>
                  <a:lnTo>
                    <a:pt x="4552322" y="457996"/>
                  </a:lnTo>
                  <a:lnTo>
                    <a:pt x="40943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301345" y="7034131"/>
              <a:ext cx="2293856" cy="402081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14300402" y="7376424"/>
              <a:ext cx="2129790" cy="16510"/>
            </a:xfrm>
            <a:custGeom>
              <a:avLst/>
              <a:gdLst/>
              <a:ahLst/>
              <a:cxnLst/>
              <a:rect l="l" t="t" r="r" b="b"/>
              <a:pathLst>
                <a:path w="2129790" h="16509">
                  <a:moveTo>
                    <a:pt x="2129778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129778" y="16334"/>
                  </a:lnTo>
                  <a:lnTo>
                    <a:pt x="2129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640453" y="6690895"/>
              <a:ext cx="905344" cy="1081223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784951" y="6961044"/>
              <a:ext cx="615070" cy="605007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12767360" y="6776337"/>
              <a:ext cx="740410" cy="916305"/>
            </a:xfrm>
            <a:custGeom>
              <a:avLst/>
              <a:gdLst/>
              <a:ahLst/>
              <a:cxnLst/>
              <a:rect l="l" t="t" r="r" b="b"/>
              <a:pathLst>
                <a:path w="740409" h="916304">
                  <a:moveTo>
                    <a:pt x="370041" y="0"/>
                  </a:moveTo>
                  <a:lnTo>
                    <a:pt x="0" y="457996"/>
                  </a:lnTo>
                  <a:lnTo>
                    <a:pt x="370041" y="915993"/>
                  </a:lnTo>
                  <a:lnTo>
                    <a:pt x="740082" y="457996"/>
                  </a:lnTo>
                  <a:lnTo>
                    <a:pt x="3700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038765" y="7109521"/>
              <a:ext cx="297791" cy="251301"/>
            </a:xfrm>
            <a:prstGeom prst="rect">
              <a:avLst/>
            </a:prstGeom>
          </p:spPr>
        </p:pic>
      </p:grpSp>
      <p:grpSp>
        <p:nvGrpSpPr>
          <p:cNvPr id="104" name="object 104"/>
          <p:cNvGrpSpPr/>
          <p:nvPr/>
        </p:nvGrpSpPr>
        <p:grpSpPr>
          <a:xfrm>
            <a:off x="12640453" y="7967505"/>
            <a:ext cx="5041265" cy="1082675"/>
            <a:chOff x="12640453" y="7967505"/>
            <a:chExt cx="5041265" cy="1082675"/>
          </a:xfrm>
        </p:grpSpPr>
        <p:sp>
          <p:nvSpPr>
            <p:cNvPr id="105" name="object 105"/>
            <p:cNvSpPr/>
            <p:nvPr/>
          </p:nvSpPr>
          <p:spPr>
            <a:xfrm>
              <a:off x="13129234" y="8052948"/>
              <a:ext cx="4552950" cy="917575"/>
            </a:xfrm>
            <a:custGeom>
              <a:avLst/>
              <a:gdLst/>
              <a:ahLst/>
              <a:cxnLst/>
              <a:rect l="l" t="t" r="r" b="b"/>
              <a:pathLst>
                <a:path w="4552950" h="917575">
                  <a:moveTo>
                    <a:pt x="4093697" y="0"/>
                  </a:moveTo>
                  <a:lnTo>
                    <a:pt x="0" y="0"/>
                  </a:lnTo>
                  <a:lnTo>
                    <a:pt x="0" y="917249"/>
                  </a:lnTo>
                  <a:lnTo>
                    <a:pt x="4093697" y="917249"/>
                  </a:lnTo>
                  <a:lnTo>
                    <a:pt x="4552322" y="458624"/>
                  </a:lnTo>
                  <a:lnTo>
                    <a:pt x="409369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4230980" y="8311265"/>
              <a:ext cx="2434271" cy="402081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14230038" y="8653348"/>
              <a:ext cx="2272030" cy="16510"/>
            </a:xfrm>
            <a:custGeom>
              <a:avLst/>
              <a:gdLst/>
              <a:ahLst/>
              <a:cxnLst/>
              <a:rect l="l" t="t" r="r" b="b"/>
              <a:pathLst>
                <a:path w="2272030" h="16509">
                  <a:moveTo>
                    <a:pt x="2271763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271763" y="16334"/>
                  </a:lnTo>
                  <a:lnTo>
                    <a:pt x="2271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2640453" y="7967505"/>
              <a:ext cx="905344" cy="108248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2784951" y="8237654"/>
              <a:ext cx="615070" cy="605007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12767360" y="8052948"/>
              <a:ext cx="740410" cy="917575"/>
            </a:xfrm>
            <a:custGeom>
              <a:avLst/>
              <a:gdLst/>
              <a:ahLst/>
              <a:cxnLst/>
              <a:rect l="l" t="t" r="r" b="b"/>
              <a:pathLst>
                <a:path w="740409" h="917575">
                  <a:moveTo>
                    <a:pt x="370041" y="0"/>
                  </a:moveTo>
                  <a:lnTo>
                    <a:pt x="0" y="458624"/>
                  </a:lnTo>
                  <a:lnTo>
                    <a:pt x="370041" y="917249"/>
                  </a:lnTo>
                  <a:lnTo>
                    <a:pt x="740082" y="458624"/>
                  </a:lnTo>
                  <a:lnTo>
                    <a:pt x="3700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3038765" y="8386655"/>
              <a:ext cx="297791" cy="251301"/>
            </a:xfrm>
            <a:prstGeom prst="rect">
              <a:avLst/>
            </a:prstGeom>
          </p:spPr>
        </p:pic>
      </p:grpSp>
      <p:pic>
        <p:nvPicPr>
          <p:cNvPr id="112" name="object 112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8992815" y="3330998"/>
            <a:ext cx="962483" cy="973792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4708661" y="3420210"/>
            <a:ext cx="1068030" cy="899658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2938968" y="3330998"/>
            <a:ext cx="973792" cy="9737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141" y="7124180"/>
            <a:ext cx="14515893" cy="20081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0914" y="3524499"/>
            <a:ext cx="1485265" cy="1028065"/>
          </a:xfrm>
          <a:custGeom>
            <a:avLst/>
            <a:gdLst/>
            <a:ahLst/>
            <a:cxnLst/>
            <a:rect l="l" t="t" r="r" b="b"/>
            <a:pathLst>
              <a:path w="1485264" h="1028064">
                <a:moveTo>
                  <a:pt x="1227187" y="682073"/>
                </a:moveTo>
                <a:lnTo>
                  <a:pt x="1208968" y="727517"/>
                </a:lnTo>
                <a:lnTo>
                  <a:pt x="1186770" y="770552"/>
                </a:lnTo>
                <a:lnTo>
                  <a:pt x="1160592" y="811179"/>
                </a:lnTo>
                <a:lnTo>
                  <a:pt x="1130960" y="849084"/>
                </a:lnTo>
                <a:lnTo>
                  <a:pt x="1097872" y="884056"/>
                </a:lnTo>
                <a:lnTo>
                  <a:pt x="1061747" y="915783"/>
                </a:lnTo>
                <a:lnTo>
                  <a:pt x="1022691" y="943950"/>
                </a:lnTo>
                <a:lnTo>
                  <a:pt x="981017" y="968556"/>
                </a:lnTo>
                <a:lnTo>
                  <a:pt x="936934" y="989184"/>
                </a:lnTo>
                <a:lnTo>
                  <a:pt x="890653" y="1005623"/>
                </a:lnTo>
                <a:lnTo>
                  <a:pt x="842487" y="1017770"/>
                </a:lnTo>
                <a:lnTo>
                  <a:pt x="792646" y="1025099"/>
                </a:lnTo>
                <a:lnTo>
                  <a:pt x="741443" y="1027717"/>
                </a:lnTo>
                <a:lnTo>
                  <a:pt x="694638" y="1025623"/>
                </a:lnTo>
                <a:lnTo>
                  <a:pt x="648985" y="1019340"/>
                </a:lnTo>
                <a:lnTo>
                  <a:pt x="604798" y="1009288"/>
                </a:lnTo>
                <a:lnTo>
                  <a:pt x="562077" y="995571"/>
                </a:lnTo>
                <a:lnTo>
                  <a:pt x="521031" y="978190"/>
                </a:lnTo>
                <a:lnTo>
                  <a:pt x="481974" y="957562"/>
                </a:lnTo>
                <a:lnTo>
                  <a:pt x="445012" y="933688"/>
                </a:lnTo>
                <a:lnTo>
                  <a:pt x="410249" y="906778"/>
                </a:lnTo>
                <a:lnTo>
                  <a:pt x="377998" y="877146"/>
                </a:lnTo>
                <a:lnTo>
                  <a:pt x="348261" y="844895"/>
                </a:lnTo>
                <a:lnTo>
                  <a:pt x="321456" y="810132"/>
                </a:lnTo>
                <a:lnTo>
                  <a:pt x="297582" y="773170"/>
                </a:lnTo>
                <a:lnTo>
                  <a:pt x="276954" y="734113"/>
                </a:lnTo>
                <a:lnTo>
                  <a:pt x="259573" y="693172"/>
                </a:lnTo>
                <a:lnTo>
                  <a:pt x="245751" y="650451"/>
                </a:lnTo>
                <a:lnTo>
                  <a:pt x="235699" y="606159"/>
                </a:lnTo>
                <a:lnTo>
                  <a:pt x="229521" y="560611"/>
                </a:lnTo>
                <a:lnTo>
                  <a:pt x="227427" y="513806"/>
                </a:lnTo>
                <a:lnTo>
                  <a:pt x="229521" y="467106"/>
                </a:lnTo>
                <a:lnTo>
                  <a:pt x="235699" y="421453"/>
                </a:lnTo>
                <a:lnTo>
                  <a:pt x="245751" y="377265"/>
                </a:lnTo>
                <a:lnTo>
                  <a:pt x="259573" y="334544"/>
                </a:lnTo>
                <a:lnTo>
                  <a:pt x="276954" y="293603"/>
                </a:lnTo>
                <a:lnTo>
                  <a:pt x="297582" y="254442"/>
                </a:lnTo>
                <a:lnTo>
                  <a:pt x="321456" y="217480"/>
                </a:lnTo>
                <a:lnTo>
                  <a:pt x="348261" y="182821"/>
                </a:lnTo>
                <a:lnTo>
                  <a:pt x="377998" y="150466"/>
                </a:lnTo>
                <a:lnTo>
                  <a:pt x="410249" y="120834"/>
                </a:lnTo>
                <a:lnTo>
                  <a:pt x="445012" y="94028"/>
                </a:lnTo>
                <a:lnTo>
                  <a:pt x="481974" y="70154"/>
                </a:lnTo>
                <a:lnTo>
                  <a:pt x="521031" y="49422"/>
                </a:lnTo>
                <a:lnTo>
                  <a:pt x="562077" y="32145"/>
                </a:lnTo>
                <a:lnTo>
                  <a:pt x="604798" y="18324"/>
                </a:lnTo>
                <a:lnTo>
                  <a:pt x="648985" y="8271"/>
                </a:lnTo>
                <a:lnTo>
                  <a:pt x="694638" y="2094"/>
                </a:lnTo>
                <a:lnTo>
                  <a:pt x="741443" y="0"/>
                </a:lnTo>
                <a:lnTo>
                  <a:pt x="794007" y="2617"/>
                </a:lnTo>
                <a:lnTo>
                  <a:pt x="845000" y="10470"/>
                </a:lnTo>
                <a:lnTo>
                  <a:pt x="894213" y="23140"/>
                </a:lnTo>
                <a:lnTo>
                  <a:pt x="941437" y="40417"/>
                </a:lnTo>
                <a:lnTo>
                  <a:pt x="986462" y="61987"/>
                </a:lnTo>
                <a:lnTo>
                  <a:pt x="1028764" y="87746"/>
                </a:lnTo>
                <a:lnTo>
                  <a:pt x="1068344" y="117378"/>
                </a:lnTo>
                <a:lnTo>
                  <a:pt x="1104887" y="150466"/>
                </a:lnTo>
                <a:lnTo>
                  <a:pt x="1138080" y="187010"/>
                </a:lnTo>
                <a:lnTo>
                  <a:pt x="1167608" y="226589"/>
                </a:lnTo>
              </a:path>
              <a:path w="1485264" h="1028064">
                <a:moveTo>
                  <a:pt x="963740" y="508675"/>
                </a:moveTo>
                <a:lnTo>
                  <a:pt x="1001854" y="490770"/>
                </a:lnTo>
                <a:lnTo>
                  <a:pt x="1047612" y="467315"/>
                </a:lnTo>
                <a:lnTo>
                  <a:pt x="1096615" y="441138"/>
                </a:lnTo>
                <a:lnTo>
                  <a:pt x="1144258" y="414751"/>
                </a:lnTo>
                <a:lnTo>
                  <a:pt x="1186141" y="391087"/>
                </a:lnTo>
                <a:lnTo>
                  <a:pt x="1217659" y="372658"/>
                </a:lnTo>
                <a:lnTo>
                  <a:pt x="1281008" y="341769"/>
                </a:lnTo>
                <a:lnTo>
                  <a:pt x="1335247" y="328157"/>
                </a:lnTo>
                <a:lnTo>
                  <a:pt x="1380795" y="327948"/>
                </a:lnTo>
                <a:lnTo>
                  <a:pt x="1417862" y="337371"/>
                </a:lnTo>
                <a:lnTo>
                  <a:pt x="1446866" y="352554"/>
                </a:lnTo>
                <a:lnTo>
                  <a:pt x="1468227" y="369831"/>
                </a:lnTo>
                <a:lnTo>
                  <a:pt x="1482153" y="385223"/>
                </a:lnTo>
                <a:lnTo>
                  <a:pt x="1485085" y="388993"/>
                </a:lnTo>
                <a:lnTo>
                  <a:pt x="1482258" y="394647"/>
                </a:lnTo>
                <a:lnTo>
                  <a:pt x="1477965" y="396637"/>
                </a:lnTo>
                <a:lnTo>
                  <a:pt x="789295" y="699978"/>
                </a:lnTo>
                <a:lnTo>
                  <a:pt x="785002" y="701863"/>
                </a:lnTo>
                <a:lnTo>
                  <a:pt x="779871" y="699978"/>
                </a:lnTo>
                <a:lnTo>
                  <a:pt x="777882" y="695685"/>
                </a:lnTo>
                <a:lnTo>
                  <a:pt x="740082" y="608463"/>
                </a:lnTo>
              </a:path>
              <a:path w="1485264" h="1028064">
                <a:moveTo>
                  <a:pt x="1071590" y="575270"/>
                </a:moveTo>
                <a:lnTo>
                  <a:pt x="811703" y="415903"/>
                </a:lnTo>
              </a:path>
              <a:path w="1485264" h="1028064">
                <a:moveTo>
                  <a:pt x="1100699" y="147325"/>
                </a:moveTo>
                <a:lnTo>
                  <a:pt x="1167189" y="135493"/>
                </a:lnTo>
                <a:lnTo>
                  <a:pt x="1228444" y="128163"/>
                </a:lnTo>
                <a:lnTo>
                  <a:pt x="1283625" y="125650"/>
                </a:lnTo>
                <a:lnTo>
                  <a:pt x="1332315" y="127954"/>
                </a:lnTo>
                <a:lnTo>
                  <a:pt x="1373675" y="135074"/>
                </a:lnTo>
                <a:lnTo>
                  <a:pt x="1407286" y="147220"/>
                </a:lnTo>
                <a:lnTo>
                  <a:pt x="1432417" y="164497"/>
                </a:lnTo>
                <a:lnTo>
                  <a:pt x="1448437" y="186905"/>
                </a:lnTo>
              </a:path>
              <a:path w="1485264" h="1028064">
                <a:moveTo>
                  <a:pt x="635687" y="798928"/>
                </a:moveTo>
                <a:lnTo>
                  <a:pt x="567940" y="822592"/>
                </a:lnTo>
                <a:lnTo>
                  <a:pt x="502288" y="843220"/>
                </a:lnTo>
                <a:lnTo>
                  <a:pt x="439044" y="860811"/>
                </a:lnTo>
                <a:lnTo>
                  <a:pt x="378627" y="875470"/>
                </a:lnTo>
                <a:lnTo>
                  <a:pt x="321246" y="886883"/>
                </a:lnTo>
                <a:lnTo>
                  <a:pt x="267426" y="895260"/>
                </a:lnTo>
                <a:lnTo>
                  <a:pt x="217375" y="900391"/>
                </a:lnTo>
                <a:lnTo>
                  <a:pt x="171617" y="902171"/>
                </a:lnTo>
                <a:lnTo>
                  <a:pt x="130467" y="900705"/>
                </a:lnTo>
                <a:lnTo>
                  <a:pt x="63359" y="887512"/>
                </a:lnTo>
                <a:lnTo>
                  <a:pt x="18994" y="860392"/>
                </a:lnTo>
                <a:lnTo>
                  <a:pt x="0" y="813483"/>
                </a:lnTo>
                <a:lnTo>
                  <a:pt x="4554" y="781651"/>
                </a:lnTo>
                <a:lnTo>
                  <a:pt x="43841" y="708564"/>
                </a:lnTo>
                <a:lnTo>
                  <a:pt x="77463" y="668251"/>
                </a:lnTo>
                <a:lnTo>
                  <a:pt x="119682" y="626054"/>
                </a:lnTo>
                <a:lnTo>
                  <a:pt x="169942" y="582390"/>
                </a:lnTo>
                <a:lnTo>
                  <a:pt x="227637" y="537784"/>
                </a:lnTo>
              </a:path>
            </a:pathLst>
          </a:custGeom>
          <a:ln w="37182">
            <a:solidFill>
              <a:srgbClr val="FF002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00212" y="3465444"/>
            <a:ext cx="1127125" cy="1086485"/>
          </a:xfrm>
          <a:custGeom>
            <a:avLst/>
            <a:gdLst/>
            <a:ahLst/>
            <a:cxnLst/>
            <a:rect l="l" t="t" r="r" b="b"/>
            <a:pathLst>
              <a:path w="1127125" h="1086485">
                <a:moveTo>
                  <a:pt x="414437" y="584798"/>
                </a:moveTo>
                <a:lnTo>
                  <a:pt x="452237" y="566893"/>
                </a:lnTo>
                <a:lnTo>
                  <a:pt x="497681" y="543543"/>
                </a:lnTo>
                <a:lnTo>
                  <a:pt x="546370" y="517366"/>
                </a:lnTo>
                <a:lnTo>
                  <a:pt x="593699" y="491189"/>
                </a:lnTo>
                <a:lnTo>
                  <a:pt x="635268" y="467525"/>
                </a:lnTo>
                <a:lnTo>
                  <a:pt x="666576" y="449200"/>
                </a:lnTo>
                <a:lnTo>
                  <a:pt x="729506" y="418416"/>
                </a:lnTo>
                <a:lnTo>
                  <a:pt x="783431" y="404804"/>
                </a:lnTo>
                <a:lnTo>
                  <a:pt x="828665" y="404595"/>
                </a:lnTo>
                <a:lnTo>
                  <a:pt x="865523" y="413914"/>
                </a:lnTo>
                <a:lnTo>
                  <a:pt x="894318" y="429096"/>
                </a:lnTo>
                <a:lnTo>
                  <a:pt x="915469" y="446269"/>
                </a:lnTo>
                <a:lnTo>
                  <a:pt x="929395" y="461766"/>
                </a:lnTo>
                <a:lnTo>
                  <a:pt x="932222" y="465430"/>
                </a:lnTo>
                <a:lnTo>
                  <a:pt x="929395" y="471085"/>
                </a:lnTo>
                <a:lnTo>
                  <a:pt x="925102" y="473074"/>
                </a:lnTo>
                <a:lnTo>
                  <a:pt x="241144" y="775369"/>
                </a:lnTo>
                <a:lnTo>
                  <a:pt x="236851" y="777358"/>
                </a:lnTo>
                <a:lnTo>
                  <a:pt x="231720" y="775369"/>
                </a:lnTo>
                <a:lnTo>
                  <a:pt x="229835" y="771075"/>
                </a:lnTo>
                <a:lnTo>
                  <a:pt x="192245" y="684167"/>
                </a:lnTo>
              </a:path>
              <a:path w="1127125" h="1086485">
                <a:moveTo>
                  <a:pt x="521345" y="650870"/>
                </a:moveTo>
                <a:lnTo>
                  <a:pt x="263866" y="492550"/>
                </a:lnTo>
              </a:path>
              <a:path w="1127125" h="1086485">
                <a:moveTo>
                  <a:pt x="7434" y="44291"/>
                </a:moveTo>
                <a:lnTo>
                  <a:pt x="208370" y="78531"/>
                </a:lnTo>
                <a:lnTo>
                  <a:pt x="313079" y="96122"/>
                </a:lnTo>
                <a:lnTo>
                  <a:pt x="355381" y="102509"/>
                </a:lnTo>
                <a:lnTo>
                  <a:pt x="369412" y="103452"/>
                </a:lnTo>
                <a:lnTo>
                  <a:pt x="434541" y="87327"/>
                </a:lnTo>
                <a:lnTo>
                  <a:pt x="563333" y="51726"/>
                </a:lnTo>
                <a:lnTo>
                  <a:pt x="689403" y="16125"/>
                </a:lnTo>
                <a:lnTo>
                  <a:pt x="746155" y="0"/>
                </a:lnTo>
                <a:lnTo>
                  <a:pt x="1123002" y="40627"/>
                </a:lnTo>
                <a:lnTo>
                  <a:pt x="1126667" y="1023633"/>
                </a:lnTo>
                <a:lnTo>
                  <a:pt x="749924" y="979237"/>
                </a:lnTo>
                <a:lnTo>
                  <a:pt x="376742" y="1086459"/>
                </a:lnTo>
                <a:lnTo>
                  <a:pt x="0" y="1023633"/>
                </a:lnTo>
                <a:lnTo>
                  <a:pt x="7434" y="44291"/>
                </a:lnTo>
                <a:close/>
              </a:path>
              <a:path w="1127125" h="1086485">
                <a:moveTo>
                  <a:pt x="369412" y="104290"/>
                </a:moveTo>
                <a:lnTo>
                  <a:pt x="369412" y="430876"/>
                </a:lnTo>
              </a:path>
              <a:path w="1127125" h="1086485">
                <a:moveTo>
                  <a:pt x="369412" y="840602"/>
                </a:moveTo>
                <a:lnTo>
                  <a:pt x="369412" y="1082584"/>
                </a:lnTo>
              </a:path>
              <a:path w="1127125" h="1086485">
                <a:moveTo>
                  <a:pt x="746364" y="0"/>
                </a:moveTo>
                <a:lnTo>
                  <a:pt x="746364" y="319885"/>
                </a:lnTo>
              </a:path>
              <a:path w="1127125" h="1086485">
                <a:moveTo>
                  <a:pt x="750134" y="678513"/>
                </a:moveTo>
                <a:lnTo>
                  <a:pt x="750134" y="979760"/>
                </a:lnTo>
              </a:path>
            </a:pathLst>
          </a:custGeom>
          <a:ln w="37182">
            <a:solidFill>
              <a:srgbClr val="FF002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828750" y="3666485"/>
            <a:ext cx="1363345" cy="684530"/>
          </a:xfrm>
          <a:custGeom>
            <a:avLst/>
            <a:gdLst/>
            <a:ahLst/>
            <a:cxnLst/>
            <a:rect l="l" t="t" r="r" b="b"/>
            <a:pathLst>
              <a:path w="1363344" h="684529">
                <a:moveTo>
                  <a:pt x="410249" y="332974"/>
                </a:moveTo>
                <a:lnTo>
                  <a:pt x="449933" y="314754"/>
                </a:lnTo>
                <a:lnTo>
                  <a:pt x="495901" y="292242"/>
                </a:lnTo>
                <a:lnTo>
                  <a:pt x="546370" y="266379"/>
                </a:lnTo>
                <a:lnTo>
                  <a:pt x="599667" y="238422"/>
                </a:lnTo>
                <a:lnTo>
                  <a:pt x="653802" y="209208"/>
                </a:lnTo>
                <a:lnTo>
                  <a:pt x="707098" y="180099"/>
                </a:lnTo>
                <a:lnTo>
                  <a:pt x="757673" y="151827"/>
                </a:lnTo>
                <a:lnTo>
                  <a:pt x="803849" y="125755"/>
                </a:lnTo>
                <a:lnTo>
                  <a:pt x="843848" y="102719"/>
                </a:lnTo>
                <a:lnTo>
                  <a:pt x="875784" y="83976"/>
                </a:lnTo>
                <a:lnTo>
                  <a:pt x="945625" y="46804"/>
                </a:lnTo>
                <a:lnTo>
                  <a:pt x="1009707" y="21360"/>
                </a:lnTo>
                <a:lnTo>
                  <a:pt x="1068135" y="6177"/>
                </a:lnTo>
                <a:lnTo>
                  <a:pt x="1121012" y="0"/>
                </a:lnTo>
                <a:lnTo>
                  <a:pt x="1168550" y="1361"/>
                </a:lnTo>
                <a:lnTo>
                  <a:pt x="1210748" y="8900"/>
                </a:lnTo>
                <a:lnTo>
                  <a:pt x="1247920" y="21255"/>
                </a:lnTo>
                <a:lnTo>
                  <a:pt x="1307290" y="54972"/>
                </a:lnTo>
                <a:lnTo>
                  <a:pt x="1347602" y="91306"/>
                </a:lnTo>
                <a:lnTo>
                  <a:pt x="1362995" y="112666"/>
                </a:lnTo>
                <a:lnTo>
                  <a:pt x="1361948" y="118635"/>
                </a:lnTo>
                <a:lnTo>
                  <a:pt x="1358387" y="123975"/>
                </a:lnTo>
                <a:lnTo>
                  <a:pt x="1353047" y="127744"/>
                </a:lnTo>
                <a:lnTo>
                  <a:pt x="90154" y="683120"/>
                </a:lnTo>
                <a:lnTo>
                  <a:pt x="84081" y="684481"/>
                </a:lnTo>
                <a:lnTo>
                  <a:pt x="78217" y="683539"/>
                </a:lnTo>
                <a:lnTo>
                  <a:pt x="73086" y="680293"/>
                </a:lnTo>
                <a:lnTo>
                  <a:pt x="69421" y="675267"/>
                </a:lnTo>
                <a:lnTo>
                  <a:pt x="0" y="515586"/>
                </a:lnTo>
              </a:path>
              <a:path w="1363344" h="684529">
                <a:moveTo>
                  <a:pt x="608149" y="454750"/>
                </a:moveTo>
                <a:lnTo>
                  <a:pt x="131933" y="163345"/>
                </a:lnTo>
              </a:path>
            </a:pathLst>
          </a:custGeom>
          <a:ln w="37182">
            <a:solidFill>
              <a:srgbClr val="FF002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8141" y="3308904"/>
            <a:ext cx="5151047" cy="16211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50645" y="3308904"/>
            <a:ext cx="2594685" cy="162110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89333" y="3308904"/>
            <a:ext cx="3028180" cy="16211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01737" y="6519550"/>
            <a:ext cx="1213785" cy="103561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16815" y="7629296"/>
            <a:ext cx="1191167" cy="103536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73159" y="6493833"/>
            <a:ext cx="1221324" cy="103536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97032" y="7613381"/>
            <a:ext cx="1191167" cy="103536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536341" y="3227755"/>
            <a:ext cx="733799" cy="41841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00284" y="3637062"/>
            <a:ext cx="1690733" cy="41841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99064" y="3627491"/>
            <a:ext cx="1193262" cy="418667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6059615" y="3627491"/>
            <a:ext cx="2037714" cy="837565"/>
            <a:chOff x="16059615" y="3627491"/>
            <a:chExt cx="2037714" cy="837565"/>
          </a:xfrm>
        </p:grpSpPr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456985" y="3627491"/>
              <a:ext cx="1308232" cy="41866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059615" y="4046159"/>
              <a:ext cx="2037215" cy="418416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2343593" y="6757490"/>
            <a:ext cx="1363980" cy="886460"/>
            <a:chOff x="2343593" y="6757490"/>
            <a:chExt cx="1363980" cy="886460"/>
          </a:xfrm>
        </p:grpSpPr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87571" y="6757490"/>
              <a:ext cx="1306766" cy="34176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64954" y="7028895"/>
              <a:ext cx="1342053" cy="34176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43593" y="7301557"/>
              <a:ext cx="1357026" cy="341769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500251" y="6669807"/>
            <a:ext cx="1999939" cy="342021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2349143" y="7794066"/>
            <a:ext cx="1912620" cy="886460"/>
            <a:chOff x="2349143" y="7794066"/>
            <a:chExt cx="1912620" cy="886460"/>
          </a:xfrm>
        </p:grpSpPr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44942" y="7794066"/>
              <a:ext cx="1172110" cy="34202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60972" y="8066036"/>
              <a:ext cx="1222999" cy="34176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48164" y="8066036"/>
              <a:ext cx="619876" cy="34176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49143" y="8338698"/>
              <a:ext cx="1912297" cy="341769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723385" y="7794066"/>
            <a:ext cx="976305" cy="342021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6376141" y="2919492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59934"/>
                </a:lnTo>
              </a:path>
            </a:pathLst>
          </a:custGeom>
          <a:ln w="6345">
            <a:solidFill>
              <a:srgbClr val="8383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434835" y="2919492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59934"/>
                </a:lnTo>
              </a:path>
            </a:pathLst>
          </a:custGeom>
          <a:ln w="6345">
            <a:solidFill>
              <a:srgbClr val="8383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89189" y="5657419"/>
            <a:ext cx="0" cy="5113655"/>
          </a:xfrm>
          <a:custGeom>
            <a:avLst/>
            <a:gdLst/>
            <a:ahLst/>
            <a:cxnLst/>
            <a:rect l="l" t="t" r="r" b="b"/>
            <a:pathLst>
              <a:path h="5113655">
                <a:moveTo>
                  <a:pt x="0" y="0"/>
                </a:moveTo>
                <a:lnTo>
                  <a:pt x="0" y="5113540"/>
                </a:lnTo>
              </a:path>
            </a:pathLst>
          </a:custGeom>
          <a:ln w="4316">
            <a:solidFill>
              <a:srgbClr val="8383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33676" y="438101"/>
            <a:ext cx="5791760" cy="1050648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1366345" y="2109464"/>
            <a:ext cx="3046730" cy="563245"/>
            <a:chOff x="1366345" y="2109464"/>
            <a:chExt cx="3046730" cy="563245"/>
          </a:xfrm>
        </p:grpSpPr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66345" y="2109464"/>
              <a:ext cx="838717" cy="56291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012190" y="2109464"/>
              <a:ext cx="2400764" cy="562914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56598" y="5741500"/>
            <a:ext cx="4121131" cy="562914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9981895" y="5741500"/>
            <a:ext cx="3277235" cy="563245"/>
            <a:chOff x="9981895" y="5741500"/>
            <a:chExt cx="3277235" cy="563245"/>
          </a:xfrm>
        </p:grpSpPr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981895" y="5741500"/>
              <a:ext cx="975048" cy="56291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798624" y="5741500"/>
              <a:ext cx="2460239" cy="562914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9300659" y="6700947"/>
            <a:ext cx="1737995" cy="1737995"/>
            <a:chOff x="9300659" y="6700947"/>
            <a:chExt cx="1737995" cy="1737995"/>
          </a:xfrm>
        </p:grpSpPr>
        <p:sp>
          <p:nvSpPr>
            <p:cNvPr id="41" name="object 41"/>
            <p:cNvSpPr/>
            <p:nvPr/>
          </p:nvSpPr>
          <p:spPr>
            <a:xfrm>
              <a:off x="9300659" y="6700947"/>
              <a:ext cx="1737995" cy="1737995"/>
            </a:xfrm>
            <a:custGeom>
              <a:avLst/>
              <a:gdLst/>
              <a:ahLst/>
              <a:cxnLst/>
              <a:rect l="l" t="t" r="r" b="b"/>
              <a:pathLst>
                <a:path w="1737995" h="1737995">
                  <a:moveTo>
                    <a:pt x="1604034" y="0"/>
                  </a:moveTo>
                  <a:lnTo>
                    <a:pt x="133713" y="0"/>
                  </a:lnTo>
                  <a:lnTo>
                    <a:pt x="91410" y="6806"/>
                  </a:lnTo>
                  <a:lnTo>
                    <a:pt x="54762" y="25758"/>
                  </a:lnTo>
                  <a:lnTo>
                    <a:pt x="25758" y="54762"/>
                  </a:lnTo>
                  <a:lnTo>
                    <a:pt x="6806" y="91410"/>
                  </a:lnTo>
                  <a:lnTo>
                    <a:pt x="0" y="133713"/>
                  </a:lnTo>
                  <a:lnTo>
                    <a:pt x="0" y="1604034"/>
                  </a:lnTo>
                  <a:lnTo>
                    <a:pt x="6806" y="1646337"/>
                  </a:lnTo>
                  <a:lnTo>
                    <a:pt x="25758" y="1682985"/>
                  </a:lnTo>
                  <a:lnTo>
                    <a:pt x="54762" y="1711885"/>
                  </a:lnTo>
                  <a:lnTo>
                    <a:pt x="91410" y="1730942"/>
                  </a:lnTo>
                  <a:lnTo>
                    <a:pt x="133713" y="1737748"/>
                  </a:lnTo>
                  <a:lnTo>
                    <a:pt x="1604034" y="1737748"/>
                  </a:lnTo>
                  <a:lnTo>
                    <a:pt x="1646337" y="1730942"/>
                  </a:lnTo>
                  <a:lnTo>
                    <a:pt x="1682985" y="1711885"/>
                  </a:lnTo>
                  <a:lnTo>
                    <a:pt x="1711885" y="1682985"/>
                  </a:lnTo>
                  <a:lnTo>
                    <a:pt x="1730942" y="1646337"/>
                  </a:lnTo>
                  <a:lnTo>
                    <a:pt x="1737748" y="1604034"/>
                  </a:lnTo>
                  <a:lnTo>
                    <a:pt x="1737748" y="133713"/>
                  </a:lnTo>
                  <a:lnTo>
                    <a:pt x="1730942" y="91410"/>
                  </a:lnTo>
                  <a:lnTo>
                    <a:pt x="1711885" y="54762"/>
                  </a:lnTo>
                  <a:lnTo>
                    <a:pt x="1682985" y="25758"/>
                  </a:lnTo>
                  <a:lnTo>
                    <a:pt x="1646337" y="6806"/>
                  </a:lnTo>
                  <a:lnTo>
                    <a:pt x="16040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714049" y="7022613"/>
              <a:ext cx="910590" cy="1094105"/>
            </a:xfrm>
            <a:custGeom>
              <a:avLst/>
              <a:gdLst/>
              <a:ahLst/>
              <a:cxnLst/>
              <a:rect l="l" t="t" r="r" b="b"/>
              <a:pathLst>
                <a:path w="910590" h="1094104">
                  <a:moveTo>
                    <a:pt x="910443" y="638619"/>
                  </a:moveTo>
                  <a:lnTo>
                    <a:pt x="908035" y="685214"/>
                  </a:lnTo>
                  <a:lnTo>
                    <a:pt x="901229" y="730448"/>
                  </a:lnTo>
                  <a:lnTo>
                    <a:pt x="889920" y="774007"/>
                  </a:lnTo>
                  <a:lnTo>
                    <a:pt x="874633" y="815891"/>
                  </a:lnTo>
                  <a:lnTo>
                    <a:pt x="855471" y="855680"/>
                  </a:lnTo>
                  <a:lnTo>
                    <a:pt x="832644" y="893166"/>
                  </a:lnTo>
                  <a:lnTo>
                    <a:pt x="806467" y="928243"/>
                  </a:lnTo>
                  <a:lnTo>
                    <a:pt x="777149" y="960599"/>
                  </a:lnTo>
                  <a:lnTo>
                    <a:pt x="744794" y="989917"/>
                  </a:lnTo>
                  <a:lnTo>
                    <a:pt x="709716" y="1016094"/>
                  </a:lnTo>
                  <a:lnTo>
                    <a:pt x="672230" y="1038921"/>
                  </a:lnTo>
                  <a:lnTo>
                    <a:pt x="632441" y="1058082"/>
                  </a:lnTo>
                  <a:lnTo>
                    <a:pt x="590557" y="1073370"/>
                  </a:lnTo>
                  <a:lnTo>
                    <a:pt x="546999" y="1084679"/>
                  </a:lnTo>
                  <a:lnTo>
                    <a:pt x="501764" y="1091485"/>
                  </a:lnTo>
                  <a:lnTo>
                    <a:pt x="455169" y="1093893"/>
                  </a:lnTo>
                  <a:lnTo>
                    <a:pt x="408678" y="1091485"/>
                  </a:lnTo>
                  <a:lnTo>
                    <a:pt x="363444" y="1084679"/>
                  </a:lnTo>
                  <a:lnTo>
                    <a:pt x="319885" y="1073370"/>
                  </a:lnTo>
                  <a:lnTo>
                    <a:pt x="278002" y="1058082"/>
                  </a:lnTo>
                  <a:lnTo>
                    <a:pt x="238212" y="1038921"/>
                  </a:lnTo>
                  <a:lnTo>
                    <a:pt x="200726" y="1016094"/>
                  </a:lnTo>
                  <a:lnTo>
                    <a:pt x="165649" y="989917"/>
                  </a:lnTo>
                  <a:lnTo>
                    <a:pt x="133294" y="960599"/>
                  </a:lnTo>
                  <a:lnTo>
                    <a:pt x="103975" y="928243"/>
                  </a:lnTo>
                  <a:lnTo>
                    <a:pt x="77693" y="893166"/>
                  </a:lnTo>
                  <a:lnTo>
                    <a:pt x="54972" y="855680"/>
                  </a:lnTo>
                  <a:lnTo>
                    <a:pt x="35810" y="815891"/>
                  </a:lnTo>
                  <a:lnTo>
                    <a:pt x="20418" y="774007"/>
                  </a:lnTo>
                  <a:lnTo>
                    <a:pt x="9214" y="730448"/>
                  </a:lnTo>
                  <a:lnTo>
                    <a:pt x="2303" y="685214"/>
                  </a:lnTo>
                  <a:lnTo>
                    <a:pt x="0" y="638619"/>
                  </a:lnTo>
                  <a:lnTo>
                    <a:pt x="2303" y="592128"/>
                  </a:lnTo>
                  <a:lnTo>
                    <a:pt x="9214" y="546894"/>
                  </a:lnTo>
                  <a:lnTo>
                    <a:pt x="20418" y="503335"/>
                  </a:lnTo>
                  <a:lnTo>
                    <a:pt x="35810" y="461451"/>
                  </a:lnTo>
                  <a:lnTo>
                    <a:pt x="54972" y="421662"/>
                  </a:lnTo>
                  <a:lnTo>
                    <a:pt x="77693" y="384176"/>
                  </a:lnTo>
                  <a:lnTo>
                    <a:pt x="103975" y="349099"/>
                  </a:lnTo>
                  <a:lnTo>
                    <a:pt x="133294" y="316744"/>
                  </a:lnTo>
                  <a:lnTo>
                    <a:pt x="165649" y="287425"/>
                  </a:lnTo>
                  <a:lnTo>
                    <a:pt x="200726" y="261143"/>
                  </a:lnTo>
                  <a:lnTo>
                    <a:pt x="238212" y="238422"/>
                  </a:lnTo>
                  <a:lnTo>
                    <a:pt x="278002" y="219260"/>
                  </a:lnTo>
                  <a:lnTo>
                    <a:pt x="319885" y="203868"/>
                  </a:lnTo>
                  <a:lnTo>
                    <a:pt x="363444" y="192664"/>
                  </a:lnTo>
                  <a:lnTo>
                    <a:pt x="408678" y="185753"/>
                  </a:lnTo>
                  <a:lnTo>
                    <a:pt x="455169" y="183449"/>
                  </a:lnTo>
                  <a:lnTo>
                    <a:pt x="501764" y="185753"/>
                  </a:lnTo>
                  <a:lnTo>
                    <a:pt x="546999" y="192664"/>
                  </a:lnTo>
                  <a:lnTo>
                    <a:pt x="590557" y="203868"/>
                  </a:lnTo>
                  <a:lnTo>
                    <a:pt x="632441" y="219260"/>
                  </a:lnTo>
                  <a:lnTo>
                    <a:pt x="672230" y="238422"/>
                  </a:lnTo>
                  <a:lnTo>
                    <a:pt x="709716" y="261143"/>
                  </a:lnTo>
                  <a:lnTo>
                    <a:pt x="744794" y="287425"/>
                  </a:lnTo>
                  <a:lnTo>
                    <a:pt x="777149" y="316744"/>
                  </a:lnTo>
                  <a:lnTo>
                    <a:pt x="806467" y="349099"/>
                  </a:lnTo>
                  <a:lnTo>
                    <a:pt x="832644" y="384176"/>
                  </a:lnTo>
                  <a:lnTo>
                    <a:pt x="855471" y="421662"/>
                  </a:lnTo>
                  <a:lnTo>
                    <a:pt x="874633" y="461451"/>
                  </a:lnTo>
                  <a:lnTo>
                    <a:pt x="889920" y="503335"/>
                  </a:lnTo>
                  <a:lnTo>
                    <a:pt x="901229" y="546894"/>
                  </a:lnTo>
                  <a:lnTo>
                    <a:pt x="908035" y="592128"/>
                  </a:lnTo>
                  <a:lnTo>
                    <a:pt x="910443" y="638619"/>
                  </a:lnTo>
                  <a:close/>
                </a:path>
                <a:path w="910590" h="1094104">
                  <a:moveTo>
                    <a:pt x="454855" y="183345"/>
                  </a:moveTo>
                  <a:lnTo>
                    <a:pt x="454855" y="95494"/>
                  </a:lnTo>
                </a:path>
                <a:path w="910590" h="1094104">
                  <a:moveTo>
                    <a:pt x="301561" y="112457"/>
                  </a:moveTo>
                  <a:lnTo>
                    <a:pt x="301561" y="63558"/>
                  </a:lnTo>
                  <a:lnTo>
                    <a:pt x="306587" y="38846"/>
                  </a:lnTo>
                  <a:lnTo>
                    <a:pt x="320199" y="18638"/>
                  </a:lnTo>
                  <a:lnTo>
                    <a:pt x="340303" y="5026"/>
                  </a:lnTo>
                  <a:lnTo>
                    <a:pt x="365015" y="0"/>
                  </a:lnTo>
                  <a:lnTo>
                    <a:pt x="545428" y="0"/>
                  </a:lnTo>
                  <a:lnTo>
                    <a:pt x="570139" y="5026"/>
                  </a:lnTo>
                  <a:lnTo>
                    <a:pt x="590243" y="18638"/>
                  </a:lnTo>
                  <a:lnTo>
                    <a:pt x="603855" y="38846"/>
                  </a:lnTo>
                  <a:lnTo>
                    <a:pt x="608881" y="63558"/>
                  </a:lnTo>
                  <a:lnTo>
                    <a:pt x="608881" y="112457"/>
                  </a:lnTo>
                </a:path>
              </a:pathLst>
            </a:custGeom>
            <a:ln w="322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154014" y="7344645"/>
              <a:ext cx="32384" cy="633730"/>
            </a:xfrm>
            <a:custGeom>
              <a:avLst/>
              <a:gdLst/>
              <a:ahLst/>
              <a:cxnLst/>
              <a:rect l="l" t="t" r="r" b="b"/>
              <a:pathLst>
                <a:path w="32384" h="633729">
                  <a:moveTo>
                    <a:pt x="0" y="0"/>
                  </a:moveTo>
                  <a:lnTo>
                    <a:pt x="32295" y="0"/>
                  </a:lnTo>
                </a:path>
                <a:path w="32384" h="633729">
                  <a:moveTo>
                    <a:pt x="0" y="633279"/>
                  </a:moveTo>
                  <a:lnTo>
                    <a:pt x="32295" y="633279"/>
                  </a:lnTo>
                </a:path>
              </a:pathLst>
            </a:custGeom>
            <a:ln w="3842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833418" y="7423438"/>
              <a:ext cx="673100" cy="476250"/>
            </a:xfrm>
            <a:custGeom>
              <a:avLst/>
              <a:gdLst/>
              <a:ahLst/>
              <a:cxnLst/>
              <a:rect l="l" t="t" r="r" b="b"/>
              <a:pathLst>
                <a:path w="673100" h="476250">
                  <a:moveTo>
                    <a:pt x="672859" y="237479"/>
                  </a:moveTo>
                  <a:lnTo>
                    <a:pt x="633279" y="237479"/>
                  </a:lnTo>
                </a:path>
                <a:path w="673100" h="476250">
                  <a:moveTo>
                    <a:pt x="39579" y="237479"/>
                  </a:moveTo>
                  <a:lnTo>
                    <a:pt x="0" y="237479"/>
                  </a:lnTo>
                </a:path>
                <a:path w="673100" h="476250">
                  <a:moveTo>
                    <a:pt x="573699" y="0"/>
                  </a:moveTo>
                  <a:lnTo>
                    <a:pt x="546580" y="28376"/>
                  </a:lnTo>
                </a:path>
                <a:path w="673100" h="476250">
                  <a:moveTo>
                    <a:pt x="126383" y="448572"/>
                  </a:moveTo>
                  <a:lnTo>
                    <a:pt x="99263" y="475692"/>
                  </a:lnTo>
                </a:path>
                <a:path w="673100" h="476250">
                  <a:moveTo>
                    <a:pt x="573699" y="475692"/>
                  </a:moveTo>
                  <a:lnTo>
                    <a:pt x="546580" y="448572"/>
                  </a:lnTo>
                </a:path>
              </a:pathLst>
            </a:custGeom>
            <a:ln w="322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701484" y="7199780"/>
              <a:ext cx="277687" cy="27140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0430258" y="7219884"/>
              <a:ext cx="188595" cy="188595"/>
            </a:xfrm>
            <a:custGeom>
              <a:avLst/>
              <a:gdLst/>
              <a:ahLst/>
              <a:cxnLst/>
              <a:rect l="l" t="t" r="r" b="b"/>
              <a:pathLst>
                <a:path w="188595" h="188595">
                  <a:moveTo>
                    <a:pt x="121985" y="188371"/>
                  </a:moveTo>
                  <a:lnTo>
                    <a:pt x="171303" y="139053"/>
                  </a:lnTo>
                  <a:lnTo>
                    <a:pt x="185753" y="114970"/>
                  </a:lnTo>
                  <a:lnTo>
                    <a:pt x="188371" y="86280"/>
                  </a:lnTo>
                  <a:lnTo>
                    <a:pt x="179575" y="56228"/>
                  </a:lnTo>
                  <a:lnTo>
                    <a:pt x="159681" y="28690"/>
                  </a:lnTo>
                  <a:lnTo>
                    <a:pt x="132142" y="8795"/>
                  </a:lnTo>
                  <a:lnTo>
                    <a:pt x="102195" y="0"/>
                  </a:lnTo>
                  <a:lnTo>
                    <a:pt x="73400" y="2617"/>
                  </a:lnTo>
                  <a:lnTo>
                    <a:pt x="49317" y="17067"/>
                  </a:lnTo>
                  <a:lnTo>
                    <a:pt x="0" y="66385"/>
                  </a:lnTo>
                </a:path>
              </a:pathLst>
            </a:custGeom>
            <a:ln w="322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096027" y="7588041"/>
              <a:ext cx="147011" cy="147011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11816184" y="6689638"/>
            <a:ext cx="1739264" cy="1739264"/>
            <a:chOff x="11816184" y="6689638"/>
            <a:chExt cx="1739264" cy="1739264"/>
          </a:xfrm>
        </p:grpSpPr>
        <p:sp>
          <p:nvSpPr>
            <p:cNvPr id="49" name="object 49"/>
            <p:cNvSpPr/>
            <p:nvPr/>
          </p:nvSpPr>
          <p:spPr>
            <a:xfrm>
              <a:off x="11816184" y="6689638"/>
              <a:ext cx="1739264" cy="1739264"/>
            </a:xfrm>
            <a:custGeom>
              <a:avLst/>
              <a:gdLst/>
              <a:ahLst/>
              <a:cxnLst/>
              <a:rect l="l" t="t" r="r" b="b"/>
              <a:pathLst>
                <a:path w="1739265" h="1739265">
                  <a:moveTo>
                    <a:pt x="1605186" y="0"/>
                  </a:moveTo>
                  <a:lnTo>
                    <a:pt x="133713" y="0"/>
                  </a:lnTo>
                  <a:lnTo>
                    <a:pt x="91515" y="6806"/>
                  </a:lnTo>
                  <a:lnTo>
                    <a:pt x="54762" y="25758"/>
                  </a:lnTo>
                  <a:lnTo>
                    <a:pt x="25758" y="54762"/>
                  </a:lnTo>
                  <a:lnTo>
                    <a:pt x="6806" y="91515"/>
                  </a:lnTo>
                  <a:lnTo>
                    <a:pt x="0" y="133713"/>
                  </a:lnTo>
                  <a:lnTo>
                    <a:pt x="0" y="1605186"/>
                  </a:lnTo>
                  <a:lnTo>
                    <a:pt x="6806" y="1647489"/>
                  </a:lnTo>
                  <a:lnTo>
                    <a:pt x="25758" y="1684241"/>
                  </a:lnTo>
                  <a:lnTo>
                    <a:pt x="54762" y="1713141"/>
                  </a:lnTo>
                  <a:lnTo>
                    <a:pt x="91515" y="1732093"/>
                  </a:lnTo>
                  <a:lnTo>
                    <a:pt x="133713" y="1739004"/>
                  </a:lnTo>
                  <a:lnTo>
                    <a:pt x="1605186" y="1739004"/>
                  </a:lnTo>
                  <a:lnTo>
                    <a:pt x="1647489" y="1732093"/>
                  </a:lnTo>
                  <a:lnTo>
                    <a:pt x="1684241" y="1713141"/>
                  </a:lnTo>
                  <a:lnTo>
                    <a:pt x="1713141" y="1684241"/>
                  </a:lnTo>
                  <a:lnTo>
                    <a:pt x="1732093" y="1647489"/>
                  </a:lnTo>
                  <a:lnTo>
                    <a:pt x="1739004" y="1605186"/>
                  </a:lnTo>
                  <a:lnTo>
                    <a:pt x="1739004" y="133713"/>
                  </a:lnTo>
                  <a:lnTo>
                    <a:pt x="1732093" y="91515"/>
                  </a:lnTo>
                  <a:lnTo>
                    <a:pt x="1713141" y="54762"/>
                  </a:lnTo>
                  <a:lnTo>
                    <a:pt x="1684241" y="25758"/>
                  </a:lnTo>
                  <a:lnTo>
                    <a:pt x="1647489" y="6806"/>
                  </a:lnTo>
                  <a:lnTo>
                    <a:pt x="160518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2175545" y="7072873"/>
              <a:ext cx="1020444" cy="1015365"/>
            </a:xfrm>
            <a:custGeom>
              <a:avLst/>
              <a:gdLst/>
              <a:ahLst/>
              <a:cxnLst/>
              <a:rect l="l" t="t" r="r" b="b"/>
              <a:pathLst>
                <a:path w="1020444" h="1015365">
                  <a:moveTo>
                    <a:pt x="857041" y="1015152"/>
                  </a:moveTo>
                  <a:lnTo>
                    <a:pt x="81568" y="1015152"/>
                  </a:lnTo>
                  <a:lnTo>
                    <a:pt x="49841" y="1008765"/>
                  </a:lnTo>
                  <a:lnTo>
                    <a:pt x="23873" y="991278"/>
                  </a:lnTo>
                  <a:lnTo>
                    <a:pt x="6387" y="965415"/>
                  </a:lnTo>
                  <a:lnTo>
                    <a:pt x="0" y="933688"/>
                  </a:lnTo>
                  <a:lnTo>
                    <a:pt x="0" y="314650"/>
                  </a:lnTo>
                  <a:lnTo>
                    <a:pt x="0" y="148058"/>
                  </a:lnTo>
                  <a:lnTo>
                    <a:pt x="6387" y="116331"/>
                  </a:lnTo>
                  <a:lnTo>
                    <a:pt x="23873" y="90468"/>
                  </a:lnTo>
                  <a:lnTo>
                    <a:pt x="49841" y="72982"/>
                  </a:lnTo>
                  <a:lnTo>
                    <a:pt x="81568" y="66594"/>
                  </a:lnTo>
                  <a:lnTo>
                    <a:pt x="938610" y="66594"/>
                  </a:lnTo>
                  <a:lnTo>
                    <a:pt x="970336" y="72982"/>
                  </a:lnTo>
                  <a:lnTo>
                    <a:pt x="996200" y="90468"/>
                  </a:lnTo>
                  <a:lnTo>
                    <a:pt x="1013686" y="116331"/>
                  </a:lnTo>
                  <a:lnTo>
                    <a:pt x="1020073" y="148058"/>
                  </a:lnTo>
                  <a:lnTo>
                    <a:pt x="1020073" y="852225"/>
                  </a:lnTo>
                  <a:lnTo>
                    <a:pt x="1014314" y="895574"/>
                  </a:lnTo>
                  <a:lnTo>
                    <a:pt x="997875" y="934421"/>
                  </a:lnTo>
                  <a:lnTo>
                    <a:pt x="972326" y="967509"/>
                  </a:lnTo>
                  <a:lnTo>
                    <a:pt x="939343" y="992954"/>
                  </a:lnTo>
                  <a:lnTo>
                    <a:pt x="900391" y="1009393"/>
                  </a:lnTo>
                  <a:lnTo>
                    <a:pt x="857041" y="1015152"/>
                  </a:lnTo>
                  <a:close/>
                </a:path>
                <a:path w="1020444" h="1015365">
                  <a:moveTo>
                    <a:pt x="243762" y="0"/>
                  </a:moveTo>
                  <a:lnTo>
                    <a:pt x="243762" y="134236"/>
                  </a:lnTo>
                </a:path>
                <a:path w="1020444" h="1015365">
                  <a:moveTo>
                    <a:pt x="784059" y="0"/>
                  </a:moveTo>
                  <a:lnTo>
                    <a:pt x="784059" y="134236"/>
                  </a:lnTo>
                </a:path>
                <a:path w="1020444" h="1015365">
                  <a:moveTo>
                    <a:pt x="0" y="349308"/>
                  </a:moveTo>
                  <a:lnTo>
                    <a:pt x="1020073" y="349308"/>
                  </a:lnTo>
                </a:path>
              </a:pathLst>
            </a:custGeom>
            <a:ln w="322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14331709" y="6689638"/>
            <a:ext cx="1739264" cy="1739264"/>
            <a:chOff x="14331709" y="6689638"/>
            <a:chExt cx="1739264" cy="1739264"/>
          </a:xfrm>
        </p:grpSpPr>
        <p:sp>
          <p:nvSpPr>
            <p:cNvPr id="52" name="object 52"/>
            <p:cNvSpPr/>
            <p:nvPr/>
          </p:nvSpPr>
          <p:spPr>
            <a:xfrm>
              <a:off x="14331709" y="6689638"/>
              <a:ext cx="1739264" cy="1739264"/>
            </a:xfrm>
            <a:custGeom>
              <a:avLst/>
              <a:gdLst/>
              <a:ahLst/>
              <a:cxnLst/>
              <a:rect l="l" t="t" r="r" b="b"/>
              <a:pathLst>
                <a:path w="1739265" h="1739265">
                  <a:moveTo>
                    <a:pt x="1605186" y="0"/>
                  </a:moveTo>
                  <a:lnTo>
                    <a:pt x="133713" y="0"/>
                  </a:lnTo>
                  <a:lnTo>
                    <a:pt x="91515" y="6806"/>
                  </a:lnTo>
                  <a:lnTo>
                    <a:pt x="54762" y="25758"/>
                  </a:lnTo>
                  <a:lnTo>
                    <a:pt x="25758" y="54762"/>
                  </a:lnTo>
                  <a:lnTo>
                    <a:pt x="6806" y="91515"/>
                  </a:lnTo>
                  <a:lnTo>
                    <a:pt x="0" y="133713"/>
                  </a:lnTo>
                  <a:lnTo>
                    <a:pt x="0" y="1605186"/>
                  </a:lnTo>
                  <a:lnTo>
                    <a:pt x="6806" y="1647489"/>
                  </a:lnTo>
                  <a:lnTo>
                    <a:pt x="25758" y="1684241"/>
                  </a:lnTo>
                  <a:lnTo>
                    <a:pt x="54762" y="1713141"/>
                  </a:lnTo>
                  <a:lnTo>
                    <a:pt x="91515" y="1732093"/>
                  </a:lnTo>
                  <a:lnTo>
                    <a:pt x="133713" y="1739004"/>
                  </a:lnTo>
                  <a:lnTo>
                    <a:pt x="1605186" y="1739004"/>
                  </a:lnTo>
                  <a:lnTo>
                    <a:pt x="1647489" y="1732093"/>
                  </a:lnTo>
                  <a:lnTo>
                    <a:pt x="1684241" y="1713141"/>
                  </a:lnTo>
                  <a:lnTo>
                    <a:pt x="1713141" y="1684241"/>
                  </a:lnTo>
                  <a:lnTo>
                    <a:pt x="1732093" y="1647489"/>
                  </a:lnTo>
                  <a:lnTo>
                    <a:pt x="1739004" y="1605186"/>
                  </a:lnTo>
                  <a:lnTo>
                    <a:pt x="1739004" y="133713"/>
                  </a:lnTo>
                  <a:lnTo>
                    <a:pt x="1732093" y="91515"/>
                  </a:lnTo>
                  <a:lnTo>
                    <a:pt x="1713141" y="54762"/>
                  </a:lnTo>
                  <a:lnTo>
                    <a:pt x="1684241" y="25758"/>
                  </a:lnTo>
                  <a:lnTo>
                    <a:pt x="1647489" y="6806"/>
                  </a:lnTo>
                  <a:lnTo>
                    <a:pt x="160518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4860698" y="6962300"/>
              <a:ext cx="681990" cy="1195070"/>
            </a:xfrm>
            <a:custGeom>
              <a:avLst/>
              <a:gdLst/>
              <a:ahLst/>
              <a:cxnLst/>
              <a:rect l="l" t="t" r="r" b="b"/>
              <a:pathLst>
                <a:path w="681990" h="1195070">
                  <a:moveTo>
                    <a:pt x="652440" y="1194728"/>
                  </a:moveTo>
                  <a:lnTo>
                    <a:pt x="29318" y="1194728"/>
                  </a:lnTo>
                  <a:lnTo>
                    <a:pt x="17905" y="1192424"/>
                  </a:lnTo>
                  <a:lnTo>
                    <a:pt x="8586" y="1186141"/>
                  </a:lnTo>
                  <a:lnTo>
                    <a:pt x="2303" y="1176822"/>
                  </a:lnTo>
                  <a:lnTo>
                    <a:pt x="0" y="1165409"/>
                  </a:lnTo>
                  <a:lnTo>
                    <a:pt x="0" y="29423"/>
                  </a:lnTo>
                  <a:lnTo>
                    <a:pt x="2303" y="17905"/>
                  </a:lnTo>
                  <a:lnTo>
                    <a:pt x="8586" y="8586"/>
                  </a:lnTo>
                  <a:lnTo>
                    <a:pt x="17905" y="2303"/>
                  </a:lnTo>
                  <a:lnTo>
                    <a:pt x="29318" y="0"/>
                  </a:lnTo>
                  <a:lnTo>
                    <a:pt x="652440" y="0"/>
                  </a:lnTo>
                  <a:lnTo>
                    <a:pt x="663854" y="2303"/>
                  </a:lnTo>
                  <a:lnTo>
                    <a:pt x="673173" y="8586"/>
                  </a:lnTo>
                  <a:lnTo>
                    <a:pt x="679455" y="17905"/>
                  </a:lnTo>
                  <a:lnTo>
                    <a:pt x="681759" y="29423"/>
                  </a:lnTo>
                  <a:lnTo>
                    <a:pt x="681759" y="1165409"/>
                  </a:lnTo>
                  <a:lnTo>
                    <a:pt x="679455" y="1176822"/>
                  </a:lnTo>
                  <a:lnTo>
                    <a:pt x="673173" y="1186141"/>
                  </a:lnTo>
                  <a:lnTo>
                    <a:pt x="663854" y="1192424"/>
                  </a:lnTo>
                  <a:lnTo>
                    <a:pt x="652440" y="1194728"/>
                  </a:lnTo>
                  <a:close/>
                </a:path>
              </a:pathLst>
            </a:custGeom>
            <a:ln w="322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167286" y="7018844"/>
              <a:ext cx="67850" cy="69106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4860698" y="7963736"/>
              <a:ext cx="681990" cy="92075"/>
            </a:xfrm>
            <a:custGeom>
              <a:avLst/>
              <a:gdLst/>
              <a:ahLst/>
              <a:cxnLst/>
              <a:rect l="l" t="t" r="r" b="b"/>
              <a:pathLst>
                <a:path w="681990" h="92075">
                  <a:moveTo>
                    <a:pt x="0" y="0"/>
                  </a:moveTo>
                  <a:lnTo>
                    <a:pt x="681759" y="0"/>
                  </a:lnTo>
                </a:path>
                <a:path w="681990" h="92075">
                  <a:moveTo>
                    <a:pt x="295278" y="91724"/>
                  </a:moveTo>
                  <a:lnTo>
                    <a:pt x="387841" y="91724"/>
                  </a:lnTo>
                </a:path>
              </a:pathLst>
            </a:custGeom>
            <a:ln w="322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9475702" y="8606723"/>
            <a:ext cx="1058545" cy="44577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indent="194310">
              <a:lnSpc>
                <a:spcPts val="1560"/>
              </a:lnSpc>
              <a:spcBef>
                <a:spcPts val="305"/>
              </a:spcBef>
            </a:pPr>
            <a:r>
              <a:rPr sz="1450" spc="70" dirty="0">
                <a:latin typeface="Tahoma"/>
                <a:cs typeface="Tahoma"/>
              </a:rPr>
              <a:t>O</a:t>
            </a:r>
            <a:r>
              <a:rPr sz="1450" spc="55" dirty="0">
                <a:latin typeface="Tahoma"/>
                <a:cs typeface="Tahoma"/>
              </a:rPr>
              <a:t>n</a:t>
            </a:r>
            <a:r>
              <a:rPr sz="1450" spc="-165" dirty="0">
                <a:latin typeface="Tahoma"/>
                <a:cs typeface="Tahoma"/>
              </a:rPr>
              <a:t> </a:t>
            </a:r>
            <a:r>
              <a:rPr sz="1450" spc="35" dirty="0">
                <a:latin typeface="Tahoma"/>
                <a:cs typeface="Tahoma"/>
              </a:rPr>
              <a:t>t</a:t>
            </a:r>
            <a:r>
              <a:rPr sz="1450" spc="20" dirty="0">
                <a:latin typeface="Tahoma"/>
                <a:cs typeface="Tahoma"/>
              </a:rPr>
              <a:t>i</a:t>
            </a:r>
            <a:r>
              <a:rPr sz="1450" spc="-45" dirty="0">
                <a:latin typeface="Tahoma"/>
                <a:cs typeface="Tahoma"/>
              </a:rPr>
              <a:t>m</a:t>
            </a:r>
            <a:r>
              <a:rPr sz="1450" spc="-5" dirty="0">
                <a:latin typeface="Tahoma"/>
                <a:cs typeface="Tahoma"/>
              </a:rPr>
              <a:t>e  </a:t>
            </a:r>
            <a:r>
              <a:rPr sz="1450" spc="-15" dirty="0">
                <a:latin typeface="Tahoma"/>
                <a:cs typeface="Tahoma"/>
              </a:rPr>
              <a:t>p</a:t>
            </a:r>
            <a:r>
              <a:rPr sz="1450" spc="-20" dirty="0">
                <a:latin typeface="Tahoma"/>
                <a:cs typeface="Tahoma"/>
              </a:rPr>
              <a:t>e</a:t>
            </a:r>
            <a:r>
              <a:rPr sz="1450" spc="45" dirty="0">
                <a:latin typeface="Tahoma"/>
                <a:cs typeface="Tahoma"/>
              </a:rPr>
              <a:t>r</a:t>
            </a:r>
            <a:r>
              <a:rPr sz="1450" spc="15" dirty="0">
                <a:latin typeface="Tahoma"/>
                <a:cs typeface="Tahoma"/>
              </a:rPr>
              <a:t>f</a:t>
            </a:r>
            <a:r>
              <a:rPr sz="1450" spc="10" dirty="0">
                <a:latin typeface="Tahoma"/>
                <a:cs typeface="Tahoma"/>
              </a:rPr>
              <a:t>o</a:t>
            </a:r>
            <a:r>
              <a:rPr sz="1450" spc="45" dirty="0">
                <a:latin typeface="Tahoma"/>
                <a:cs typeface="Tahoma"/>
              </a:rPr>
              <a:t>r</a:t>
            </a:r>
            <a:r>
              <a:rPr sz="1450" spc="-35" dirty="0">
                <a:latin typeface="Tahoma"/>
                <a:cs typeface="Tahoma"/>
              </a:rPr>
              <a:t>ma</a:t>
            </a:r>
            <a:r>
              <a:rPr sz="1450" spc="-10" dirty="0">
                <a:latin typeface="Tahoma"/>
                <a:cs typeface="Tahoma"/>
              </a:rPr>
              <a:t>n</a:t>
            </a:r>
            <a:r>
              <a:rPr sz="1450" dirty="0">
                <a:latin typeface="Tahoma"/>
                <a:cs typeface="Tahoma"/>
              </a:rPr>
              <a:t>c</a:t>
            </a:r>
            <a:r>
              <a:rPr sz="1450" spc="-5" dirty="0">
                <a:latin typeface="Tahoma"/>
                <a:cs typeface="Tahoma"/>
              </a:rPr>
              <a:t>e</a:t>
            </a:r>
            <a:endParaRPr sz="1450">
              <a:latin typeface="Tahoma"/>
              <a:cs typeface="Tahoma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9318773" y="9004961"/>
            <a:ext cx="2623185" cy="1104900"/>
            <a:chOff x="9318773" y="9004961"/>
            <a:chExt cx="2623185" cy="1104900"/>
          </a:xfrm>
        </p:grpSpPr>
        <p:pic>
          <p:nvPicPr>
            <p:cNvPr id="58" name="object 5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318773" y="9004961"/>
              <a:ext cx="2311762" cy="110467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244997" y="9374583"/>
              <a:ext cx="696607" cy="638305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12052272" y="8606723"/>
            <a:ext cx="925194" cy="44577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indent="86360">
              <a:lnSpc>
                <a:spcPts val="1560"/>
              </a:lnSpc>
              <a:spcBef>
                <a:spcPts val="305"/>
              </a:spcBef>
            </a:pPr>
            <a:r>
              <a:rPr sz="1450" spc="-10" dirty="0">
                <a:latin typeface="Tahoma"/>
                <a:cs typeface="Tahoma"/>
              </a:rPr>
              <a:t>Schedule </a:t>
            </a:r>
            <a:r>
              <a:rPr sz="1450" spc="-5" dirty="0">
                <a:latin typeface="Tahoma"/>
                <a:cs typeface="Tahoma"/>
              </a:rPr>
              <a:t> </a:t>
            </a:r>
            <a:r>
              <a:rPr sz="1450" dirty="0">
                <a:latin typeface="Tahoma"/>
                <a:cs typeface="Tahoma"/>
              </a:rPr>
              <a:t>c</a:t>
            </a:r>
            <a:r>
              <a:rPr sz="1450" spc="10" dirty="0">
                <a:latin typeface="Tahoma"/>
                <a:cs typeface="Tahoma"/>
              </a:rPr>
              <a:t>o</a:t>
            </a:r>
            <a:r>
              <a:rPr sz="1450" spc="-35" dirty="0">
                <a:latin typeface="Tahoma"/>
                <a:cs typeface="Tahoma"/>
              </a:rPr>
              <a:t>m</a:t>
            </a:r>
            <a:r>
              <a:rPr sz="1450" spc="-15" dirty="0">
                <a:latin typeface="Tahoma"/>
                <a:cs typeface="Tahoma"/>
              </a:rPr>
              <a:t>p</a:t>
            </a:r>
            <a:r>
              <a:rPr sz="1450" spc="30" dirty="0">
                <a:latin typeface="Tahoma"/>
                <a:cs typeface="Tahoma"/>
              </a:rPr>
              <a:t>l</a:t>
            </a:r>
            <a:r>
              <a:rPr sz="1450" spc="-20" dirty="0">
                <a:latin typeface="Tahoma"/>
                <a:cs typeface="Tahoma"/>
              </a:rPr>
              <a:t>e</a:t>
            </a:r>
            <a:r>
              <a:rPr sz="1450" spc="45" dirty="0">
                <a:latin typeface="Tahoma"/>
                <a:cs typeface="Tahoma"/>
              </a:rPr>
              <a:t>t</a:t>
            </a:r>
            <a:r>
              <a:rPr sz="1450" spc="30" dirty="0">
                <a:latin typeface="Tahoma"/>
                <a:cs typeface="Tahoma"/>
              </a:rPr>
              <a:t>i</a:t>
            </a:r>
            <a:r>
              <a:rPr sz="1450" spc="10" dirty="0">
                <a:latin typeface="Tahoma"/>
                <a:cs typeface="Tahoma"/>
              </a:rPr>
              <a:t>o</a:t>
            </a:r>
            <a:r>
              <a:rPr sz="1450" dirty="0">
                <a:latin typeface="Tahoma"/>
                <a:cs typeface="Tahoma"/>
              </a:rPr>
              <a:t>n</a:t>
            </a:r>
            <a:endParaRPr sz="1450">
              <a:latin typeface="Tahoma"/>
              <a:cs typeface="Tahoma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11772207" y="9004961"/>
            <a:ext cx="2089150" cy="1104900"/>
            <a:chOff x="11772207" y="9004961"/>
            <a:chExt cx="2089150" cy="1104900"/>
          </a:xfrm>
        </p:grpSpPr>
        <p:pic>
          <p:nvPicPr>
            <p:cNvPr id="62" name="object 6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772207" y="9004961"/>
              <a:ext cx="1781411" cy="110467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197294" y="9374583"/>
              <a:ext cx="663435" cy="638305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14556280" y="8606723"/>
            <a:ext cx="1196975" cy="44577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204470" marR="5080" indent="-192405">
              <a:lnSpc>
                <a:spcPts val="1560"/>
              </a:lnSpc>
              <a:spcBef>
                <a:spcPts val="305"/>
              </a:spcBef>
            </a:pPr>
            <a:r>
              <a:rPr sz="1450" spc="55" dirty="0">
                <a:latin typeface="Tahoma"/>
                <a:cs typeface="Tahoma"/>
              </a:rPr>
              <a:t>Ave</a:t>
            </a:r>
            <a:r>
              <a:rPr sz="1450" spc="30" dirty="0">
                <a:latin typeface="Tahoma"/>
                <a:cs typeface="Tahoma"/>
              </a:rPr>
              <a:t>r</a:t>
            </a:r>
            <a:r>
              <a:rPr sz="1450" spc="-25" dirty="0">
                <a:latin typeface="Tahoma"/>
                <a:cs typeface="Tahoma"/>
              </a:rPr>
              <a:t>a</a:t>
            </a:r>
            <a:r>
              <a:rPr sz="1450" spc="-30" dirty="0">
                <a:latin typeface="Tahoma"/>
                <a:cs typeface="Tahoma"/>
              </a:rPr>
              <a:t>ge</a:t>
            </a:r>
            <a:r>
              <a:rPr sz="1450" spc="-250" dirty="0">
                <a:latin typeface="Tahoma"/>
                <a:cs typeface="Tahoma"/>
              </a:rPr>
              <a:t> </a:t>
            </a:r>
            <a:r>
              <a:rPr sz="1450" spc="-40" dirty="0">
                <a:latin typeface="Tahoma"/>
                <a:cs typeface="Tahoma"/>
              </a:rPr>
              <a:t>s</a:t>
            </a:r>
            <a:r>
              <a:rPr sz="1450" spc="-25" dirty="0">
                <a:latin typeface="Tahoma"/>
                <a:cs typeface="Tahoma"/>
              </a:rPr>
              <a:t>p</a:t>
            </a:r>
            <a:r>
              <a:rPr sz="1450" spc="-30" dirty="0">
                <a:latin typeface="Tahoma"/>
                <a:cs typeface="Tahoma"/>
              </a:rPr>
              <a:t>ee</a:t>
            </a:r>
            <a:r>
              <a:rPr sz="1450" spc="5" dirty="0">
                <a:latin typeface="Tahoma"/>
                <a:cs typeface="Tahoma"/>
              </a:rPr>
              <a:t>d  </a:t>
            </a:r>
            <a:r>
              <a:rPr sz="1450" spc="20" dirty="0">
                <a:latin typeface="Tahoma"/>
                <a:cs typeface="Tahoma"/>
              </a:rPr>
              <a:t>of</a:t>
            </a:r>
            <a:r>
              <a:rPr sz="1450" spc="-185" dirty="0">
                <a:latin typeface="Tahoma"/>
                <a:cs typeface="Tahoma"/>
              </a:rPr>
              <a:t> </a:t>
            </a:r>
            <a:r>
              <a:rPr sz="1450" spc="-35" dirty="0">
                <a:latin typeface="Tahoma"/>
                <a:cs typeface="Tahoma"/>
              </a:rPr>
              <a:t>a</a:t>
            </a:r>
            <a:r>
              <a:rPr sz="1450" spc="-10" dirty="0">
                <a:latin typeface="Tahoma"/>
                <a:cs typeface="Tahoma"/>
              </a:rPr>
              <a:t>n</a:t>
            </a:r>
            <a:r>
              <a:rPr sz="1450" spc="-30" dirty="0">
                <a:latin typeface="Tahoma"/>
                <a:cs typeface="Tahoma"/>
              </a:rPr>
              <a:t>s</a:t>
            </a:r>
            <a:r>
              <a:rPr sz="1450" spc="25" dirty="0">
                <a:latin typeface="Tahoma"/>
                <a:cs typeface="Tahoma"/>
              </a:rPr>
              <a:t>w</a:t>
            </a:r>
            <a:r>
              <a:rPr sz="1450" spc="-20" dirty="0">
                <a:latin typeface="Tahoma"/>
                <a:cs typeface="Tahoma"/>
              </a:rPr>
              <a:t>e</a:t>
            </a:r>
            <a:r>
              <a:rPr sz="1450" spc="60" dirty="0">
                <a:latin typeface="Tahoma"/>
                <a:cs typeface="Tahoma"/>
              </a:rPr>
              <a:t>r</a:t>
            </a:r>
            <a:endParaRPr sz="1450">
              <a:latin typeface="Tahoma"/>
              <a:cs typeface="Tahoma"/>
            </a:endParaRPr>
          </a:p>
        </p:txBody>
      </p:sp>
      <p:pic>
        <p:nvPicPr>
          <p:cNvPr id="65" name="object 65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4339039" y="9004961"/>
            <a:ext cx="1777956" cy="1104678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7210366" y="10422970"/>
            <a:ext cx="2463380" cy="452593"/>
          </a:xfrm>
          <a:prstGeom prst="rect">
            <a:avLst/>
          </a:prstGeom>
        </p:spPr>
      </p:pic>
      <p:grpSp>
        <p:nvGrpSpPr>
          <p:cNvPr id="67" name="object 67"/>
          <p:cNvGrpSpPr/>
          <p:nvPr/>
        </p:nvGrpSpPr>
        <p:grpSpPr>
          <a:xfrm>
            <a:off x="17919558" y="9564298"/>
            <a:ext cx="892810" cy="760095"/>
            <a:chOff x="17919558" y="9564298"/>
            <a:chExt cx="892810" cy="760095"/>
          </a:xfrm>
        </p:grpSpPr>
        <p:sp>
          <p:nvSpPr>
            <p:cNvPr id="68" name="object 68"/>
            <p:cNvSpPr/>
            <p:nvPr/>
          </p:nvSpPr>
          <p:spPr>
            <a:xfrm>
              <a:off x="17925819" y="9570558"/>
              <a:ext cx="880744" cy="748030"/>
            </a:xfrm>
            <a:custGeom>
              <a:avLst/>
              <a:gdLst/>
              <a:ahLst/>
              <a:cxnLst/>
              <a:rect l="l" t="t" r="r" b="b"/>
              <a:pathLst>
                <a:path w="880744" h="748029">
                  <a:moveTo>
                    <a:pt x="880291" y="272685"/>
                  </a:moveTo>
                  <a:lnTo>
                    <a:pt x="21984" y="272685"/>
                  </a:lnTo>
                  <a:lnTo>
                    <a:pt x="21984" y="704487"/>
                  </a:lnTo>
                  <a:lnTo>
                    <a:pt x="25357" y="721200"/>
                  </a:lnTo>
                  <a:lnTo>
                    <a:pt x="34554" y="734848"/>
                  </a:lnTo>
                  <a:lnTo>
                    <a:pt x="48195" y="744049"/>
                  </a:lnTo>
                  <a:lnTo>
                    <a:pt x="64900" y="747423"/>
                  </a:lnTo>
                  <a:lnTo>
                    <a:pt x="837376" y="747423"/>
                  </a:lnTo>
                  <a:lnTo>
                    <a:pt x="854077" y="744049"/>
                  </a:lnTo>
                  <a:lnTo>
                    <a:pt x="867719" y="734848"/>
                  </a:lnTo>
                  <a:lnTo>
                    <a:pt x="873713" y="725955"/>
                  </a:lnTo>
                  <a:lnTo>
                    <a:pt x="64900" y="725955"/>
                  </a:lnTo>
                  <a:lnTo>
                    <a:pt x="56546" y="724269"/>
                  </a:lnTo>
                  <a:lnTo>
                    <a:pt x="49725" y="719669"/>
                  </a:lnTo>
                  <a:lnTo>
                    <a:pt x="45128" y="712845"/>
                  </a:lnTo>
                  <a:lnTo>
                    <a:pt x="43442" y="704487"/>
                  </a:lnTo>
                  <a:lnTo>
                    <a:pt x="43442" y="275118"/>
                  </a:lnTo>
                  <a:lnTo>
                    <a:pt x="880291" y="275118"/>
                  </a:lnTo>
                  <a:lnTo>
                    <a:pt x="880291" y="272685"/>
                  </a:lnTo>
                  <a:close/>
                </a:path>
                <a:path w="880744" h="748029">
                  <a:moveTo>
                    <a:pt x="880291" y="275118"/>
                  </a:moveTo>
                  <a:lnTo>
                    <a:pt x="858834" y="275118"/>
                  </a:lnTo>
                  <a:lnTo>
                    <a:pt x="858834" y="704487"/>
                  </a:lnTo>
                  <a:lnTo>
                    <a:pt x="857153" y="712845"/>
                  </a:lnTo>
                  <a:lnTo>
                    <a:pt x="852564" y="719669"/>
                  </a:lnTo>
                  <a:lnTo>
                    <a:pt x="845746" y="724269"/>
                  </a:lnTo>
                  <a:lnTo>
                    <a:pt x="837376" y="725955"/>
                  </a:lnTo>
                  <a:lnTo>
                    <a:pt x="873713" y="725955"/>
                  </a:lnTo>
                  <a:lnTo>
                    <a:pt x="876918" y="721200"/>
                  </a:lnTo>
                  <a:lnTo>
                    <a:pt x="880292" y="704487"/>
                  </a:lnTo>
                  <a:lnTo>
                    <a:pt x="880291" y="275118"/>
                  </a:lnTo>
                  <a:close/>
                </a:path>
                <a:path w="880744" h="748029">
                  <a:moveTo>
                    <a:pt x="847657" y="0"/>
                  </a:moveTo>
                  <a:lnTo>
                    <a:pt x="0" y="134884"/>
                  </a:lnTo>
                  <a:lnTo>
                    <a:pt x="21912" y="272694"/>
                  </a:lnTo>
                  <a:lnTo>
                    <a:pt x="880291" y="272685"/>
                  </a:lnTo>
                  <a:lnTo>
                    <a:pt x="880291" y="253694"/>
                  </a:lnTo>
                  <a:lnTo>
                    <a:pt x="154583" y="253694"/>
                  </a:lnTo>
                  <a:lnTo>
                    <a:pt x="154056" y="253256"/>
                  </a:lnTo>
                  <a:lnTo>
                    <a:pt x="153967" y="252075"/>
                  </a:lnTo>
                  <a:lnTo>
                    <a:pt x="154405" y="251547"/>
                  </a:lnTo>
                  <a:lnTo>
                    <a:pt x="155004" y="251502"/>
                  </a:lnTo>
                  <a:lnTo>
                    <a:pt x="176594" y="248067"/>
                  </a:lnTo>
                  <a:lnTo>
                    <a:pt x="39731" y="248067"/>
                  </a:lnTo>
                  <a:lnTo>
                    <a:pt x="24559" y="152748"/>
                  </a:lnTo>
                  <a:lnTo>
                    <a:pt x="145544" y="133462"/>
                  </a:lnTo>
                  <a:lnTo>
                    <a:pt x="172054" y="133462"/>
                  </a:lnTo>
                  <a:lnTo>
                    <a:pt x="175513" y="128694"/>
                  </a:lnTo>
                  <a:lnTo>
                    <a:pt x="303902" y="108299"/>
                  </a:lnTo>
                  <a:lnTo>
                    <a:pt x="330453" y="108299"/>
                  </a:lnTo>
                  <a:lnTo>
                    <a:pt x="333925" y="103513"/>
                  </a:lnTo>
                  <a:lnTo>
                    <a:pt x="462295" y="83064"/>
                  </a:lnTo>
                  <a:lnTo>
                    <a:pt x="488789" y="83064"/>
                  </a:lnTo>
                  <a:lnTo>
                    <a:pt x="492274" y="78261"/>
                  </a:lnTo>
                  <a:lnTo>
                    <a:pt x="620653" y="57866"/>
                  </a:lnTo>
                  <a:lnTo>
                    <a:pt x="647147" y="57866"/>
                  </a:lnTo>
                  <a:lnTo>
                    <a:pt x="650631" y="53062"/>
                  </a:lnTo>
                  <a:lnTo>
                    <a:pt x="779020" y="32667"/>
                  </a:lnTo>
                  <a:lnTo>
                    <a:pt x="805517" y="32667"/>
                  </a:lnTo>
                  <a:lnTo>
                    <a:pt x="808962" y="27917"/>
                  </a:lnTo>
                  <a:lnTo>
                    <a:pt x="829865" y="24581"/>
                  </a:lnTo>
                  <a:lnTo>
                    <a:pt x="851564" y="24581"/>
                  </a:lnTo>
                  <a:lnTo>
                    <a:pt x="847657" y="0"/>
                  </a:lnTo>
                  <a:close/>
                </a:path>
                <a:path w="880744" h="748029">
                  <a:moveTo>
                    <a:pt x="880291" y="253649"/>
                  </a:moveTo>
                  <a:lnTo>
                    <a:pt x="155174" y="253649"/>
                  </a:lnTo>
                  <a:lnTo>
                    <a:pt x="154583" y="253694"/>
                  </a:lnTo>
                  <a:lnTo>
                    <a:pt x="880291" y="253694"/>
                  </a:lnTo>
                  <a:close/>
                </a:path>
                <a:path w="880744" h="748029">
                  <a:moveTo>
                    <a:pt x="172054" y="133462"/>
                  </a:moveTo>
                  <a:lnTo>
                    <a:pt x="145544" y="133462"/>
                  </a:lnTo>
                  <a:lnTo>
                    <a:pt x="65346" y="243988"/>
                  </a:lnTo>
                  <a:lnTo>
                    <a:pt x="39731" y="248067"/>
                  </a:lnTo>
                  <a:lnTo>
                    <a:pt x="176594" y="248067"/>
                  </a:lnTo>
                  <a:lnTo>
                    <a:pt x="232031" y="239247"/>
                  </a:lnTo>
                  <a:lnTo>
                    <a:pt x="95307" y="239247"/>
                  </a:lnTo>
                  <a:lnTo>
                    <a:pt x="172054" y="133462"/>
                  </a:lnTo>
                  <a:close/>
                </a:path>
                <a:path w="880744" h="748029">
                  <a:moveTo>
                    <a:pt x="330453" y="108299"/>
                  </a:moveTo>
                  <a:lnTo>
                    <a:pt x="303902" y="108299"/>
                  </a:lnTo>
                  <a:lnTo>
                    <a:pt x="223686" y="218852"/>
                  </a:lnTo>
                  <a:lnTo>
                    <a:pt x="95307" y="239247"/>
                  </a:lnTo>
                  <a:lnTo>
                    <a:pt x="232031" y="239247"/>
                  </a:lnTo>
                  <a:lnTo>
                    <a:pt x="390247" y="214076"/>
                  </a:lnTo>
                  <a:lnTo>
                    <a:pt x="253727" y="214076"/>
                  </a:lnTo>
                  <a:lnTo>
                    <a:pt x="330453" y="108299"/>
                  </a:lnTo>
                  <a:close/>
                </a:path>
                <a:path w="880744" h="748029">
                  <a:moveTo>
                    <a:pt x="488789" y="83064"/>
                  </a:moveTo>
                  <a:lnTo>
                    <a:pt x="462295" y="83064"/>
                  </a:lnTo>
                  <a:lnTo>
                    <a:pt x="382097" y="193627"/>
                  </a:lnTo>
                  <a:lnTo>
                    <a:pt x="253727" y="214076"/>
                  </a:lnTo>
                  <a:lnTo>
                    <a:pt x="390247" y="214076"/>
                  </a:lnTo>
                  <a:lnTo>
                    <a:pt x="548970" y="188823"/>
                  </a:lnTo>
                  <a:lnTo>
                    <a:pt x="412076" y="188823"/>
                  </a:lnTo>
                  <a:lnTo>
                    <a:pt x="488789" y="83064"/>
                  </a:lnTo>
                  <a:close/>
                </a:path>
                <a:path w="880744" h="748029">
                  <a:moveTo>
                    <a:pt x="647147" y="57866"/>
                  </a:moveTo>
                  <a:lnTo>
                    <a:pt x="620653" y="57866"/>
                  </a:lnTo>
                  <a:lnTo>
                    <a:pt x="540464" y="168428"/>
                  </a:lnTo>
                  <a:lnTo>
                    <a:pt x="412076" y="188823"/>
                  </a:lnTo>
                  <a:lnTo>
                    <a:pt x="548970" y="188823"/>
                  </a:lnTo>
                  <a:lnTo>
                    <a:pt x="707354" y="163625"/>
                  </a:lnTo>
                  <a:lnTo>
                    <a:pt x="570442" y="163625"/>
                  </a:lnTo>
                  <a:lnTo>
                    <a:pt x="647147" y="57866"/>
                  </a:lnTo>
                  <a:close/>
                </a:path>
                <a:path w="880744" h="748029">
                  <a:moveTo>
                    <a:pt x="805517" y="32667"/>
                  </a:moveTo>
                  <a:lnTo>
                    <a:pt x="779020" y="32667"/>
                  </a:lnTo>
                  <a:lnTo>
                    <a:pt x="698822" y="143230"/>
                  </a:lnTo>
                  <a:lnTo>
                    <a:pt x="570442" y="163625"/>
                  </a:lnTo>
                  <a:lnTo>
                    <a:pt x="707354" y="163625"/>
                  </a:lnTo>
                  <a:lnTo>
                    <a:pt x="865402" y="138480"/>
                  </a:lnTo>
                  <a:lnTo>
                    <a:pt x="728764" y="138480"/>
                  </a:lnTo>
                  <a:lnTo>
                    <a:pt x="805517" y="32667"/>
                  </a:lnTo>
                  <a:close/>
                </a:path>
                <a:path w="880744" h="748029">
                  <a:moveTo>
                    <a:pt x="851564" y="24581"/>
                  </a:moveTo>
                  <a:lnTo>
                    <a:pt x="829865" y="24581"/>
                  </a:lnTo>
                  <a:lnTo>
                    <a:pt x="845065" y="119990"/>
                  </a:lnTo>
                  <a:lnTo>
                    <a:pt x="728764" y="138480"/>
                  </a:lnTo>
                  <a:lnTo>
                    <a:pt x="865402" y="138480"/>
                  </a:lnTo>
                  <a:lnTo>
                    <a:pt x="869562" y="137818"/>
                  </a:lnTo>
                  <a:lnTo>
                    <a:pt x="851564" y="2458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7925819" y="9570558"/>
              <a:ext cx="880744" cy="748030"/>
            </a:xfrm>
            <a:custGeom>
              <a:avLst/>
              <a:gdLst/>
              <a:ahLst/>
              <a:cxnLst/>
              <a:rect l="l" t="t" r="r" b="b"/>
              <a:pathLst>
                <a:path w="880744" h="748029">
                  <a:moveTo>
                    <a:pt x="21984" y="272685"/>
                  </a:moveTo>
                  <a:lnTo>
                    <a:pt x="21984" y="704487"/>
                  </a:lnTo>
                  <a:lnTo>
                    <a:pt x="48195" y="744049"/>
                  </a:lnTo>
                  <a:lnTo>
                    <a:pt x="64900" y="747423"/>
                  </a:lnTo>
                  <a:lnTo>
                    <a:pt x="837376" y="747423"/>
                  </a:lnTo>
                  <a:lnTo>
                    <a:pt x="854077" y="744049"/>
                  </a:lnTo>
                  <a:lnTo>
                    <a:pt x="867719" y="734848"/>
                  </a:lnTo>
                  <a:lnTo>
                    <a:pt x="876918" y="721200"/>
                  </a:lnTo>
                  <a:lnTo>
                    <a:pt x="880292" y="704487"/>
                  </a:lnTo>
                  <a:lnTo>
                    <a:pt x="880291" y="253649"/>
                  </a:lnTo>
                  <a:lnTo>
                    <a:pt x="155174" y="253649"/>
                  </a:lnTo>
                  <a:lnTo>
                    <a:pt x="154583" y="253694"/>
                  </a:lnTo>
                  <a:lnTo>
                    <a:pt x="154056" y="253256"/>
                  </a:lnTo>
                  <a:lnTo>
                    <a:pt x="154011" y="252665"/>
                  </a:lnTo>
                  <a:lnTo>
                    <a:pt x="153967" y="252075"/>
                  </a:lnTo>
                  <a:lnTo>
                    <a:pt x="154405" y="251547"/>
                  </a:lnTo>
                  <a:lnTo>
                    <a:pt x="155004" y="251502"/>
                  </a:lnTo>
                  <a:lnTo>
                    <a:pt x="869562" y="137818"/>
                  </a:lnTo>
                  <a:lnTo>
                    <a:pt x="847657" y="0"/>
                  </a:lnTo>
                  <a:lnTo>
                    <a:pt x="0" y="134884"/>
                  </a:lnTo>
                  <a:lnTo>
                    <a:pt x="21912" y="272694"/>
                  </a:lnTo>
                </a:path>
                <a:path w="880744" h="748029">
                  <a:moveTo>
                    <a:pt x="858834" y="275118"/>
                  </a:moveTo>
                  <a:lnTo>
                    <a:pt x="858834" y="704487"/>
                  </a:lnTo>
                  <a:lnTo>
                    <a:pt x="837376" y="725955"/>
                  </a:lnTo>
                  <a:lnTo>
                    <a:pt x="64900" y="725955"/>
                  </a:lnTo>
                  <a:lnTo>
                    <a:pt x="43442" y="275118"/>
                  </a:lnTo>
                  <a:lnTo>
                    <a:pt x="858834" y="275118"/>
                  </a:lnTo>
                </a:path>
                <a:path w="880744" h="748029">
                  <a:moveTo>
                    <a:pt x="829865" y="24581"/>
                  </a:moveTo>
                  <a:lnTo>
                    <a:pt x="845065" y="119990"/>
                  </a:lnTo>
                  <a:lnTo>
                    <a:pt x="728764" y="138480"/>
                  </a:lnTo>
                  <a:lnTo>
                    <a:pt x="808962" y="27917"/>
                  </a:lnTo>
                  <a:lnTo>
                    <a:pt x="829865" y="24581"/>
                  </a:lnTo>
                </a:path>
                <a:path w="880744" h="748029">
                  <a:moveTo>
                    <a:pt x="779020" y="32667"/>
                  </a:moveTo>
                  <a:lnTo>
                    <a:pt x="698822" y="143230"/>
                  </a:lnTo>
                  <a:lnTo>
                    <a:pt x="570442" y="163625"/>
                  </a:lnTo>
                  <a:lnTo>
                    <a:pt x="650631" y="53062"/>
                  </a:lnTo>
                  <a:lnTo>
                    <a:pt x="779020" y="32667"/>
                  </a:lnTo>
                </a:path>
                <a:path w="880744" h="748029">
                  <a:moveTo>
                    <a:pt x="620653" y="57866"/>
                  </a:moveTo>
                  <a:lnTo>
                    <a:pt x="540464" y="168428"/>
                  </a:lnTo>
                  <a:lnTo>
                    <a:pt x="412076" y="188823"/>
                  </a:lnTo>
                  <a:lnTo>
                    <a:pt x="492274" y="78261"/>
                  </a:lnTo>
                  <a:lnTo>
                    <a:pt x="620653" y="57866"/>
                  </a:lnTo>
                </a:path>
                <a:path w="880744" h="748029">
                  <a:moveTo>
                    <a:pt x="462295" y="83064"/>
                  </a:moveTo>
                  <a:lnTo>
                    <a:pt x="382097" y="193627"/>
                  </a:lnTo>
                  <a:lnTo>
                    <a:pt x="253727" y="214076"/>
                  </a:lnTo>
                  <a:lnTo>
                    <a:pt x="333925" y="103513"/>
                  </a:lnTo>
                  <a:lnTo>
                    <a:pt x="462295" y="83064"/>
                  </a:lnTo>
                </a:path>
                <a:path w="880744" h="748029">
                  <a:moveTo>
                    <a:pt x="175514" y="128694"/>
                  </a:moveTo>
                  <a:lnTo>
                    <a:pt x="303902" y="108299"/>
                  </a:lnTo>
                  <a:lnTo>
                    <a:pt x="223686" y="218852"/>
                  </a:lnTo>
                  <a:lnTo>
                    <a:pt x="95307" y="239247"/>
                  </a:lnTo>
                  <a:lnTo>
                    <a:pt x="175514" y="128694"/>
                  </a:lnTo>
                </a:path>
                <a:path w="880744" h="748029">
                  <a:moveTo>
                    <a:pt x="145544" y="133462"/>
                  </a:moveTo>
                  <a:lnTo>
                    <a:pt x="65346" y="243988"/>
                  </a:lnTo>
                  <a:lnTo>
                    <a:pt x="39731" y="248067"/>
                  </a:lnTo>
                  <a:lnTo>
                    <a:pt x="24559" y="152747"/>
                  </a:lnTo>
                  <a:lnTo>
                    <a:pt x="145544" y="133462"/>
                  </a:lnTo>
                </a:path>
              </a:pathLst>
            </a:custGeom>
            <a:ln w="125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8108736" y="9953019"/>
              <a:ext cx="536575" cy="150495"/>
            </a:xfrm>
            <a:custGeom>
              <a:avLst/>
              <a:gdLst/>
              <a:ahLst/>
              <a:cxnLst/>
              <a:rect l="l" t="t" r="r" b="b"/>
              <a:pathLst>
                <a:path w="536575" h="150495">
                  <a:moveTo>
                    <a:pt x="536442" y="0"/>
                  </a:moveTo>
                  <a:lnTo>
                    <a:pt x="0" y="0"/>
                  </a:lnTo>
                  <a:lnTo>
                    <a:pt x="0" y="150279"/>
                  </a:lnTo>
                  <a:lnTo>
                    <a:pt x="536442" y="150279"/>
                  </a:lnTo>
                  <a:lnTo>
                    <a:pt x="536442" y="128810"/>
                  </a:lnTo>
                  <a:lnTo>
                    <a:pt x="21457" y="128810"/>
                  </a:lnTo>
                  <a:lnTo>
                    <a:pt x="21457" y="21468"/>
                  </a:lnTo>
                  <a:lnTo>
                    <a:pt x="536442" y="21468"/>
                  </a:lnTo>
                  <a:lnTo>
                    <a:pt x="536442" y="0"/>
                  </a:lnTo>
                  <a:close/>
                </a:path>
                <a:path w="536575" h="150495">
                  <a:moveTo>
                    <a:pt x="536442" y="21468"/>
                  </a:moveTo>
                  <a:lnTo>
                    <a:pt x="514984" y="21468"/>
                  </a:lnTo>
                  <a:lnTo>
                    <a:pt x="514984" y="128810"/>
                  </a:lnTo>
                  <a:lnTo>
                    <a:pt x="536442" y="128810"/>
                  </a:lnTo>
                  <a:lnTo>
                    <a:pt x="536442" y="214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8108736" y="9953019"/>
              <a:ext cx="536575" cy="150495"/>
            </a:xfrm>
            <a:custGeom>
              <a:avLst/>
              <a:gdLst/>
              <a:ahLst/>
              <a:cxnLst/>
              <a:rect l="l" t="t" r="r" b="b"/>
              <a:pathLst>
                <a:path w="536575" h="150495">
                  <a:moveTo>
                    <a:pt x="536442" y="0"/>
                  </a:moveTo>
                  <a:lnTo>
                    <a:pt x="0" y="0"/>
                  </a:lnTo>
                  <a:lnTo>
                    <a:pt x="0" y="150279"/>
                  </a:lnTo>
                  <a:lnTo>
                    <a:pt x="536442" y="150279"/>
                  </a:lnTo>
                  <a:lnTo>
                    <a:pt x="536442" y="0"/>
                  </a:lnTo>
                </a:path>
                <a:path w="536575" h="150495">
                  <a:moveTo>
                    <a:pt x="514984" y="128810"/>
                  </a:moveTo>
                  <a:lnTo>
                    <a:pt x="21457" y="128810"/>
                  </a:lnTo>
                  <a:lnTo>
                    <a:pt x="21457" y="21468"/>
                  </a:lnTo>
                  <a:lnTo>
                    <a:pt x="514984" y="21468"/>
                  </a:lnTo>
                  <a:lnTo>
                    <a:pt x="514984" y="128810"/>
                  </a:lnTo>
                </a:path>
              </a:pathLst>
            </a:custGeom>
            <a:ln w="125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2" name="object 7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8885289" y="17591"/>
            <a:ext cx="1218810" cy="1120803"/>
          </a:xfrm>
          <a:prstGeom prst="rect">
            <a:avLst/>
          </a:prstGeom>
        </p:spPr>
      </p:pic>
      <p:sp>
        <p:nvSpPr>
          <p:cNvPr id="73" name="object 73"/>
          <p:cNvSpPr txBox="1"/>
          <p:nvPr/>
        </p:nvSpPr>
        <p:spPr>
          <a:xfrm>
            <a:off x="1163913" y="10303727"/>
            <a:ext cx="2836545" cy="2368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350" i="1" spc="-35" dirty="0">
                <a:latin typeface="Trebuchet MS"/>
                <a:cs typeface="Trebuchet MS"/>
              </a:rPr>
              <a:t>Source:</a:t>
            </a:r>
            <a:r>
              <a:rPr sz="1350" i="1" spc="114" dirty="0">
                <a:latin typeface="Trebuchet MS"/>
                <a:cs typeface="Trebuchet MS"/>
              </a:rPr>
              <a:t> </a:t>
            </a:r>
            <a:r>
              <a:rPr sz="1350" i="1" spc="-45" dirty="0">
                <a:latin typeface="Trebuchet MS"/>
                <a:cs typeface="Trebuchet MS"/>
              </a:rPr>
              <a:t>July</a:t>
            </a:r>
            <a:r>
              <a:rPr sz="1350" i="1" spc="-140" dirty="0">
                <a:latin typeface="Trebuchet MS"/>
                <a:cs typeface="Trebuchet MS"/>
              </a:rPr>
              <a:t> </a:t>
            </a:r>
            <a:r>
              <a:rPr sz="1350" i="1" spc="-20" dirty="0">
                <a:latin typeface="Trebuchet MS"/>
                <a:cs typeface="Trebuchet MS"/>
              </a:rPr>
              <a:t>Report</a:t>
            </a:r>
            <a:r>
              <a:rPr sz="1350" i="1" spc="-150" dirty="0">
                <a:latin typeface="Trebuchet MS"/>
                <a:cs typeface="Trebuchet MS"/>
              </a:rPr>
              <a:t> </a:t>
            </a:r>
            <a:r>
              <a:rPr sz="1350" i="1" dirty="0">
                <a:latin typeface="Trebuchet MS"/>
                <a:cs typeface="Trebuchet MS"/>
              </a:rPr>
              <a:t>Network</a:t>
            </a:r>
            <a:r>
              <a:rPr sz="1350" i="1" spc="-150" dirty="0">
                <a:latin typeface="Trebuchet MS"/>
                <a:cs typeface="Trebuchet MS"/>
              </a:rPr>
              <a:t> </a:t>
            </a:r>
            <a:r>
              <a:rPr sz="1350" i="1" spc="-25" dirty="0">
                <a:latin typeface="Trebuchet MS"/>
                <a:cs typeface="Trebuchet MS"/>
              </a:rPr>
              <a:t>Planning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818580" y="10304216"/>
            <a:ext cx="2745740" cy="2374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350" i="1" spc="35" dirty="0">
                <a:latin typeface="Trebuchet MS"/>
                <a:cs typeface="Trebuchet MS"/>
              </a:rPr>
              <a:t>S</a:t>
            </a:r>
            <a:r>
              <a:rPr sz="1350" i="1" spc="-45" dirty="0">
                <a:latin typeface="Trebuchet MS"/>
                <a:cs typeface="Trebuchet MS"/>
              </a:rPr>
              <a:t>ource:</a:t>
            </a:r>
            <a:r>
              <a:rPr sz="1350" i="1" spc="-140" dirty="0">
                <a:latin typeface="Trebuchet MS"/>
                <a:cs typeface="Trebuchet MS"/>
              </a:rPr>
              <a:t> </a:t>
            </a:r>
            <a:r>
              <a:rPr sz="1350" i="1" spc="60" dirty="0">
                <a:latin typeface="Trebuchet MS"/>
                <a:cs typeface="Trebuchet MS"/>
              </a:rPr>
              <a:t>A</a:t>
            </a:r>
            <a:r>
              <a:rPr sz="1350" i="1" spc="-35" dirty="0">
                <a:latin typeface="Trebuchet MS"/>
                <a:cs typeface="Trebuchet MS"/>
              </a:rPr>
              <a:t>vi</a:t>
            </a:r>
            <a:r>
              <a:rPr sz="1350" i="1" spc="-55" dirty="0">
                <a:latin typeface="Trebuchet MS"/>
                <a:cs typeface="Trebuchet MS"/>
              </a:rPr>
              <a:t>a</a:t>
            </a:r>
            <a:r>
              <a:rPr sz="1350" i="1" spc="-20" dirty="0">
                <a:latin typeface="Trebuchet MS"/>
                <a:cs typeface="Trebuchet MS"/>
              </a:rPr>
              <a:t>nca</a:t>
            </a:r>
            <a:r>
              <a:rPr sz="1350" i="1" spc="-130" dirty="0">
                <a:latin typeface="Trebuchet MS"/>
                <a:cs typeface="Trebuchet MS"/>
              </a:rPr>
              <a:t> </a:t>
            </a:r>
            <a:r>
              <a:rPr sz="1350" i="1" spc="-30" dirty="0">
                <a:latin typeface="Trebuchet MS"/>
                <a:cs typeface="Trebuchet MS"/>
              </a:rPr>
              <a:t>in</a:t>
            </a:r>
            <a:r>
              <a:rPr sz="1350" i="1" spc="-50" dirty="0">
                <a:latin typeface="Trebuchet MS"/>
                <a:cs typeface="Trebuchet MS"/>
              </a:rPr>
              <a:t>d</a:t>
            </a:r>
            <a:r>
              <a:rPr sz="1350" i="1" spc="-40" dirty="0">
                <a:latin typeface="Trebuchet MS"/>
                <a:cs typeface="Trebuchet MS"/>
              </a:rPr>
              <a:t>ic</a:t>
            </a:r>
            <a:r>
              <a:rPr sz="1350" i="1" spc="-65" dirty="0">
                <a:latin typeface="Trebuchet MS"/>
                <a:cs typeface="Trebuchet MS"/>
              </a:rPr>
              <a:t>a</a:t>
            </a:r>
            <a:r>
              <a:rPr sz="1350" i="1" spc="-35" dirty="0">
                <a:latin typeface="Trebuchet MS"/>
                <a:cs typeface="Trebuchet MS"/>
              </a:rPr>
              <a:t>tor</a:t>
            </a:r>
            <a:r>
              <a:rPr sz="1350" i="1" spc="25" dirty="0">
                <a:latin typeface="Trebuchet MS"/>
                <a:cs typeface="Trebuchet MS"/>
              </a:rPr>
              <a:t>s</a:t>
            </a:r>
            <a:r>
              <a:rPr sz="1350" i="1" spc="-110" dirty="0">
                <a:latin typeface="Trebuchet MS"/>
                <a:cs typeface="Trebuchet MS"/>
              </a:rPr>
              <a:t> </a:t>
            </a:r>
            <a:r>
              <a:rPr sz="1350" i="1" spc="-45" dirty="0">
                <a:latin typeface="Trebuchet MS"/>
                <a:cs typeface="Trebuchet MS"/>
              </a:rPr>
              <a:t>July</a:t>
            </a:r>
            <a:r>
              <a:rPr sz="1350" i="1" spc="-150" dirty="0">
                <a:latin typeface="Trebuchet MS"/>
                <a:cs typeface="Trebuchet MS"/>
              </a:rPr>
              <a:t> </a:t>
            </a:r>
            <a:r>
              <a:rPr sz="1350" i="1" spc="55" dirty="0">
                <a:latin typeface="Trebuchet MS"/>
                <a:cs typeface="Trebuchet MS"/>
              </a:rPr>
              <a:t>2</a:t>
            </a:r>
            <a:r>
              <a:rPr sz="1350" i="1" spc="45" dirty="0">
                <a:latin typeface="Trebuchet MS"/>
                <a:cs typeface="Trebuchet MS"/>
              </a:rPr>
              <a:t>0</a:t>
            </a:r>
            <a:r>
              <a:rPr sz="1350" i="1" spc="55" dirty="0">
                <a:latin typeface="Trebuchet MS"/>
                <a:cs typeface="Trebuchet MS"/>
              </a:rPr>
              <a:t>2</a:t>
            </a:r>
            <a:r>
              <a:rPr sz="1350" i="1" spc="45" dirty="0">
                <a:latin typeface="Trebuchet MS"/>
                <a:cs typeface="Trebuchet MS"/>
              </a:rPr>
              <a:t>3</a:t>
            </a:r>
            <a:r>
              <a:rPr sz="1350" i="1" spc="-220" dirty="0">
                <a:latin typeface="Trebuchet MS"/>
                <a:cs typeface="Trebuchet MS"/>
              </a:rPr>
              <a:t>,</a:t>
            </a:r>
            <a:endParaRPr sz="1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7027" y="4769877"/>
            <a:ext cx="13317305" cy="56336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05428" y="10113390"/>
            <a:ext cx="2012178" cy="5849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2729" y="2385760"/>
            <a:ext cx="18503265" cy="9302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1950" spc="100" dirty="0">
                <a:solidFill>
                  <a:srgbClr val="232323"/>
                </a:solidFill>
                <a:latin typeface="Tahoma"/>
                <a:cs typeface="Tahoma"/>
              </a:rPr>
              <a:t>With</a:t>
            </a:r>
            <a:r>
              <a:rPr sz="19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more</a:t>
            </a:r>
            <a:r>
              <a:rPr sz="195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than</a:t>
            </a:r>
            <a:r>
              <a:rPr sz="195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232323"/>
                </a:solidFill>
                <a:latin typeface="Tahoma"/>
                <a:cs typeface="Tahoma"/>
              </a:rPr>
              <a:t>17,648</a:t>
            </a:r>
            <a:r>
              <a:rPr sz="1950" spc="-24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flights</a:t>
            </a:r>
            <a:r>
              <a:rPr sz="195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232323"/>
                </a:solidFill>
                <a:latin typeface="Tahoma"/>
                <a:cs typeface="Tahoma"/>
              </a:rPr>
              <a:t>completed</a:t>
            </a:r>
            <a:r>
              <a:rPr sz="1950" spc="-19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by</a:t>
            </a:r>
            <a:r>
              <a:rPr sz="1950" spc="-229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232323"/>
                </a:solidFill>
                <a:latin typeface="Tahoma"/>
                <a:cs typeface="Tahoma"/>
              </a:rPr>
              <a:t>our</a:t>
            </a:r>
            <a:r>
              <a:rPr sz="19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operational</a:t>
            </a:r>
            <a:r>
              <a:rPr sz="195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232323"/>
                </a:solidFill>
                <a:latin typeface="Tahoma"/>
                <a:cs typeface="Tahoma"/>
              </a:rPr>
              <a:t>teams,</a:t>
            </a:r>
            <a:r>
              <a:rPr sz="19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we</a:t>
            </a:r>
            <a:r>
              <a:rPr sz="195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obtained</a:t>
            </a:r>
            <a:r>
              <a:rPr sz="19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232323"/>
                </a:solidFill>
                <a:latin typeface="Tahoma"/>
                <a:cs typeface="Tahoma"/>
              </a:rPr>
              <a:t>an</a:t>
            </a:r>
            <a:r>
              <a:rPr sz="19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120" dirty="0">
                <a:solidFill>
                  <a:srgbClr val="232323"/>
                </a:solidFill>
                <a:latin typeface="Tahoma"/>
                <a:cs typeface="Tahoma"/>
              </a:rPr>
              <a:t>OTP</a:t>
            </a:r>
            <a:r>
              <a:rPr sz="1950" spc="-24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232323"/>
                </a:solidFill>
                <a:latin typeface="Tahoma"/>
                <a:cs typeface="Tahoma"/>
              </a:rPr>
              <a:t>(On</a:t>
            </a:r>
            <a:r>
              <a:rPr sz="19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Time</a:t>
            </a:r>
            <a:r>
              <a:rPr sz="19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Performance)</a:t>
            </a:r>
            <a:r>
              <a:rPr sz="1950" spc="-19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232323"/>
                </a:solidFill>
                <a:latin typeface="Tahoma"/>
                <a:cs typeface="Tahoma"/>
              </a:rPr>
              <a:t>indicator</a:t>
            </a:r>
            <a:r>
              <a:rPr sz="19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232323"/>
                </a:solidFill>
                <a:latin typeface="Tahoma"/>
                <a:cs typeface="Tahoma"/>
              </a:rPr>
              <a:t>of</a:t>
            </a:r>
            <a:r>
              <a:rPr sz="195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-50" dirty="0">
                <a:solidFill>
                  <a:srgbClr val="232323"/>
                </a:solidFill>
                <a:latin typeface="Tahoma"/>
                <a:cs typeface="Tahoma"/>
              </a:rPr>
              <a:t>86.61%.</a:t>
            </a:r>
            <a:r>
              <a:rPr sz="1950" spc="-229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Tahoma"/>
                <a:cs typeface="Tahoma"/>
              </a:rPr>
              <a:t>Since</a:t>
            </a:r>
            <a:r>
              <a:rPr sz="1950" spc="-19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May,</a:t>
            </a:r>
            <a:r>
              <a:rPr sz="19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we</a:t>
            </a:r>
            <a:r>
              <a:rPr sz="19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Tahoma"/>
                <a:cs typeface="Tahoma"/>
              </a:rPr>
              <a:t>have</a:t>
            </a:r>
            <a:r>
              <a:rPr sz="195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232323"/>
                </a:solidFill>
                <a:latin typeface="Tahoma"/>
                <a:cs typeface="Tahoma"/>
              </a:rPr>
              <a:t>been</a:t>
            </a:r>
            <a:r>
              <a:rPr sz="1950" spc="-229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ranked</a:t>
            </a:r>
            <a:r>
              <a:rPr sz="195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the </a:t>
            </a:r>
            <a:r>
              <a:rPr sz="1950" spc="-59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232323"/>
                </a:solidFill>
                <a:latin typeface="Tahoma"/>
                <a:cs typeface="Tahoma"/>
              </a:rPr>
              <a:t>world's</a:t>
            </a:r>
            <a:r>
              <a:rPr sz="1950" spc="-24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232323"/>
                </a:solidFill>
                <a:latin typeface="Tahoma"/>
                <a:cs typeface="Tahoma"/>
              </a:rPr>
              <a:t>most</a:t>
            </a:r>
            <a:r>
              <a:rPr sz="19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punctual</a:t>
            </a:r>
            <a:r>
              <a:rPr sz="1950" spc="-20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232323"/>
                </a:solidFill>
                <a:latin typeface="Tahoma"/>
                <a:cs typeface="Tahoma"/>
              </a:rPr>
              <a:t>global</a:t>
            </a:r>
            <a:r>
              <a:rPr sz="19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Tahoma"/>
                <a:cs typeface="Tahoma"/>
              </a:rPr>
              <a:t>airline,</a:t>
            </a:r>
            <a:r>
              <a:rPr sz="19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232323"/>
                </a:solidFill>
                <a:latin typeface="Tahoma"/>
                <a:cs typeface="Tahoma"/>
              </a:rPr>
              <a:t>and</a:t>
            </a:r>
            <a:r>
              <a:rPr sz="19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thanks</a:t>
            </a:r>
            <a:r>
              <a:rPr sz="19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232323"/>
                </a:solidFill>
                <a:latin typeface="Tahoma"/>
                <a:cs typeface="Tahoma"/>
              </a:rPr>
              <a:t>to</a:t>
            </a:r>
            <a:r>
              <a:rPr sz="195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232323"/>
                </a:solidFill>
                <a:latin typeface="Tahoma"/>
                <a:cs typeface="Tahoma"/>
              </a:rPr>
              <a:t>our</a:t>
            </a:r>
            <a:r>
              <a:rPr sz="19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operational</a:t>
            </a:r>
            <a:r>
              <a:rPr sz="195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232323"/>
                </a:solidFill>
                <a:latin typeface="Tahoma"/>
                <a:cs typeface="Tahoma"/>
              </a:rPr>
              <a:t>excellence</a:t>
            </a:r>
            <a:r>
              <a:rPr sz="1950" spc="-20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232323"/>
                </a:solidFill>
                <a:latin typeface="Tahoma"/>
                <a:cs typeface="Tahoma"/>
              </a:rPr>
              <a:t>and</a:t>
            </a:r>
            <a:r>
              <a:rPr sz="19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the</a:t>
            </a:r>
            <a:r>
              <a:rPr sz="19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232323"/>
                </a:solidFill>
                <a:latin typeface="Tahoma"/>
                <a:cs typeface="Tahoma"/>
              </a:rPr>
              <a:t>synergy</a:t>
            </a:r>
            <a:r>
              <a:rPr sz="1950" spc="-23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232323"/>
                </a:solidFill>
                <a:latin typeface="Tahoma"/>
                <a:cs typeface="Tahoma"/>
              </a:rPr>
              <a:t>of</a:t>
            </a:r>
            <a:r>
              <a:rPr sz="195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232323"/>
                </a:solidFill>
                <a:latin typeface="Tahoma"/>
                <a:cs typeface="Tahoma"/>
              </a:rPr>
              <a:t>our</a:t>
            </a:r>
            <a:r>
              <a:rPr sz="1950" spc="-229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232323"/>
                </a:solidFill>
                <a:latin typeface="Tahoma"/>
                <a:cs typeface="Tahoma"/>
              </a:rPr>
              <a:t>areas,</a:t>
            </a:r>
            <a:r>
              <a:rPr sz="1950" spc="-229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we</a:t>
            </a:r>
            <a:r>
              <a:rPr sz="19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improved</a:t>
            </a:r>
            <a:r>
              <a:rPr sz="195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232323"/>
                </a:solidFill>
                <a:latin typeface="Tahoma"/>
                <a:cs typeface="Tahoma"/>
              </a:rPr>
              <a:t>our</a:t>
            </a:r>
            <a:r>
              <a:rPr sz="19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results</a:t>
            </a:r>
            <a:r>
              <a:rPr sz="1950" spc="-23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232323"/>
                </a:solidFill>
                <a:latin typeface="Tahoma"/>
                <a:cs typeface="Tahoma"/>
              </a:rPr>
              <a:t>and</a:t>
            </a:r>
            <a:r>
              <a:rPr sz="19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maintained</a:t>
            </a:r>
            <a:r>
              <a:rPr sz="1950" spc="-204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232323"/>
                </a:solidFill>
                <a:latin typeface="Tahoma"/>
                <a:cs typeface="Tahoma"/>
              </a:rPr>
              <a:t>our</a:t>
            </a:r>
            <a:r>
              <a:rPr sz="1950" spc="-229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position</a:t>
            </a:r>
            <a:r>
              <a:rPr sz="195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in</a:t>
            </a:r>
            <a:r>
              <a:rPr sz="19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this </a:t>
            </a:r>
            <a:r>
              <a:rPr sz="1950" spc="4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232323"/>
                </a:solidFill>
                <a:latin typeface="Tahoma"/>
                <a:cs typeface="Tahoma"/>
              </a:rPr>
              <a:t>ranking.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8370550" cy="2150110"/>
            <a:chOff x="0" y="0"/>
            <a:chExt cx="18370550" cy="215011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701" y="657885"/>
              <a:ext cx="17510461" cy="8280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701" y="1321383"/>
              <a:ext cx="14307103" cy="8282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2094595" cy="2118469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5212" y="3318433"/>
            <a:ext cx="9524317" cy="1502781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3424607" y="5413657"/>
            <a:ext cx="10387965" cy="356870"/>
          </a:xfrm>
          <a:custGeom>
            <a:avLst/>
            <a:gdLst/>
            <a:ahLst/>
            <a:cxnLst/>
            <a:rect l="l" t="t" r="r" b="b"/>
            <a:pathLst>
              <a:path w="10387965" h="356870">
                <a:moveTo>
                  <a:pt x="0" y="59474"/>
                </a:moveTo>
                <a:lnTo>
                  <a:pt x="4669" y="36311"/>
                </a:lnTo>
                <a:lnTo>
                  <a:pt x="17407" y="17407"/>
                </a:lnTo>
                <a:lnTo>
                  <a:pt x="36311" y="4669"/>
                </a:lnTo>
                <a:lnTo>
                  <a:pt x="59474" y="0"/>
                </a:lnTo>
                <a:lnTo>
                  <a:pt x="10328062" y="0"/>
                </a:lnTo>
                <a:lnTo>
                  <a:pt x="10351226" y="4669"/>
                </a:lnTo>
                <a:lnTo>
                  <a:pt x="10370129" y="17407"/>
                </a:lnTo>
                <a:lnTo>
                  <a:pt x="10382867" y="36311"/>
                </a:lnTo>
                <a:lnTo>
                  <a:pt x="10387537" y="59474"/>
                </a:lnTo>
                <a:lnTo>
                  <a:pt x="10387537" y="297373"/>
                </a:lnTo>
                <a:lnTo>
                  <a:pt x="10382867" y="320536"/>
                </a:lnTo>
                <a:lnTo>
                  <a:pt x="10370129" y="339439"/>
                </a:lnTo>
                <a:lnTo>
                  <a:pt x="10351226" y="352178"/>
                </a:lnTo>
                <a:lnTo>
                  <a:pt x="10328062" y="356847"/>
                </a:lnTo>
                <a:lnTo>
                  <a:pt x="59474" y="356847"/>
                </a:lnTo>
                <a:lnTo>
                  <a:pt x="36311" y="352178"/>
                </a:lnTo>
                <a:lnTo>
                  <a:pt x="17407" y="339439"/>
                </a:lnTo>
                <a:lnTo>
                  <a:pt x="4669" y="320536"/>
                </a:lnTo>
                <a:lnTo>
                  <a:pt x="0" y="297373"/>
                </a:lnTo>
                <a:lnTo>
                  <a:pt x="0" y="59474"/>
                </a:lnTo>
                <a:close/>
              </a:path>
            </a:pathLst>
          </a:custGeom>
          <a:ln w="314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525225" y="10834216"/>
            <a:ext cx="2560320" cy="3028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88694" marR="5080" indent="-976630">
              <a:lnSpc>
                <a:spcPct val="100000"/>
              </a:lnSpc>
              <a:spcBef>
                <a:spcPts val="110"/>
              </a:spcBef>
            </a:pPr>
            <a:r>
              <a:rPr sz="900" spc="5" dirty="0">
                <a:solidFill>
                  <a:srgbClr val="5E5E5E"/>
                </a:solidFill>
                <a:latin typeface="Arial MT"/>
                <a:cs typeface="Arial MT"/>
              </a:rPr>
              <a:t>The</a:t>
            </a:r>
            <a:r>
              <a:rPr sz="900" spc="-2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5E5E5E"/>
                </a:solidFill>
                <a:latin typeface="Arial MT"/>
                <a:cs typeface="Arial MT"/>
              </a:rPr>
              <a:t>on-time</a:t>
            </a:r>
            <a:r>
              <a:rPr sz="900" spc="-1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5E5E5E"/>
                </a:solidFill>
                <a:latin typeface="Arial MT"/>
                <a:cs typeface="Arial MT"/>
              </a:rPr>
              <a:t>performance</a:t>
            </a:r>
            <a:r>
              <a:rPr sz="900" spc="-3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5E5E5E"/>
                </a:solidFill>
                <a:latin typeface="Arial MT"/>
                <a:cs typeface="Arial MT"/>
              </a:rPr>
              <a:t>monthly</a:t>
            </a:r>
            <a:r>
              <a:rPr sz="900" spc="-1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5E5E5E"/>
                </a:solidFill>
                <a:latin typeface="Arial MT"/>
                <a:cs typeface="Arial MT"/>
              </a:rPr>
              <a:t>report</a:t>
            </a:r>
            <a:r>
              <a:rPr sz="900" spc="-1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5E5E5E"/>
                </a:solidFill>
                <a:latin typeface="Arial MT"/>
                <a:cs typeface="Arial MT"/>
              </a:rPr>
              <a:t>- Airlines </a:t>
            </a:r>
            <a:r>
              <a:rPr sz="900" spc="-23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5E5E5E"/>
                </a:solidFill>
                <a:latin typeface="Arial MT"/>
                <a:cs typeface="Arial MT"/>
              </a:rPr>
              <a:t>(May</a:t>
            </a:r>
            <a:r>
              <a:rPr sz="900" spc="-1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5E5E5E"/>
                </a:solidFill>
                <a:latin typeface="Arial MT"/>
                <a:cs typeface="Arial MT"/>
              </a:rPr>
              <a:t>2023)</a:t>
            </a:r>
            <a:endParaRPr sz="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28123" y="0"/>
            <a:ext cx="9567545" cy="11130280"/>
            <a:chOff x="10328123" y="0"/>
            <a:chExt cx="9567545" cy="11130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39663" y="0"/>
              <a:ext cx="8855855" cy="111301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613525" y="1809369"/>
              <a:ext cx="2827655" cy="1125855"/>
            </a:xfrm>
            <a:custGeom>
              <a:avLst/>
              <a:gdLst/>
              <a:ahLst/>
              <a:cxnLst/>
              <a:rect l="l" t="t" r="r" b="b"/>
              <a:pathLst>
                <a:path w="2827655" h="1125855">
                  <a:moveTo>
                    <a:pt x="2639500" y="0"/>
                  </a:moveTo>
                  <a:lnTo>
                    <a:pt x="187638" y="0"/>
                  </a:lnTo>
                  <a:lnTo>
                    <a:pt x="137745" y="6700"/>
                  </a:lnTo>
                  <a:lnTo>
                    <a:pt x="92919" y="25611"/>
                  </a:lnTo>
                  <a:lnTo>
                    <a:pt x="54945" y="54945"/>
                  </a:lnTo>
                  <a:lnTo>
                    <a:pt x="25611" y="92919"/>
                  </a:lnTo>
                  <a:lnTo>
                    <a:pt x="6700" y="137745"/>
                  </a:lnTo>
                  <a:lnTo>
                    <a:pt x="0" y="187638"/>
                  </a:lnTo>
                  <a:lnTo>
                    <a:pt x="0" y="938191"/>
                  </a:lnTo>
                  <a:lnTo>
                    <a:pt x="6700" y="988084"/>
                  </a:lnTo>
                  <a:lnTo>
                    <a:pt x="25611" y="1032910"/>
                  </a:lnTo>
                  <a:lnTo>
                    <a:pt x="54945" y="1070883"/>
                  </a:lnTo>
                  <a:lnTo>
                    <a:pt x="92919" y="1100218"/>
                  </a:lnTo>
                  <a:lnTo>
                    <a:pt x="137745" y="1119129"/>
                  </a:lnTo>
                  <a:lnTo>
                    <a:pt x="187638" y="1125829"/>
                  </a:lnTo>
                  <a:lnTo>
                    <a:pt x="2639500" y="1125829"/>
                  </a:lnTo>
                  <a:lnTo>
                    <a:pt x="2689393" y="1119129"/>
                  </a:lnTo>
                  <a:lnTo>
                    <a:pt x="2734219" y="1100218"/>
                  </a:lnTo>
                  <a:lnTo>
                    <a:pt x="2772193" y="1070883"/>
                  </a:lnTo>
                  <a:lnTo>
                    <a:pt x="2801528" y="1032910"/>
                  </a:lnTo>
                  <a:lnTo>
                    <a:pt x="2820438" y="988084"/>
                  </a:lnTo>
                  <a:lnTo>
                    <a:pt x="2827139" y="938191"/>
                  </a:lnTo>
                  <a:lnTo>
                    <a:pt x="2827139" y="187638"/>
                  </a:lnTo>
                  <a:lnTo>
                    <a:pt x="2820438" y="137745"/>
                  </a:lnTo>
                  <a:lnTo>
                    <a:pt x="2801528" y="92919"/>
                  </a:lnTo>
                  <a:lnTo>
                    <a:pt x="2772193" y="54945"/>
                  </a:lnTo>
                  <a:lnTo>
                    <a:pt x="2734219" y="25611"/>
                  </a:lnTo>
                  <a:lnTo>
                    <a:pt x="2689393" y="6700"/>
                  </a:lnTo>
                  <a:lnTo>
                    <a:pt x="263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613525" y="1809369"/>
              <a:ext cx="2827655" cy="1125855"/>
            </a:xfrm>
            <a:custGeom>
              <a:avLst/>
              <a:gdLst/>
              <a:ahLst/>
              <a:cxnLst/>
              <a:rect l="l" t="t" r="r" b="b"/>
              <a:pathLst>
                <a:path w="2827655" h="1125855">
                  <a:moveTo>
                    <a:pt x="0" y="187638"/>
                  </a:moveTo>
                  <a:lnTo>
                    <a:pt x="6700" y="137745"/>
                  </a:lnTo>
                  <a:lnTo>
                    <a:pt x="25611" y="92919"/>
                  </a:lnTo>
                  <a:lnTo>
                    <a:pt x="54945" y="54945"/>
                  </a:lnTo>
                  <a:lnTo>
                    <a:pt x="92919" y="25611"/>
                  </a:lnTo>
                  <a:lnTo>
                    <a:pt x="137745" y="6700"/>
                  </a:lnTo>
                  <a:lnTo>
                    <a:pt x="187638" y="0"/>
                  </a:lnTo>
                  <a:lnTo>
                    <a:pt x="2639500" y="0"/>
                  </a:lnTo>
                  <a:lnTo>
                    <a:pt x="2689393" y="6700"/>
                  </a:lnTo>
                  <a:lnTo>
                    <a:pt x="2734219" y="25611"/>
                  </a:lnTo>
                  <a:lnTo>
                    <a:pt x="2772193" y="54945"/>
                  </a:lnTo>
                  <a:lnTo>
                    <a:pt x="2801528" y="92919"/>
                  </a:lnTo>
                  <a:lnTo>
                    <a:pt x="2820438" y="137745"/>
                  </a:lnTo>
                  <a:lnTo>
                    <a:pt x="2827139" y="187638"/>
                  </a:lnTo>
                  <a:lnTo>
                    <a:pt x="2827139" y="938191"/>
                  </a:lnTo>
                  <a:lnTo>
                    <a:pt x="2820438" y="988084"/>
                  </a:lnTo>
                  <a:lnTo>
                    <a:pt x="2801528" y="1032910"/>
                  </a:lnTo>
                  <a:lnTo>
                    <a:pt x="2772193" y="1070883"/>
                  </a:lnTo>
                  <a:lnTo>
                    <a:pt x="2734219" y="1100218"/>
                  </a:lnTo>
                  <a:lnTo>
                    <a:pt x="2689393" y="1119129"/>
                  </a:lnTo>
                  <a:lnTo>
                    <a:pt x="2639500" y="1125829"/>
                  </a:lnTo>
                  <a:lnTo>
                    <a:pt x="187638" y="1125829"/>
                  </a:lnTo>
                  <a:lnTo>
                    <a:pt x="137745" y="1119129"/>
                  </a:lnTo>
                  <a:lnTo>
                    <a:pt x="92919" y="1100218"/>
                  </a:lnTo>
                  <a:lnTo>
                    <a:pt x="54945" y="1070883"/>
                  </a:lnTo>
                  <a:lnTo>
                    <a:pt x="25611" y="1032910"/>
                  </a:lnTo>
                  <a:lnTo>
                    <a:pt x="6700" y="988084"/>
                  </a:lnTo>
                  <a:lnTo>
                    <a:pt x="0" y="938191"/>
                  </a:lnTo>
                  <a:lnTo>
                    <a:pt x="0" y="187638"/>
                  </a:lnTo>
                  <a:close/>
                </a:path>
              </a:pathLst>
            </a:custGeom>
            <a:ln w="10470">
              <a:solidFill>
                <a:srgbClr val="1515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488860" y="1983395"/>
              <a:ext cx="788670" cy="635"/>
            </a:xfrm>
            <a:custGeom>
              <a:avLst/>
              <a:gdLst/>
              <a:ahLst/>
              <a:cxnLst/>
              <a:rect l="l" t="t" r="r" b="b"/>
              <a:pathLst>
                <a:path w="788669" h="635">
                  <a:moveTo>
                    <a:pt x="0" y="0"/>
                  </a:moveTo>
                  <a:lnTo>
                    <a:pt x="788248" y="523"/>
                  </a:lnTo>
                </a:path>
              </a:pathLst>
            </a:custGeom>
            <a:ln w="20941">
              <a:solidFill>
                <a:srgbClr val="F91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488860" y="2179410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E4B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488860" y="2372912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45AA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488860" y="2547566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488860" y="2729759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BE0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332250" y="10733076"/>
              <a:ext cx="3575050" cy="0"/>
            </a:xfrm>
            <a:custGeom>
              <a:avLst/>
              <a:gdLst/>
              <a:ahLst/>
              <a:cxnLst/>
              <a:rect l="l" t="t" r="r" b="b"/>
              <a:pathLst>
                <a:path w="3575050">
                  <a:moveTo>
                    <a:pt x="0" y="0"/>
                  </a:moveTo>
                  <a:lnTo>
                    <a:pt x="3574760" y="0"/>
                  </a:lnTo>
                </a:path>
              </a:pathLst>
            </a:custGeom>
            <a:ln w="7853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586693" y="9470915"/>
              <a:ext cx="3065145" cy="907415"/>
            </a:xfrm>
            <a:custGeom>
              <a:avLst/>
              <a:gdLst/>
              <a:ahLst/>
              <a:cxnLst/>
              <a:rect l="l" t="t" r="r" b="b"/>
              <a:pathLst>
                <a:path w="3065144" h="907415">
                  <a:moveTo>
                    <a:pt x="0" y="907197"/>
                  </a:moveTo>
                  <a:lnTo>
                    <a:pt x="511398" y="772751"/>
                  </a:lnTo>
                  <a:lnTo>
                    <a:pt x="1021539" y="511398"/>
                  </a:lnTo>
                  <a:lnTo>
                    <a:pt x="1532937" y="183449"/>
                  </a:lnTo>
                  <a:lnTo>
                    <a:pt x="2043079" y="0"/>
                  </a:lnTo>
                  <a:lnTo>
                    <a:pt x="2554477" y="89211"/>
                  </a:lnTo>
                  <a:lnTo>
                    <a:pt x="3064618" y="89211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559678" y="1035109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8"/>
                  </a:lnTo>
                  <a:lnTo>
                    <a:pt x="7735" y="45045"/>
                  </a:lnTo>
                  <a:lnTo>
                    <a:pt x="16123" y="50700"/>
                  </a:lnTo>
                  <a:lnTo>
                    <a:pt x="26386" y="52773"/>
                  </a:lnTo>
                  <a:lnTo>
                    <a:pt x="36649" y="50700"/>
                  </a:lnTo>
                  <a:lnTo>
                    <a:pt x="45037" y="45045"/>
                  </a:lnTo>
                  <a:lnTo>
                    <a:pt x="50697" y="36658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559678" y="1035109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58"/>
                  </a:lnTo>
                  <a:lnTo>
                    <a:pt x="45037" y="45045"/>
                  </a:lnTo>
                  <a:lnTo>
                    <a:pt x="36649" y="50700"/>
                  </a:lnTo>
                  <a:lnTo>
                    <a:pt x="26386" y="52773"/>
                  </a:lnTo>
                  <a:lnTo>
                    <a:pt x="16123" y="50700"/>
                  </a:lnTo>
                  <a:lnTo>
                    <a:pt x="7735" y="45045"/>
                  </a:lnTo>
                  <a:lnTo>
                    <a:pt x="2076" y="36658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070657" y="10218327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1"/>
                  </a:lnTo>
                  <a:lnTo>
                    <a:pt x="7735" y="45011"/>
                  </a:lnTo>
                  <a:lnTo>
                    <a:pt x="16123" y="50652"/>
                  </a:lnTo>
                  <a:lnTo>
                    <a:pt x="26386" y="52720"/>
                  </a:lnTo>
                  <a:lnTo>
                    <a:pt x="36649" y="50652"/>
                  </a:lnTo>
                  <a:lnTo>
                    <a:pt x="45037" y="45011"/>
                  </a:lnTo>
                  <a:lnTo>
                    <a:pt x="50697" y="36641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070657" y="10218327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1"/>
                  </a:lnTo>
                  <a:lnTo>
                    <a:pt x="45037" y="45011"/>
                  </a:lnTo>
                  <a:lnTo>
                    <a:pt x="36649" y="50652"/>
                  </a:lnTo>
                  <a:lnTo>
                    <a:pt x="26386" y="52720"/>
                  </a:lnTo>
                  <a:lnTo>
                    <a:pt x="16123" y="50652"/>
                  </a:lnTo>
                  <a:lnTo>
                    <a:pt x="7735" y="45011"/>
                  </a:lnTo>
                  <a:lnTo>
                    <a:pt x="2076" y="36641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582055" y="995697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582055" y="995697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092196" y="962776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92196" y="962776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603595" y="944431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603595" y="944431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113736" y="953353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3113736" y="953353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625134" y="953353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625134" y="953353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586693" y="9119511"/>
              <a:ext cx="3065145" cy="635635"/>
            </a:xfrm>
            <a:custGeom>
              <a:avLst/>
              <a:gdLst/>
              <a:ahLst/>
              <a:cxnLst/>
              <a:rect l="l" t="t" r="r" b="b"/>
              <a:pathLst>
                <a:path w="3065144" h="635634">
                  <a:moveTo>
                    <a:pt x="0" y="635374"/>
                  </a:moveTo>
                  <a:lnTo>
                    <a:pt x="51076" y="628536"/>
                  </a:lnTo>
                  <a:lnTo>
                    <a:pt x="102153" y="623181"/>
                  </a:lnTo>
                  <a:lnTo>
                    <a:pt x="153230" y="618672"/>
                  </a:lnTo>
                  <a:lnTo>
                    <a:pt x="204307" y="614375"/>
                  </a:lnTo>
                  <a:lnTo>
                    <a:pt x="255384" y="609655"/>
                  </a:lnTo>
                  <a:lnTo>
                    <a:pt x="306461" y="603876"/>
                  </a:lnTo>
                  <a:lnTo>
                    <a:pt x="357538" y="596403"/>
                  </a:lnTo>
                  <a:lnTo>
                    <a:pt x="408615" y="586601"/>
                  </a:lnTo>
                  <a:lnTo>
                    <a:pt x="459692" y="573835"/>
                  </a:lnTo>
                  <a:lnTo>
                    <a:pt x="510769" y="557470"/>
                  </a:lnTo>
                  <a:lnTo>
                    <a:pt x="553333" y="539972"/>
                  </a:lnTo>
                  <a:lnTo>
                    <a:pt x="595898" y="518632"/>
                  </a:lnTo>
                  <a:lnTo>
                    <a:pt x="638462" y="494241"/>
                  </a:lnTo>
                  <a:lnTo>
                    <a:pt x="681026" y="467591"/>
                  </a:lnTo>
                  <a:lnTo>
                    <a:pt x="723590" y="439474"/>
                  </a:lnTo>
                  <a:lnTo>
                    <a:pt x="766154" y="410682"/>
                  </a:lnTo>
                  <a:lnTo>
                    <a:pt x="808718" y="382004"/>
                  </a:lnTo>
                  <a:lnTo>
                    <a:pt x="851282" y="354234"/>
                  </a:lnTo>
                  <a:lnTo>
                    <a:pt x="893847" y="328163"/>
                  </a:lnTo>
                  <a:lnTo>
                    <a:pt x="936411" y="304582"/>
                  </a:lnTo>
                  <a:lnTo>
                    <a:pt x="978975" y="284282"/>
                  </a:lnTo>
                  <a:lnTo>
                    <a:pt x="1021539" y="268055"/>
                  </a:lnTo>
                  <a:lnTo>
                    <a:pt x="1067973" y="255490"/>
                  </a:lnTo>
                  <a:lnTo>
                    <a:pt x="1114406" y="247486"/>
                  </a:lnTo>
                  <a:lnTo>
                    <a:pt x="1160840" y="243091"/>
                  </a:lnTo>
                  <a:lnTo>
                    <a:pt x="1207274" y="241353"/>
                  </a:lnTo>
                  <a:lnTo>
                    <a:pt x="1253707" y="241318"/>
                  </a:lnTo>
                  <a:lnTo>
                    <a:pt x="1300141" y="242035"/>
                  </a:lnTo>
                  <a:lnTo>
                    <a:pt x="1346574" y="242551"/>
                  </a:lnTo>
                  <a:lnTo>
                    <a:pt x="1393008" y="241914"/>
                  </a:lnTo>
                  <a:lnTo>
                    <a:pt x="1439442" y="239170"/>
                  </a:lnTo>
                  <a:lnTo>
                    <a:pt x="1485875" y="233367"/>
                  </a:lnTo>
                  <a:lnTo>
                    <a:pt x="1532309" y="223554"/>
                  </a:lnTo>
                  <a:lnTo>
                    <a:pt x="1578742" y="208653"/>
                  </a:lnTo>
                  <a:lnTo>
                    <a:pt x="1625176" y="189034"/>
                  </a:lnTo>
                  <a:lnTo>
                    <a:pt x="1671610" y="165914"/>
                  </a:lnTo>
                  <a:lnTo>
                    <a:pt x="1718043" y="140510"/>
                  </a:lnTo>
                  <a:lnTo>
                    <a:pt x="1764477" y="114038"/>
                  </a:lnTo>
                  <a:lnTo>
                    <a:pt x="1810911" y="87717"/>
                  </a:lnTo>
                  <a:lnTo>
                    <a:pt x="1857344" y="62761"/>
                  </a:lnTo>
                  <a:lnTo>
                    <a:pt x="1903778" y="40390"/>
                  </a:lnTo>
                  <a:lnTo>
                    <a:pt x="1950211" y="21818"/>
                  </a:lnTo>
                  <a:lnTo>
                    <a:pt x="1996645" y="8263"/>
                  </a:lnTo>
                  <a:lnTo>
                    <a:pt x="2043079" y="943"/>
                  </a:lnTo>
                  <a:lnTo>
                    <a:pt x="2089512" y="0"/>
                  </a:lnTo>
                  <a:lnTo>
                    <a:pt x="2135946" y="4222"/>
                  </a:lnTo>
                  <a:lnTo>
                    <a:pt x="2182380" y="12794"/>
                  </a:lnTo>
                  <a:lnTo>
                    <a:pt x="2228813" y="24901"/>
                  </a:lnTo>
                  <a:lnTo>
                    <a:pt x="2275247" y="39727"/>
                  </a:lnTo>
                  <a:lnTo>
                    <a:pt x="2321680" y="56456"/>
                  </a:lnTo>
                  <a:lnTo>
                    <a:pt x="2368114" y="74273"/>
                  </a:lnTo>
                  <a:lnTo>
                    <a:pt x="2414548" y="92361"/>
                  </a:lnTo>
                  <a:lnTo>
                    <a:pt x="2460981" y="109906"/>
                  </a:lnTo>
                  <a:lnTo>
                    <a:pt x="2507415" y="126091"/>
                  </a:lnTo>
                  <a:lnTo>
                    <a:pt x="2553848" y="140101"/>
                  </a:lnTo>
                  <a:lnTo>
                    <a:pt x="2604925" y="154014"/>
                  </a:lnTo>
                  <a:lnTo>
                    <a:pt x="2656002" y="167922"/>
                  </a:lnTo>
                  <a:lnTo>
                    <a:pt x="2707079" y="181826"/>
                  </a:lnTo>
                  <a:lnTo>
                    <a:pt x="2758156" y="195727"/>
                  </a:lnTo>
                  <a:lnTo>
                    <a:pt x="2809233" y="209628"/>
                  </a:lnTo>
                  <a:lnTo>
                    <a:pt x="2860310" y="223528"/>
                  </a:lnTo>
                  <a:lnTo>
                    <a:pt x="2911387" y="237429"/>
                  </a:lnTo>
                  <a:lnTo>
                    <a:pt x="2962464" y="251334"/>
                  </a:lnTo>
                  <a:lnTo>
                    <a:pt x="3013541" y="265241"/>
                  </a:lnTo>
                  <a:lnTo>
                    <a:pt x="3064618" y="279154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60515" y="972828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560515" y="972828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070657" y="965038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070657" y="965038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1582055" y="9361390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582055" y="9361390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2092196" y="931615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2092196" y="931615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2603595" y="909375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603595" y="909375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3113736" y="923322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3113736" y="923322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3625134" y="937269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3625134" y="937269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457735" y="953343"/>
            <a:ext cx="7165340" cy="5416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350" b="1" spc="-180" dirty="0">
                <a:latin typeface="Arial"/>
                <a:cs typeface="Arial"/>
              </a:rPr>
              <a:t>Jul</a:t>
            </a:r>
            <a:r>
              <a:rPr sz="3350" b="1" spc="-200" dirty="0">
                <a:latin typeface="Arial"/>
                <a:cs typeface="Arial"/>
              </a:rPr>
              <a:t>y</a:t>
            </a:r>
            <a:r>
              <a:rPr sz="3350" b="1" spc="-285" dirty="0">
                <a:latin typeface="Arial"/>
                <a:cs typeface="Arial"/>
              </a:rPr>
              <a:t> </a:t>
            </a:r>
            <a:r>
              <a:rPr sz="3350" spc="45" dirty="0"/>
              <a:t>Frequencies</a:t>
            </a:r>
            <a:r>
              <a:rPr sz="3350" spc="-425" dirty="0"/>
              <a:t> </a:t>
            </a:r>
            <a:r>
              <a:rPr sz="3350" spc="-45" dirty="0"/>
              <a:t>-</a:t>
            </a:r>
            <a:r>
              <a:rPr sz="3350" spc="-405" dirty="0"/>
              <a:t> </a:t>
            </a:r>
            <a:r>
              <a:rPr sz="3350" spc="70" dirty="0"/>
              <a:t>Domestic</a:t>
            </a:r>
            <a:r>
              <a:rPr sz="3350" spc="-425" dirty="0"/>
              <a:t> </a:t>
            </a:r>
            <a:r>
              <a:rPr sz="3350" spc="70" dirty="0"/>
              <a:t>Colombia</a:t>
            </a:r>
            <a:endParaRPr sz="3350">
              <a:latin typeface="Arial"/>
              <a:cs typeface="Arial"/>
            </a:endParaRPr>
          </a:p>
        </p:txBody>
      </p: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406343" y="1497022"/>
          <a:ext cx="4680585" cy="9331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3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9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1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36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3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12395">
                        <a:lnSpc>
                          <a:spcPct val="100000"/>
                        </a:lnSpc>
                      </a:pPr>
                      <a:r>
                        <a:rPr sz="16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Region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06375" marR="25400" indent="-175260">
                        <a:lnSpc>
                          <a:spcPts val="2970"/>
                        </a:lnSpc>
                      </a:pP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6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na  </a:t>
                      </a:r>
                      <a:r>
                        <a:rPr sz="16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19075" marR="212090" indent="9271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 </a:t>
                      </a:r>
                      <a:r>
                        <a:rPr sz="16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16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ek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314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87960" marR="177165" indent="-254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  Fr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q.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314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125">
                <a:tc rowSpan="2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1700" b="1" spc="-45" dirty="0">
                          <a:latin typeface="Arial"/>
                          <a:cs typeface="Arial"/>
                        </a:rPr>
                        <a:t>Domestic</a:t>
                      </a:r>
                      <a:r>
                        <a:rPr sz="17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65" dirty="0">
                          <a:latin typeface="Arial"/>
                          <a:cs typeface="Arial"/>
                        </a:rPr>
                        <a:t>Colombia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MDE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2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105" dirty="0">
                          <a:latin typeface="Tahoma"/>
                          <a:cs typeface="Tahoma"/>
                        </a:rPr>
                        <a:t>CLO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118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85" dirty="0">
                          <a:latin typeface="Tahoma"/>
                          <a:cs typeface="Tahoma"/>
                        </a:rPr>
                        <a:t>CTG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108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125" dirty="0">
                          <a:latin typeface="Tahoma"/>
                          <a:cs typeface="Tahoma"/>
                        </a:rPr>
                        <a:t>BAQ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80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110" dirty="0">
                          <a:latin typeface="Tahoma"/>
                          <a:cs typeface="Tahoma"/>
                        </a:rPr>
                        <a:t>BGA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73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2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PEI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64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80" dirty="0">
                          <a:latin typeface="Tahoma"/>
                          <a:cs typeface="Tahoma"/>
                        </a:rPr>
                        <a:t>SMR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57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CUC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56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2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100" dirty="0">
                          <a:latin typeface="Tahoma"/>
                          <a:cs typeface="Tahoma"/>
                        </a:rPr>
                        <a:t>MTR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33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302260">
                        <a:lnSpc>
                          <a:spcPct val="100000"/>
                        </a:lnSpc>
                      </a:pPr>
                      <a:r>
                        <a:rPr sz="1450" b="1" spc="-20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BOG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VUP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83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54940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ADZ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31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450" spc="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(23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7145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700" spc="7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934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145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160" dirty="0">
                          <a:latin typeface="Tahoma"/>
                          <a:cs typeface="Tahoma"/>
                        </a:rPr>
                        <a:t>AXM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9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42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50" spc="2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destination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65" dirty="0">
                          <a:latin typeface="Tahoma"/>
                          <a:cs typeface="Tahoma"/>
                        </a:rPr>
                        <a:t>PSO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50" spc="-6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s)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105" dirty="0">
                          <a:latin typeface="Tahoma"/>
                          <a:cs typeface="Tahoma"/>
                        </a:rPr>
                        <a:t>RCH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45" dirty="0">
                          <a:latin typeface="Tahoma"/>
                          <a:cs typeface="Tahoma"/>
                        </a:rPr>
                        <a:t>NVA*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42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-55" dirty="0">
                          <a:latin typeface="Tahoma"/>
                          <a:cs typeface="Tahoma"/>
                        </a:rPr>
                        <a:t>IBE*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-10" dirty="0">
                          <a:latin typeface="Tahoma"/>
                          <a:cs typeface="Tahoma"/>
                        </a:rPr>
                        <a:t>EJA*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25" dirty="0">
                          <a:latin typeface="Tahoma"/>
                          <a:cs typeface="Tahoma"/>
                        </a:rPr>
                        <a:t>PPN*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90"/>
                        </a:spcBef>
                      </a:pPr>
                      <a:r>
                        <a:rPr sz="1650" spc="20" dirty="0">
                          <a:latin typeface="Tahoma"/>
                          <a:cs typeface="Tahoma"/>
                        </a:rPr>
                        <a:t>LET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9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542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90"/>
                        </a:spcBef>
                      </a:pPr>
                      <a:r>
                        <a:rPr sz="1650" spc="45" dirty="0">
                          <a:latin typeface="Tahoma"/>
                          <a:cs typeface="Tahoma"/>
                        </a:rPr>
                        <a:t>VVC*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A4A4A4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4A4A4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-10" dirty="0">
                          <a:latin typeface="Tahoma"/>
                          <a:cs typeface="Tahoma"/>
                        </a:rPr>
                        <a:t>EYP*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  <a:spcBef>
                          <a:spcPts val="790"/>
                        </a:spcBef>
                      </a:pPr>
                      <a:r>
                        <a:rPr sz="1650" spc="-40" dirty="0">
                          <a:latin typeface="Tahoma"/>
                          <a:cs typeface="Tahoma"/>
                        </a:rPr>
                        <a:t>IPI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4010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16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FLA*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473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16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473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54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700" spc="2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PEI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787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700" spc="11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CTG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501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70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501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70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787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5484859" y="1497022"/>
          <a:ext cx="4261485" cy="683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3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3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8563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16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298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66725" marR="35560" indent="-426084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6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natio  </a:t>
                      </a:r>
                      <a:r>
                        <a:rPr sz="16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47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93040" marR="187325" indent="9398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 </a:t>
                      </a:r>
                      <a:r>
                        <a:rPr sz="16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16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ek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47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165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q.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298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7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120"/>
                        </a:spcBef>
                      </a:pPr>
                      <a:r>
                        <a:rPr sz="1650" spc="105" dirty="0">
                          <a:latin typeface="Tahoma"/>
                          <a:cs typeface="Tahoma"/>
                        </a:rPr>
                        <a:t>CLO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2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42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7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20"/>
                        </a:spcBef>
                      </a:pPr>
                      <a:r>
                        <a:rPr sz="1650" spc="85" dirty="0">
                          <a:latin typeface="Tahoma"/>
                          <a:cs typeface="Tahoma"/>
                        </a:rPr>
                        <a:t>CTG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2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44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spc="80" dirty="0">
                          <a:latin typeface="Tahoma"/>
                          <a:cs typeface="Tahoma"/>
                        </a:rPr>
                        <a:t>SMR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650" b="1" spc="30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MDE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778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spc="110" dirty="0">
                          <a:latin typeface="Tahoma"/>
                          <a:cs typeface="Tahoma"/>
                        </a:rPr>
                        <a:t>BGA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39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450" spc="-2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(9</a:t>
                      </a:r>
                      <a:endParaRPr sz="145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ts val="1664"/>
                        </a:lnSpc>
                        <a:spcBef>
                          <a:spcPts val="40"/>
                        </a:spcBef>
                      </a:pPr>
                      <a:r>
                        <a:rPr sz="1450" spc="2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destinations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9779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spc="100" dirty="0">
                          <a:latin typeface="Tahoma"/>
                          <a:cs typeface="Tahoma"/>
                        </a:rPr>
                        <a:t>MTR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417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650" spc="5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138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4478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8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779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PEI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478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39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5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)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76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3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0"/>
                        </a:spcBef>
                      </a:pPr>
                      <a:r>
                        <a:rPr sz="1650" spc="160" dirty="0">
                          <a:latin typeface="Tahoma"/>
                          <a:cs typeface="Tahoma"/>
                        </a:rPr>
                        <a:t>AXM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CUC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0"/>
                        </a:spcBef>
                      </a:pPr>
                      <a:r>
                        <a:rPr sz="1650" spc="105" dirty="0">
                          <a:latin typeface="Tahoma"/>
                          <a:cs typeface="Tahoma"/>
                        </a:rPr>
                        <a:t>RCH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85" dirty="0">
                          <a:latin typeface="Tahoma"/>
                          <a:cs typeface="Tahoma"/>
                        </a:rPr>
                        <a:t>CTG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397">
                <a:tc rowSpan="2">
                  <a:txBody>
                    <a:bodyPr/>
                    <a:lstStyle/>
                    <a:p>
                      <a:pPr marL="31750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650" spc="10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CLO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5684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65" dirty="0">
                          <a:latin typeface="Tahoma"/>
                          <a:cs typeface="Tahoma"/>
                        </a:rPr>
                        <a:t>PSO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121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684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06070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CUC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1184">
                <a:tc rowSpan="2"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50" spc="-2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(6</a:t>
                      </a:r>
                      <a:endParaRPr sz="145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ts val="1664"/>
                        </a:lnSpc>
                        <a:spcBef>
                          <a:spcPts val="50"/>
                        </a:spcBef>
                      </a:pPr>
                      <a:r>
                        <a:rPr sz="1450" spc="2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destinations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6413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650" spc="5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34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123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413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07340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105" dirty="0">
                          <a:latin typeface="Tahoma"/>
                          <a:cs typeface="Tahoma"/>
                        </a:rPr>
                        <a:t>RCH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23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54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5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)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23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80" dirty="0">
                          <a:latin typeface="Tahoma"/>
                          <a:cs typeface="Tahoma"/>
                        </a:rPr>
                        <a:t>SMR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ADZ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42397">
                <a:tc rowSpan="2"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1930"/>
                        </a:spcBef>
                      </a:pPr>
                      <a:r>
                        <a:rPr sz="1650" b="1" spc="-35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BAQ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451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10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CLO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5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50" spc="5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423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51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13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MDE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50" spc="5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827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650" b="1" spc="-80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BGA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015"/>
                        </a:spcBef>
                      </a:pPr>
                      <a:r>
                        <a:rPr sz="1650" spc="8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CTG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28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65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54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65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27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pic>
        <p:nvPicPr>
          <p:cNvPr id="45" name="object 4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572" y="10910242"/>
            <a:ext cx="2860744" cy="301560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3408243" y="10932977"/>
            <a:ext cx="329247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i="1" spc="-40" dirty="0">
                <a:solidFill>
                  <a:srgbClr val="5E5E5E"/>
                </a:solidFill>
                <a:latin typeface="Trebuchet MS"/>
                <a:cs typeface="Trebuchet MS"/>
              </a:rPr>
              <a:t>*As</a:t>
            </a:r>
            <a:r>
              <a:rPr sz="1300" b="1" i="1" spc="-14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70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300" b="1" i="1" spc="-114" dirty="0">
                <a:solidFill>
                  <a:srgbClr val="5E5E5E"/>
                </a:solidFill>
                <a:latin typeface="Trebuchet MS"/>
                <a:cs typeface="Trebuchet MS"/>
              </a:rPr>
              <a:t>f</a:t>
            </a:r>
            <a:r>
              <a:rPr sz="1300" b="1" i="1" spc="-13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65" dirty="0">
                <a:solidFill>
                  <a:srgbClr val="5E5E5E"/>
                </a:solidFill>
                <a:latin typeface="Trebuchet MS"/>
                <a:cs typeface="Trebuchet MS"/>
              </a:rPr>
              <a:t>J</a:t>
            </a:r>
            <a:r>
              <a:rPr sz="1300" b="1" i="1" spc="-85" dirty="0">
                <a:solidFill>
                  <a:srgbClr val="5E5E5E"/>
                </a:solidFill>
                <a:latin typeface="Trebuchet MS"/>
                <a:cs typeface="Trebuchet MS"/>
              </a:rPr>
              <a:t>u</a:t>
            </a:r>
            <a:r>
              <a:rPr sz="1300" b="1" i="1" spc="-60" dirty="0">
                <a:solidFill>
                  <a:srgbClr val="5E5E5E"/>
                </a:solidFill>
                <a:latin typeface="Trebuchet MS"/>
                <a:cs typeface="Trebuchet MS"/>
              </a:rPr>
              <a:t>ne</a:t>
            </a:r>
            <a:r>
              <a:rPr sz="1300" b="1" i="1" spc="-12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dirty="0">
                <a:solidFill>
                  <a:srgbClr val="5E5E5E"/>
                </a:solidFill>
                <a:latin typeface="Trebuchet MS"/>
                <a:cs typeface="Trebuchet MS"/>
              </a:rPr>
              <a:t>20</a:t>
            </a:r>
            <a:r>
              <a:rPr sz="1300" b="1" i="1" spc="-5" dirty="0">
                <a:solidFill>
                  <a:srgbClr val="5E5E5E"/>
                </a:solidFill>
                <a:latin typeface="Trebuchet MS"/>
                <a:cs typeface="Trebuchet MS"/>
              </a:rPr>
              <a:t>2</a:t>
            </a:r>
            <a:r>
              <a:rPr sz="1300" b="1" i="1" dirty="0">
                <a:solidFill>
                  <a:srgbClr val="5E5E5E"/>
                </a:solidFill>
                <a:latin typeface="Trebuchet MS"/>
                <a:cs typeface="Trebuchet MS"/>
              </a:rPr>
              <a:t>3</a:t>
            </a:r>
            <a:r>
              <a:rPr sz="1300" b="1" i="1" spc="-12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45" dirty="0">
                <a:solidFill>
                  <a:srgbClr val="5E5E5E"/>
                </a:solidFill>
                <a:latin typeface="Trebuchet MS"/>
                <a:cs typeface="Trebuchet MS"/>
              </a:rPr>
              <a:t>-</a:t>
            </a:r>
            <a:r>
              <a:rPr sz="1300" b="1" i="1" spc="-14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20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300" b="1" i="1" spc="-25" dirty="0">
                <a:solidFill>
                  <a:srgbClr val="5E5E5E"/>
                </a:solidFill>
                <a:latin typeface="Trebuchet MS"/>
                <a:cs typeface="Trebuchet MS"/>
              </a:rPr>
              <a:t>p</a:t>
            </a:r>
            <a:r>
              <a:rPr sz="130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era</a:t>
            </a:r>
            <a:r>
              <a:rPr sz="130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r>
              <a:rPr sz="1300" b="1" i="1" spc="-60" dirty="0">
                <a:solidFill>
                  <a:srgbClr val="5E5E5E"/>
                </a:solidFill>
                <a:latin typeface="Trebuchet MS"/>
                <a:cs typeface="Trebuchet MS"/>
              </a:rPr>
              <a:t>ion</a:t>
            </a:r>
            <a:r>
              <a:rPr sz="1300" b="1" i="1" spc="-114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45" dirty="0">
                <a:solidFill>
                  <a:srgbClr val="5E5E5E"/>
                </a:solidFill>
                <a:latin typeface="Trebuchet MS"/>
                <a:cs typeface="Trebuchet MS"/>
              </a:rPr>
              <a:t>s</a:t>
            </a:r>
            <a:r>
              <a:rPr sz="1300" b="1" i="1" spc="-65" dirty="0">
                <a:solidFill>
                  <a:srgbClr val="5E5E5E"/>
                </a:solidFill>
                <a:latin typeface="Trebuchet MS"/>
                <a:cs typeface="Trebuchet MS"/>
              </a:rPr>
              <a:t>ub</a:t>
            </a:r>
            <a:r>
              <a:rPr sz="1300" b="1" i="1" spc="-135" dirty="0">
                <a:solidFill>
                  <a:srgbClr val="5E5E5E"/>
                </a:solidFill>
                <a:latin typeface="Trebuchet MS"/>
                <a:cs typeface="Trebuchet MS"/>
              </a:rPr>
              <a:t>je</a:t>
            </a:r>
            <a:r>
              <a:rPr sz="130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ct</a:t>
            </a:r>
            <a:r>
              <a:rPr sz="1300" b="1" i="1" spc="-13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to</a:t>
            </a:r>
            <a:r>
              <a:rPr sz="1300" b="1" i="1" spc="-14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50" dirty="0">
                <a:solidFill>
                  <a:srgbClr val="5E5E5E"/>
                </a:solidFill>
                <a:latin typeface="Trebuchet MS"/>
                <a:cs typeface="Trebuchet MS"/>
              </a:rPr>
              <a:t>chan</a:t>
            </a:r>
            <a:r>
              <a:rPr sz="1300" b="1" i="1" spc="-60" dirty="0">
                <a:solidFill>
                  <a:srgbClr val="5E5E5E"/>
                </a:solidFill>
                <a:latin typeface="Trebuchet MS"/>
                <a:cs typeface="Trebuchet MS"/>
              </a:rPr>
              <a:t>g</a:t>
            </a:r>
            <a:r>
              <a:rPr sz="1300" b="1" i="1" spc="-95" dirty="0">
                <a:solidFill>
                  <a:srgbClr val="5E5E5E"/>
                </a:solidFill>
                <a:latin typeface="Trebuchet MS"/>
                <a:cs typeface="Trebuchet MS"/>
              </a:rPr>
              <a:t>e</a:t>
            </a:r>
            <a:endParaRPr sz="1300">
              <a:latin typeface="Trebuchet MS"/>
              <a:cs typeface="Trebuchet MS"/>
            </a:endParaRPr>
          </a:p>
        </p:txBody>
      </p:sp>
      <p:pic>
        <p:nvPicPr>
          <p:cNvPr id="47" name="object 4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3902" y="101735"/>
            <a:ext cx="9399085" cy="892370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10447504" y="10436657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964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958065" y="10303216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988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426009" y="10041653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1035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936883" y="9713391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1094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2447548" y="9529732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1127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2958423" y="9618378"/>
            <a:ext cx="878205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23240" algn="l"/>
              </a:tabLst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1111	1111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404784" y="9490989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1076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915344" y="9413086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1090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1426009" y="9123880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1142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1936883" y="9079379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1150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2447548" y="8856767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1190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2958423" y="8995465"/>
            <a:ext cx="367665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1165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3469087" y="9134874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1140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984587" y="10360764"/>
            <a:ext cx="244475" cy="454659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950</a:t>
            </a:r>
            <a:endParaRPr sz="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900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911709" y="10082594"/>
            <a:ext cx="31750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1000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911709" y="9804383"/>
            <a:ext cx="31750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1050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911709" y="9526172"/>
            <a:ext cx="31750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1100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911709" y="8691642"/>
            <a:ext cx="317500" cy="7327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1250</a:t>
            </a:r>
            <a:endParaRPr sz="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1200</a:t>
            </a:r>
            <a:endParaRPr sz="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1150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0457243" y="10803305"/>
            <a:ext cx="26162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35" dirty="0">
                <a:solidFill>
                  <a:srgbClr val="959595"/>
                </a:solidFill>
                <a:latin typeface="Tahoma"/>
                <a:cs typeface="Tahoma"/>
              </a:rPr>
              <a:t>J</a:t>
            </a:r>
            <a:r>
              <a:rPr sz="950" spc="105" dirty="0">
                <a:solidFill>
                  <a:srgbClr val="959595"/>
                </a:solidFill>
                <a:latin typeface="Tahoma"/>
                <a:cs typeface="Tahoma"/>
              </a:rPr>
              <a:t>AN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973457" y="10803305"/>
            <a:ext cx="2301875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494665" algn="l"/>
                <a:tab pos="1024890" algn="l"/>
                <a:tab pos="1517015" algn="l"/>
                <a:tab pos="2046605" algn="l"/>
              </a:tabLst>
            </a:pPr>
            <a:r>
              <a:rPr sz="950" spc="60" dirty="0">
                <a:solidFill>
                  <a:srgbClr val="959595"/>
                </a:solidFill>
                <a:latin typeface="Tahoma"/>
                <a:cs typeface="Tahoma"/>
              </a:rPr>
              <a:t>FEB	</a:t>
            </a:r>
            <a:r>
              <a:rPr sz="950" spc="105" dirty="0">
                <a:solidFill>
                  <a:srgbClr val="959595"/>
                </a:solidFill>
                <a:latin typeface="Tahoma"/>
                <a:cs typeface="Tahoma"/>
              </a:rPr>
              <a:t>MAR	</a:t>
            </a:r>
            <a:r>
              <a:rPr sz="950" spc="75" dirty="0">
                <a:solidFill>
                  <a:srgbClr val="959595"/>
                </a:solidFill>
                <a:latin typeface="Tahoma"/>
                <a:cs typeface="Tahoma"/>
              </a:rPr>
              <a:t>APR	</a:t>
            </a:r>
            <a:r>
              <a:rPr sz="950" spc="114" dirty="0">
                <a:solidFill>
                  <a:srgbClr val="959595"/>
                </a:solidFill>
                <a:latin typeface="Tahoma"/>
                <a:cs typeface="Tahoma"/>
              </a:rPr>
              <a:t>MAY	</a:t>
            </a:r>
            <a:r>
              <a:rPr sz="950" spc="35" dirty="0">
                <a:solidFill>
                  <a:srgbClr val="959595"/>
                </a:solidFill>
                <a:latin typeface="Tahoma"/>
                <a:cs typeface="Tahoma"/>
              </a:rPr>
              <a:t>J</a:t>
            </a:r>
            <a:r>
              <a:rPr sz="950" spc="105" dirty="0">
                <a:solidFill>
                  <a:srgbClr val="959595"/>
                </a:solidFill>
                <a:latin typeface="Tahoma"/>
                <a:cs typeface="Tahoma"/>
              </a:rPr>
              <a:t>UN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3533693" y="10803305"/>
            <a:ext cx="23749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35" dirty="0">
                <a:solidFill>
                  <a:srgbClr val="959595"/>
                </a:solidFill>
                <a:latin typeface="Tahoma"/>
                <a:cs typeface="Tahoma"/>
              </a:rPr>
              <a:t>J</a:t>
            </a:r>
            <a:r>
              <a:rPr sz="950" spc="65" dirty="0">
                <a:solidFill>
                  <a:srgbClr val="959595"/>
                </a:solidFill>
                <a:latin typeface="Tahoma"/>
                <a:cs typeface="Tahoma"/>
              </a:rPr>
              <a:t>UL</a:t>
            </a:r>
            <a:endParaRPr sz="950">
              <a:latin typeface="Tahoma"/>
              <a:cs typeface="Tahoma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10726584" y="8342217"/>
            <a:ext cx="3557904" cy="1641475"/>
            <a:chOff x="10726584" y="8342217"/>
            <a:chExt cx="3557904" cy="1641475"/>
          </a:xfrm>
        </p:grpSpPr>
        <p:pic>
          <p:nvPicPr>
            <p:cNvPr id="70" name="object 7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26584" y="8342217"/>
              <a:ext cx="2663164" cy="301812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4070985" y="9741064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4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4144491" y="971404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4144491" y="971404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4070985" y="9953414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4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144491" y="992639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144491" y="992639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14281314" y="9584913"/>
            <a:ext cx="317500" cy="45021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2022</a:t>
            </a:r>
            <a:endParaRPr sz="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2023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6198533" y="10974803"/>
            <a:ext cx="3242945" cy="2641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50" i="1" spc="40" dirty="0">
                <a:latin typeface="Trebuchet MS"/>
                <a:cs typeface="Trebuchet MS"/>
              </a:rPr>
              <a:t>S</a:t>
            </a:r>
            <a:r>
              <a:rPr sz="1550" i="1" spc="-25" dirty="0">
                <a:latin typeface="Trebuchet MS"/>
                <a:cs typeface="Trebuchet MS"/>
              </a:rPr>
              <a:t>o</a:t>
            </a:r>
            <a:r>
              <a:rPr sz="1550" i="1" spc="-35" dirty="0">
                <a:latin typeface="Trebuchet MS"/>
                <a:cs typeface="Trebuchet MS"/>
              </a:rPr>
              <a:t>ur</a:t>
            </a:r>
            <a:r>
              <a:rPr sz="1550" i="1" spc="-45" dirty="0">
                <a:latin typeface="Trebuchet MS"/>
                <a:cs typeface="Trebuchet MS"/>
              </a:rPr>
              <a:t>c</a:t>
            </a:r>
            <a:r>
              <a:rPr sz="1550" i="1" spc="-125" dirty="0">
                <a:latin typeface="Trebuchet MS"/>
                <a:cs typeface="Trebuchet MS"/>
              </a:rPr>
              <a:t>e:</a:t>
            </a:r>
            <a:r>
              <a:rPr sz="1550" i="1" spc="100" dirty="0">
                <a:latin typeface="Trebuchet MS"/>
                <a:cs typeface="Trebuchet MS"/>
              </a:rPr>
              <a:t> </a:t>
            </a:r>
            <a:r>
              <a:rPr sz="1550" i="1" spc="-5" dirty="0">
                <a:latin typeface="Trebuchet MS"/>
                <a:cs typeface="Trebuchet MS"/>
              </a:rPr>
              <a:t>R</a:t>
            </a:r>
            <a:r>
              <a:rPr sz="1550" i="1" dirty="0">
                <a:latin typeface="Trebuchet MS"/>
                <a:cs typeface="Trebuchet MS"/>
              </a:rPr>
              <a:t>e</a:t>
            </a:r>
            <a:r>
              <a:rPr sz="1550" i="1" spc="-40" dirty="0">
                <a:latin typeface="Trebuchet MS"/>
                <a:cs typeface="Trebuchet MS"/>
              </a:rPr>
              <a:t>por</a:t>
            </a:r>
            <a:r>
              <a:rPr sz="1550" i="1" spc="-100" dirty="0">
                <a:latin typeface="Trebuchet MS"/>
                <a:cs typeface="Trebuchet MS"/>
              </a:rPr>
              <a:t>t</a:t>
            </a:r>
            <a:r>
              <a:rPr sz="1550" i="1" spc="-190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June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-20" dirty="0">
                <a:latin typeface="Trebuchet MS"/>
                <a:cs typeface="Trebuchet MS"/>
              </a:rPr>
              <a:t>Netwo</a:t>
            </a:r>
            <a:r>
              <a:rPr sz="1550" i="1" spc="-25" dirty="0">
                <a:latin typeface="Trebuchet MS"/>
                <a:cs typeface="Trebuchet MS"/>
              </a:rPr>
              <a:t>r</a:t>
            </a:r>
            <a:r>
              <a:rPr sz="1550" i="1" spc="-5" dirty="0">
                <a:latin typeface="Trebuchet MS"/>
                <a:cs typeface="Trebuchet MS"/>
              </a:rPr>
              <a:t>k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65" dirty="0">
                <a:latin typeface="Trebuchet MS"/>
                <a:cs typeface="Trebuchet MS"/>
              </a:rPr>
              <a:t>P</a:t>
            </a:r>
            <a:r>
              <a:rPr sz="1550" i="1" spc="-70" dirty="0">
                <a:latin typeface="Trebuchet MS"/>
                <a:cs typeface="Trebuchet MS"/>
              </a:rPr>
              <a:t>l</a:t>
            </a:r>
            <a:r>
              <a:rPr sz="1550" i="1" spc="-120" dirty="0">
                <a:latin typeface="Trebuchet MS"/>
                <a:cs typeface="Trebuchet MS"/>
              </a:rPr>
              <a:t>a</a:t>
            </a:r>
            <a:r>
              <a:rPr sz="1550" i="1" spc="-25" dirty="0">
                <a:latin typeface="Trebuchet MS"/>
                <a:cs typeface="Trebuchet MS"/>
              </a:rPr>
              <a:t>n</a:t>
            </a:r>
            <a:r>
              <a:rPr sz="1550" i="1" spc="-35" dirty="0">
                <a:latin typeface="Trebuchet MS"/>
                <a:cs typeface="Trebuchet MS"/>
              </a:rPr>
              <a:t>n</a:t>
            </a:r>
            <a:r>
              <a:rPr sz="1550" i="1" spc="-45" dirty="0">
                <a:latin typeface="Trebuchet MS"/>
                <a:cs typeface="Trebuchet MS"/>
              </a:rPr>
              <a:t>i</a:t>
            </a:r>
            <a:r>
              <a:rPr sz="1550" i="1" spc="-85" dirty="0">
                <a:latin typeface="Trebuchet MS"/>
                <a:cs typeface="Trebuchet MS"/>
              </a:rPr>
              <a:t>n</a:t>
            </a:r>
            <a:r>
              <a:rPr sz="1550" i="1" spc="-20" dirty="0">
                <a:latin typeface="Trebuchet MS"/>
                <a:cs typeface="Trebuchet MS"/>
              </a:rPr>
              <a:t>g</a:t>
            </a:r>
            <a:endParaRPr sz="1550">
              <a:latin typeface="Trebuchet MS"/>
              <a:cs typeface="Trebuchet MS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6608127" y="1803971"/>
            <a:ext cx="2838450" cy="1136650"/>
            <a:chOff x="16608127" y="1803971"/>
            <a:chExt cx="2838450" cy="1136650"/>
          </a:xfrm>
        </p:grpSpPr>
        <p:sp>
          <p:nvSpPr>
            <p:cNvPr id="80" name="object 80"/>
            <p:cNvSpPr/>
            <p:nvPr/>
          </p:nvSpPr>
          <p:spPr>
            <a:xfrm>
              <a:off x="16613524" y="1809368"/>
              <a:ext cx="2827655" cy="1125855"/>
            </a:xfrm>
            <a:custGeom>
              <a:avLst/>
              <a:gdLst/>
              <a:ahLst/>
              <a:cxnLst/>
              <a:rect l="l" t="t" r="r" b="b"/>
              <a:pathLst>
                <a:path w="2827655" h="1125855">
                  <a:moveTo>
                    <a:pt x="2639500" y="0"/>
                  </a:moveTo>
                  <a:lnTo>
                    <a:pt x="187638" y="0"/>
                  </a:lnTo>
                  <a:lnTo>
                    <a:pt x="137745" y="6700"/>
                  </a:lnTo>
                  <a:lnTo>
                    <a:pt x="92919" y="25611"/>
                  </a:lnTo>
                  <a:lnTo>
                    <a:pt x="54945" y="54945"/>
                  </a:lnTo>
                  <a:lnTo>
                    <a:pt x="25611" y="92919"/>
                  </a:lnTo>
                  <a:lnTo>
                    <a:pt x="6700" y="137745"/>
                  </a:lnTo>
                  <a:lnTo>
                    <a:pt x="0" y="187638"/>
                  </a:lnTo>
                  <a:lnTo>
                    <a:pt x="0" y="938191"/>
                  </a:lnTo>
                  <a:lnTo>
                    <a:pt x="6700" y="988084"/>
                  </a:lnTo>
                  <a:lnTo>
                    <a:pt x="25611" y="1032910"/>
                  </a:lnTo>
                  <a:lnTo>
                    <a:pt x="54945" y="1070883"/>
                  </a:lnTo>
                  <a:lnTo>
                    <a:pt x="92919" y="1100218"/>
                  </a:lnTo>
                  <a:lnTo>
                    <a:pt x="137745" y="1119129"/>
                  </a:lnTo>
                  <a:lnTo>
                    <a:pt x="187638" y="1125829"/>
                  </a:lnTo>
                  <a:lnTo>
                    <a:pt x="2639500" y="1125829"/>
                  </a:lnTo>
                  <a:lnTo>
                    <a:pt x="2689393" y="1119129"/>
                  </a:lnTo>
                  <a:lnTo>
                    <a:pt x="2734219" y="1100218"/>
                  </a:lnTo>
                  <a:lnTo>
                    <a:pt x="2772193" y="1070883"/>
                  </a:lnTo>
                  <a:lnTo>
                    <a:pt x="2801528" y="1032910"/>
                  </a:lnTo>
                  <a:lnTo>
                    <a:pt x="2820438" y="988084"/>
                  </a:lnTo>
                  <a:lnTo>
                    <a:pt x="2827139" y="938191"/>
                  </a:lnTo>
                  <a:lnTo>
                    <a:pt x="2827139" y="187638"/>
                  </a:lnTo>
                  <a:lnTo>
                    <a:pt x="2820438" y="137745"/>
                  </a:lnTo>
                  <a:lnTo>
                    <a:pt x="2801528" y="92919"/>
                  </a:lnTo>
                  <a:lnTo>
                    <a:pt x="2772193" y="54945"/>
                  </a:lnTo>
                  <a:lnTo>
                    <a:pt x="2734219" y="25611"/>
                  </a:lnTo>
                  <a:lnTo>
                    <a:pt x="2689393" y="6700"/>
                  </a:lnTo>
                  <a:lnTo>
                    <a:pt x="263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6613524" y="1809368"/>
              <a:ext cx="2827655" cy="1125855"/>
            </a:xfrm>
            <a:custGeom>
              <a:avLst/>
              <a:gdLst/>
              <a:ahLst/>
              <a:cxnLst/>
              <a:rect l="l" t="t" r="r" b="b"/>
              <a:pathLst>
                <a:path w="2827655" h="1125855">
                  <a:moveTo>
                    <a:pt x="0" y="187638"/>
                  </a:moveTo>
                  <a:lnTo>
                    <a:pt x="6700" y="137745"/>
                  </a:lnTo>
                  <a:lnTo>
                    <a:pt x="25611" y="92919"/>
                  </a:lnTo>
                  <a:lnTo>
                    <a:pt x="54945" y="54945"/>
                  </a:lnTo>
                  <a:lnTo>
                    <a:pt x="92919" y="25611"/>
                  </a:lnTo>
                  <a:lnTo>
                    <a:pt x="137745" y="6700"/>
                  </a:lnTo>
                  <a:lnTo>
                    <a:pt x="187638" y="0"/>
                  </a:lnTo>
                  <a:lnTo>
                    <a:pt x="2639500" y="0"/>
                  </a:lnTo>
                  <a:lnTo>
                    <a:pt x="2689393" y="6700"/>
                  </a:lnTo>
                  <a:lnTo>
                    <a:pt x="2734219" y="25611"/>
                  </a:lnTo>
                  <a:lnTo>
                    <a:pt x="2772193" y="54945"/>
                  </a:lnTo>
                  <a:lnTo>
                    <a:pt x="2801528" y="92919"/>
                  </a:lnTo>
                  <a:lnTo>
                    <a:pt x="2820438" y="137745"/>
                  </a:lnTo>
                  <a:lnTo>
                    <a:pt x="2827139" y="187638"/>
                  </a:lnTo>
                  <a:lnTo>
                    <a:pt x="2827139" y="938191"/>
                  </a:lnTo>
                  <a:lnTo>
                    <a:pt x="2820438" y="988084"/>
                  </a:lnTo>
                  <a:lnTo>
                    <a:pt x="2801528" y="1032910"/>
                  </a:lnTo>
                  <a:lnTo>
                    <a:pt x="2772193" y="1070883"/>
                  </a:lnTo>
                  <a:lnTo>
                    <a:pt x="2734219" y="1100218"/>
                  </a:lnTo>
                  <a:lnTo>
                    <a:pt x="2689393" y="1119129"/>
                  </a:lnTo>
                  <a:lnTo>
                    <a:pt x="2639500" y="1125829"/>
                  </a:lnTo>
                  <a:lnTo>
                    <a:pt x="187638" y="1125829"/>
                  </a:lnTo>
                  <a:lnTo>
                    <a:pt x="137745" y="1119129"/>
                  </a:lnTo>
                  <a:lnTo>
                    <a:pt x="92919" y="1100218"/>
                  </a:lnTo>
                  <a:lnTo>
                    <a:pt x="54945" y="1070883"/>
                  </a:lnTo>
                  <a:lnTo>
                    <a:pt x="25611" y="1032910"/>
                  </a:lnTo>
                  <a:lnTo>
                    <a:pt x="6700" y="988084"/>
                  </a:lnTo>
                  <a:lnTo>
                    <a:pt x="0" y="938191"/>
                  </a:lnTo>
                  <a:lnTo>
                    <a:pt x="0" y="187638"/>
                  </a:lnTo>
                  <a:close/>
                </a:path>
              </a:pathLst>
            </a:custGeom>
            <a:ln w="10470">
              <a:solidFill>
                <a:srgbClr val="1515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16698833" y="1885147"/>
            <a:ext cx="1652905" cy="968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9255" indent="-377190">
              <a:lnSpc>
                <a:spcPct val="100000"/>
              </a:lnSpc>
              <a:spcBef>
                <a:spcPts val="135"/>
              </a:spcBef>
              <a:buClr>
                <a:srgbClr val="171717"/>
              </a:buClr>
              <a:buChar char="•"/>
              <a:tabLst>
                <a:tab pos="389255" algn="l"/>
                <a:tab pos="389890" algn="l"/>
              </a:tabLst>
            </a:pPr>
            <a:r>
              <a:rPr sz="1200" spc="20" dirty="0">
                <a:solidFill>
                  <a:srgbClr val="151515"/>
                </a:solidFill>
                <a:latin typeface="Arial MT"/>
                <a:cs typeface="Arial MT"/>
              </a:rPr>
              <a:t>From</a:t>
            </a:r>
            <a:r>
              <a:rPr sz="1200" spc="-35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200" spc="15" dirty="0">
                <a:solidFill>
                  <a:srgbClr val="151515"/>
                </a:solidFill>
                <a:latin typeface="Arial MT"/>
                <a:cs typeface="Arial MT"/>
              </a:rPr>
              <a:t>Bogotá</a:t>
            </a:r>
            <a:endParaRPr sz="1200">
              <a:latin typeface="Arial MT"/>
              <a:cs typeface="Arial MT"/>
            </a:endParaRPr>
          </a:p>
          <a:p>
            <a:pPr marL="389255" indent="-377190">
              <a:lnSpc>
                <a:spcPct val="100000"/>
              </a:lnSpc>
              <a:spcBef>
                <a:spcPts val="45"/>
              </a:spcBef>
              <a:buClr>
                <a:srgbClr val="171717"/>
              </a:buClr>
              <a:buChar char="•"/>
              <a:tabLst>
                <a:tab pos="389255" algn="l"/>
                <a:tab pos="389890" algn="l"/>
              </a:tabLst>
            </a:pPr>
            <a:r>
              <a:rPr sz="1200" spc="20" dirty="0">
                <a:solidFill>
                  <a:srgbClr val="151515"/>
                </a:solidFill>
                <a:latin typeface="Arial MT"/>
                <a:cs typeface="Arial MT"/>
              </a:rPr>
              <a:t>From</a:t>
            </a:r>
            <a:r>
              <a:rPr sz="1200" spc="-40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200" spc="15" dirty="0">
                <a:solidFill>
                  <a:srgbClr val="151515"/>
                </a:solidFill>
                <a:latin typeface="Arial MT"/>
                <a:cs typeface="Arial MT"/>
              </a:rPr>
              <a:t>Medellin</a:t>
            </a:r>
            <a:endParaRPr sz="1200">
              <a:latin typeface="Arial MT"/>
              <a:cs typeface="Arial MT"/>
            </a:endParaRPr>
          </a:p>
          <a:p>
            <a:pPr marL="389255" indent="-377190">
              <a:lnSpc>
                <a:spcPct val="100000"/>
              </a:lnSpc>
              <a:spcBef>
                <a:spcPts val="45"/>
              </a:spcBef>
              <a:buChar char="•"/>
              <a:tabLst>
                <a:tab pos="389255" algn="l"/>
                <a:tab pos="389890" algn="l"/>
              </a:tabLst>
            </a:pPr>
            <a:r>
              <a:rPr sz="1200" spc="20" dirty="0">
                <a:solidFill>
                  <a:srgbClr val="151515"/>
                </a:solidFill>
                <a:latin typeface="Arial MT"/>
                <a:cs typeface="Arial MT"/>
              </a:rPr>
              <a:t>From</a:t>
            </a:r>
            <a:r>
              <a:rPr sz="1200" spc="-60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200" spc="15" dirty="0">
                <a:solidFill>
                  <a:srgbClr val="151515"/>
                </a:solidFill>
                <a:latin typeface="Arial MT"/>
                <a:cs typeface="Arial MT"/>
              </a:rPr>
              <a:t>Barranquilla</a:t>
            </a:r>
            <a:endParaRPr sz="1200">
              <a:latin typeface="Arial MT"/>
              <a:cs typeface="Arial MT"/>
            </a:endParaRPr>
          </a:p>
          <a:p>
            <a:pPr marL="389255" indent="-377190">
              <a:lnSpc>
                <a:spcPct val="100000"/>
              </a:lnSpc>
              <a:spcBef>
                <a:spcPts val="40"/>
              </a:spcBef>
              <a:buChar char="•"/>
              <a:tabLst>
                <a:tab pos="389255" algn="l"/>
                <a:tab pos="389890" algn="l"/>
              </a:tabLst>
            </a:pPr>
            <a:r>
              <a:rPr sz="1200" spc="20" dirty="0">
                <a:solidFill>
                  <a:srgbClr val="151515"/>
                </a:solidFill>
                <a:latin typeface="Arial MT"/>
                <a:cs typeface="Arial MT"/>
              </a:rPr>
              <a:t>From</a:t>
            </a:r>
            <a:r>
              <a:rPr sz="1200" spc="-50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200" spc="15" dirty="0">
                <a:solidFill>
                  <a:srgbClr val="151515"/>
                </a:solidFill>
                <a:latin typeface="Arial MT"/>
                <a:cs typeface="Arial MT"/>
              </a:rPr>
              <a:t>Cali</a:t>
            </a:r>
            <a:endParaRPr sz="1200">
              <a:latin typeface="Arial MT"/>
              <a:cs typeface="Arial MT"/>
            </a:endParaRPr>
          </a:p>
          <a:p>
            <a:pPr marL="389255" indent="-377190">
              <a:lnSpc>
                <a:spcPct val="100000"/>
              </a:lnSpc>
              <a:spcBef>
                <a:spcPts val="50"/>
              </a:spcBef>
              <a:buClr>
                <a:srgbClr val="171717"/>
              </a:buClr>
              <a:buChar char="•"/>
              <a:tabLst>
                <a:tab pos="389255" algn="l"/>
                <a:tab pos="389890" algn="l"/>
              </a:tabLst>
            </a:pPr>
            <a:r>
              <a:rPr sz="1200" spc="20" dirty="0">
                <a:solidFill>
                  <a:srgbClr val="151515"/>
                </a:solidFill>
                <a:latin typeface="Arial MT"/>
                <a:cs typeface="Arial MT"/>
              </a:rPr>
              <a:t>From</a:t>
            </a:r>
            <a:r>
              <a:rPr sz="1200" spc="-25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151515"/>
                </a:solidFill>
                <a:latin typeface="Arial MT"/>
                <a:cs typeface="Arial MT"/>
              </a:rPr>
              <a:t>BC/asrlteaegveena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14099257" y="1054208"/>
            <a:ext cx="5188585" cy="1691639"/>
            <a:chOff x="14099257" y="1054208"/>
            <a:chExt cx="5188585" cy="1691639"/>
          </a:xfrm>
        </p:grpSpPr>
        <p:sp>
          <p:nvSpPr>
            <p:cNvPr id="84" name="object 84"/>
            <p:cNvSpPr/>
            <p:nvPr/>
          </p:nvSpPr>
          <p:spPr>
            <a:xfrm>
              <a:off x="18488861" y="1983395"/>
              <a:ext cx="788670" cy="635"/>
            </a:xfrm>
            <a:custGeom>
              <a:avLst/>
              <a:gdLst/>
              <a:ahLst/>
              <a:cxnLst/>
              <a:rect l="l" t="t" r="r" b="b"/>
              <a:pathLst>
                <a:path w="788669" h="635">
                  <a:moveTo>
                    <a:pt x="0" y="0"/>
                  </a:moveTo>
                  <a:lnTo>
                    <a:pt x="788248" y="523"/>
                  </a:lnTo>
                </a:path>
              </a:pathLst>
            </a:custGeom>
            <a:ln w="20941">
              <a:solidFill>
                <a:srgbClr val="F91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8488861" y="2179410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E4B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8488861" y="2372912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45AA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8488861" y="2547566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8488861" y="2729759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BE0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99257" y="1054208"/>
              <a:ext cx="273918" cy="275174"/>
            </a:xfrm>
            <a:prstGeom prst="rect">
              <a:avLst/>
            </a:prstGeom>
          </p:spPr>
        </p:pic>
      </p:grpSp>
      <p:sp>
        <p:nvSpPr>
          <p:cNvPr id="90" name="object 90"/>
          <p:cNvSpPr txBox="1"/>
          <p:nvPr/>
        </p:nvSpPr>
        <p:spPr>
          <a:xfrm>
            <a:off x="14357229" y="1074387"/>
            <a:ext cx="37719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5" dirty="0">
                <a:solidFill>
                  <a:srgbClr val="151515"/>
                </a:solidFill>
                <a:latin typeface="Verdana"/>
                <a:cs typeface="Verdana"/>
              </a:rPr>
              <a:t>BAQ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5497823" y="3608341"/>
            <a:ext cx="37147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5" dirty="0">
                <a:solidFill>
                  <a:srgbClr val="151515"/>
                </a:solidFill>
                <a:latin typeface="Verdana"/>
                <a:cs typeface="Verdana"/>
              </a:rPr>
              <a:t>BGA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13392472" y="2179410"/>
            <a:ext cx="1397000" cy="3895090"/>
          </a:xfrm>
          <a:custGeom>
            <a:avLst/>
            <a:gdLst/>
            <a:ahLst/>
            <a:cxnLst/>
            <a:rect l="l" t="t" r="r" b="b"/>
            <a:pathLst>
              <a:path w="1397000" h="3895090">
                <a:moveTo>
                  <a:pt x="1396501" y="3296025"/>
                </a:moveTo>
                <a:lnTo>
                  <a:pt x="540297" y="1973971"/>
                </a:lnTo>
              </a:path>
              <a:path w="1397000" h="3895090">
                <a:moveTo>
                  <a:pt x="1388962" y="3251838"/>
                </a:moveTo>
                <a:lnTo>
                  <a:pt x="0" y="3894645"/>
                </a:lnTo>
              </a:path>
              <a:path w="1397000" h="3895090">
                <a:moveTo>
                  <a:pt x="1388858" y="3346285"/>
                </a:moveTo>
                <a:lnTo>
                  <a:pt x="518937" y="0"/>
                </a:lnTo>
              </a:path>
            </a:pathLst>
          </a:custGeom>
          <a:ln w="20941">
            <a:solidFill>
              <a:srgbClr val="FF63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14015983" y="3895034"/>
            <a:ext cx="38798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5" dirty="0">
                <a:solidFill>
                  <a:srgbClr val="151515"/>
                </a:solidFill>
                <a:latin typeface="Verdana"/>
                <a:cs typeface="Verdana"/>
              </a:rPr>
              <a:t>MED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14236844" y="1330011"/>
            <a:ext cx="545465" cy="4196715"/>
          </a:xfrm>
          <a:custGeom>
            <a:avLst/>
            <a:gdLst/>
            <a:ahLst/>
            <a:cxnLst/>
            <a:rect l="l" t="t" r="r" b="b"/>
            <a:pathLst>
              <a:path w="545465" h="4196715">
                <a:moveTo>
                  <a:pt x="544904" y="4196626"/>
                </a:moveTo>
                <a:lnTo>
                  <a:pt x="0" y="0"/>
                </a:lnTo>
              </a:path>
            </a:pathLst>
          </a:custGeom>
          <a:ln w="20941">
            <a:solidFill>
              <a:srgbClr val="FF63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13133077" y="1967512"/>
            <a:ext cx="689610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Cartagena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12700974" y="2112396"/>
            <a:ext cx="1263650" cy="5395595"/>
            <a:chOff x="12700974" y="2112396"/>
            <a:chExt cx="1263650" cy="5395595"/>
          </a:xfrm>
        </p:grpSpPr>
        <p:sp>
          <p:nvSpPr>
            <p:cNvPr id="97" name="object 97"/>
            <p:cNvSpPr/>
            <p:nvPr/>
          </p:nvSpPr>
          <p:spPr>
            <a:xfrm>
              <a:off x="13898843" y="2183179"/>
              <a:ext cx="39370" cy="1934210"/>
            </a:xfrm>
            <a:custGeom>
              <a:avLst/>
              <a:gdLst/>
              <a:ahLst/>
              <a:cxnLst/>
              <a:rect l="l" t="t" r="r" b="b"/>
              <a:pathLst>
                <a:path w="39369" h="1934210">
                  <a:moveTo>
                    <a:pt x="38951" y="1933972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40625" y="2112396"/>
              <a:ext cx="123975" cy="125231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00974" y="7382183"/>
              <a:ext cx="125231" cy="125231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12314673" y="7328081"/>
            <a:ext cx="382905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5" dirty="0">
                <a:solidFill>
                  <a:srgbClr val="2E2E2E"/>
                </a:solidFill>
                <a:latin typeface="Segoe UI"/>
                <a:cs typeface="Segoe UI"/>
              </a:rPr>
              <a:t>Pas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to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12805257" y="2216679"/>
            <a:ext cx="1122680" cy="5226685"/>
            <a:chOff x="12805257" y="2216679"/>
            <a:chExt cx="1122680" cy="5226685"/>
          </a:xfrm>
        </p:grpSpPr>
        <p:sp>
          <p:nvSpPr>
            <p:cNvPr id="102" name="object 102"/>
            <p:cNvSpPr/>
            <p:nvPr/>
          </p:nvSpPr>
          <p:spPr>
            <a:xfrm>
              <a:off x="12815735" y="6074579"/>
              <a:ext cx="577215" cy="1358900"/>
            </a:xfrm>
            <a:custGeom>
              <a:avLst/>
              <a:gdLst/>
              <a:ahLst/>
              <a:cxnLst/>
              <a:rect l="l" t="t" r="r" b="b"/>
              <a:pathLst>
                <a:path w="577215" h="1358900">
                  <a:moveTo>
                    <a:pt x="576631" y="0"/>
                  </a:moveTo>
                  <a:lnTo>
                    <a:pt x="0" y="1358283"/>
                  </a:lnTo>
                </a:path>
              </a:pathLst>
            </a:custGeom>
            <a:ln w="20941">
              <a:solidFill>
                <a:srgbClr val="0079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2957720" y="2227157"/>
              <a:ext cx="959485" cy="3733800"/>
            </a:xfrm>
            <a:custGeom>
              <a:avLst/>
              <a:gdLst/>
              <a:ahLst/>
              <a:cxnLst/>
              <a:rect l="l" t="t" r="r" b="b"/>
              <a:pathLst>
                <a:path w="959484" h="3733800">
                  <a:moveTo>
                    <a:pt x="959342" y="0"/>
                  </a:moveTo>
                  <a:lnTo>
                    <a:pt x="898672" y="3968"/>
                  </a:lnTo>
                  <a:lnTo>
                    <a:pt x="839005" y="15718"/>
                  </a:lnTo>
                  <a:lnTo>
                    <a:pt x="780453" y="35011"/>
                  </a:lnTo>
                  <a:lnTo>
                    <a:pt x="723128" y="61612"/>
                  </a:lnTo>
                  <a:lnTo>
                    <a:pt x="667143" y="95285"/>
                  </a:lnTo>
                  <a:lnTo>
                    <a:pt x="612611" y="135792"/>
                  </a:lnTo>
                  <a:lnTo>
                    <a:pt x="559643" y="182898"/>
                  </a:lnTo>
                  <a:lnTo>
                    <a:pt x="508352" y="236367"/>
                  </a:lnTo>
                  <a:lnTo>
                    <a:pt x="483370" y="265413"/>
                  </a:lnTo>
                  <a:lnTo>
                    <a:pt x="458850" y="295961"/>
                  </a:lnTo>
                  <a:lnTo>
                    <a:pt x="434806" y="327982"/>
                  </a:lnTo>
                  <a:lnTo>
                    <a:pt x="411251" y="361445"/>
                  </a:lnTo>
                  <a:lnTo>
                    <a:pt x="388199" y="396322"/>
                  </a:lnTo>
                  <a:lnTo>
                    <a:pt x="365665" y="432583"/>
                  </a:lnTo>
                  <a:lnTo>
                    <a:pt x="343663" y="470197"/>
                  </a:lnTo>
                  <a:lnTo>
                    <a:pt x="322206" y="509137"/>
                  </a:lnTo>
                  <a:lnTo>
                    <a:pt x="301309" y="549371"/>
                  </a:lnTo>
                  <a:lnTo>
                    <a:pt x="280986" y="590872"/>
                  </a:lnTo>
                  <a:lnTo>
                    <a:pt x="261250" y="633608"/>
                  </a:lnTo>
                  <a:lnTo>
                    <a:pt x="242117" y="677551"/>
                  </a:lnTo>
                  <a:lnTo>
                    <a:pt x="223599" y="722670"/>
                  </a:lnTo>
                  <a:lnTo>
                    <a:pt x="205712" y="768938"/>
                  </a:lnTo>
                  <a:lnTo>
                    <a:pt x="188468" y="816323"/>
                  </a:lnTo>
                  <a:lnTo>
                    <a:pt x="171883" y="864796"/>
                  </a:lnTo>
                  <a:lnTo>
                    <a:pt x="155969" y="914328"/>
                  </a:lnTo>
                  <a:lnTo>
                    <a:pt x="140742" y="964890"/>
                  </a:lnTo>
                  <a:lnTo>
                    <a:pt x="126215" y="1016451"/>
                  </a:lnTo>
                  <a:lnTo>
                    <a:pt x="112402" y="1068982"/>
                  </a:lnTo>
                  <a:lnTo>
                    <a:pt x="99318" y="1122454"/>
                  </a:lnTo>
                  <a:lnTo>
                    <a:pt x="86976" y="1176837"/>
                  </a:lnTo>
                  <a:lnTo>
                    <a:pt x="75390" y="1232102"/>
                  </a:lnTo>
                  <a:lnTo>
                    <a:pt x="64575" y="1288219"/>
                  </a:lnTo>
                  <a:lnTo>
                    <a:pt x="54544" y="1345158"/>
                  </a:lnTo>
                  <a:lnTo>
                    <a:pt x="45312" y="1402890"/>
                  </a:lnTo>
                  <a:lnTo>
                    <a:pt x="36892" y="1461385"/>
                  </a:lnTo>
                  <a:lnTo>
                    <a:pt x="29299" y="1520614"/>
                  </a:lnTo>
                  <a:lnTo>
                    <a:pt x="22547" y="1580548"/>
                  </a:lnTo>
                  <a:lnTo>
                    <a:pt x="16649" y="1641156"/>
                  </a:lnTo>
                  <a:lnTo>
                    <a:pt x="11620" y="1702409"/>
                  </a:lnTo>
                  <a:lnTo>
                    <a:pt x="7474" y="1764278"/>
                  </a:lnTo>
                  <a:lnTo>
                    <a:pt x="4225" y="1826734"/>
                  </a:lnTo>
                  <a:lnTo>
                    <a:pt x="1887" y="1889745"/>
                  </a:lnTo>
                  <a:lnTo>
                    <a:pt x="474" y="1953284"/>
                  </a:lnTo>
                  <a:lnTo>
                    <a:pt x="0" y="2017320"/>
                  </a:lnTo>
                  <a:lnTo>
                    <a:pt x="397" y="2075479"/>
                  </a:lnTo>
                  <a:lnTo>
                    <a:pt x="1584" y="2133377"/>
                  </a:lnTo>
                  <a:lnTo>
                    <a:pt x="3552" y="2190985"/>
                  </a:lnTo>
                  <a:lnTo>
                    <a:pt x="6295" y="2248273"/>
                  </a:lnTo>
                  <a:lnTo>
                    <a:pt x="9803" y="2305210"/>
                  </a:lnTo>
                  <a:lnTo>
                    <a:pt x="14069" y="2361767"/>
                  </a:lnTo>
                  <a:lnTo>
                    <a:pt x="19085" y="2417915"/>
                  </a:lnTo>
                  <a:lnTo>
                    <a:pt x="24843" y="2473622"/>
                  </a:lnTo>
                  <a:lnTo>
                    <a:pt x="31335" y="2528861"/>
                  </a:lnTo>
                  <a:lnTo>
                    <a:pt x="38554" y="2583599"/>
                  </a:lnTo>
                  <a:lnTo>
                    <a:pt x="46491" y="2637809"/>
                  </a:lnTo>
                  <a:lnTo>
                    <a:pt x="55138" y="2691459"/>
                  </a:lnTo>
                  <a:lnTo>
                    <a:pt x="64488" y="2744520"/>
                  </a:lnTo>
                  <a:lnTo>
                    <a:pt x="74533" y="2796963"/>
                  </a:lnTo>
                  <a:lnTo>
                    <a:pt x="85265" y="2848757"/>
                  </a:lnTo>
                  <a:lnTo>
                    <a:pt x="96675" y="2899872"/>
                  </a:lnTo>
                  <a:lnTo>
                    <a:pt x="108757" y="2950279"/>
                  </a:lnTo>
                  <a:lnTo>
                    <a:pt x="121501" y="2999947"/>
                  </a:lnTo>
                  <a:lnTo>
                    <a:pt x="134901" y="3048848"/>
                  </a:lnTo>
                  <a:lnTo>
                    <a:pt x="148947" y="3096950"/>
                  </a:lnTo>
                  <a:lnTo>
                    <a:pt x="163634" y="3144225"/>
                  </a:lnTo>
                  <a:lnTo>
                    <a:pt x="178951" y="3190642"/>
                  </a:lnTo>
                  <a:lnTo>
                    <a:pt x="194893" y="3236172"/>
                  </a:lnTo>
                  <a:lnTo>
                    <a:pt x="211449" y="3280784"/>
                  </a:lnTo>
                  <a:lnTo>
                    <a:pt x="228614" y="3324449"/>
                  </a:lnTo>
                  <a:lnTo>
                    <a:pt x="246378" y="3367137"/>
                  </a:lnTo>
                  <a:lnTo>
                    <a:pt x="264735" y="3408817"/>
                  </a:lnTo>
                  <a:lnTo>
                    <a:pt x="283675" y="3449462"/>
                  </a:lnTo>
                  <a:lnTo>
                    <a:pt x="303191" y="3489039"/>
                  </a:lnTo>
                  <a:lnTo>
                    <a:pt x="323276" y="3527520"/>
                  </a:lnTo>
                  <a:lnTo>
                    <a:pt x="343921" y="3564875"/>
                  </a:lnTo>
                  <a:lnTo>
                    <a:pt x="365118" y="3601073"/>
                  </a:lnTo>
                  <a:lnTo>
                    <a:pt x="386860" y="3636086"/>
                  </a:lnTo>
                  <a:lnTo>
                    <a:pt x="409139" y="3669882"/>
                  </a:lnTo>
                  <a:lnTo>
                    <a:pt x="431946" y="3702433"/>
                  </a:lnTo>
                  <a:lnTo>
                    <a:pt x="455274" y="3733708"/>
                  </a:lnTo>
                </a:path>
              </a:pathLst>
            </a:custGeom>
            <a:ln w="20941">
              <a:solidFill>
                <a:srgbClr val="0079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 txBox="1"/>
          <p:nvPr/>
        </p:nvSpPr>
        <p:spPr>
          <a:xfrm>
            <a:off x="12992663" y="2727740"/>
            <a:ext cx="6159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Montería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105" name="object 105"/>
          <p:cNvGrpSpPr/>
          <p:nvPr/>
        </p:nvGrpSpPr>
        <p:grpSpPr>
          <a:xfrm>
            <a:off x="13254883" y="1039333"/>
            <a:ext cx="2269490" cy="5046345"/>
            <a:chOff x="13254883" y="1039333"/>
            <a:chExt cx="2269490" cy="5046345"/>
          </a:xfrm>
        </p:grpSpPr>
        <p:sp>
          <p:nvSpPr>
            <p:cNvPr id="106" name="object 106"/>
            <p:cNvSpPr/>
            <p:nvPr/>
          </p:nvSpPr>
          <p:spPr>
            <a:xfrm>
              <a:off x="13392471" y="1316190"/>
              <a:ext cx="844550" cy="4759325"/>
            </a:xfrm>
            <a:custGeom>
              <a:avLst/>
              <a:gdLst/>
              <a:ahLst/>
              <a:cxnLst/>
              <a:rect l="l" t="t" r="r" b="b"/>
              <a:pathLst>
                <a:path w="844550" h="4759325">
                  <a:moveTo>
                    <a:pt x="0" y="4758807"/>
                  </a:moveTo>
                  <a:lnTo>
                    <a:pt x="833377" y="0"/>
                  </a:lnTo>
                </a:path>
                <a:path w="844550" h="4759325">
                  <a:moveTo>
                    <a:pt x="540297" y="2837505"/>
                  </a:moveTo>
                  <a:lnTo>
                    <a:pt x="844058" y="13821"/>
                  </a:lnTo>
                </a:path>
              </a:pathLst>
            </a:custGeom>
            <a:ln w="20941">
              <a:solidFill>
                <a:srgbClr val="60D7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4843736" y="1049811"/>
              <a:ext cx="544830" cy="2802890"/>
            </a:xfrm>
            <a:custGeom>
              <a:avLst/>
              <a:gdLst/>
              <a:ahLst/>
              <a:cxnLst/>
              <a:rect l="l" t="t" r="r" b="b"/>
              <a:pathLst>
                <a:path w="544830" h="2802890">
                  <a:moveTo>
                    <a:pt x="0" y="0"/>
                  </a:moveTo>
                  <a:lnTo>
                    <a:pt x="544381" y="2802427"/>
                  </a:lnTo>
                </a:path>
              </a:pathLst>
            </a:custGeom>
            <a:ln w="20941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50215" y="3577273"/>
              <a:ext cx="273918" cy="273918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14780910" y="3851820"/>
              <a:ext cx="607060" cy="1674495"/>
            </a:xfrm>
            <a:custGeom>
              <a:avLst/>
              <a:gdLst/>
              <a:ahLst/>
              <a:cxnLst/>
              <a:rect l="l" t="t" r="r" b="b"/>
              <a:pathLst>
                <a:path w="607059" h="1674495">
                  <a:moveTo>
                    <a:pt x="0" y="1673980"/>
                  </a:moveTo>
                  <a:lnTo>
                    <a:pt x="606578" y="0"/>
                  </a:lnTo>
                </a:path>
              </a:pathLst>
            </a:custGeom>
            <a:ln w="20941">
              <a:solidFill>
                <a:srgbClr val="FF6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43323" y="5250939"/>
              <a:ext cx="275174" cy="273918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13392471" y="4153381"/>
              <a:ext cx="540385" cy="1921510"/>
            </a:xfrm>
            <a:custGeom>
              <a:avLst/>
              <a:gdLst/>
              <a:ahLst/>
              <a:cxnLst/>
              <a:rect l="l" t="t" r="r" b="b"/>
              <a:pathLst>
                <a:path w="540384" h="1921510">
                  <a:moveTo>
                    <a:pt x="540297" y="0"/>
                  </a:moveTo>
                  <a:lnTo>
                    <a:pt x="0" y="1921302"/>
                  </a:lnTo>
                </a:path>
              </a:pathLst>
            </a:custGeom>
            <a:ln w="2094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254883" y="5800032"/>
              <a:ext cx="273918" cy="273918"/>
            </a:xfrm>
            <a:prstGeom prst="rect">
              <a:avLst/>
            </a:prstGeom>
          </p:spPr>
        </p:pic>
      </p:grpSp>
      <p:sp>
        <p:nvSpPr>
          <p:cNvPr id="113" name="object 113"/>
          <p:cNvSpPr txBox="1"/>
          <p:nvPr/>
        </p:nvSpPr>
        <p:spPr>
          <a:xfrm>
            <a:off x="13512333" y="4979189"/>
            <a:ext cx="1767205" cy="1071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086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151515"/>
                </a:solidFill>
                <a:latin typeface="Verdana"/>
                <a:cs typeface="Verdana"/>
              </a:rPr>
              <a:t>PEI</a:t>
            </a:r>
            <a:endParaRPr sz="115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855"/>
              </a:spcBef>
            </a:pPr>
            <a:r>
              <a:rPr sz="1150" b="1" dirty="0">
                <a:solidFill>
                  <a:srgbClr val="151515"/>
                </a:solidFill>
                <a:latin typeface="Verdana"/>
                <a:cs typeface="Verdana"/>
              </a:rPr>
              <a:t>BOG</a:t>
            </a:r>
            <a:endParaRPr sz="11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50" dirty="0">
                <a:solidFill>
                  <a:srgbClr val="151515"/>
                </a:solidFill>
                <a:latin typeface="Verdana"/>
                <a:cs typeface="Verdana"/>
              </a:rPr>
              <a:t>CLO</a:t>
            </a:r>
            <a:endParaRPr sz="1150">
              <a:latin typeface="Verdana"/>
              <a:cs typeface="Verdana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13795182" y="1018391"/>
            <a:ext cx="1019810" cy="4212590"/>
            <a:chOff x="13795182" y="1018391"/>
            <a:chExt cx="1019810" cy="4212590"/>
          </a:xfrm>
        </p:grpSpPr>
        <p:sp>
          <p:nvSpPr>
            <p:cNvPr id="115" name="object 115"/>
            <p:cNvSpPr/>
            <p:nvPr/>
          </p:nvSpPr>
          <p:spPr>
            <a:xfrm>
              <a:off x="13954130" y="1091275"/>
              <a:ext cx="842644" cy="3061970"/>
            </a:xfrm>
            <a:custGeom>
              <a:avLst/>
              <a:gdLst/>
              <a:ahLst/>
              <a:cxnLst/>
              <a:rect l="l" t="t" r="r" b="b"/>
              <a:pathLst>
                <a:path w="842644" h="3061970">
                  <a:moveTo>
                    <a:pt x="0" y="3061582"/>
                  </a:moveTo>
                  <a:lnTo>
                    <a:pt x="842068" y="0"/>
                  </a:lnTo>
                </a:path>
              </a:pathLst>
            </a:custGeom>
            <a:ln w="2094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95182" y="3878834"/>
              <a:ext cx="273918" cy="273918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13926697" y="1028869"/>
              <a:ext cx="877569" cy="4124960"/>
            </a:xfrm>
            <a:custGeom>
              <a:avLst/>
              <a:gdLst/>
              <a:ahLst/>
              <a:cxnLst/>
              <a:rect l="l" t="t" r="r" b="b"/>
              <a:pathLst>
                <a:path w="877569" h="4124960">
                  <a:moveTo>
                    <a:pt x="877460" y="0"/>
                  </a:moveTo>
                  <a:lnTo>
                    <a:pt x="863182" y="41898"/>
                  </a:lnTo>
                  <a:lnTo>
                    <a:pt x="848117" y="88725"/>
                  </a:lnTo>
                  <a:lnTo>
                    <a:pt x="832296" y="140330"/>
                  </a:lnTo>
                  <a:lnTo>
                    <a:pt x="815752" y="196565"/>
                  </a:lnTo>
                  <a:lnTo>
                    <a:pt x="798518" y="257281"/>
                  </a:lnTo>
                  <a:lnTo>
                    <a:pt x="780626" y="322327"/>
                  </a:lnTo>
                  <a:lnTo>
                    <a:pt x="762109" y="391556"/>
                  </a:lnTo>
                  <a:lnTo>
                    <a:pt x="742999" y="464817"/>
                  </a:lnTo>
                  <a:lnTo>
                    <a:pt x="733231" y="502913"/>
                  </a:lnTo>
                  <a:lnTo>
                    <a:pt x="723328" y="541961"/>
                  </a:lnTo>
                  <a:lnTo>
                    <a:pt x="713293" y="581942"/>
                  </a:lnTo>
                  <a:lnTo>
                    <a:pt x="703130" y="622839"/>
                  </a:lnTo>
                  <a:lnTo>
                    <a:pt x="692843" y="664632"/>
                  </a:lnTo>
                  <a:lnTo>
                    <a:pt x="682437" y="707302"/>
                  </a:lnTo>
                  <a:lnTo>
                    <a:pt x="671914" y="750831"/>
                  </a:lnTo>
                  <a:lnTo>
                    <a:pt x="661280" y="795200"/>
                  </a:lnTo>
                  <a:lnTo>
                    <a:pt x="650539" y="840391"/>
                  </a:lnTo>
                  <a:lnTo>
                    <a:pt x="639694" y="886385"/>
                  </a:lnTo>
                  <a:lnTo>
                    <a:pt x="628750" y="933162"/>
                  </a:lnTo>
                  <a:lnTo>
                    <a:pt x="617710" y="980706"/>
                  </a:lnTo>
                  <a:lnTo>
                    <a:pt x="606580" y="1028996"/>
                  </a:lnTo>
                  <a:lnTo>
                    <a:pt x="595362" y="1078015"/>
                  </a:lnTo>
                  <a:lnTo>
                    <a:pt x="584060" y="1127743"/>
                  </a:lnTo>
                  <a:lnTo>
                    <a:pt x="572680" y="1178162"/>
                  </a:lnTo>
                  <a:lnTo>
                    <a:pt x="561225" y="1229254"/>
                  </a:lnTo>
                  <a:lnTo>
                    <a:pt x="549699" y="1280999"/>
                  </a:lnTo>
                  <a:lnTo>
                    <a:pt x="538106" y="1333379"/>
                  </a:lnTo>
                  <a:lnTo>
                    <a:pt x="526450" y="1386375"/>
                  </a:lnTo>
                  <a:lnTo>
                    <a:pt x="514735" y="1439969"/>
                  </a:lnTo>
                  <a:lnTo>
                    <a:pt x="502966" y="1494142"/>
                  </a:lnTo>
                  <a:lnTo>
                    <a:pt x="491146" y="1548875"/>
                  </a:lnTo>
                  <a:lnTo>
                    <a:pt x="479280" y="1604150"/>
                  </a:lnTo>
                  <a:lnTo>
                    <a:pt x="467371" y="1659948"/>
                  </a:lnTo>
                  <a:lnTo>
                    <a:pt x="455423" y="1716250"/>
                  </a:lnTo>
                  <a:lnTo>
                    <a:pt x="443442" y="1773038"/>
                  </a:lnTo>
                  <a:lnTo>
                    <a:pt x="431430" y="1830293"/>
                  </a:lnTo>
                  <a:lnTo>
                    <a:pt x="419392" y="1887996"/>
                  </a:lnTo>
                  <a:lnTo>
                    <a:pt x="407332" y="1946129"/>
                  </a:lnTo>
                  <a:lnTo>
                    <a:pt x="395253" y="2004673"/>
                  </a:lnTo>
                  <a:lnTo>
                    <a:pt x="383161" y="2063609"/>
                  </a:lnTo>
                  <a:lnTo>
                    <a:pt x="371059" y="2122919"/>
                  </a:lnTo>
                  <a:lnTo>
                    <a:pt x="358951" y="2182585"/>
                  </a:lnTo>
                  <a:lnTo>
                    <a:pt x="346841" y="2242586"/>
                  </a:lnTo>
                  <a:lnTo>
                    <a:pt x="334733" y="2302906"/>
                  </a:lnTo>
                  <a:lnTo>
                    <a:pt x="322632" y="2363524"/>
                  </a:lnTo>
                  <a:lnTo>
                    <a:pt x="310541" y="2424423"/>
                  </a:lnTo>
                  <a:lnTo>
                    <a:pt x="298465" y="2485584"/>
                  </a:lnTo>
                  <a:lnTo>
                    <a:pt x="286407" y="2546987"/>
                  </a:lnTo>
                  <a:lnTo>
                    <a:pt x="274372" y="2608616"/>
                  </a:lnTo>
                  <a:lnTo>
                    <a:pt x="262363" y="2670450"/>
                  </a:lnTo>
                  <a:lnTo>
                    <a:pt x="250385" y="2732471"/>
                  </a:lnTo>
                  <a:lnTo>
                    <a:pt x="238442" y="2794661"/>
                  </a:lnTo>
                  <a:lnTo>
                    <a:pt x="226538" y="2857000"/>
                  </a:lnTo>
                  <a:lnTo>
                    <a:pt x="214677" y="2919471"/>
                  </a:lnTo>
                  <a:lnTo>
                    <a:pt x="202862" y="2982054"/>
                  </a:lnTo>
                  <a:lnTo>
                    <a:pt x="191099" y="3044731"/>
                  </a:lnTo>
                  <a:lnTo>
                    <a:pt x="179391" y="3107483"/>
                  </a:lnTo>
                  <a:lnTo>
                    <a:pt x="167742" y="3170292"/>
                  </a:lnTo>
                  <a:lnTo>
                    <a:pt x="156156" y="3233139"/>
                  </a:lnTo>
                  <a:lnTo>
                    <a:pt x="144638" y="3296004"/>
                  </a:lnTo>
                  <a:lnTo>
                    <a:pt x="133191" y="3358871"/>
                  </a:lnTo>
                  <a:lnTo>
                    <a:pt x="121820" y="3421719"/>
                  </a:lnTo>
                  <a:lnTo>
                    <a:pt x="110528" y="3484531"/>
                  </a:lnTo>
                  <a:lnTo>
                    <a:pt x="99319" y="3547287"/>
                  </a:lnTo>
                  <a:lnTo>
                    <a:pt x="88199" y="3609969"/>
                  </a:lnTo>
                  <a:lnTo>
                    <a:pt x="77170" y="3672558"/>
                  </a:lnTo>
                  <a:lnTo>
                    <a:pt x="68119" y="3724224"/>
                  </a:lnTo>
                  <a:lnTo>
                    <a:pt x="59184" y="3775552"/>
                  </a:lnTo>
                  <a:lnTo>
                    <a:pt x="50368" y="3826530"/>
                  </a:lnTo>
                  <a:lnTo>
                    <a:pt x="41671" y="3877147"/>
                  </a:lnTo>
                  <a:lnTo>
                    <a:pt x="33094" y="3927389"/>
                  </a:lnTo>
                  <a:lnTo>
                    <a:pt x="24637" y="3977245"/>
                  </a:lnTo>
                  <a:lnTo>
                    <a:pt x="16302" y="4026703"/>
                  </a:lnTo>
                  <a:lnTo>
                    <a:pt x="8089" y="4075751"/>
                  </a:lnTo>
                  <a:lnTo>
                    <a:pt x="0" y="4124377"/>
                  </a:lnTo>
                </a:path>
              </a:pathLst>
            </a:custGeom>
            <a:ln w="20941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800208" y="4956917"/>
              <a:ext cx="273918" cy="273918"/>
            </a:xfrm>
            <a:prstGeom prst="rect">
              <a:avLst/>
            </a:prstGeom>
          </p:spPr>
        </p:pic>
      </p:grpSp>
      <p:sp>
        <p:nvSpPr>
          <p:cNvPr id="119" name="object 119"/>
          <p:cNvSpPr txBox="1"/>
          <p:nvPr/>
        </p:nvSpPr>
        <p:spPr>
          <a:xfrm>
            <a:off x="14906845" y="944757"/>
            <a:ext cx="80962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Santa</a:t>
            </a:r>
            <a:r>
              <a:rPr sz="1150" spc="-60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Marta</a:t>
            </a:r>
            <a:endParaRPr sz="1150">
              <a:latin typeface="Segoe UI"/>
              <a:cs typeface="Segoe UI"/>
            </a:endParaRPr>
          </a:p>
        </p:txBody>
      </p:sp>
      <p:pic>
        <p:nvPicPr>
          <p:cNvPr id="120" name="object 1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770441" y="992849"/>
            <a:ext cx="125231" cy="123975"/>
          </a:xfrm>
          <a:prstGeom prst="rect">
            <a:avLst/>
          </a:prstGeom>
        </p:spPr>
      </p:pic>
      <p:grpSp>
        <p:nvGrpSpPr>
          <p:cNvPr id="121" name="object 121"/>
          <p:cNvGrpSpPr/>
          <p:nvPr/>
        </p:nvGrpSpPr>
        <p:grpSpPr>
          <a:xfrm>
            <a:off x="6234784" y="8758791"/>
            <a:ext cx="2668270" cy="2289810"/>
            <a:chOff x="6234784" y="8758791"/>
            <a:chExt cx="2668270" cy="2289810"/>
          </a:xfrm>
        </p:grpSpPr>
        <p:pic>
          <p:nvPicPr>
            <p:cNvPr id="122" name="object 1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34784" y="9516778"/>
              <a:ext cx="1912402" cy="1531681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6447761" y="8769785"/>
              <a:ext cx="2444115" cy="1241425"/>
            </a:xfrm>
            <a:custGeom>
              <a:avLst/>
              <a:gdLst/>
              <a:ahLst/>
              <a:cxnLst/>
              <a:rect l="l" t="t" r="r" b="b"/>
              <a:pathLst>
                <a:path w="2444115" h="1241425">
                  <a:moveTo>
                    <a:pt x="2371446" y="1175566"/>
                  </a:moveTo>
                  <a:lnTo>
                    <a:pt x="95285" y="1175566"/>
                  </a:lnTo>
                  <a:lnTo>
                    <a:pt x="34030" y="1235983"/>
                  </a:lnTo>
                  <a:lnTo>
                    <a:pt x="23140" y="1240904"/>
                  </a:lnTo>
                  <a:lnTo>
                    <a:pt x="12041" y="1239229"/>
                  </a:lnTo>
                  <a:lnTo>
                    <a:pt x="3455" y="1232004"/>
                  </a:lnTo>
                  <a:lnTo>
                    <a:pt x="0" y="1220486"/>
                  </a:lnTo>
                  <a:lnTo>
                    <a:pt x="0" y="72249"/>
                  </a:lnTo>
                  <a:lnTo>
                    <a:pt x="5654" y="44082"/>
                  </a:lnTo>
                  <a:lnTo>
                    <a:pt x="21151" y="21151"/>
                  </a:lnTo>
                  <a:lnTo>
                    <a:pt x="44082" y="5654"/>
                  </a:lnTo>
                  <a:lnTo>
                    <a:pt x="72249" y="0"/>
                  </a:lnTo>
                  <a:lnTo>
                    <a:pt x="2371446" y="0"/>
                  </a:lnTo>
                  <a:lnTo>
                    <a:pt x="2399612" y="5654"/>
                  </a:lnTo>
                  <a:lnTo>
                    <a:pt x="2422544" y="21151"/>
                  </a:lnTo>
                  <a:lnTo>
                    <a:pt x="2438040" y="44082"/>
                  </a:lnTo>
                  <a:lnTo>
                    <a:pt x="2443695" y="72249"/>
                  </a:lnTo>
                  <a:lnTo>
                    <a:pt x="2443695" y="1103421"/>
                  </a:lnTo>
                  <a:lnTo>
                    <a:pt x="2438040" y="1131483"/>
                  </a:lnTo>
                  <a:lnTo>
                    <a:pt x="2422544" y="1154415"/>
                  </a:lnTo>
                  <a:lnTo>
                    <a:pt x="2399612" y="1169912"/>
                  </a:lnTo>
                  <a:lnTo>
                    <a:pt x="2371446" y="1175566"/>
                  </a:lnTo>
                  <a:close/>
                </a:path>
              </a:pathLst>
            </a:custGeom>
            <a:ln w="21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95709" y="8894598"/>
              <a:ext cx="1899313" cy="25884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21880" y="9125795"/>
              <a:ext cx="1448542" cy="258840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54980" y="9355736"/>
              <a:ext cx="2181923" cy="258840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34661" y="9585635"/>
              <a:ext cx="1786751" cy="2590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28123" y="0"/>
            <a:ext cx="9567545" cy="11130280"/>
            <a:chOff x="10328123" y="0"/>
            <a:chExt cx="9567545" cy="11130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39663" y="0"/>
              <a:ext cx="8855855" cy="111301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613525" y="1809369"/>
              <a:ext cx="2827655" cy="1125855"/>
            </a:xfrm>
            <a:custGeom>
              <a:avLst/>
              <a:gdLst/>
              <a:ahLst/>
              <a:cxnLst/>
              <a:rect l="l" t="t" r="r" b="b"/>
              <a:pathLst>
                <a:path w="2827655" h="1125855">
                  <a:moveTo>
                    <a:pt x="2639500" y="0"/>
                  </a:moveTo>
                  <a:lnTo>
                    <a:pt x="187638" y="0"/>
                  </a:lnTo>
                  <a:lnTo>
                    <a:pt x="137745" y="6700"/>
                  </a:lnTo>
                  <a:lnTo>
                    <a:pt x="92919" y="25611"/>
                  </a:lnTo>
                  <a:lnTo>
                    <a:pt x="54945" y="54945"/>
                  </a:lnTo>
                  <a:lnTo>
                    <a:pt x="25611" y="92919"/>
                  </a:lnTo>
                  <a:lnTo>
                    <a:pt x="6700" y="137745"/>
                  </a:lnTo>
                  <a:lnTo>
                    <a:pt x="0" y="187638"/>
                  </a:lnTo>
                  <a:lnTo>
                    <a:pt x="0" y="938191"/>
                  </a:lnTo>
                  <a:lnTo>
                    <a:pt x="6700" y="988084"/>
                  </a:lnTo>
                  <a:lnTo>
                    <a:pt x="25611" y="1032910"/>
                  </a:lnTo>
                  <a:lnTo>
                    <a:pt x="54945" y="1070883"/>
                  </a:lnTo>
                  <a:lnTo>
                    <a:pt x="92919" y="1100218"/>
                  </a:lnTo>
                  <a:lnTo>
                    <a:pt x="137745" y="1119129"/>
                  </a:lnTo>
                  <a:lnTo>
                    <a:pt x="187638" y="1125829"/>
                  </a:lnTo>
                  <a:lnTo>
                    <a:pt x="2639500" y="1125829"/>
                  </a:lnTo>
                  <a:lnTo>
                    <a:pt x="2689393" y="1119129"/>
                  </a:lnTo>
                  <a:lnTo>
                    <a:pt x="2734219" y="1100218"/>
                  </a:lnTo>
                  <a:lnTo>
                    <a:pt x="2772193" y="1070883"/>
                  </a:lnTo>
                  <a:lnTo>
                    <a:pt x="2801528" y="1032910"/>
                  </a:lnTo>
                  <a:lnTo>
                    <a:pt x="2820438" y="988084"/>
                  </a:lnTo>
                  <a:lnTo>
                    <a:pt x="2827139" y="938191"/>
                  </a:lnTo>
                  <a:lnTo>
                    <a:pt x="2827139" y="187638"/>
                  </a:lnTo>
                  <a:lnTo>
                    <a:pt x="2820438" y="137745"/>
                  </a:lnTo>
                  <a:lnTo>
                    <a:pt x="2801528" y="92919"/>
                  </a:lnTo>
                  <a:lnTo>
                    <a:pt x="2772193" y="54945"/>
                  </a:lnTo>
                  <a:lnTo>
                    <a:pt x="2734219" y="25611"/>
                  </a:lnTo>
                  <a:lnTo>
                    <a:pt x="2689393" y="6700"/>
                  </a:lnTo>
                  <a:lnTo>
                    <a:pt x="263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613525" y="1809369"/>
              <a:ext cx="2827655" cy="1125855"/>
            </a:xfrm>
            <a:custGeom>
              <a:avLst/>
              <a:gdLst/>
              <a:ahLst/>
              <a:cxnLst/>
              <a:rect l="l" t="t" r="r" b="b"/>
              <a:pathLst>
                <a:path w="2827655" h="1125855">
                  <a:moveTo>
                    <a:pt x="0" y="187638"/>
                  </a:moveTo>
                  <a:lnTo>
                    <a:pt x="6700" y="137745"/>
                  </a:lnTo>
                  <a:lnTo>
                    <a:pt x="25611" y="92919"/>
                  </a:lnTo>
                  <a:lnTo>
                    <a:pt x="54945" y="54945"/>
                  </a:lnTo>
                  <a:lnTo>
                    <a:pt x="92919" y="25611"/>
                  </a:lnTo>
                  <a:lnTo>
                    <a:pt x="137745" y="6700"/>
                  </a:lnTo>
                  <a:lnTo>
                    <a:pt x="187638" y="0"/>
                  </a:lnTo>
                  <a:lnTo>
                    <a:pt x="2639500" y="0"/>
                  </a:lnTo>
                  <a:lnTo>
                    <a:pt x="2689393" y="6700"/>
                  </a:lnTo>
                  <a:lnTo>
                    <a:pt x="2734219" y="25611"/>
                  </a:lnTo>
                  <a:lnTo>
                    <a:pt x="2772193" y="54945"/>
                  </a:lnTo>
                  <a:lnTo>
                    <a:pt x="2801528" y="92919"/>
                  </a:lnTo>
                  <a:lnTo>
                    <a:pt x="2820438" y="137745"/>
                  </a:lnTo>
                  <a:lnTo>
                    <a:pt x="2827139" y="187638"/>
                  </a:lnTo>
                  <a:lnTo>
                    <a:pt x="2827139" y="938191"/>
                  </a:lnTo>
                  <a:lnTo>
                    <a:pt x="2820438" y="988084"/>
                  </a:lnTo>
                  <a:lnTo>
                    <a:pt x="2801528" y="1032910"/>
                  </a:lnTo>
                  <a:lnTo>
                    <a:pt x="2772193" y="1070883"/>
                  </a:lnTo>
                  <a:lnTo>
                    <a:pt x="2734219" y="1100218"/>
                  </a:lnTo>
                  <a:lnTo>
                    <a:pt x="2689393" y="1119129"/>
                  </a:lnTo>
                  <a:lnTo>
                    <a:pt x="2639500" y="1125829"/>
                  </a:lnTo>
                  <a:lnTo>
                    <a:pt x="187638" y="1125829"/>
                  </a:lnTo>
                  <a:lnTo>
                    <a:pt x="137745" y="1119129"/>
                  </a:lnTo>
                  <a:lnTo>
                    <a:pt x="92919" y="1100218"/>
                  </a:lnTo>
                  <a:lnTo>
                    <a:pt x="54945" y="1070883"/>
                  </a:lnTo>
                  <a:lnTo>
                    <a:pt x="25611" y="1032910"/>
                  </a:lnTo>
                  <a:lnTo>
                    <a:pt x="6700" y="988084"/>
                  </a:lnTo>
                  <a:lnTo>
                    <a:pt x="0" y="938191"/>
                  </a:lnTo>
                  <a:lnTo>
                    <a:pt x="0" y="187638"/>
                  </a:lnTo>
                  <a:close/>
                </a:path>
              </a:pathLst>
            </a:custGeom>
            <a:ln w="10470">
              <a:solidFill>
                <a:srgbClr val="1515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488860" y="1983395"/>
              <a:ext cx="788670" cy="635"/>
            </a:xfrm>
            <a:custGeom>
              <a:avLst/>
              <a:gdLst/>
              <a:ahLst/>
              <a:cxnLst/>
              <a:rect l="l" t="t" r="r" b="b"/>
              <a:pathLst>
                <a:path w="788669" h="635">
                  <a:moveTo>
                    <a:pt x="0" y="0"/>
                  </a:moveTo>
                  <a:lnTo>
                    <a:pt x="788248" y="523"/>
                  </a:lnTo>
                </a:path>
              </a:pathLst>
            </a:custGeom>
            <a:ln w="20941">
              <a:solidFill>
                <a:srgbClr val="F91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488860" y="2179410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E4B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488860" y="2372912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45AA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488860" y="2547566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488860" y="2729759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BE0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332250" y="10733076"/>
              <a:ext cx="3575050" cy="0"/>
            </a:xfrm>
            <a:custGeom>
              <a:avLst/>
              <a:gdLst/>
              <a:ahLst/>
              <a:cxnLst/>
              <a:rect l="l" t="t" r="r" b="b"/>
              <a:pathLst>
                <a:path w="3575050">
                  <a:moveTo>
                    <a:pt x="0" y="0"/>
                  </a:moveTo>
                  <a:lnTo>
                    <a:pt x="3574760" y="0"/>
                  </a:lnTo>
                </a:path>
              </a:pathLst>
            </a:custGeom>
            <a:ln w="7853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555280" y="9470915"/>
              <a:ext cx="3129280" cy="907415"/>
            </a:xfrm>
            <a:custGeom>
              <a:avLst/>
              <a:gdLst/>
              <a:ahLst/>
              <a:cxnLst/>
              <a:rect l="l" t="t" r="r" b="b"/>
              <a:pathLst>
                <a:path w="3129280" h="907415">
                  <a:moveTo>
                    <a:pt x="0" y="907197"/>
                  </a:moveTo>
                  <a:lnTo>
                    <a:pt x="447316" y="772751"/>
                  </a:lnTo>
                  <a:lnTo>
                    <a:pt x="893375" y="511398"/>
                  </a:lnTo>
                  <a:lnTo>
                    <a:pt x="1340692" y="183449"/>
                  </a:lnTo>
                  <a:lnTo>
                    <a:pt x="1788008" y="0"/>
                  </a:lnTo>
                  <a:lnTo>
                    <a:pt x="2234068" y="89211"/>
                  </a:lnTo>
                  <a:lnTo>
                    <a:pt x="2681384" y="89211"/>
                  </a:lnTo>
                  <a:lnTo>
                    <a:pt x="3128700" y="66594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528265" y="1035109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8"/>
                  </a:lnTo>
                  <a:lnTo>
                    <a:pt x="7735" y="45045"/>
                  </a:lnTo>
                  <a:lnTo>
                    <a:pt x="16123" y="50700"/>
                  </a:lnTo>
                  <a:lnTo>
                    <a:pt x="26386" y="52773"/>
                  </a:lnTo>
                  <a:lnTo>
                    <a:pt x="36649" y="50700"/>
                  </a:lnTo>
                  <a:lnTo>
                    <a:pt x="45037" y="45045"/>
                  </a:lnTo>
                  <a:lnTo>
                    <a:pt x="50697" y="36658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528265" y="1035109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58"/>
                  </a:lnTo>
                  <a:lnTo>
                    <a:pt x="45037" y="45045"/>
                  </a:lnTo>
                  <a:lnTo>
                    <a:pt x="36649" y="50700"/>
                  </a:lnTo>
                  <a:lnTo>
                    <a:pt x="26386" y="52773"/>
                  </a:lnTo>
                  <a:lnTo>
                    <a:pt x="16123" y="50700"/>
                  </a:lnTo>
                  <a:lnTo>
                    <a:pt x="7735" y="45045"/>
                  </a:lnTo>
                  <a:lnTo>
                    <a:pt x="2076" y="36658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975162" y="10218327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1"/>
                  </a:lnTo>
                  <a:lnTo>
                    <a:pt x="7735" y="45011"/>
                  </a:lnTo>
                  <a:lnTo>
                    <a:pt x="16123" y="50652"/>
                  </a:lnTo>
                  <a:lnTo>
                    <a:pt x="26386" y="52720"/>
                  </a:lnTo>
                  <a:lnTo>
                    <a:pt x="36649" y="50652"/>
                  </a:lnTo>
                  <a:lnTo>
                    <a:pt x="45037" y="45011"/>
                  </a:lnTo>
                  <a:lnTo>
                    <a:pt x="50697" y="36641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975162" y="10218327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1"/>
                  </a:lnTo>
                  <a:lnTo>
                    <a:pt x="45037" y="45011"/>
                  </a:lnTo>
                  <a:lnTo>
                    <a:pt x="36649" y="50652"/>
                  </a:lnTo>
                  <a:lnTo>
                    <a:pt x="26386" y="52720"/>
                  </a:lnTo>
                  <a:lnTo>
                    <a:pt x="16123" y="50652"/>
                  </a:lnTo>
                  <a:lnTo>
                    <a:pt x="7735" y="45011"/>
                  </a:lnTo>
                  <a:lnTo>
                    <a:pt x="2076" y="36641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22479" y="995697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422479" y="995697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869795" y="962776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869795" y="962776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315855" y="944431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315855" y="944431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763171" y="953353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763171" y="953353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209231" y="953353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209231" y="953353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656547" y="951091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656547" y="951091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555280" y="9119540"/>
              <a:ext cx="3129280" cy="635635"/>
            </a:xfrm>
            <a:custGeom>
              <a:avLst/>
              <a:gdLst/>
              <a:ahLst/>
              <a:cxnLst/>
              <a:rect l="l" t="t" r="r" b="b"/>
              <a:pathLst>
                <a:path w="3129280" h="635634">
                  <a:moveTo>
                    <a:pt x="0" y="635346"/>
                  </a:moveTo>
                  <a:lnTo>
                    <a:pt x="49666" y="627852"/>
                  </a:lnTo>
                  <a:lnTo>
                    <a:pt x="99333" y="622100"/>
                  </a:lnTo>
                  <a:lnTo>
                    <a:pt x="149000" y="617220"/>
                  </a:lnTo>
                  <a:lnTo>
                    <a:pt x="198667" y="612339"/>
                  </a:lnTo>
                  <a:lnTo>
                    <a:pt x="248334" y="606588"/>
                  </a:lnTo>
                  <a:lnTo>
                    <a:pt x="298001" y="599093"/>
                  </a:lnTo>
                  <a:lnTo>
                    <a:pt x="347668" y="588985"/>
                  </a:lnTo>
                  <a:lnTo>
                    <a:pt x="397335" y="575392"/>
                  </a:lnTo>
                  <a:lnTo>
                    <a:pt x="447002" y="557442"/>
                  </a:lnTo>
                  <a:lnTo>
                    <a:pt x="487612" y="538151"/>
                  </a:lnTo>
                  <a:lnTo>
                    <a:pt x="528227" y="514373"/>
                  </a:lnTo>
                  <a:lnTo>
                    <a:pt x="568847" y="487136"/>
                  </a:lnTo>
                  <a:lnTo>
                    <a:pt x="609470" y="457467"/>
                  </a:lnTo>
                  <a:lnTo>
                    <a:pt x="650097" y="426395"/>
                  </a:lnTo>
                  <a:lnTo>
                    <a:pt x="690726" y="394947"/>
                  </a:lnTo>
                  <a:lnTo>
                    <a:pt x="731358" y="364150"/>
                  </a:lnTo>
                  <a:lnTo>
                    <a:pt x="771991" y="335032"/>
                  </a:lnTo>
                  <a:lnTo>
                    <a:pt x="812627" y="308620"/>
                  </a:lnTo>
                  <a:lnTo>
                    <a:pt x="853263" y="285943"/>
                  </a:lnTo>
                  <a:lnTo>
                    <a:pt x="893899" y="268027"/>
                  </a:lnTo>
                  <a:lnTo>
                    <a:pt x="943566" y="253322"/>
                  </a:lnTo>
                  <a:lnTo>
                    <a:pt x="993233" y="245116"/>
                  </a:lnTo>
                  <a:lnTo>
                    <a:pt x="1042900" y="241668"/>
                  </a:lnTo>
                  <a:lnTo>
                    <a:pt x="1092567" y="241239"/>
                  </a:lnTo>
                  <a:lnTo>
                    <a:pt x="1142233" y="242092"/>
                  </a:lnTo>
                  <a:lnTo>
                    <a:pt x="1191900" y="242486"/>
                  </a:lnTo>
                  <a:lnTo>
                    <a:pt x="1241567" y="240682"/>
                  </a:lnTo>
                  <a:lnTo>
                    <a:pt x="1291234" y="234942"/>
                  </a:lnTo>
                  <a:lnTo>
                    <a:pt x="1340901" y="223526"/>
                  </a:lnTo>
                  <a:lnTo>
                    <a:pt x="1385598" y="206855"/>
                  </a:lnTo>
                  <a:lnTo>
                    <a:pt x="1430291" y="184623"/>
                  </a:lnTo>
                  <a:lnTo>
                    <a:pt x="1474979" y="158449"/>
                  </a:lnTo>
                  <a:lnTo>
                    <a:pt x="1519665" y="129953"/>
                  </a:lnTo>
                  <a:lnTo>
                    <a:pt x="1564350" y="100755"/>
                  </a:lnTo>
                  <a:lnTo>
                    <a:pt x="1609034" y="72474"/>
                  </a:lnTo>
                  <a:lnTo>
                    <a:pt x="1653720" y="46730"/>
                  </a:lnTo>
                  <a:lnTo>
                    <a:pt x="1698409" y="25142"/>
                  </a:lnTo>
                  <a:lnTo>
                    <a:pt x="1743101" y="9331"/>
                  </a:lnTo>
                  <a:lnTo>
                    <a:pt x="1787798" y="915"/>
                  </a:lnTo>
                  <a:lnTo>
                    <a:pt x="1832499" y="0"/>
                  </a:lnTo>
                  <a:lnTo>
                    <a:pt x="1877199" y="4963"/>
                  </a:lnTo>
                  <a:lnTo>
                    <a:pt x="1921899" y="14838"/>
                  </a:lnTo>
                  <a:lnTo>
                    <a:pt x="1966599" y="28653"/>
                  </a:lnTo>
                  <a:lnTo>
                    <a:pt x="2011300" y="45442"/>
                  </a:lnTo>
                  <a:lnTo>
                    <a:pt x="2056000" y="64235"/>
                  </a:lnTo>
                  <a:lnTo>
                    <a:pt x="2100700" y="84064"/>
                  </a:lnTo>
                  <a:lnTo>
                    <a:pt x="2145400" y="103958"/>
                  </a:lnTo>
                  <a:lnTo>
                    <a:pt x="2190100" y="122951"/>
                  </a:lnTo>
                  <a:lnTo>
                    <a:pt x="2234801" y="140073"/>
                  </a:lnTo>
                  <a:lnTo>
                    <a:pt x="2279501" y="157533"/>
                  </a:lnTo>
                  <a:lnTo>
                    <a:pt x="2324200" y="177564"/>
                  </a:lnTo>
                  <a:lnTo>
                    <a:pt x="2368898" y="199229"/>
                  </a:lnTo>
                  <a:lnTo>
                    <a:pt x="2413595" y="221593"/>
                  </a:lnTo>
                  <a:lnTo>
                    <a:pt x="2458289" y="243722"/>
                  </a:lnTo>
                  <a:lnTo>
                    <a:pt x="2502979" y="264678"/>
                  </a:lnTo>
                  <a:lnTo>
                    <a:pt x="2547666" y="283528"/>
                  </a:lnTo>
                  <a:lnTo>
                    <a:pt x="2592349" y="299334"/>
                  </a:lnTo>
                  <a:lnTo>
                    <a:pt x="2637026" y="311163"/>
                  </a:lnTo>
                  <a:lnTo>
                    <a:pt x="2681698" y="318078"/>
                  </a:lnTo>
                  <a:lnTo>
                    <a:pt x="2731365" y="319541"/>
                  </a:lnTo>
                  <a:lnTo>
                    <a:pt x="2781032" y="315393"/>
                  </a:lnTo>
                  <a:lnTo>
                    <a:pt x="2830699" y="306758"/>
                  </a:lnTo>
                  <a:lnTo>
                    <a:pt x="2880366" y="294756"/>
                  </a:lnTo>
                  <a:lnTo>
                    <a:pt x="2930032" y="280510"/>
                  </a:lnTo>
                  <a:lnTo>
                    <a:pt x="2979699" y="265142"/>
                  </a:lnTo>
                  <a:lnTo>
                    <a:pt x="3029366" y="249774"/>
                  </a:lnTo>
                  <a:lnTo>
                    <a:pt x="3079033" y="235528"/>
                  </a:lnTo>
                  <a:lnTo>
                    <a:pt x="3128700" y="223526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529103" y="972828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529103" y="972828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975162" y="965038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975162" y="965038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422479" y="9361390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422479" y="9361390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869795" y="931615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869795" y="931615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315855" y="909375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2315855" y="909375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2763171" y="923322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2763171" y="923322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209231" y="9411650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3209231" y="9411650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3656547" y="931615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3656547" y="931615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457735" y="955856"/>
            <a:ext cx="7010400" cy="490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050" b="1" spc="-165" dirty="0">
                <a:latin typeface="Arial"/>
                <a:cs typeface="Arial"/>
              </a:rPr>
              <a:t>Augus</a:t>
            </a:r>
            <a:r>
              <a:rPr sz="3050" b="1" spc="-85" dirty="0">
                <a:latin typeface="Arial"/>
                <a:cs typeface="Arial"/>
              </a:rPr>
              <a:t>t</a:t>
            </a:r>
            <a:r>
              <a:rPr sz="3050" b="1" spc="-225" dirty="0">
                <a:latin typeface="Arial"/>
                <a:cs typeface="Arial"/>
              </a:rPr>
              <a:t> </a:t>
            </a:r>
            <a:r>
              <a:rPr sz="3050" spc="65" dirty="0"/>
              <a:t>Freq</a:t>
            </a:r>
            <a:r>
              <a:rPr sz="3050" spc="10" dirty="0"/>
              <a:t>uenci</a:t>
            </a:r>
            <a:r>
              <a:rPr sz="3050" dirty="0"/>
              <a:t>e</a:t>
            </a:r>
            <a:r>
              <a:rPr sz="3050" spc="-40" dirty="0"/>
              <a:t>s</a:t>
            </a:r>
            <a:r>
              <a:rPr sz="3050" spc="-330" dirty="0"/>
              <a:t> </a:t>
            </a:r>
            <a:r>
              <a:rPr sz="3050" spc="-55" dirty="0"/>
              <a:t>-</a:t>
            </a:r>
            <a:r>
              <a:rPr sz="3050" spc="-360" dirty="0"/>
              <a:t> </a:t>
            </a:r>
            <a:r>
              <a:rPr sz="3050" spc="45" dirty="0"/>
              <a:t>Domestic</a:t>
            </a:r>
            <a:r>
              <a:rPr sz="3050" spc="-365" dirty="0"/>
              <a:t> </a:t>
            </a:r>
            <a:r>
              <a:rPr sz="3050" spc="50" dirty="0"/>
              <a:t>Colombia</a:t>
            </a:r>
            <a:endParaRPr sz="3050">
              <a:latin typeface="Arial"/>
              <a:cs typeface="Arial"/>
            </a:endParaRPr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406343" y="1497022"/>
          <a:ext cx="4680585" cy="9331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3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9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1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36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3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12395">
                        <a:lnSpc>
                          <a:spcPct val="100000"/>
                        </a:lnSpc>
                      </a:pPr>
                      <a:r>
                        <a:rPr sz="16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Region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06375" marR="25400" indent="-175260">
                        <a:lnSpc>
                          <a:spcPts val="2970"/>
                        </a:lnSpc>
                      </a:pP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6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na  </a:t>
                      </a:r>
                      <a:r>
                        <a:rPr sz="16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19075" marR="212090" indent="9271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 </a:t>
                      </a:r>
                      <a:r>
                        <a:rPr sz="16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16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ek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314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87960" marR="177165" indent="-254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  Fr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q.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314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125">
                <a:tc rowSpan="2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1700" b="1" spc="-45" dirty="0">
                          <a:latin typeface="Arial"/>
                          <a:cs typeface="Arial"/>
                        </a:rPr>
                        <a:t>Domestic</a:t>
                      </a:r>
                      <a:r>
                        <a:rPr sz="17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65" dirty="0">
                          <a:latin typeface="Arial"/>
                          <a:cs typeface="Arial"/>
                        </a:rPr>
                        <a:t>Colombia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MDE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2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105" dirty="0">
                          <a:latin typeface="Tahoma"/>
                          <a:cs typeface="Tahoma"/>
                        </a:rPr>
                        <a:t>CLO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118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85" dirty="0">
                          <a:latin typeface="Tahoma"/>
                          <a:cs typeface="Tahoma"/>
                        </a:rPr>
                        <a:t>CTG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106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125" dirty="0">
                          <a:latin typeface="Tahoma"/>
                          <a:cs typeface="Tahoma"/>
                        </a:rPr>
                        <a:t>BAQ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80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110" dirty="0">
                          <a:latin typeface="Tahoma"/>
                          <a:cs typeface="Tahoma"/>
                        </a:rPr>
                        <a:t>BGA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73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2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PEI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64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80" dirty="0">
                          <a:latin typeface="Tahoma"/>
                          <a:cs typeface="Tahoma"/>
                        </a:rPr>
                        <a:t>SMR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57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CUC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56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2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100" dirty="0">
                          <a:latin typeface="Tahoma"/>
                          <a:cs typeface="Tahoma"/>
                        </a:rPr>
                        <a:t>MTR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33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302260">
                        <a:lnSpc>
                          <a:spcPct val="100000"/>
                        </a:lnSpc>
                      </a:pPr>
                      <a:r>
                        <a:rPr sz="1450" b="1" spc="-20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BOG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VUP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83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54940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ADZ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31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450" spc="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(23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7145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700" spc="7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932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145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160" dirty="0">
                          <a:latin typeface="Tahoma"/>
                          <a:cs typeface="Tahoma"/>
                        </a:rPr>
                        <a:t>AXM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9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42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50" spc="2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destination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65" dirty="0">
                          <a:latin typeface="Tahoma"/>
                          <a:cs typeface="Tahoma"/>
                        </a:rPr>
                        <a:t>PSO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50" spc="-6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s)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105" dirty="0">
                          <a:latin typeface="Tahoma"/>
                          <a:cs typeface="Tahoma"/>
                        </a:rPr>
                        <a:t>RCH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45" dirty="0">
                          <a:latin typeface="Tahoma"/>
                          <a:cs typeface="Tahoma"/>
                        </a:rPr>
                        <a:t>NVA*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42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-55" dirty="0">
                          <a:latin typeface="Tahoma"/>
                          <a:cs typeface="Tahoma"/>
                        </a:rPr>
                        <a:t>IBE*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-10" dirty="0">
                          <a:latin typeface="Tahoma"/>
                          <a:cs typeface="Tahoma"/>
                        </a:rPr>
                        <a:t>EJA*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25" dirty="0">
                          <a:latin typeface="Tahoma"/>
                          <a:cs typeface="Tahoma"/>
                        </a:rPr>
                        <a:t>PPN*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90"/>
                        </a:spcBef>
                      </a:pPr>
                      <a:r>
                        <a:rPr sz="1650" spc="20" dirty="0">
                          <a:latin typeface="Tahoma"/>
                          <a:cs typeface="Tahoma"/>
                        </a:rPr>
                        <a:t>LET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9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542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90"/>
                        </a:spcBef>
                      </a:pPr>
                      <a:r>
                        <a:rPr sz="1650" spc="45" dirty="0">
                          <a:latin typeface="Tahoma"/>
                          <a:cs typeface="Tahoma"/>
                        </a:rPr>
                        <a:t>VVC*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A4A4A4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4A4A4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spc="-10" dirty="0">
                          <a:latin typeface="Tahoma"/>
                          <a:cs typeface="Tahoma"/>
                        </a:rPr>
                        <a:t>EYP*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54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  <a:spcBef>
                          <a:spcPts val="790"/>
                        </a:spcBef>
                      </a:pPr>
                      <a:r>
                        <a:rPr sz="1650" spc="-40" dirty="0">
                          <a:latin typeface="Tahoma"/>
                          <a:cs typeface="Tahoma"/>
                        </a:rPr>
                        <a:t>IPI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7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4010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16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FLA*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473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16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473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54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 vert="vert27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700" spc="2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PEI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787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700" spc="11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CTG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501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70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501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70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787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5484859" y="1497022"/>
          <a:ext cx="4261485" cy="6834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3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3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8563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16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298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66725" marR="35560" indent="-426084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6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natio  </a:t>
                      </a:r>
                      <a:r>
                        <a:rPr sz="16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47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93040" marR="187325" indent="9398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 </a:t>
                      </a:r>
                      <a:r>
                        <a:rPr sz="16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16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ek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47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165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q.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298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7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120"/>
                        </a:spcBef>
                      </a:pPr>
                      <a:r>
                        <a:rPr sz="1650" spc="105" dirty="0">
                          <a:latin typeface="Tahoma"/>
                          <a:cs typeface="Tahoma"/>
                        </a:rPr>
                        <a:t>CLO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2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42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7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20"/>
                        </a:spcBef>
                      </a:pPr>
                      <a:r>
                        <a:rPr sz="1650" spc="85" dirty="0">
                          <a:latin typeface="Tahoma"/>
                          <a:cs typeface="Tahoma"/>
                        </a:rPr>
                        <a:t>CTG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2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49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52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spc="80" dirty="0">
                          <a:latin typeface="Tahoma"/>
                          <a:cs typeface="Tahoma"/>
                        </a:rPr>
                        <a:t>SMR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650" b="1" spc="30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MDE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778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spc="110" dirty="0">
                          <a:latin typeface="Tahoma"/>
                          <a:cs typeface="Tahoma"/>
                        </a:rPr>
                        <a:t>BGA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39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450" spc="-2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(9</a:t>
                      </a:r>
                      <a:endParaRPr sz="145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ts val="1664"/>
                        </a:lnSpc>
                        <a:spcBef>
                          <a:spcPts val="40"/>
                        </a:spcBef>
                      </a:pPr>
                      <a:r>
                        <a:rPr sz="1450" spc="2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destinations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9779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spc="100" dirty="0">
                          <a:latin typeface="Tahoma"/>
                          <a:cs typeface="Tahoma"/>
                        </a:rPr>
                        <a:t>MTR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417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650" spc="5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145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4478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8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779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PEI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69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478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39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5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)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76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3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0"/>
                        </a:spcBef>
                      </a:pPr>
                      <a:r>
                        <a:rPr sz="1650" spc="160" dirty="0">
                          <a:latin typeface="Tahoma"/>
                          <a:cs typeface="Tahoma"/>
                        </a:rPr>
                        <a:t>AXM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CUC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0"/>
                        </a:spcBef>
                      </a:pPr>
                      <a:r>
                        <a:rPr sz="1650" spc="105" dirty="0">
                          <a:latin typeface="Tahoma"/>
                          <a:cs typeface="Tahoma"/>
                        </a:rPr>
                        <a:t>RCH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76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85" dirty="0">
                          <a:latin typeface="Tahoma"/>
                          <a:cs typeface="Tahoma"/>
                        </a:rPr>
                        <a:t>CTG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397">
                <a:tc rowSpan="2">
                  <a:txBody>
                    <a:bodyPr/>
                    <a:lstStyle/>
                    <a:p>
                      <a:pPr marL="31750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650" spc="10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CLO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5684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65" dirty="0">
                          <a:latin typeface="Tahoma"/>
                          <a:cs typeface="Tahoma"/>
                        </a:rPr>
                        <a:t>PSO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121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684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06070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CUC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1184">
                <a:tc rowSpan="2"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50" spc="-2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(6</a:t>
                      </a:r>
                      <a:endParaRPr sz="145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ts val="1664"/>
                        </a:lnSpc>
                        <a:spcBef>
                          <a:spcPts val="50"/>
                        </a:spcBef>
                      </a:pPr>
                      <a:r>
                        <a:rPr sz="1450" spc="2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destinations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6413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650" spc="5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39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123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413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07340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105" dirty="0">
                          <a:latin typeface="Tahoma"/>
                          <a:cs typeface="Tahoma"/>
                        </a:rPr>
                        <a:t>RCH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23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54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5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)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23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80" dirty="0">
                          <a:latin typeface="Tahoma"/>
                          <a:cs typeface="Tahoma"/>
                        </a:rPr>
                        <a:t>SMR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ADZ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42397">
                <a:tc rowSpan="2"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1930"/>
                        </a:spcBef>
                      </a:pPr>
                      <a:r>
                        <a:rPr sz="1650" b="1" spc="-35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BAQ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451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10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CLO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5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50" spc="5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423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51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95"/>
                        </a:spcBef>
                      </a:pPr>
                      <a:r>
                        <a:rPr sz="1650" spc="13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MDE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2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50" spc="5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827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650" b="1" spc="-80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BGA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015"/>
                        </a:spcBef>
                      </a:pPr>
                      <a:r>
                        <a:rPr sz="1650" spc="8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CTG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28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65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54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650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27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pic>
        <p:nvPicPr>
          <p:cNvPr id="49" name="object 4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572" y="10910242"/>
            <a:ext cx="2860744" cy="301560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3408243" y="10932977"/>
            <a:ext cx="329247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i="1" spc="-40" dirty="0">
                <a:solidFill>
                  <a:srgbClr val="5E5E5E"/>
                </a:solidFill>
                <a:latin typeface="Trebuchet MS"/>
                <a:cs typeface="Trebuchet MS"/>
              </a:rPr>
              <a:t>*As</a:t>
            </a:r>
            <a:r>
              <a:rPr sz="1300" b="1" i="1" spc="-14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70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300" b="1" i="1" spc="-114" dirty="0">
                <a:solidFill>
                  <a:srgbClr val="5E5E5E"/>
                </a:solidFill>
                <a:latin typeface="Trebuchet MS"/>
                <a:cs typeface="Trebuchet MS"/>
              </a:rPr>
              <a:t>f</a:t>
            </a:r>
            <a:r>
              <a:rPr sz="1300" b="1" i="1" spc="-13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65" dirty="0">
                <a:solidFill>
                  <a:srgbClr val="5E5E5E"/>
                </a:solidFill>
                <a:latin typeface="Trebuchet MS"/>
                <a:cs typeface="Trebuchet MS"/>
              </a:rPr>
              <a:t>J</a:t>
            </a:r>
            <a:r>
              <a:rPr sz="1300" b="1" i="1" spc="-85" dirty="0">
                <a:solidFill>
                  <a:srgbClr val="5E5E5E"/>
                </a:solidFill>
                <a:latin typeface="Trebuchet MS"/>
                <a:cs typeface="Trebuchet MS"/>
              </a:rPr>
              <a:t>u</a:t>
            </a:r>
            <a:r>
              <a:rPr sz="1300" b="1" i="1" spc="-60" dirty="0">
                <a:solidFill>
                  <a:srgbClr val="5E5E5E"/>
                </a:solidFill>
                <a:latin typeface="Trebuchet MS"/>
                <a:cs typeface="Trebuchet MS"/>
              </a:rPr>
              <a:t>ne</a:t>
            </a:r>
            <a:r>
              <a:rPr sz="1300" b="1" i="1" spc="-12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dirty="0">
                <a:solidFill>
                  <a:srgbClr val="5E5E5E"/>
                </a:solidFill>
                <a:latin typeface="Trebuchet MS"/>
                <a:cs typeface="Trebuchet MS"/>
              </a:rPr>
              <a:t>20</a:t>
            </a:r>
            <a:r>
              <a:rPr sz="1300" b="1" i="1" spc="-5" dirty="0">
                <a:solidFill>
                  <a:srgbClr val="5E5E5E"/>
                </a:solidFill>
                <a:latin typeface="Trebuchet MS"/>
                <a:cs typeface="Trebuchet MS"/>
              </a:rPr>
              <a:t>2</a:t>
            </a:r>
            <a:r>
              <a:rPr sz="1300" b="1" i="1" dirty="0">
                <a:solidFill>
                  <a:srgbClr val="5E5E5E"/>
                </a:solidFill>
                <a:latin typeface="Trebuchet MS"/>
                <a:cs typeface="Trebuchet MS"/>
              </a:rPr>
              <a:t>3</a:t>
            </a:r>
            <a:r>
              <a:rPr sz="1300" b="1" i="1" spc="-12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45" dirty="0">
                <a:solidFill>
                  <a:srgbClr val="5E5E5E"/>
                </a:solidFill>
                <a:latin typeface="Trebuchet MS"/>
                <a:cs typeface="Trebuchet MS"/>
              </a:rPr>
              <a:t>-</a:t>
            </a:r>
            <a:r>
              <a:rPr sz="1300" b="1" i="1" spc="-14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20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300" b="1" i="1" spc="-25" dirty="0">
                <a:solidFill>
                  <a:srgbClr val="5E5E5E"/>
                </a:solidFill>
                <a:latin typeface="Trebuchet MS"/>
                <a:cs typeface="Trebuchet MS"/>
              </a:rPr>
              <a:t>p</a:t>
            </a:r>
            <a:r>
              <a:rPr sz="130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era</a:t>
            </a:r>
            <a:r>
              <a:rPr sz="130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r>
              <a:rPr sz="1300" b="1" i="1" spc="-60" dirty="0">
                <a:solidFill>
                  <a:srgbClr val="5E5E5E"/>
                </a:solidFill>
                <a:latin typeface="Trebuchet MS"/>
                <a:cs typeface="Trebuchet MS"/>
              </a:rPr>
              <a:t>ion</a:t>
            </a:r>
            <a:r>
              <a:rPr sz="1300" b="1" i="1" spc="-114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45" dirty="0">
                <a:solidFill>
                  <a:srgbClr val="5E5E5E"/>
                </a:solidFill>
                <a:latin typeface="Trebuchet MS"/>
                <a:cs typeface="Trebuchet MS"/>
              </a:rPr>
              <a:t>s</a:t>
            </a:r>
            <a:r>
              <a:rPr sz="1300" b="1" i="1" spc="-65" dirty="0">
                <a:solidFill>
                  <a:srgbClr val="5E5E5E"/>
                </a:solidFill>
                <a:latin typeface="Trebuchet MS"/>
                <a:cs typeface="Trebuchet MS"/>
              </a:rPr>
              <a:t>ub</a:t>
            </a:r>
            <a:r>
              <a:rPr sz="1300" b="1" i="1" spc="-135" dirty="0">
                <a:solidFill>
                  <a:srgbClr val="5E5E5E"/>
                </a:solidFill>
                <a:latin typeface="Trebuchet MS"/>
                <a:cs typeface="Trebuchet MS"/>
              </a:rPr>
              <a:t>je</a:t>
            </a:r>
            <a:r>
              <a:rPr sz="130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ct</a:t>
            </a:r>
            <a:r>
              <a:rPr sz="1300" b="1" i="1" spc="-13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to</a:t>
            </a:r>
            <a:r>
              <a:rPr sz="1300" b="1" i="1" spc="-14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50" dirty="0">
                <a:solidFill>
                  <a:srgbClr val="5E5E5E"/>
                </a:solidFill>
                <a:latin typeface="Trebuchet MS"/>
                <a:cs typeface="Trebuchet MS"/>
              </a:rPr>
              <a:t>chan</a:t>
            </a:r>
            <a:r>
              <a:rPr sz="1300" b="1" i="1" spc="-60" dirty="0">
                <a:solidFill>
                  <a:srgbClr val="5E5E5E"/>
                </a:solidFill>
                <a:latin typeface="Trebuchet MS"/>
                <a:cs typeface="Trebuchet MS"/>
              </a:rPr>
              <a:t>g</a:t>
            </a:r>
            <a:r>
              <a:rPr sz="1300" b="1" i="1" spc="-95" dirty="0">
                <a:solidFill>
                  <a:srgbClr val="5E5E5E"/>
                </a:solidFill>
                <a:latin typeface="Trebuchet MS"/>
                <a:cs typeface="Trebuchet MS"/>
              </a:rPr>
              <a:t>e</a:t>
            </a:r>
            <a:endParaRPr sz="1300">
              <a:latin typeface="Trebuchet MS"/>
              <a:cs typeface="Trebuchet MS"/>
            </a:endParaRPr>
          </a:p>
        </p:txBody>
      </p:sp>
      <p:pic>
        <p:nvPicPr>
          <p:cNvPr id="51" name="object 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3902" y="101735"/>
            <a:ext cx="9399085" cy="892370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10415568" y="10436657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964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862361" y="10303216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988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266433" y="10041653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1035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1713540" y="9713391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1094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2160332" y="9529732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1127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2607125" y="9618378"/>
            <a:ext cx="814705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1111</a:t>
            </a:r>
            <a:r>
              <a:rPr sz="1150" spc="409" dirty="0">
                <a:solidFill>
                  <a:srgbClr val="858585"/>
                </a:solidFill>
                <a:latin typeface="Tahoma"/>
                <a:cs typeface="Tahoma"/>
              </a:rPr>
              <a:t> </a:t>
            </a: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1111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501023" y="9596535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1115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372847" y="9490989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1076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0819640" y="9413086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1090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1266433" y="9123880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1142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713540" y="9079379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1150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2160332" y="8856767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1190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2607125" y="8995465"/>
            <a:ext cx="367665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1165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3054232" y="9173826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1133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3501023" y="9079379"/>
            <a:ext cx="3676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1150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984587" y="10360764"/>
            <a:ext cx="244475" cy="454659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950</a:t>
            </a:r>
            <a:endParaRPr sz="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900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911709" y="10082594"/>
            <a:ext cx="31750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1000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911709" y="9804383"/>
            <a:ext cx="31750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1050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911709" y="9526172"/>
            <a:ext cx="31750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1100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911709" y="8691642"/>
            <a:ext cx="317500" cy="7327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1250</a:t>
            </a:r>
            <a:endParaRPr sz="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1200</a:t>
            </a:r>
            <a:endParaRPr sz="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1150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0425307" y="10803305"/>
            <a:ext cx="3410585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464184" algn="l"/>
                <a:tab pos="883285" algn="l"/>
                <a:tab pos="1349375" algn="l"/>
                <a:tab pos="1778000" algn="l"/>
                <a:tab pos="2243455" algn="l"/>
                <a:tab pos="2705735" algn="l"/>
                <a:tab pos="3119755" algn="l"/>
              </a:tabLst>
            </a:pPr>
            <a:r>
              <a:rPr sz="950" spc="35" dirty="0">
                <a:solidFill>
                  <a:srgbClr val="959595"/>
                </a:solidFill>
                <a:latin typeface="Tahoma"/>
                <a:cs typeface="Tahoma"/>
              </a:rPr>
              <a:t>J</a:t>
            </a:r>
            <a:r>
              <a:rPr sz="950" spc="105" dirty="0">
                <a:solidFill>
                  <a:srgbClr val="959595"/>
                </a:solidFill>
                <a:latin typeface="Tahoma"/>
                <a:cs typeface="Tahoma"/>
              </a:rPr>
              <a:t>AN</a:t>
            </a:r>
            <a:r>
              <a:rPr sz="9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950" spc="60" dirty="0">
                <a:solidFill>
                  <a:srgbClr val="959595"/>
                </a:solidFill>
                <a:latin typeface="Tahoma"/>
                <a:cs typeface="Tahoma"/>
              </a:rPr>
              <a:t>FEB</a:t>
            </a:r>
            <a:r>
              <a:rPr sz="9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950" spc="105" dirty="0">
                <a:solidFill>
                  <a:srgbClr val="959595"/>
                </a:solidFill>
                <a:latin typeface="Tahoma"/>
                <a:cs typeface="Tahoma"/>
              </a:rPr>
              <a:t>MAR</a:t>
            </a:r>
            <a:r>
              <a:rPr sz="9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950" spc="75" dirty="0">
                <a:solidFill>
                  <a:srgbClr val="959595"/>
                </a:solidFill>
                <a:latin typeface="Tahoma"/>
                <a:cs typeface="Tahoma"/>
              </a:rPr>
              <a:t>APR</a:t>
            </a:r>
            <a:r>
              <a:rPr sz="9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950" spc="114" dirty="0">
                <a:solidFill>
                  <a:srgbClr val="959595"/>
                </a:solidFill>
                <a:latin typeface="Tahoma"/>
                <a:cs typeface="Tahoma"/>
              </a:rPr>
              <a:t>MAY</a:t>
            </a:r>
            <a:r>
              <a:rPr sz="9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950" spc="35" dirty="0">
                <a:solidFill>
                  <a:srgbClr val="959595"/>
                </a:solidFill>
                <a:latin typeface="Tahoma"/>
                <a:cs typeface="Tahoma"/>
              </a:rPr>
              <a:t>J</a:t>
            </a:r>
            <a:r>
              <a:rPr sz="950" spc="105" dirty="0">
                <a:solidFill>
                  <a:srgbClr val="959595"/>
                </a:solidFill>
                <a:latin typeface="Tahoma"/>
                <a:cs typeface="Tahoma"/>
              </a:rPr>
              <a:t>UN</a:t>
            </a:r>
            <a:r>
              <a:rPr sz="9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950" spc="35" dirty="0">
                <a:solidFill>
                  <a:srgbClr val="959595"/>
                </a:solidFill>
                <a:latin typeface="Tahoma"/>
                <a:cs typeface="Tahoma"/>
              </a:rPr>
              <a:t>J</a:t>
            </a:r>
            <a:r>
              <a:rPr sz="950" spc="65" dirty="0">
                <a:solidFill>
                  <a:srgbClr val="959595"/>
                </a:solidFill>
                <a:latin typeface="Tahoma"/>
                <a:cs typeface="Tahoma"/>
              </a:rPr>
              <a:t>UL</a:t>
            </a:r>
            <a:r>
              <a:rPr sz="9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950" spc="90" dirty="0">
                <a:solidFill>
                  <a:srgbClr val="959595"/>
                </a:solidFill>
                <a:latin typeface="Tahoma"/>
                <a:cs typeface="Tahoma"/>
              </a:rPr>
              <a:t>A</a:t>
            </a:r>
            <a:r>
              <a:rPr sz="950" spc="95" dirty="0">
                <a:solidFill>
                  <a:srgbClr val="959595"/>
                </a:solidFill>
                <a:latin typeface="Tahoma"/>
                <a:cs typeface="Tahoma"/>
              </a:rPr>
              <a:t>G</a:t>
            </a:r>
            <a:r>
              <a:rPr sz="950" spc="114" dirty="0">
                <a:solidFill>
                  <a:srgbClr val="959595"/>
                </a:solidFill>
                <a:latin typeface="Tahoma"/>
                <a:cs typeface="Tahoma"/>
              </a:rPr>
              <a:t>O</a:t>
            </a:r>
            <a:endParaRPr sz="950">
              <a:latin typeface="Tahoma"/>
              <a:cs typeface="Tahoma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10726584" y="8342217"/>
            <a:ext cx="3557904" cy="1641475"/>
            <a:chOff x="10726584" y="8342217"/>
            <a:chExt cx="3557904" cy="1641475"/>
          </a:xfrm>
        </p:grpSpPr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26584" y="8342217"/>
              <a:ext cx="2663164" cy="301812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14070985" y="9741064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4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144491" y="971404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4144491" y="971404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4070985" y="9953414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4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4144491" y="992639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4144491" y="992639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14281314" y="9584913"/>
            <a:ext cx="317500" cy="45021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2022</a:t>
            </a:r>
            <a:endParaRPr sz="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950" spc="55" dirty="0">
                <a:solidFill>
                  <a:srgbClr val="959595"/>
                </a:solidFill>
                <a:latin typeface="Tahoma"/>
                <a:cs typeface="Tahoma"/>
              </a:rPr>
              <a:t>2023</a:t>
            </a:r>
            <a:endParaRPr sz="950"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6198533" y="10974803"/>
            <a:ext cx="3242945" cy="2641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50" i="1" spc="40" dirty="0">
                <a:latin typeface="Trebuchet MS"/>
                <a:cs typeface="Trebuchet MS"/>
              </a:rPr>
              <a:t>S</a:t>
            </a:r>
            <a:r>
              <a:rPr sz="1550" i="1" spc="-25" dirty="0">
                <a:latin typeface="Trebuchet MS"/>
                <a:cs typeface="Trebuchet MS"/>
              </a:rPr>
              <a:t>o</a:t>
            </a:r>
            <a:r>
              <a:rPr sz="1550" i="1" spc="-35" dirty="0">
                <a:latin typeface="Trebuchet MS"/>
                <a:cs typeface="Trebuchet MS"/>
              </a:rPr>
              <a:t>ur</a:t>
            </a:r>
            <a:r>
              <a:rPr sz="1550" i="1" spc="-45" dirty="0">
                <a:latin typeface="Trebuchet MS"/>
                <a:cs typeface="Trebuchet MS"/>
              </a:rPr>
              <a:t>c</a:t>
            </a:r>
            <a:r>
              <a:rPr sz="1550" i="1" spc="-125" dirty="0">
                <a:latin typeface="Trebuchet MS"/>
                <a:cs typeface="Trebuchet MS"/>
              </a:rPr>
              <a:t>e:</a:t>
            </a:r>
            <a:r>
              <a:rPr sz="1550" i="1" spc="100" dirty="0">
                <a:latin typeface="Trebuchet MS"/>
                <a:cs typeface="Trebuchet MS"/>
              </a:rPr>
              <a:t> </a:t>
            </a:r>
            <a:r>
              <a:rPr sz="1550" i="1" spc="-5" dirty="0">
                <a:latin typeface="Trebuchet MS"/>
                <a:cs typeface="Trebuchet MS"/>
              </a:rPr>
              <a:t>R</a:t>
            </a:r>
            <a:r>
              <a:rPr sz="1550" i="1" dirty="0">
                <a:latin typeface="Trebuchet MS"/>
                <a:cs typeface="Trebuchet MS"/>
              </a:rPr>
              <a:t>e</a:t>
            </a:r>
            <a:r>
              <a:rPr sz="1550" i="1" spc="-40" dirty="0">
                <a:latin typeface="Trebuchet MS"/>
                <a:cs typeface="Trebuchet MS"/>
              </a:rPr>
              <a:t>por</a:t>
            </a:r>
            <a:r>
              <a:rPr sz="1550" i="1" spc="-100" dirty="0">
                <a:latin typeface="Trebuchet MS"/>
                <a:cs typeface="Trebuchet MS"/>
              </a:rPr>
              <a:t>t</a:t>
            </a:r>
            <a:r>
              <a:rPr sz="1550" i="1" spc="-190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June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-20" dirty="0">
                <a:latin typeface="Trebuchet MS"/>
                <a:cs typeface="Trebuchet MS"/>
              </a:rPr>
              <a:t>Netwo</a:t>
            </a:r>
            <a:r>
              <a:rPr sz="1550" i="1" spc="-25" dirty="0">
                <a:latin typeface="Trebuchet MS"/>
                <a:cs typeface="Trebuchet MS"/>
              </a:rPr>
              <a:t>r</a:t>
            </a:r>
            <a:r>
              <a:rPr sz="1550" i="1" spc="-5" dirty="0">
                <a:latin typeface="Trebuchet MS"/>
                <a:cs typeface="Trebuchet MS"/>
              </a:rPr>
              <a:t>k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65" dirty="0">
                <a:latin typeface="Trebuchet MS"/>
                <a:cs typeface="Trebuchet MS"/>
              </a:rPr>
              <a:t>P</a:t>
            </a:r>
            <a:r>
              <a:rPr sz="1550" i="1" spc="-70" dirty="0">
                <a:latin typeface="Trebuchet MS"/>
                <a:cs typeface="Trebuchet MS"/>
              </a:rPr>
              <a:t>l</a:t>
            </a:r>
            <a:r>
              <a:rPr sz="1550" i="1" spc="-120" dirty="0">
                <a:latin typeface="Trebuchet MS"/>
                <a:cs typeface="Trebuchet MS"/>
              </a:rPr>
              <a:t>a</a:t>
            </a:r>
            <a:r>
              <a:rPr sz="1550" i="1" spc="-25" dirty="0">
                <a:latin typeface="Trebuchet MS"/>
                <a:cs typeface="Trebuchet MS"/>
              </a:rPr>
              <a:t>n</a:t>
            </a:r>
            <a:r>
              <a:rPr sz="1550" i="1" spc="-35" dirty="0">
                <a:latin typeface="Trebuchet MS"/>
                <a:cs typeface="Trebuchet MS"/>
              </a:rPr>
              <a:t>n</a:t>
            </a:r>
            <a:r>
              <a:rPr sz="1550" i="1" spc="-45" dirty="0">
                <a:latin typeface="Trebuchet MS"/>
                <a:cs typeface="Trebuchet MS"/>
              </a:rPr>
              <a:t>i</a:t>
            </a:r>
            <a:r>
              <a:rPr sz="1550" i="1" spc="-85" dirty="0">
                <a:latin typeface="Trebuchet MS"/>
                <a:cs typeface="Trebuchet MS"/>
              </a:rPr>
              <a:t>n</a:t>
            </a:r>
            <a:r>
              <a:rPr sz="1550" i="1" spc="-20" dirty="0">
                <a:latin typeface="Trebuchet MS"/>
                <a:cs typeface="Trebuchet MS"/>
              </a:rPr>
              <a:t>g</a:t>
            </a:r>
            <a:endParaRPr sz="1550">
              <a:latin typeface="Trebuchet MS"/>
              <a:cs typeface="Trebuchet MS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16608127" y="1803971"/>
            <a:ext cx="2838450" cy="1136650"/>
            <a:chOff x="16608127" y="1803971"/>
            <a:chExt cx="2838450" cy="1136650"/>
          </a:xfrm>
        </p:grpSpPr>
        <p:sp>
          <p:nvSpPr>
            <p:cNvPr id="84" name="object 84"/>
            <p:cNvSpPr/>
            <p:nvPr/>
          </p:nvSpPr>
          <p:spPr>
            <a:xfrm>
              <a:off x="16613524" y="1809368"/>
              <a:ext cx="2827655" cy="1125855"/>
            </a:xfrm>
            <a:custGeom>
              <a:avLst/>
              <a:gdLst/>
              <a:ahLst/>
              <a:cxnLst/>
              <a:rect l="l" t="t" r="r" b="b"/>
              <a:pathLst>
                <a:path w="2827655" h="1125855">
                  <a:moveTo>
                    <a:pt x="2639500" y="0"/>
                  </a:moveTo>
                  <a:lnTo>
                    <a:pt x="187638" y="0"/>
                  </a:lnTo>
                  <a:lnTo>
                    <a:pt x="137745" y="6700"/>
                  </a:lnTo>
                  <a:lnTo>
                    <a:pt x="92919" y="25611"/>
                  </a:lnTo>
                  <a:lnTo>
                    <a:pt x="54945" y="54945"/>
                  </a:lnTo>
                  <a:lnTo>
                    <a:pt x="25611" y="92919"/>
                  </a:lnTo>
                  <a:lnTo>
                    <a:pt x="6700" y="137745"/>
                  </a:lnTo>
                  <a:lnTo>
                    <a:pt x="0" y="187638"/>
                  </a:lnTo>
                  <a:lnTo>
                    <a:pt x="0" y="938191"/>
                  </a:lnTo>
                  <a:lnTo>
                    <a:pt x="6700" y="988084"/>
                  </a:lnTo>
                  <a:lnTo>
                    <a:pt x="25611" y="1032910"/>
                  </a:lnTo>
                  <a:lnTo>
                    <a:pt x="54945" y="1070883"/>
                  </a:lnTo>
                  <a:lnTo>
                    <a:pt x="92919" y="1100218"/>
                  </a:lnTo>
                  <a:lnTo>
                    <a:pt x="137745" y="1119129"/>
                  </a:lnTo>
                  <a:lnTo>
                    <a:pt x="187638" y="1125829"/>
                  </a:lnTo>
                  <a:lnTo>
                    <a:pt x="2639500" y="1125829"/>
                  </a:lnTo>
                  <a:lnTo>
                    <a:pt x="2689393" y="1119129"/>
                  </a:lnTo>
                  <a:lnTo>
                    <a:pt x="2734219" y="1100218"/>
                  </a:lnTo>
                  <a:lnTo>
                    <a:pt x="2772193" y="1070883"/>
                  </a:lnTo>
                  <a:lnTo>
                    <a:pt x="2801528" y="1032910"/>
                  </a:lnTo>
                  <a:lnTo>
                    <a:pt x="2820438" y="988084"/>
                  </a:lnTo>
                  <a:lnTo>
                    <a:pt x="2827139" y="938191"/>
                  </a:lnTo>
                  <a:lnTo>
                    <a:pt x="2827139" y="187638"/>
                  </a:lnTo>
                  <a:lnTo>
                    <a:pt x="2820438" y="137745"/>
                  </a:lnTo>
                  <a:lnTo>
                    <a:pt x="2801528" y="92919"/>
                  </a:lnTo>
                  <a:lnTo>
                    <a:pt x="2772193" y="54945"/>
                  </a:lnTo>
                  <a:lnTo>
                    <a:pt x="2734219" y="25611"/>
                  </a:lnTo>
                  <a:lnTo>
                    <a:pt x="2689393" y="6700"/>
                  </a:lnTo>
                  <a:lnTo>
                    <a:pt x="263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6613524" y="1809368"/>
              <a:ext cx="2827655" cy="1125855"/>
            </a:xfrm>
            <a:custGeom>
              <a:avLst/>
              <a:gdLst/>
              <a:ahLst/>
              <a:cxnLst/>
              <a:rect l="l" t="t" r="r" b="b"/>
              <a:pathLst>
                <a:path w="2827655" h="1125855">
                  <a:moveTo>
                    <a:pt x="0" y="187638"/>
                  </a:moveTo>
                  <a:lnTo>
                    <a:pt x="6700" y="137745"/>
                  </a:lnTo>
                  <a:lnTo>
                    <a:pt x="25611" y="92919"/>
                  </a:lnTo>
                  <a:lnTo>
                    <a:pt x="54945" y="54945"/>
                  </a:lnTo>
                  <a:lnTo>
                    <a:pt x="92919" y="25611"/>
                  </a:lnTo>
                  <a:lnTo>
                    <a:pt x="137745" y="6700"/>
                  </a:lnTo>
                  <a:lnTo>
                    <a:pt x="187638" y="0"/>
                  </a:lnTo>
                  <a:lnTo>
                    <a:pt x="2639500" y="0"/>
                  </a:lnTo>
                  <a:lnTo>
                    <a:pt x="2689393" y="6700"/>
                  </a:lnTo>
                  <a:lnTo>
                    <a:pt x="2734219" y="25611"/>
                  </a:lnTo>
                  <a:lnTo>
                    <a:pt x="2772193" y="54945"/>
                  </a:lnTo>
                  <a:lnTo>
                    <a:pt x="2801528" y="92919"/>
                  </a:lnTo>
                  <a:lnTo>
                    <a:pt x="2820438" y="137745"/>
                  </a:lnTo>
                  <a:lnTo>
                    <a:pt x="2827139" y="187638"/>
                  </a:lnTo>
                  <a:lnTo>
                    <a:pt x="2827139" y="938191"/>
                  </a:lnTo>
                  <a:lnTo>
                    <a:pt x="2820438" y="988084"/>
                  </a:lnTo>
                  <a:lnTo>
                    <a:pt x="2801528" y="1032910"/>
                  </a:lnTo>
                  <a:lnTo>
                    <a:pt x="2772193" y="1070883"/>
                  </a:lnTo>
                  <a:lnTo>
                    <a:pt x="2734219" y="1100218"/>
                  </a:lnTo>
                  <a:lnTo>
                    <a:pt x="2689393" y="1119129"/>
                  </a:lnTo>
                  <a:lnTo>
                    <a:pt x="2639500" y="1125829"/>
                  </a:lnTo>
                  <a:lnTo>
                    <a:pt x="187638" y="1125829"/>
                  </a:lnTo>
                  <a:lnTo>
                    <a:pt x="137745" y="1119129"/>
                  </a:lnTo>
                  <a:lnTo>
                    <a:pt x="92919" y="1100218"/>
                  </a:lnTo>
                  <a:lnTo>
                    <a:pt x="54945" y="1070883"/>
                  </a:lnTo>
                  <a:lnTo>
                    <a:pt x="25611" y="1032910"/>
                  </a:lnTo>
                  <a:lnTo>
                    <a:pt x="6700" y="988084"/>
                  </a:lnTo>
                  <a:lnTo>
                    <a:pt x="0" y="938191"/>
                  </a:lnTo>
                  <a:lnTo>
                    <a:pt x="0" y="187638"/>
                  </a:lnTo>
                  <a:close/>
                </a:path>
              </a:pathLst>
            </a:custGeom>
            <a:ln w="10470">
              <a:solidFill>
                <a:srgbClr val="1515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16698833" y="1885147"/>
            <a:ext cx="1652905" cy="968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9255" indent="-377190">
              <a:lnSpc>
                <a:spcPct val="100000"/>
              </a:lnSpc>
              <a:spcBef>
                <a:spcPts val="135"/>
              </a:spcBef>
              <a:buChar char="•"/>
              <a:tabLst>
                <a:tab pos="389255" algn="l"/>
                <a:tab pos="389890" algn="l"/>
              </a:tabLst>
            </a:pPr>
            <a:r>
              <a:rPr sz="1200" spc="20" dirty="0">
                <a:solidFill>
                  <a:srgbClr val="151515"/>
                </a:solidFill>
                <a:latin typeface="Arial MT"/>
                <a:cs typeface="Arial MT"/>
              </a:rPr>
              <a:t>From</a:t>
            </a:r>
            <a:r>
              <a:rPr sz="1200" spc="-35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200" spc="15" dirty="0">
                <a:solidFill>
                  <a:srgbClr val="151515"/>
                </a:solidFill>
                <a:latin typeface="Arial MT"/>
                <a:cs typeface="Arial MT"/>
              </a:rPr>
              <a:t>Bogotá</a:t>
            </a:r>
            <a:endParaRPr sz="1200">
              <a:latin typeface="Arial MT"/>
              <a:cs typeface="Arial MT"/>
            </a:endParaRPr>
          </a:p>
          <a:p>
            <a:pPr marL="389255" indent="-377190">
              <a:lnSpc>
                <a:spcPct val="100000"/>
              </a:lnSpc>
              <a:spcBef>
                <a:spcPts val="45"/>
              </a:spcBef>
              <a:buClr>
                <a:srgbClr val="171717"/>
              </a:buClr>
              <a:buChar char="•"/>
              <a:tabLst>
                <a:tab pos="389255" algn="l"/>
                <a:tab pos="389890" algn="l"/>
              </a:tabLst>
            </a:pPr>
            <a:r>
              <a:rPr sz="1200" spc="20" dirty="0">
                <a:solidFill>
                  <a:srgbClr val="151515"/>
                </a:solidFill>
                <a:latin typeface="Arial MT"/>
                <a:cs typeface="Arial MT"/>
              </a:rPr>
              <a:t>From</a:t>
            </a:r>
            <a:r>
              <a:rPr sz="1200" spc="-40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200" spc="15" dirty="0">
                <a:solidFill>
                  <a:srgbClr val="151515"/>
                </a:solidFill>
                <a:latin typeface="Arial MT"/>
                <a:cs typeface="Arial MT"/>
              </a:rPr>
              <a:t>Medellin</a:t>
            </a:r>
            <a:endParaRPr sz="1200">
              <a:latin typeface="Arial MT"/>
              <a:cs typeface="Arial MT"/>
            </a:endParaRPr>
          </a:p>
          <a:p>
            <a:pPr marL="389255" indent="-377190">
              <a:lnSpc>
                <a:spcPct val="100000"/>
              </a:lnSpc>
              <a:spcBef>
                <a:spcPts val="45"/>
              </a:spcBef>
              <a:buClr>
                <a:srgbClr val="171717"/>
              </a:buClr>
              <a:buChar char="•"/>
              <a:tabLst>
                <a:tab pos="389255" algn="l"/>
                <a:tab pos="389890" algn="l"/>
              </a:tabLst>
            </a:pPr>
            <a:r>
              <a:rPr sz="1200" spc="20" dirty="0">
                <a:solidFill>
                  <a:srgbClr val="151515"/>
                </a:solidFill>
                <a:latin typeface="Arial MT"/>
                <a:cs typeface="Arial MT"/>
              </a:rPr>
              <a:t>From</a:t>
            </a:r>
            <a:r>
              <a:rPr sz="1200" spc="-60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200" spc="15" dirty="0">
                <a:solidFill>
                  <a:srgbClr val="151515"/>
                </a:solidFill>
                <a:latin typeface="Arial MT"/>
                <a:cs typeface="Arial MT"/>
              </a:rPr>
              <a:t>Barranquilla</a:t>
            </a:r>
            <a:endParaRPr sz="1200">
              <a:latin typeface="Arial MT"/>
              <a:cs typeface="Arial MT"/>
            </a:endParaRPr>
          </a:p>
          <a:p>
            <a:pPr marL="389255" indent="-377190">
              <a:lnSpc>
                <a:spcPct val="100000"/>
              </a:lnSpc>
              <a:spcBef>
                <a:spcPts val="40"/>
              </a:spcBef>
              <a:buClr>
                <a:srgbClr val="171717"/>
              </a:buClr>
              <a:buChar char="•"/>
              <a:tabLst>
                <a:tab pos="389255" algn="l"/>
                <a:tab pos="389890" algn="l"/>
              </a:tabLst>
            </a:pPr>
            <a:r>
              <a:rPr sz="1200" spc="20" dirty="0">
                <a:solidFill>
                  <a:srgbClr val="151515"/>
                </a:solidFill>
                <a:latin typeface="Arial MT"/>
                <a:cs typeface="Arial MT"/>
              </a:rPr>
              <a:t>From</a:t>
            </a:r>
            <a:r>
              <a:rPr sz="1200" spc="-50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200" spc="15" dirty="0">
                <a:solidFill>
                  <a:srgbClr val="151515"/>
                </a:solidFill>
                <a:latin typeface="Arial MT"/>
                <a:cs typeface="Arial MT"/>
              </a:rPr>
              <a:t>Cali</a:t>
            </a:r>
            <a:endParaRPr sz="1200">
              <a:latin typeface="Arial MT"/>
              <a:cs typeface="Arial MT"/>
            </a:endParaRPr>
          </a:p>
          <a:p>
            <a:pPr marL="389255" indent="-377190">
              <a:lnSpc>
                <a:spcPct val="100000"/>
              </a:lnSpc>
              <a:spcBef>
                <a:spcPts val="50"/>
              </a:spcBef>
              <a:buClr>
                <a:srgbClr val="171717"/>
              </a:buClr>
              <a:buChar char="•"/>
              <a:tabLst>
                <a:tab pos="389255" algn="l"/>
                <a:tab pos="389890" algn="l"/>
              </a:tabLst>
            </a:pPr>
            <a:r>
              <a:rPr sz="1200" spc="20" dirty="0">
                <a:solidFill>
                  <a:srgbClr val="151515"/>
                </a:solidFill>
                <a:latin typeface="Arial MT"/>
                <a:cs typeface="Arial MT"/>
              </a:rPr>
              <a:t>From</a:t>
            </a:r>
            <a:r>
              <a:rPr sz="1200" spc="-25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151515"/>
                </a:solidFill>
                <a:latin typeface="Arial MT"/>
                <a:cs typeface="Arial MT"/>
              </a:rPr>
              <a:t>CB/asrlteaegveena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14099257" y="1054208"/>
            <a:ext cx="5188585" cy="1691639"/>
            <a:chOff x="14099257" y="1054208"/>
            <a:chExt cx="5188585" cy="1691639"/>
          </a:xfrm>
        </p:grpSpPr>
        <p:sp>
          <p:nvSpPr>
            <p:cNvPr id="88" name="object 88"/>
            <p:cNvSpPr/>
            <p:nvPr/>
          </p:nvSpPr>
          <p:spPr>
            <a:xfrm>
              <a:off x="18488861" y="1983395"/>
              <a:ext cx="788670" cy="635"/>
            </a:xfrm>
            <a:custGeom>
              <a:avLst/>
              <a:gdLst/>
              <a:ahLst/>
              <a:cxnLst/>
              <a:rect l="l" t="t" r="r" b="b"/>
              <a:pathLst>
                <a:path w="788669" h="635">
                  <a:moveTo>
                    <a:pt x="0" y="0"/>
                  </a:moveTo>
                  <a:lnTo>
                    <a:pt x="788248" y="523"/>
                  </a:lnTo>
                </a:path>
              </a:pathLst>
            </a:custGeom>
            <a:ln w="20941">
              <a:solidFill>
                <a:srgbClr val="F91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8488861" y="2179410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E4B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8488861" y="2372912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45AA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8488861" y="2547566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8488861" y="2729759"/>
              <a:ext cx="788670" cy="5715"/>
            </a:xfrm>
            <a:custGeom>
              <a:avLst/>
              <a:gdLst/>
              <a:ahLst/>
              <a:cxnLst/>
              <a:rect l="l" t="t" r="r" b="b"/>
              <a:pathLst>
                <a:path w="788669" h="5714">
                  <a:moveTo>
                    <a:pt x="0" y="5549"/>
                  </a:moveTo>
                  <a:lnTo>
                    <a:pt x="788248" y="0"/>
                  </a:lnTo>
                </a:path>
              </a:pathLst>
            </a:custGeom>
            <a:ln w="20941">
              <a:solidFill>
                <a:srgbClr val="BE0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99257" y="1054208"/>
              <a:ext cx="273918" cy="275174"/>
            </a:xfrm>
            <a:prstGeom prst="rect">
              <a:avLst/>
            </a:prstGeom>
          </p:spPr>
        </p:pic>
      </p:grpSp>
      <p:sp>
        <p:nvSpPr>
          <p:cNvPr id="94" name="object 94"/>
          <p:cNvSpPr txBox="1"/>
          <p:nvPr/>
        </p:nvSpPr>
        <p:spPr>
          <a:xfrm>
            <a:off x="14357229" y="1074387"/>
            <a:ext cx="37719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5" dirty="0">
                <a:solidFill>
                  <a:srgbClr val="151515"/>
                </a:solidFill>
                <a:latin typeface="Verdana"/>
                <a:cs typeface="Verdana"/>
              </a:rPr>
              <a:t>BAQ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5497823" y="3608341"/>
            <a:ext cx="37147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5" dirty="0">
                <a:solidFill>
                  <a:srgbClr val="151515"/>
                </a:solidFill>
                <a:latin typeface="Verdana"/>
                <a:cs typeface="Verdana"/>
              </a:rPr>
              <a:t>BGA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13392472" y="2179410"/>
            <a:ext cx="1397000" cy="3895090"/>
          </a:xfrm>
          <a:custGeom>
            <a:avLst/>
            <a:gdLst/>
            <a:ahLst/>
            <a:cxnLst/>
            <a:rect l="l" t="t" r="r" b="b"/>
            <a:pathLst>
              <a:path w="1397000" h="3895090">
                <a:moveTo>
                  <a:pt x="1396501" y="3296025"/>
                </a:moveTo>
                <a:lnTo>
                  <a:pt x="540297" y="1973971"/>
                </a:lnTo>
              </a:path>
              <a:path w="1397000" h="3895090">
                <a:moveTo>
                  <a:pt x="1388962" y="3251838"/>
                </a:moveTo>
                <a:lnTo>
                  <a:pt x="0" y="3894645"/>
                </a:lnTo>
              </a:path>
              <a:path w="1397000" h="3895090">
                <a:moveTo>
                  <a:pt x="1388858" y="3346285"/>
                </a:moveTo>
                <a:lnTo>
                  <a:pt x="518937" y="0"/>
                </a:lnTo>
              </a:path>
            </a:pathLst>
          </a:custGeom>
          <a:ln w="20941">
            <a:solidFill>
              <a:srgbClr val="FF63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14015983" y="3895034"/>
            <a:ext cx="38798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5" dirty="0">
                <a:solidFill>
                  <a:srgbClr val="151515"/>
                </a:solidFill>
                <a:latin typeface="Verdana"/>
                <a:cs typeface="Verdana"/>
              </a:rPr>
              <a:t>MED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14236844" y="1330011"/>
            <a:ext cx="545465" cy="4196715"/>
          </a:xfrm>
          <a:custGeom>
            <a:avLst/>
            <a:gdLst/>
            <a:ahLst/>
            <a:cxnLst/>
            <a:rect l="l" t="t" r="r" b="b"/>
            <a:pathLst>
              <a:path w="545465" h="4196715">
                <a:moveTo>
                  <a:pt x="544904" y="4196626"/>
                </a:moveTo>
                <a:lnTo>
                  <a:pt x="0" y="0"/>
                </a:lnTo>
              </a:path>
            </a:pathLst>
          </a:custGeom>
          <a:ln w="20941">
            <a:solidFill>
              <a:srgbClr val="FF63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13133077" y="1967512"/>
            <a:ext cx="689610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Cartagena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12700974" y="2112396"/>
            <a:ext cx="1263650" cy="5395595"/>
            <a:chOff x="12700974" y="2112396"/>
            <a:chExt cx="1263650" cy="5395595"/>
          </a:xfrm>
        </p:grpSpPr>
        <p:sp>
          <p:nvSpPr>
            <p:cNvPr id="101" name="object 101"/>
            <p:cNvSpPr/>
            <p:nvPr/>
          </p:nvSpPr>
          <p:spPr>
            <a:xfrm>
              <a:off x="13898843" y="2183179"/>
              <a:ext cx="39370" cy="1934210"/>
            </a:xfrm>
            <a:custGeom>
              <a:avLst/>
              <a:gdLst/>
              <a:ahLst/>
              <a:cxnLst/>
              <a:rect l="l" t="t" r="r" b="b"/>
              <a:pathLst>
                <a:path w="39369" h="1934210">
                  <a:moveTo>
                    <a:pt x="38951" y="1933972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40625" y="2112396"/>
              <a:ext cx="123975" cy="125231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00974" y="7382183"/>
              <a:ext cx="125231" cy="125231"/>
            </a:xfrm>
            <a:prstGeom prst="rect">
              <a:avLst/>
            </a:prstGeom>
          </p:spPr>
        </p:pic>
      </p:grpSp>
      <p:sp>
        <p:nvSpPr>
          <p:cNvPr id="104" name="object 104"/>
          <p:cNvSpPr txBox="1"/>
          <p:nvPr/>
        </p:nvSpPr>
        <p:spPr>
          <a:xfrm>
            <a:off x="12314673" y="7328081"/>
            <a:ext cx="382905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5" dirty="0">
                <a:solidFill>
                  <a:srgbClr val="2E2E2E"/>
                </a:solidFill>
                <a:latin typeface="Segoe UI"/>
                <a:cs typeface="Segoe UI"/>
              </a:rPr>
              <a:t>Pas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to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105" name="object 105"/>
          <p:cNvGrpSpPr/>
          <p:nvPr/>
        </p:nvGrpSpPr>
        <p:grpSpPr>
          <a:xfrm>
            <a:off x="12805257" y="2216679"/>
            <a:ext cx="1122680" cy="5226685"/>
            <a:chOff x="12805257" y="2216679"/>
            <a:chExt cx="1122680" cy="5226685"/>
          </a:xfrm>
        </p:grpSpPr>
        <p:sp>
          <p:nvSpPr>
            <p:cNvPr id="106" name="object 106"/>
            <p:cNvSpPr/>
            <p:nvPr/>
          </p:nvSpPr>
          <p:spPr>
            <a:xfrm>
              <a:off x="12815735" y="6074579"/>
              <a:ext cx="577215" cy="1358900"/>
            </a:xfrm>
            <a:custGeom>
              <a:avLst/>
              <a:gdLst/>
              <a:ahLst/>
              <a:cxnLst/>
              <a:rect l="l" t="t" r="r" b="b"/>
              <a:pathLst>
                <a:path w="577215" h="1358900">
                  <a:moveTo>
                    <a:pt x="576631" y="0"/>
                  </a:moveTo>
                  <a:lnTo>
                    <a:pt x="0" y="1358283"/>
                  </a:lnTo>
                </a:path>
              </a:pathLst>
            </a:custGeom>
            <a:ln w="20941">
              <a:solidFill>
                <a:srgbClr val="0079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2957720" y="2227157"/>
              <a:ext cx="959485" cy="3733800"/>
            </a:xfrm>
            <a:custGeom>
              <a:avLst/>
              <a:gdLst/>
              <a:ahLst/>
              <a:cxnLst/>
              <a:rect l="l" t="t" r="r" b="b"/>
              <a:pathLst>
                <a:path w="959484" h="3733800">
                  <a:moveTo>
                    <a:pt x="959342" y="0"/>
                  </a:moveTo>
                  <a:lnTo>
                    <a:pt x="898672" y="3968"/>
                  </a:lnTo>
                  <a:lnTo>
                    <a:pt x="839005" y="15718"/>
                  </a:lnTo>
                  <a:lnTo>
                    <a:pt x="780453" y="35011"/>
                  </a:lnTo>
                  <a:lnTo>
                    <a:pt x="723128" y="61612"/>
                  </a:lnTo>
                  <a:lnTo>
                    <a:pt x="667143" y="95285"/>
                  </a:lnTo>
                  <a:lnTo>
                    <a:pt x="612611" y="135792"/>
                  </a:lnTo>
                  <a:lnTo>
                    <a:pt x="559643" y="182898"/>
                  </a:lnTo>
                  <a:lnTo>
                    <a:pt x="508352" y="236367"/>
                  </a:lnTo>
                  <a:lnTo>
                    <a:pt x="483370" y="265413"/>
                  </a:lnTo>
                  <a:lnTo>
                    <a:pt x="458850" y="295961"/>
                  </a:lnTo>
                  <a:lnTo>
                    <a:pt x="434806" y="327982"/>
                  </a:lnTo>
                  <a:lnTo>
                    <a:pt x="411251" y="361445"/>
                  </a:lnTo>
                  <a:lnTo>
                    <a:pt x="388199" y="396322"/>
                  </a:lnTo>
                  <a:lnTo>
                    <a:pt x="365665" y="432583"/>
                  </a:lnTo>
                  <a:lnTo>
                    <a:pt x="343663" y="470197"/>
                  </a:lnTo>
                  <a:lnTo>
                    <a:pt x="322206" y="509137"/>
                  </a:lnTo>
                  <a:lnTo>
                    <a:pt x="301309" y="549371"/>
                  </a:lnTo>
                  <a:lnTo>
                    <a:pt x="280986" y="590872"/>
                  </a:lnTo>
                  <a:lnTo>
                    <a:pt x="261250" y="633608"/>
                  </a:lnTo>
                  <a:lnTo>
                    <a:pt x="242117" y="677551"/>
                  </a:lnTo>
                  <a:lnTo>
                    <a:pt x="223599" y="722670"/>
                  </a:lnTo>
                  <a:lnTo>
                    <a:pt x="205712" y="768938"/>
                  </a:lnTo>
                  <a:lnTo>
                    <a:pt x="188468" y="816323"/>
                  </a:lnTo>
                  <a:lnTo>
                    <a:pt x="171883" y="864796"/>
                  </a:lnTo>
                  <a:lnTo>
                    <a:pt x="155969" y="914328"/>
                  </a:lnTo>
                  <a:lnTo>
                    <a:pt x="140742" y="964890"/>
                  </a:lnTo>
                  <a:lnTo>
                    <a:pt x="126215" y="1016451"/>
                  </a:lnTo>
                  <a:lnTo>
                    <a:pt x="112402" y="1068982"/>
                  </a:lnTo>
                  <a:lnTo>
                    <a:pt x="99318" y="1122454"/>
                  </a:lnTo>
                  <a:lnTo>
                    <a:pt x="86976" y="1176837"/>
                  </a:lnTo>
                  <a:lnTo>
                    <a:pt x="75390" y="1232102"/>
                  </a:lnTo>
                  <a:lnTo>
                    <a:pt x="64575" y="1288219"/>
                  </a:lnTo>
                  <a:lnTo>
                    <a:pt x="54544" y="1345158"/>
                  </a:lnTo>
                  <a:lnTo>
                    <a:pt x="45312" y="1402890"/>
                  </a:lnTo>
                  <a:lnTo>
                    <a:pt x="36892" y="1461385"/>
                  </a:lnTo>
                  <a:lnTo>
                    <a:pt x="29299" y="1520614"/>
                  </a:lnTo>
                  <a:lnTo>
                    <a:pt x="22547" y="1580548"/>
                  </a:lnTo>
                  <a:lnTo>
                    <a:pt x="16649" y="1641156"/>
                  </a:lnTo>
                  <a:lnTo>
                    <a:pt x="11620" y="1702409"/>
                  </a:lnTo>
                  <a:lnTo>
                    <a:pt x="7474" y="1764278"/>
                  </a:lnTo>
                  <a:lnTo>
                    <a:pt x="4225" y="1826734"/>
                  </a:lnTo>
                  <a:lnTo>
                    <a:pt x="1887" y="1889745"/>
                  </a:lnTo>
                  <a:lnTo>
                    <a:pt x="474" y="1953284"/>
                  </a:lnTo>
                  <a:lnTo>
                    <a:pt x="0" y="2017320"/>
                  </a:lnTo>
                  <a:lnTo>
                    <a:pt x="397" y="2075479"/>
                  </a:lnTo>
                  <a:lnTo>
                    <a:pt x="1584" y="2133377"/>
                  </a:lnTo>
                  <a:lnTo>
                    <a:pt x="3552" y="2190985"/>
                  </a:lnTo>
                  <a:lnTo>
                    <a:pt x="6295" y="2248273"/>
                  </a:lnTo>
                  <a:lnTo>
                    <a:pt x="9803" y="2305210"/>
                  </a:lnTo>
                  <a:lnTo>
                    <a:pt x="14069" y="2361767"/>
                  </a:lnTo>
                  <a:lnTo>
                    <a:pt x="19085" y="2417915"/>
                  </a:lnTo>
                  <a:lnTo>
                    <a:pt x="24843" y="2473622"/>
                  </a:lnTo>
                  <a:lnTo>
                    <a:pt x="31335" y="2528861"/>
                  </a:lnTo>
                  <a:lnTo>
                    <a:pt x="38554" y="2583599"/>
                  </a:lnTo>
                  <a:lnTo>
                    <a:pt x="46491" y="2637809"/>
                  </a:lnTo>
                  <a:lnTo>
                    <a:pt x="55138" y="2691459"/>
                  </a:lnTo>
                  <a:lnTo>
                    <a:pt x="64488" y="2744520"/>
                  </a:lnTo>
                  <a:lnTo>
                    <a:pt x="74533" y="2796963"/>
                  </a:lnTo>
                  <a:lnTo>
                    <a:pt x="85265" y="2848757"/>
                  </a:lnTo>
                  <a:lnTo>
                    <a:pt x="96675" y="2899872"/>
                  </a:lnTo>
                  <a:lnTo>
                    <a:pt x="108757" y="2950279"/>
                  </a:lnTo>
                  <a:lnTo>
                    <a:pt x="121501" y="2999947"/>
                  </a:lnTo>
                  <a:lnTo>
                    <a:pt x="134901" y="3048848"/>
                  </a:lnTo>
                  <a:lnTo>
                    <a:pt x="148947" y="3096950"/>
                  </a:lnTo>
                  <a:lnTo>
                    <a:pt x="163634" y="3144225"/>
                  </a:lnTo>
                  <a:lnTo>
                    <a:pt x="178951" y="3190642"/>
                  </a:lnTo>
                  <a:lnTo>
                    <a:pt x="194893" y="3236172"/>
                  </a:lnTo>
                  <a:lnTo>
                    <a:pt x="211449" y="3280784"/>
                  </a:lnTo>
                  <a:lnTo>
                    <a:pt x="228614" y="3324449"/>
                  </a:lnTo>
                  <a:lnTo>
                    <a:pt x="246378" y="3367137"/>
                  </a:lnTo>
                  <a:lnTo>
                    <a:pt x="264735" y="3408817"/>
                  </a:lnTo>
                  <a:lnTo>
                    <a:pt x="283675" y="3449462"/>
                  </a:lnTo>
                  <a:lnTo>
                    <a:pt x="303191" y="3489039"/>
                  </a:lnTo>
                  <a:lnTo>
                    <a:pt x="323276" y="3527520"/>
                  </a:lnTo>
                  <a:lnTo>
                    <a:pt x="343921" y="3564875"/>
                  </a:lnTo>
                  <a:lnTo>
                    <a:pt x="365118" y="3601073"/>
                  </a:lnTo>
                  <a:lnTo>
                    <a:pt x="386860" y="3636086"/>
                  </a:lnTo>
                  <a:lnTo>
                    <a:pt x="409139" y="3669882"/>
                  </a:lnTo>
                  <a:lnTo>
                    <a:pt x="431946" y="3702433"/>
                  </a:lnTo>
                  <a:lnTo>
                    <a:pt x="455274" y="3733708"/>
                  </a:lnTo>
                </a:path>
              </a:pathLst>
            </a:custGeom>
            <a:ln w="20941">
              <a:solidFill>
                <a:srgbClr val="0079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12992663" y="2727740"/>
            <a:ext cx="6159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Montería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13254883" y="1039333"/>
            <a:ext cx="2269490" cy="5046345"/>
            <a:chOff x="13254883" y="1039333"/>
            <a:chExt cx="2269490" cy="5046345"/>
          </a:xfrm>
        </p:grpSpPr>
        <p:sp>
          <p:nvSpPr>
            <p:cNvPr id="110" name="object 110"/>
            <p:cNvSpPr/>
            <p:nvPr/>
          </p:nvSpPr>
          <p:spPr>
            <a:xfrm>
              <a:off x="13392471" y="1316190"/>
              <a:ext cx="844550" cy="4759325"/>
            </a:xfrm>
            <a:custGeom>
              <a:avLst/>
              <a:gdLst/>
              <a:ahLst/>
              <a:cxnLst/>
              <a:rect l="l" t="t" r="r" b="b"/>
              <a:pathLst>
                <a:path w="844550" h="4759325">
                  <a:moveTo>
                    <a:pt x="0" y="4758807"/>
                  </a:moveTo>
                  <a:lnTo>
                    <a:pt x="833377" y="0"/>
                  </a:lnTo>
                </a:path>
                <a:path w="844550" h="4759325">
                  <a:moveTo>
                    <a:pt x="540297" y="2837505"/>
                  </a:moveTo>
                  <a:lnTo>
                    <a:pt x="844058" y="13821"/>
                  </a:lnTo>
                </a:path>
              </a:pathLst>
            </a:custGeom>
            <a:ln w="20941">
              <a:solidFill>
                <a:srgbClr val="60D7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4843736" y="1049811"/>
              <a:ext cx="544830" cy="2802890"/>
            </a:xfrm>
            <a:custGeom>
              <a:avLst/>
              <a:gdLst/>
              <a:ahLst/>
              <a:cxnLst/>
              <a:rect l="l" t="t" r="r" b="b"/>
              <a:pathLst>
                <a:path w="544830" h="2802890">
                  <a:moveTo>
                    <a:pt x="0" y="0"/>
                  </a:moveTo>
                  <a:lnTo>
                    <a:pt x="544381" y="2802427"/>
                  </a:lnTo>
                </a:path>
              </a:pathLst>
            </a:custGeom>
            <a:ln w="20941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50215" y="3577273"/>
              <a:ext cx="273918" cy="273918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14780910" y="3851820"/>
              <a:ext cx="607060" cy="1674495"/>
            </a:xfrm>
            <a:custGeom>
              <a:avLst/>
              <a:gdLst/>
              <a:ahLst/>
              <a:cxnLst/>
              <a:rect l="l" t="t" r="r" b="b"/>
              <a:pathLst>
                <a:path w="607059" h="1674495">
                  <a:moveTo>
                    <a:pt x="0" y="1673980"/>
                  </a:moveTo>
                  <a:lnTo>
                    <a:pt x="606578" y="0"/>
                  </a:lnTo>
                </a:path>
              </a:pathLst>
            </a:custGeom>
            <a:ln w="20941">
              <a:solidFill>
                <a:srgbClr val="FF6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43323" y="5250939"/>
              <a:ext cx="275174" cy="273918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13392471" y="4153381"/>
              <a:ext cx="540385" cy="1921510"/>
            </a:xfrm>
            <a:custGeom>
              <a:avLst/>
              <a:gdLst/>
              <a:ahLst/>
              <a:cxnLst/>
              <a:rect l="l" t="t" r="r" b="b"/>
              <a:pathLst>
                <a:path w="540384" h="1921510">
                  <a:moveTo>
                    <a:pt x="540297" y="0"/>
                  </a:moveTo>
                  <a:lnTo>
                    <a:pt x="0" y="1921302"/>
                  </a:lnTo>
                </a:path>
              </a:pathLst>
            </a:custGeom>
            <a:ln w="2094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254883" y="5800032"/>
              <a:ext cx="273918" cy="273918"/>
            </a:xfrm>
            <a:prstGeom prst="rect">
              <a:avLst/>
            </a:prstGeom>
          </p:spPr>
        </p:pic>
      </p:grpSp>
      <p:sp>
        <p:nvSpPr>
          <p:cNvPr id="117" name="object 117"/>
          <p:cNvSpPr txBox="1"/>
          <p:nvPr/>
        </p:nvSpPr>
        <p:spPr>
          <a:xfrm>
            <a:off x="13512333" y="4979189"/>
            <a:ext cx="1767205" cy="1071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086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151515"/>
                </a:solidFill>
                <a:latin typeface="Verdana"/>
                <a:cs typeface="Verdana"/>
              </a:rPr>
              <a:t>PEI</a:t>
            </a:r>
            <a:endParaRPr sz="115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855"/>
              </a:spcBef>
            </a:pPr>
            <a:r>
              <a:rPr sz="1150" b="1" dirty="0">
                <a:solidFill>
                  <a:srgbClr val="151515"/>
                </a:solidFill>
                <a:latin typeface="Verdana"/>
                <a:cs typeface="Verdana"/>
              </a:rPr>
              <a:t>BOG</a:t>
            </a:r>
            <a:endParaRPr sz="11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50" dirty="0">
                <a:solidFill>
                  <a:srgbClr val="151515"/>
                </a:solidFill>
                <a:latin typeface="Verdana"/>
                <a:cs typeface="Verdana"/>
              </a:rPr>
              <a:t>CLO</a:t>
            </a:r>
            <a:endParaRPr sz="1150">
              <a:latin typeface="Verdana"/>
              <a:cs typeface="Verdana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13795182" y="1018391"/>
            <a:ext cx="1019810" cy="4212590"/>
            <a:chOff x="13795182" y="1018391"/>
            <a:chExt cx="1019810" cy="4212590"/>
          </a:xfrm>
        </p:grpSpPr>
        <p:sp>
          <p:nvSpPr>
            <p:cNvPr id="119" name="object 119"/>
            <p:cNvSpPr/>
            <p:nvPr/>
          </p:nvSpPr>
          <p:spPr>
            <a:xfrm>
              <a:off x="13954130" y="1091275"/>
              <a:ext cx="842644" cy="3061970"/>
            </a:xfrm>
            <a:custGeom>
              <a:avLst/>
              <a:gdLst/>
              <a:ahLst/>
              <a:cxnLst/>
              <a:rect l="l" t="t" r="r" b="b"/>
              <a:pathLst>
                <a:path w="842644" h="3061970">
                  <a:moveTo>
                    <a:pt x="0" y="3061582"/>
                  </a:moveTo>
                  <a:lnTo>
                    <a:pt x="842068" y="0"/>
                  </a:lnTo>
                </a:path>
              </a:pathLst>
            </a:custGeom>
            <a:ln w="2094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95182" y="3878834"/>
              <a:ext cx="273918" cy="273918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13926697" y="1028869"/>
              <a:ext cx="877569" cy="4124960"/>
            </a:xfrm>
            <a:custGeom>
              <a:avLst/>
              <a:gdLst/>
              <a:ahLst/>
              <a:cxnLst/>
              <a:rect l="l" t="t" r="r" b="b"/>
              <a:pathLst>
                <a:path w="877569" h="4124960">
                  <a:moveTo>
                    <a:pt x="877460" y="0"/>
                  </a:moveTo>
                  <a:lnTo>
                    <a:pt x="863182" y="41898"/>
                  </a:lnTo>
                  <a:lnTo>
                    <a:pt x="848117" y="88725"/>
                  </a:lnTo>
                  <a:lnTo>
                    <a:pt x="832296" y="140330"/>
                  </a:lnTo>
                  <a:lnTo>
                    <a:pt x="815752" y="196565"/>
                  </a:lnTo>
                  <a:lnTo>
                    <a:pt x="798518" y="257281"/>
                  </a:lnTo>
                  <a:lnTo>
                    <a:pt x="780626" y="322327"/>
                  </a:lnTo>
                  <a:lnTo>
                    <a:pt x="762109" y="391556"/>
                  </a:lnTo>
                  <a:lnTo>
                    <a:pt x="742999" y="464817"/>
                  </a:lnTo>
                  <a:lnTo>
                    <a:pt x="733231" y="502913"/>
                  </a:lnTo>
                  <a:lnTo>
                    <a:pt x="723328" y="541961"/>
                  </a:lnTo>
                  <a:lnTo>
                    <a:pt x="713293" y="581942"/>
                  </a:lnTo>
                  <a:lnTo>
                    <a:pt x="703130" y="622839"/>
                  </a:lnTo>
                  <a:lnTo>
                    <a:pt x="692843" y="664632"/>
                  </a:lnTo>
                  <a:lnTo>
                    <a:pt x="682437" y="707302"/>
                  </a:lnTo>
                  <a:lnTo>
                    <a:pt x="671914" y="750831"/>
                  </a:lnTo>
                  <a:lnTo>
                    <a:pt x="661280" y="795200"/>
                  </a:lnTo>
                  <a:lnTo>
                    <a:pt x="650539" y="840391"/>
                  </a:lnTo>
                  <a:lnTo>
                    <a:pt x="639694" y="886385"/>
                  </a:lnTo>
                  <a:lnTo>
                    <a:pt x="628750" y="933162"/>
                  </a:lnTo>
                  <a:lnTo>
                    <a:pt x="617710" y="980706"/>
                  </a:lnTo>
                  <a:lnTo>
                    <a:pt x="606580" y="1028996"/>
                  </a:lnTo>
                  <a:lnTo>
                    <a:pt x="595362" y="1078015"/>
                  </a:lnTo>
                  <a:lnTo>
                    <a:pt x="584060" y="1127743"/>
                  </a:lnTo>
                  <a:lnTo>
                    <a:pt x="572680" y="1178162"/>
                  </a:lnTo>
                  <a:lnTo>
                    <a:pt x="561225" y="1229254"/>
                  </a:lnTo>
                  <a:lnTo>
                    <a:pt x="549699" y="1280999"/>
                  </a:lnTo>
                  <a:lnTo>
                    <a:pt x="538106" y="1333379"/>
                  </a:lnTo>
                  <a:lnTo>
                    <a:pt x="526450" y="1386375"/>
                  </a:lnTo>
                  <a:lnTo>
                    <a:pt x="514735" y="1439969"/>
                  </a:lnTo>
                  <a:lnTo>
                    <a:pt x="502966" y="1494142"/>
                  </a:lnTo>
                  <a:lnTo>
                    <a:pt x="491146" y="1548875"/>
                  </a:lnTo>
                  <a:lnTo>
                    <a:pt x="479280" y="1604150"/>
                  </a:lnTo>
                  <a:lnTo>
                    <a:pt x="467371" y="1659948"/>
                  </a:lnTo>
                  <a:lnTo>
                    <a:pt x="455423" y="1716250"/>
                  </a:lnTo>
                  <a:lnTo>
                    <a:pt x="443442" y="1773038"/>
                  </a:lnTo>
                  <a:lnTo>
                    <a:pt x="431430" y="1830293"/>
                  </a:lnTo>
                  <a:lnTo>
                    <a:pt x="419392" y="1887996"/>
                  </a:lnTo>
                  <a:lnTo>
                    <a:pt x="407332" y="1946129"/>
                  </a:lnTo>
                  <a:lnTo>
                    <a:pt x="395253" y="2004673"/>
                  </a:lnTo>
                  <a:lnTo>
                    <a:pt x="383161" y="2063609"/>
                  </a:lnTo>
                  <a:lnTo>
                    <a:pt x="371059" y="2122919"/>
                  </a:lnTo>
                  <a:lnTo>
                    <a:pt x="358951" y="2182585"/>
                  </a:lnTo>
                  <a:lnTo>
                    <a:pt x="346841" y="2242586"/>
                  </a:lnTo>
                  <a:lnTo>
                    <a:pt x="334733" y="2302906"/>
                  </a:lnTo>
                  <a:lnTo>
                    <a:pt x="322632" y="2363524"/>
                  </a:lnTo>
                  <a:lnTo>
                    <a:pt x="310541" y="2424423"/>
                  </a:lnTo>
                  <a:lnTo>
                    <a:pt x="298465" y="2485584"/>
                  </a:lnTo>
                  <a:lnTo>
                    <a:pt x="286407" y="2546987"/>
                  </a:lnTo>
                  <a:lnTo>
                    <a:pt x="274372" y="2608616"/>
                  </a:lnTo>
                  <a:lnTo>
                    <a:pt x="262363" y="2670450"/>
                  </a:lnTo>
                  <a:lnTo>
                    <a:pt x="250385" y="2732471"/>
                  </a:lnTo>
                  <a:lnTo>
                    <a:pt x="238442" y="2794661"/>
                  </a:lnTo>
                  <a:lnTo>
                    <a:pt x="226538" y="2857000"/>
                  </a:lnTo>
                  <a:lnTo>
                    <a:pt x="214677" y="2919471"/>
                  </a:lnTo>
                  <a:lnTo>
                    <a:pt x="202862" y="2982054"/>
                  </a:lnTo>
                  <a:lnTo>
                    <a:pt x="191099" y="3044731"/>
                  </a:lnTo>
                  <a:lnTo>
                    <a:pt x="179391" y="3107483"/>
                  </a:lnTo>
                  <a:lnTo>
                    <a:pt x="167742" y="3170292"/>
                  </a:lnTo>
                  <a:lnTo>
                    <a:pt x="156156" y="3233139"/>
                  </a:lnTo>
                  <a:lnTo>
                    <a:pt x="144638" y="3296004"/>
                  </a:lnTo>
                  <a:lnTo>
                    <a:pt x="133191" y="3358871"/>
                  </a:lnTo>
                  <a:lnTo>
                    <a:pt x="121820" y="3421719"/>
                  </a:lnTo>
                  <a:lnTo>
                    <a:pt x="110528" y="3484531"/>
                  </a:lnTo>
                  <a:lnTo>
                    <a:pt x="99319" y="3547287"/>
                  </a:lnTo>
                  <a:lnTo>
                    <a:pt x="88199" y="3609969"/>
                  </a:lnTo>
                  <a:lnTo>
                    <a:pt x="77170" y="3672558"/>
                  </a:lnTo>
                  <a:lnTo>
                    <a:pt x="68119" y="3724224"/>
                  </a:lnTo>
                  <a:lnTo>
                    <a:pt x="59184" y="3775552"/>
                  </a:lnTo>
                  <a:lnTo>
                    <a:pt x="50368" y="3826530"/>
                  </a:lnTo>
                  <a:lnTo>
                    <a:pt x="41671" y="3877147"/>
                  </a:lnTo>
                  <a:lnTo>
                    <a:pt x="33094" y="3927389"/>
                  </a:lnTo>
                  <a:lnTo>
                    <a:pt x="24637" y="3977245"/>
                  </a:lnTo>
                  <a:lnTo>
                    <a:pt x="16302" y="4026703"/>
                  </a:lnTo>
                  <a:lnTo>
                    <a:pt x="8089" y="4075751"/>
                  </a:lnTo>
                  <a:lnTo>
                    <a:pt x="0" y="4124377"/>
                  </a:lnTo>
                </a:path>
              </a:pathLst>
            </a:custGeom>
            <a:ln w="20941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800208" y="4956917"/>
              <a:ext cx="273918" cy="273918"/>
            </a:xfrm>
            <a:prstGeom prst="rect">
              <a:avLst/>
            </a:prstGeom>
          </p:spPr>
        </p:pic>
      </p:grpSp>
      <p:sp>
        <p:nvSpPr>
          <p:cNvPr id="123" name="object 123"/>
          <p:cNvSpPr txBox="1"/>
          <p:nvPr/>
        </p:nvSpPr>
        <p:spPr>
          <a:xfrm>
            <a:off x="14906845" y="944757"/>
            <a:ext cx="80962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Santa</a:t>
            </a:r>
            <a:r>
              <a:rPr sz="1150" spc="-60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Marta</a:t>
            </a:r>
            <a:endParaRPr sz="1150">
              <a:latin typeface="Segoe UI"/>
              <a:cs typeface="Segoe UI"/>
            </a:endParaRPr>
          </a:p>
        </p:txBody>
      </p:sp>
      <p:pic>
        <p:nvPicPr>
          <p:cNvPr id="124" name="object 1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770441" y="992849"/>
            <a:ext cx="125231" cy="123975"/>
          </a:xfrm>
          <a:prstGeom prst="rect">
            <a:avLst/>
          </a:prstGeom>
        </p:spPr>
      </p:pic>
      <p:grpSp>
        <p:nvGrpSpPr>
          <p:cNvPr id="125" name="object 125"/>
          <p:cNvGrpSpPr/>
          <p:nvPr/>
        </p:nvGrpSpPr>
        <p:grpSpPr>
          <a:xfrm>
            <a:off x="6234784" y="8758791"/>
            <a:ext cx="2668270" cy="2289810"/>
            <a:chOff x="6234784" y="8758791"/>
            <a:chExt cx="2668270" cy="2289810"/>
          </a:xfrm>
        </p:grpSpPr>
        <p:pic>
          <p:nvPicPr>
            <p:cNvPr id="126" name="object 1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34784" y="9516778"/>
              <a:ext cx="1912402" cy="1531681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6447761" y="8769785"/>
              <a:ext cx="2444115" cy="1241425"/>
            </a:xfrm>
            <a:custGeom>
              <a:avLst/>
              <a:gdLst/>
              <a:ahLst/>
              <a:cxnLst/>
              <a:rect l="l" t="t" r="r" b="b"/>
              <a:pathLst>
                <a:path w="2444115" h="1241425">
                  <a:moveTo>
                    <a:pt x="2371446" y="1175566"/>
                  </a:moveTo>
                  <a:lnTo>
                    <a:pt x="95285" y="1175566"/>
                  </a:lnTo>
                  <a:lnTo>
                    <a:pt x="34030" y="1235983"/>
                  </a:lnTo>
                  <a:lnTo>
                    <a:pt x="23140" y="1240904"/>
                  </a:lnTo>
                  <a:lnTo>
                    <a:pt x="12041" y="1239229"/>
                  </a:lnTo>
                  <a:lnTo>
                    <a:pt x="3455" y="1232004"/>
                  </a:lnTo>
                  <a:lnTo>
                    <a:pt x="0" y="1220486"/>
                  </a:lnTo>
                  <a:lnTo>
                    <a:pt x="0" y="72249"/>
                  </a:lnTo>
                  <a:lnTo>
                    <a:pt x="5654" y="44082"/>
                  </a:lnTo>
                  <a:lnTo>
                    <a:pt x="21151" y="21151"/>
                  </a:lnTo>
                  <a:lnTo>
                    <a:pt x="44082" y="5654"/>
                  </a:lnTo>
                  <a:lnTo>
                    <a:pt x="72249" y="0"/>
                  </a:lnTo>
                  <a:lnTo>
                    <a:pt x="2371446" y="0"/>
                  </a:lnTo>
                  <a:lnTo>
                    <a:pt x="2399612" y="5654"/>
                  </a:lnTo>
                  <a:lnTo>
                    <a:pt x="2422544" y="21151"/>
                  </a:lnTo>
                  <a:lnTo>
                    <a:pt x="2438040" y="44082"/>
                  </a:lnTo>
                  <a:lnTo>
                    <a:pt x="2443695" y="72249"/>
                  </a:lnTo>
                  <a:lnTo>
                    <a:pt x="2443695" y="1103421"/>
                  </a:lnTo>
                  <a:lnTo>
                    <a:pt x="2438040" y="1131483"/>
                  </a:lnTo>
                  <a:lnTo>
                    <a:pt x="2422544" y="1154415"/>
                  </a:lnTo>
                  <a:lnTo>
                    <a:pt x="2399612" y="1169912"/>
                  </a:lnTo>
                  <a:lnTo>
                    <a:pt x="2371446" y="1175566"/>
                  </a:lnTo>
                  <a:close/>
                </a:path>
              </a:pathLst>
            </a:custGeom>
            <a:ln w="21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95709" y="8894598"/>
              <a:ext cx="1899313" cy="25884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21880" y="9125795"/>
              <a:ext cx="1448542" cy="25884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54980" y="9355736"/>
              <a:ext cx="2181923" cy="25884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34661" y="9585635"/>
              <a:ext cx="1786751" cy="2590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721165" y="1699058"/>
          <a:ext cx="4100829" cy="7068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68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30"/>
                        </a:spcBef>
                      </a:pPr>
                      <a:r>
                        <a:rPr sz="17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070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12725" marR="22860" indent="-183515">
                        <a:lnSpc>
                          <a:spcPct val="101800"/>
                        </a:lnSpc>
                        <a:spcBef>
                          <a:spcPts val="555"/>
                        </a:spcBef>
                      </a:pPr>
                      <a:r>
                        <a:rPr sz="17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7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7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stina  </a:t>
                      </a:r>
                      <a:r>
                        <a:rPr sz="17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tion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04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19075" marR="210820" indent="11874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 </a:t>
                      </a:r>
                      <a:r>
                        <a:rPr sz="16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00025" marR="187960" indent="-254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  Fr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q.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36">
                <a:tc rowSpan="3">
                  <a:txBody>
                    <a:bodyPr/>
                    <a:lstStyle/>
                    <a:p>
                      <a:pPr marL="334645">
                        <a:lnSpc>
                          <a:spcPct val="100000"/>
                        </a:lnSpc>
                        <a:spcBef>
                          <a:spcPts val="1705"/>
                        </a:spcBef>
                      </a:pPr>
                      <a:r>
                        <a:rPr sz="1950" b="1" spc="-3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BOG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21653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14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CNF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00" spc="7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653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7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MAO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653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6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BOS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536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950" b="1" spc="5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MDE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50" b="1" spc="-3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(8</a:t>
                      </a:r>
                      <a:endParaRPr sz="15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550" b="1" spc="-6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destinations)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3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CUN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700" spc="75" dirty="0">
                          <a:latin typeface="Tahoma"/>
                          <a:cs typeface="Tahoma"/>
                        </a:rPr>
                        <a:t>59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PUJ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7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2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MEX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18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MCO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993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389890">
                        <a:lnSpc>
                          <a:spcPct val="100000"/>
                        </a:lnSpc>
                      </a:pPr>
                      <a:r>
                        <a:rPr sz="1700" spc="12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CLO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650" spc="17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99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983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536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</a:pPr>
                      <a:r>
                        <a:rPr sz="1700" b="1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CTG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50" spc="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4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SCL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9101">
                <a:tc>
                  <a:txBody>
                    <a:bodyPr/>
                    <a:lstStyle/>
                    <a:p>
                      <a:pPr marL="635" algn="ctr">
                        <a:lnSpc>
                          <a:spcPts val="1950"/>
                        </a:lnSpc>
                      </a:pPr>
                      <a:r>
                        <a:rPr sz="1700" b="1" spc="-1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BAQ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  <a:spcBef>
                          <a:spcPts val="7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  <a:spcBef>
                          <a:spcPts val="7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70"/>
                        </a:lnSpc>
                        <a:spcBef>
                          <a:spcPts val="5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6536">
                <a:tc row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20"/>
                        </a:spcBef>
                      </a:pPr>
                      <a:r>
                        <a:rPr sz="1700" spc="2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PEI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29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2827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9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827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9101"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</a:pPr>
                      <a:r>
                        <a:rPr sz="1700" b="1" spc="-6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BGA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  <a:spcBef>
                          <a:spcPts val="7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  <a:spcBef>
                          <a:spcPts val="7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70"/>
                        </a:lnSpc>
                        <a:spcBef>
                          <a:spcPts val="5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69101">
                <a:tc>
                  <a:txBody>
                    <a:bodyPr/>
                    <a:lstStyle/>
                    <a:p>
                      <a:pPr marL="635" algn="ctr">
                        <a:lnSpc>
                          <a:spcPts val="1960"/>
                        </a:lnSpc>
                        <a:spcBef>
                          <a:spcPts val="60"/>
                        </a:spcBef>
                      </a:pPr>
                      <a:r>
                        <a:rPr sz="1700" spc="10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SMR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76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  <a:spcBef>
                          <a:spcPts val="7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  <a:spcBef>
                          <a:spcPts val="7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70"/>
                        </a:lnSpc>
                        <a:spcBef>
                          <a:spcPts val="5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301058" y="152037"/>
            <a:ext cx="19453860" cy="10848975"/>
            <a:chOff x="301058" y="152037"/>
            <a:chExt cx="19453860" cy="10848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44547" y="820498"/>
              <a:ext cx="10910243" cy="101802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058" y="152037"/>
              <a:ext cx="11514727" cy="109190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4199" y="1126217"/>
            <a:ext cx="6760209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600" b="1" spc="-195" dirty="0">
                <a:latin typeface="Arial"/>
                <a:cs typeface="Arial"/>
              </a:rPr>
              <a:t>Jul</a:t>
            </a:r>
            <a:r>
              <a:rPr sz="3600" b="1" spc="-220" dirty="0">
                <a:latin typeface="Arial"/>
                <a:cs typeface="Arial"/>
              </a:rPr>
              <a:t>y</a:t>
            </a:r>
            <a:r>
              <a:rPr sz="3600" b="1" spc="-295" dirty="0">
                <a:latin typeface="Arial"/>
                <a:cs typeface="Arial"/>
              </a:rPr>
              <a:t> </a:t>
            </a:r>
            <a:r>
              <a:rPr sz="3600" spc="55" dirty="0"/>
              <a:t>Frequenci</a:t>
            </a:r>
            <a:r>
              <a:rPr sz="3600" spc="45" dirty="0"/>
              <a:t>e</a:t>
            </a:r>
            <a:r>
              <a:rPr sz="3600" spc="-35" dirty="0"/>
              <a:t>s</a:t>
            </a:r>
            <a:r>
              <a:rPr sz="3600" spc="-450" dirty="0"/>
              <a:t> </a:t>
            </a:r>
            <a:r>
              <a:rPr sz="3600" spc="-50" dirty="0"/>
              <a:t>-</a:t>
            </a:r>
            <a:r>
              <a:rPr sz="3600" spc="-430" dirty="0"/>
              <a:t> </a:t>
            </a:r>
            <a:r>
              <a:rPr sz="3600" spc="20" dirty="0"/>
              <a:t>Inter</a:t>
            </a:r>
            <a:r>
              <a:rPr sz="3600" spc="-425" dirty="0"/>
              <a:t> </a:t>
            </a:r>
            <a:r>
              <a:rPr sz="3600" spc="130" dirty="0"/>
              <a:t>Col</a:t>
            </a:r>
            <a:r>
              <a:rPr sz="3600" spc="140" dirty="0"/>
              <a:t>o</a:t>
            </a:r>
            <a:r>
              <a:rPr sz="3600" spc="10" dirty="0"/>
              <a:t>mbia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298008" y="10942134"/>
            <a:ext cx="3242945" cy="2641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50" i="1" spc="40" dirty="0">
                <a:latin typeface="Trebuchet MS"/>
                <a:cs typeface="Trebuchet MS"/>
              </a:rPr>
              <a:t>S</a:t>
            </a:r>
            <a:r>
              <a:rPr sz="1550" i="1" spc="-25" dirty="0">
                <a:latin typeface="Trebuchet MS"/>
                <a:cs typeface="Trebuchet MS"/>
              </a:rPr>
              <a:t>o</a:t>
            </a:r>
            <a:r>
              <a:rPr sz="1550" i="1" spc="-35" dirty="0">
                <a:latin typeface="Trebuchet MS"/>
                <a:cs typeface="Trebuchet MS"/>
              </a:rPr>
              <a:t>ur</a:t>
            </a:r>
            <a:r>
              <a:rPr sz="1550" i="1" spc="-45" dirty="0">
                <a:latin typeface="Trebuchet MS"/>
                <a:cs typeface="Trebuchet MS"/>
              </a:rPr>
              <a:t>c</a:t>
            </a:r>
            <a:r>
              <a:rPr sz="1550" i="1" spc="-125" dirty="0">
                <a:latin typeface="Trebuchet MS"/>
                <a:cs typeface="Trebuchet MS"/>
              </a:rPr>
              <a:t>e:</a:t>
            </a:r>
            <a:r>
              <a:rPr sz="1550" i="1" spc="100" dirty="0">
                <a:latin typeface="Trebuchet MS"/>
                <a:cs typeface="Trebuchet MS"/>
              </a:rPr>
              <a:t> </a:t>
            </a:r>
            <a:r>
              <a:rPr sz="1550" i="1" spc="-5" dirty="0">
                <a:latin typeface="Trebuchet MS"/>
                <a:cs typeface="Trebuchet MS"/>
              </a:rPr>
              <a:t>R</a:t>
            </a:r>
            <a:r>
              <a:rPr sz="1550" i="1" dirty="0">
                <a:latin typeface="Trebuchet MS"/>
                <a:cs typeface="Trebuchet MS"/>
              </a:rPr>
              <a:t>e</a:t>
            </a:r>
            <a:r>
              <a:rPr sz="1550" i="1" spc="-40" dirty="0">
                <a:latin typeface="Trebuchet MS"/>
                <a:cs typeface="Trebuchet MS"/>
              </a:rPr>
              <a:t>por</a:t>
            </a:r>
            <a:r>
              <a:rPr sz="1550" i="1" spc="-100" dirty="0">
                <a:latin typeface="Trebuchet MS"/>
                <a:cs typeface="Trebuchet MS"/>
              </a:rPr>
              <a:t>t</a:t>
            </a:r>
            <a:r>
              <a:rPr sz="1550" i="1" spc="-190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June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-20" dirty="0">
                <a:latin typeface="Trebuchet MS"/>
                <a:cs typeface="Trebuchet MS"/>
              </a:rPr>
              <a:t>Netwo</a:t>
            </a:r>
            <a:r>
              <a:rPr sz="1550" i="1" spc="-25" dirty="0">
                <a:latin typeface="Trebuchet MS"/>
                <a:cs typeface="Trebuchet MS"/>
              </a:rPr>
              <a:t>r</a:t>
            </a:r>
            <a:r>
              <a:rPr sz="1550" i="1" spc="-5" dirty="0">
                <a:latin typeface="Trebuchet MS"/>
                <a:cs typeface="Trebuchet MS"/>
              </a:rPr>
              <a:t>k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65" dirty="0">
                <a:latin typeface="Trebuchet MS"/>
                <a:cs typeface="Trebuchet MS"/>
              </a:rPr>
              <a:t>P</a:t>
            </a:r>
            <a:r>
              <a:rPr sz="1550" i="1" spc="-70" dirty="0">
                <a:latin typeface="Trebuchet MS"/>
                <a:cs typeface="Trebuchet MS"/>
              </a:rPr>
              <a:t>l</a:t>
            </a:r>
            <a:r>
              <a:rPr sz="1550" i="1" spc="-120" dirty="0">
                <a:latin typeface="Trebuchet MS"/>
                <a:cs typeface="Trebuchet MS"/>
              </a:rPr>
              <a:t>a</a:t>
            </a:r>
            <a:r>
              <a:rPr sz="1550" i="1" spc="-25" dirty="0">
                <a:latin typeface="Trebuchet MS"/>
                <a:cs typeface="Trebuchet MS"/>
              </a:rPr>
              <a:t>n</a:t>
            </a:r>
            <a:r>
              <a:rPr sz="1550" i="1" spc="-35" dirty="0">
                <a:latin typeface="Trebuchet MS"/>
                <a:cs typeface="Trebuchet MS"/>
              </a:rPr>
              <a:t>n</a:t>
            </a:r>
            <a:r>
              <a:rPr sz="1550" i="1" spc="-45" dirty="0">
                <a:latin typeface="Trebuchet MS"/>
                <a:cs typeface="Trebuchet MS"/>
              </a:rPr>
              <a:t>i</a:t>
            </a:r>
            <a:r>
              <a:rPr sz="1550" i="1" spc="-85" dirty="0">
                <a:latin typeface="Trebuchet MS"/>
                <a:cs typeface="Trebuchet MS"/>
              </a:rPr>
              <a:t>n</a:t>
            </a:r>
            <a:r>
              <a:rPr sz="1550" i="1" spc="-20" dirty="0">
                <a:latin typeface="Trebuchet MS"/>
                <a:cs typeface="Trebuchet MS"/>
              </a:rPr>
              <a:t>g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8725" y="8915300"/>
            <a:ext cx="329247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i="1" spc="-40" dirty="0">
                <a:solidFill>
                  <a:srgbClr val="5E5E5E"/>
                </a:solidFill>
                <a:latin typeface="Trebuchet MS"/>
                <a:cs typeface="Trebuchet MS"/>
              </a:rPr>
              <a:t>*As</a:t>
            </a:r>
            <a:r>
              <a:rPr sz="1300" b="1" i="1" spc="-14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70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300" b="1" i="1" spc="-114" dirty="0">
                <a:solidFill>
                  <a:srgbClr val="5E5E5E"/>
                </a:solidFill>
                <a:latin typeface="Trebuchet MS"/>
                <a:cs typeface="Trebuchet MS"/>
              </a:rPr>
              <a:t>f</a:t>
            </a:r>
            <a:r>
              <a:rPr sz="1300" b="1" i="1" spc="-13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65" dirty="0">
                <a:solidFill>
                  <a:srgbClr val="5E5E5E"/>
                </a:solidFill>
                <a:latin typeface="Trebuchet MS"/>
                <a:cs typeface="Trebuchet MS"/>
              </a:rPr>
              <a:t>J</a:t>
            </a:r>
            <a:r>
              <a:rPr sz="1300" b="1" i="1" spc="-85" dirty="0">
                <a:solidFill>
                  <a:srgbClr val="5E5E5E"/>
                </a:solidFill>
                <a:latin typeface="Trebuchet MS"/>
                <a:cs typeface="Trebuchet MS"/>
              </a:rPr>
              <a:t>u</a:t>
            </a:r>
            <a:r>
              <a:rPr sz="1300" b="1" i="1" spc="-60" dirty="0">
                <a:solidFill>
                  <a:srgbClr val="5E5E5E"/>
                </a:solidFill>
                <a:latin typeface="Trebuchet MS"/>
                <a:cs typeface="Trebuchet MS"/>
              </a:rPr>
              <a:t>ne</a:t>
            </a:r>
            <a:r>
              <a:rPr sz="1300" b="1" i="1" spc="-12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dirty="0">
                <a:solidFill>
                  <a:srgbClr val="5E5E5E"/>
                </a:solidFill>
                <a:latin typeface="Trebuchet MS"/>
                <a:cs typeface="Trebuchet MS"/>
              </a:rPr>
              <a:t>20</a:t>
            </a:r>
            <a:r>
              <a:rPr sz="1300" b="1" i="1" spc="-5" dirty="0">
                <a:solidFill>
                  <a:srgbClr val="5E5E5E"/>
                </a:solidFill>
                <a:latin typeface="Trebuchet MS"/>
                <a:cs typeface="Trebuchet MS"/>
              </a:rPr>
              <a:t>2</a:t>
            </a:r>
            <a:r>
              <a:rPr sz="1300" b="1" i="1" dirty="0">
                <a:solidFill>
                  <a:srgbClr val="5E5E5E"/>
                </a:solidFill>
                <a:latin typeface="Trebuchet MS"/>
                <a:cs typeface="Trebuchet MS"/>
              </a:rPr>
              <a:t>3</a:t>
            </a:r>
            <a:r>
              <a:rPr sz="1300" b="1" i="1" spc="-12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45" dirty="0">
                <a:solidFill>
                  <a:srgbClr val="5E5E5E"/>
                </a:solidFill>
                <a:latin typeface="Trebuchet MS"/>
                <a:cs typeface="Trebuchet MS"/>
              </a:rPr>
              <a:t>-</a:t>
            </a:r>
            <a:r>
              <a:rPr sz="1300" b="1" i="1" spc="-14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20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300" b="1" i="1" spc="-25" dirty="0">
                <a:solidFill>
                  <a:srgbClr val="5E5E5E"/>
                </a:solidFill>
                <a:latin typeface="Trebuchet MS"/>
                <a:cs typeface="Trebuchet MS"/>
              </a:rPr>
              <a:t>p</a:t>
            </a:r>
            <a:r>
              <a:rPr sz="130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era</a:t>
            </a:r>
            <a:r>
              <a:rPr sz="130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r>
              <a:rPr sz="1300" b="1" i="1" spc="-60" dirty="0">
                <a:solidFill>
                  <a:srgbClr val="5E5E5E"/>
                </a:solidFill>
                <a:latin typeface="Trebuchet MS"/>
                <a:cs typeface="Trebuchet MS"/>
              </a:rPr>
              <a:t>ion</a:t>
            </a:r>
            <a:r>
              <a:rPr sz="1300" b="1" i="1" spc="-114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45" dirty="0">
                <a:solidFill>
                  <a:srgbClr val="5E5E5E"/>
                </a:solidFill>
                <a:latin typeface="Trebuchet MS"/>
                <a:cs typeface="Trebuchet MS"/>
              </a:rPr>
              <a:t>s</a:t>
            </a:r>
            <a:r>
              <a:rPr sz="1300" b="1" i="1" spc="-65" dirty="0">
                <a:solidFill>
                  <a:srgbClr val="5E5E5E"/>
                </a:solidFill>
                <a:latin typeface="Trebuchet MS"/>
                <a:cs typeface="Trebuchet MS"/>
              </a:rPr>
              <a:t>ub</a:t>
            </a:r>
            <a:r>
              <a:rPr sz="1300" b="1" i="1" spc="-135" dirty="0">
                <a:solidFill>
                  <a:srgbClr val="5E5E5E"/>
                </a:solidFill>
                <a:latin typeface="Trebuchet MS"/>
                <a:cs typeface="Trebuchet MS"/>
              </a:rPr>
              <a:t>je</a:t>
            </a:r>
            <a:r>
              <a:rPr sz="130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ct</a:t>
            </a:r>
            <a:r>
              <a:rPr sz="1300" b="1" i="1" spc="-13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to</a:t>
            </a:r>
            <a:r>
              <a:rPr sz="1300" b="1" i="1" spc="-14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50" dirty="0">
                <a:solidFill>
                  <a:srgbClr val="5E5E5E"/>
                </a:solidFill>
                <a:latin typeface="Trebuchet MS"/>
                <a:cs typeface="Trebuchet MS"/>
              </a:rPr>
              <a:t>chan</a:t>
            </a:r>
            <a:r>
              <a:rPr sz="1300" b="1" i="1" spc="-60" dirty="0">
                <a:solidFill>
                  <a:srgbClr val="5E5E5E"/>
                </a:solidFill>
                <a:latin typeface="Trebuchet MS"/>
                <a:cs typeface="Trebuchet MS"/>
              </a:rPr>
              <a:t>g</a:t>
            </a:r>
            <a:r>
              <a:rPr sz="1300" b="1" i="1" spc="-95" dirty="0">
                <a:solidFill>
                  <a:srgbClr val="5E5E5E"/>
                </a:solidFill>
                <a:latin typeface="Trebuchet MS"/>
                <a:cs typeface="Trebuchet MS"/>
              </a:rPr>
              <a:t>e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07124" y="9567038"/>
            <a:ext cx="14372590" cy="1321435"/>
            <a:chOff x="5307124" y="9567038"/>
            <a:chExt cx="14372590" cy="132143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17689" y="9567038"/>
              <a:ext cx="2261711" cy="9423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311252" y="10883857"/>
              <a:ext cx="3872865" cy="0"/>
            </a:xfrm>
            <a:custGeom>
              <a:avLst/>
              <a:gdLst/>
              <a:ahLst/>
              <a:cxnLst/>
              <a:rect l="l" t="t" r="r" b="b"/>
              <a:pathLst>
                <a:path w="3872865">
                  <a:moveTo>
                    <a:pt x="0" y="0"/>
                  </a:moveTo>
                  <a:lnTo>
                    <a:pt x="3872552" y="0"/>
                  </a:lnTo>
                </a:path>
              </a:pathLst>
            </a:custGeom>
            <a:ln w="7853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88311" y="10188380"/>
              <a:ext cx="3319779" cy="514350"/>
            </a:xfrm>
            <a:custGeom>
              <a:avLst/>
              <a:gdLst/>
              <a:ahLst/>
              <a:cxnLst/>
              <a:rect l="l" t="t" r="r" b="b"/>
              <a:pathLst>
                <a:path w="3319779" h="514350">
                  <a:moveTo>
                    <a:pt x="0" y="403338"/>
                  </a:moveTo>
                  <a:lnTo>
                    <a:pt x="552862" y="513911"/>
                  </a:lnTo>
                  <a:lnTo>
                    <a:pt x="1105725" y="403338"/>
                  </a:lnTo>
                  <a:lnTo>
                    <a:pt x="1659844" y="37695"/>
                  </a:lnTo>
                  <a:lnTo>
                    <a:pt x="2212707" y="69107"/>
                  </a:lnTo>
                  <a:lnTo>
                    <a:pt x="2765570" y="0"/>
                  </a:lnTo>
                  <a:lnTo>
                    <a:pt x="3319689" y="12565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61296" y="1056470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8"/>
                  </a:lnTo>
                  <a:lnTo>
                    <a:pt x="7735" y="45045"/>
                  </a:lnTo>
                  <a:lnTo>
                    <a:pt x="16123" y="50700"/>
                  </a:lnTo>
                  <a:lnTo>
                    <a:pt x="26386" y="52773"/>
                  </a:lnTo>
                  <a:lnTo>
                    <a:pt x="36649" y="50700"/>
                  </a:lnTo>
                  <a:lnTo>
                    <a:pt x="45037" y="45045"/>
                  </a:lnTo>
                  <a:lnTo>
                    <a:pt x="50697" y="36658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61296" y="1056470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58"/>
                  </a:lnTo>
                  <a:lnTo>
                    <a:pt x="45037" y="45045"/>
                  </a:lnTo>
                  <a:lnTo>
                    <a:pt x="36649" y="50700"/>
                  </a:lnTo>
                  <a:lnTo>
                    <a:pt x="26386" y="52773"/>
                  </a:lnTo>
                  <a:lnTo>
                    <a:pt x="16123" y="50700"/>
                  </a:lnTo>
                  <a:lnTo>
                    <a:pt x="7735" y="45045"/>
                  </a:lnTo>
                  <a:lnTo>
                    <a:pt x="2076" y="36658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13531" y="1067709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4"/>
                  </a:lnTo>
                  <a:lnTo>
                    <a:pt x="7735" y="45041"/>
                  </a:lnTo>
                  <a:lnTo>
                    <a:pt x="16123" y="50698"/>
                  </a:lnTo>
                  <a:lnTo>
                    <a:pt x="26386" y="52773"/>
                  </a:lnTo>
                  <a:lnTo>
                    <a:pt x="36649" y="50698"/>
                  </a:lnTo>
                  <a:lnTo>
                    <a:pt x="45037" y="45041"/>
                  </a:lnTo>
                  <a:lnTo>
                    <a:pt x="50697" y="36654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13531" y="1067709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54"/>
                  </a:lnTo>
                  <a:lnTo>
                    <a:pt x="45037" y="45041"/>
                  </a:lnTo>
                  <a:lnTo>
                    <a:pt x="36649" y="50698"/>
                  </a:lnTo>
                  <a:lnTo>
                    <a:pt x="26386" y="52773"/>
                  </a:lnTo>
                  <a:lnTo>
                    <a:pt x="16123" y="50698"/>
                  </a:lnTo>
                  <a:lnTo>
                    <a:pt x="7735" y="45041"/>
                  </a:lnTo>
                  <a:lnTo>
                    <a:pt x="2076" y="36654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667650" y="1056526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4"/>
                  </a:lnTo>
                  <a:lnTo>
                    <a:pt x="7735" y="45041"/>
                  </a:lnTo>
                  <a:lnTo>
                    <a:pt x="16123" y="50698"/>
                  </a:lnTo>
                  <a:lnTo>
                    <a:pt x="26386" y="52773"/>
                  </a:lnTo>
                  <a:lnTo>
                    <a:pt x="36649" y="50698"/>
                  </a:lnTo>
                  <a:lnTo>
                    <a:pt x="45037" y="45041"/>
                  </a:lnTo>
                  <a:lnTo>
                    <a:pt x="50697" y="36654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667650" y="1056526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54"/>
                  </a:lnTo>
                  <a:lnTo>
                    <a:pt x="45037" y="45041"/>
                  </a:lnTo>
                  <a:lnTo>
                    <a:pt x="36649" y="50698"/>
                  </a:lnTo>
                  <a:lnTo>
                    <a:pt x="26386" y="52773"/>
                  </a:lnTo>
                  <a:lnTo>
                    <a:pt x="16123" y="50698"/>
                  </a:lnTo>
                  <a:lnTo>
                    <a:pt x="7735" y="45041"/>
                  </a:lnTo>
                  <a:lnTo>
                    <a:pt x="2076" y="36654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220513" y="1020084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220513" y="1020084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773375" y="10232253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78"/>
                  </a:lnTo>
                  <a:lnTo>
                    <a:pt x="7735" y="45078"/>
                  </a:lnTo>
                  <a:lnTo>
                    <a:pt x="16123" y="50739"/>
                  </a:lnTo>
                  <a:lnTo>
                    <a:pt x="26386" y="52815"/>
                  </a:lnTo>
                  <a:lnTo>
                    <a:pt x="36649" y="50739"/>
                  </a:lnTo>
                  <a:lnTo>
                    <a:pt x="45037" y="45078"/>
                  </a:lnTo>
                  <a:lnTo>
                    <a:pt x="50697" y="36678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773375" y="10232253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78"/>
                  </a:lnTo>
                  <a:lnTo>
                    <a:pt x="45037" y="45078"/>
                  </a:lnTo>
                  <a:lnTo>
                    <a:pt x="36649" y="50739"/>
                  </a:lnTo>
                  <a:lnTo>
                    <a:pt x="26386" y="52815"/>
                  </a:lnTo>
                  <a:lnTo>
                    <a:pt x="16123" y="50739"/>
                  </a:lnTo>
                  <a:lnTo>
                    <a:pt x="7735" y="45078"/>
                  </a:lnTo>
                  <a:lnTo>
                    <a:pt x="2076" y="36678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327495" y="1016188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327495" y="1016188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880357" y="1017445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880357" y="1017445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88311" y="9908179"/>
              <a:ext cx="3319779" cy="490220"/>
            </a:xfrm>
            <a:custGeom>
              <a:avLst/>
              <a:gdLst/>
              <a:ahLst/>
              <a:cxnLst/>
              <a:rect l="l" t="t" r="r" b="b"/>
              <a:pathLst>
                <a:path w="3319779" h="490220">
                  <a:moveTo>
                    <a:pt x="0" y="254442"/>
                  </a:moveTo>
                  <a:lnTo>
                    <a:pt x="50291" y="258256"/>
                  </a:lnTo>
                  <a:lnTo>
                    <a:pt x="100586" y="261228"/>
                  </a:lnTo>
                  <a:lnTo>
                    <a:pt x="150885" y="263673"/>
                  </a:lnTo>
                  <a:lnTo>
                    <a:pt x="201186" y="265905"/>
                  </a:lnTo>
                  <a:lnTo>
                    <a:pt x="251489" y="268241"/>
                  </a:lnTo>
                  <a:lnTo>
                    <a:pt x="301792" y="270996"/>
                  </a:lnTo>
                  <a:lnTo>
                    <a:pt x="352094" y="274484"/>
                  </a:lnTo>
                  <a:lnTo>
                    <a:pt x="402396" y="279022"/>
                  </a:lnTo>
                  <a:lnTo>
                    <a:pt x="452694" y="284925"/>
                  </a:lnTo>
                  <a:lnTo>
                    <a:pt x="502990" y="292507"/>
                  </a:lnTo>
                  <a:lnTo>
                    <a:pt x="553281" y="302085"/>
                  </a:lnTo>
                  <a:lnTo>
                    <a:pt x="599381" y="314319"/>
                  </a:lnTo>
                  <a:lnTo>
                    <a:pt x="645485" y="330687"/>
                  </a:lnTo>
                  <a:lnTo>
                    <a:pt x="691592" y="350133"/>
                  </a:lnTo>
                  <a:lnTo>
                    <a:pt x="737701" y="371604"/>
                  </a:lnTo>
                  <a:lnTo>
                    <a:pt x="783811" y="394046"/>
                  </a:lnTo>
                  <a:lnTo>
                    <a:pt x="829922" y="416403"/>
                  </a:lnTo>
                  <a:lnTo>
                    <a:pt x="876033" y="437622"/>
                  </a:lnTo>
                  <a:lnTo>
                    <a:pt x="922143" y="456649"/>
                  </a:lnTo>
                  <a:lnTo>
                    <a:pt x="968252" y="472429"/>
                  </a:lnTo>
                  <a:lnTo>
                    <a:pt x="1014359" y="483907"/>
                  </a:lnTo>
                  <a:lnTo>
                    <a:pt x="1060463" y="490030"/>
                  </a:lnTo>
                  <a:lnTo>
                    <a:pt x="1106563" y="489744"/>
                  </a:lnTo>
                  <a:lnTo>
                    <a:pt x="1149116" y="482730"/>
                  </a:lnTo>
                  <a:lnTo>
                    <a:pt x="1191673" y="469477"/>
                  </a:lnTo>
                  <a:lnTo>
                    <a:pt x="1234233" y="451027"/>
                  </a:lnTo>
                  <a:lnTo>
                    <a:pt x="1276795" y="428422"/>
                  </a:lnTo>
                  <a:lnTo>
                    <a:pt x="1319358" y="402704"/>
                  </a:lnTo>
                  <a:lnTo>
                    <a:pt x="1361921" y="374915"/>
                  </a:lnTo>
                  <a:lnTo>
                    <a:pt x="1404486" y="346097"/>
                  </a:lnTo>
                  <a:lnTo>
                    <a:pt x="1447049" y="317293"/>
                  </a:lnTo>
                  <a:lnTo>
                    <a:pt x="1489612" y="289544"/>
                  </a:lnTo>
                  <a:lnTo>
                    <a:pt x="1532174" y="263892"/>
                  </a:lnTo>
                  <a:lnTo>
                    <a:pt x="1574733" y="241380"/>
                  </a:lnTo>
                  <a:lnTo>
                    <a:pt x="1617290" y="223048"/>
                  </a:lnTo>
                  <a:lnTo>
                    <a:pt x="1659844" y="209941"/>
                  </a:lnTo>
                  <a:lnTo>
                    <a:pt x="1710135" y="200923"/>
                  </a:lnTo>
                  <a:lnTo>
                    <a:pt x="1760431" y="197202"/>
                  </a:lnTo>
                  <a:lnTo>
                    <a:pt x="1810730" y="197710"/>
                  </a:lnTo>
                  <a:lnTo>
                    <a:pt x="1861031" y="201377"/>
                  </a:lnTo>
                  <a:lnTo>
                    <a:pt x="1911334" y="207135"/>
                  </a:lnTo>
                  <a:lnTo>
                    <a:pt x="1961637" y="213916"/>
                  </a:lnTo>
                  <a:lnTo>
                    <a:pt x="2011939" y="220650"/>
                  </a:lnTo>
                  <a:lnTo>
                    <a:pt x="2062240" y="226269"/>
                  </a:lnTo>
                  <a:lnTo>
                    <a:pt x="2112539" y="229705"/>
                  </a:lnTo>
                  <a:lnTo>
                    <a:pt x="2162835" y="229889"/>
                  </a:lnTo>
                  <a:lnTo>
                    <a:pt x="2213126" y="225752"/>
                  </a:lnTo>
                  <a:lnTo>
                    <a:pt x="2263417" y="217348"/>
                  </a:lnTo>
                  <a:lnTo>
                    <a:pt x="2313713" y="205805"/>
                  </a:lnTo>
                  <a:lnTo>
                    <a:pt x="2364011" y="191745"/>
                  </a:lnTo>
                  <a:lnTo>
                    <a:pt x="2414313" y="175792"/>
                  </a:lnTo>
                  <a:lnTo>
                    <a:pt x="2464615" y="158572"/>
                  </a:lnTo>
                  <a:lnTo>
                    <a:pt x="2514918" y="140707"/>
                  </a:lnTo>
                  <a:lnTo>
                    <a:pt x="2565221" y="122822"/>
                  </a:lnTo>
                  <a:lnTo>
                    <a:pt x="2615522" y="105540"/>
                  </a:lnTo>
                  <a:lnTo>
                    <a:pt x="2665821" y="89486"/>
                  </a:lnTo>
                  <a:lnTo>
                    <a:pt x="2716116" y="75284"/>
                  </a:lnTo>
                  <a:lnTo>
                    <a:pt x="2766407" y="63558"/>
                  </a:lnTo>
                  <a:lnTo>
                    <a:pt x="2816699" y="54082"/>
                  </a:lnTo>
                  <a:lnTo>
                    <a:pt x="2866994" y="46009"/>
                  </a:lnTo>
                  <a:lnTo>
                    <a:pt x="2917293" y="39119"/>
                  </a:lnTo>
                  <a:lnTo>
                    <a:pt x="2967594" y="33190"/>
                  </a:lnTo>
                  <a:lnTo>
                    <a:pt x="3017897" y="28000"/>
                  </a:lnTo>
                  <a:lnTo>
                    <a:pt x="3068200" y="23329"/>
                  </a:lnTo>
                  <a:lnTo>
                    <a:pt x="3118502" y="18955"/>
                  </a:lnTo>
                  <a:lnTo>
                    <a:pt x="3168803" y="14656"/>
                  </a:lnTo>
                  <a:lnTo>
                    <a:pt x="3219102" y="10212"/>
                  </a:lnTo>
                  <a:lnTo>
                    <a:pt x="3269398" y="5400"/>
                  </a:lnTo>
                  <a:lnTo>
                    <a:pt x="3319689" y="0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60668" y="1013675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60668" y="1013675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113531" y="1018450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113531" y="1018450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67650" y="10371767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4"/>
                  </a:lnTo>
                  <a:lnTo>
                    <a:pt x="7735" y="45041"/>
                  </a:lnTo>
                  <a:lnTo>
                    <a:pt x="16123" y="50698"/>
                  </a:lnTo>
                  <a:lnTo>
                    <a:pt x="26386" y="52773"/>
                  </a:lnTo>
                  <a:lnTo>
                    <a:pt x="36649" y="50698"/>
                  </a:lnTo>
                  <a:lnTo>
                    <a:pt x="45037" y="45041"/>
                  </a:lnTo>
                  <a:lnTo>
                    <a:pt x="50697" y="36654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67650" y="10371767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54"/>
                  </a:lnTo>
                  <a:lnTo>
                    <a:pt x="45037" y="45041"/>
                  </a:lnTo>
                  <a:lnTo>
                    <a:pt x="36649" y="50698"/>
                  </a:lnTo>
                  <a:lnTo>
                    <a:pt x="26386" y="52773"/>
                  </a:lnTo>
                  <a:lnTo>
                    <a:pt x="16123" y="50698"/>
                  </a:lnTo>
                  <a:lnTo>
                    <a:pt x="7735" y="45041"/>
                  </a:lnTo>
                  <a:lnTo>
                    <a:pt x="2076" y="36654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20513" y="1009278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220513" y="1009278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773375" y="1010785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773375" y="1010785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327495" y="9945770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327495" y="9945770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880357" y="988294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880357" y="988294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5446610" y="10650766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342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999891" y="10762092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307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53278" y="10650766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342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106455" y="10285373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457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659736" y="10317037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447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213122" y="10247176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469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766299" y="10259992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465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446610" y="9899144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477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99891" y="9946892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462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553278" y="10134341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403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106455" y="9854643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491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659736" y="9870202"/>
            <a:ext cx="281940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486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213122" y="9708365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537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766299" y="9644555"/>
            <a:ext cx="281940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557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795949" y="9702062"/>
            <a:ext cx="353695" cy="129730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550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450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350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250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418129" y="10981478"/>
            <a:ext cx="364426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72770" algn="l"/>
                <a:tab pos="1088390" algn="l"/>
                <a:tab pos="1667510" algn="l"/>
                <a:tab pos="2195830" algn="l"/>
                <a:tab pos="2774315" algn="l"/>
                <a:tab pos="3348354" algn="l"/>
              </a:tabLst>
            </a:pPr>
            <a:r>
              <a:rPr sz="1300" spc="75" dirty="0">
                <a:solidFill>
                  <a:srgbClr val="959595"/>
                </a:solidFill>
                <a:latin typeface="Tahoma"/>
                <a:cs typeface="Tahoma"/>
              </a:rPr>
              <a:t>JA</a:t>
            </a:r>
            <a:r>
              <a:rPr sz="1300" spc="125" dirty="0">
                <a:solidFill>
                  <a:srgbClr val="959595"/>
                </a:solidFill>
                <a:latin typeface="Tahoma"/>
                <a:cs typeface="Tahoma"/>
              </a:rPr>
              <a:t>N	</a:t>
            </a:r>
            <a:r>
              <a:rPr sz="1300" spc="50" dirty="0">
                <a:solidFill>
                  <a:srgbClr val="959595"/>
                </a:solidFill>
                <a:latin typeface="Tahoma"/>
                <a:cs typeface="Tahoma"/>
              </a:rPr>
              <a:t>FE</a:t>
            </a:r>
            <a:r>
              <a:rPr sz="1300" spc="85" dirty="0">
                <a:solidFill>
                  <a:srgbClr val="959595"/>
                </a:solidFill>
                <a:latin typeface="Tahoma"/>
                <a:cs typeface="Tahoma"/>
              </a:rPr>
              <a:t>B	</a:t>
            </a:r>
            <a:r>
              <a:rPr sz="1300" spc="210" dirty="0">
                <a:solidFill>
                  <a:srgbClr val="959595"/>
                </a:solidFill>
                <a:latin typeface="Tahoma"/>
                <a:cs typeface="Tahoma"/>
              </a:rPr>
              <a:t>M</a:t>
            </a:r>
            <a:r>
              <a:rPr sz="1300" spc="110" dirty="0">
                <a:solidFill>
                  <a:srgbClr val="959595"/>
                </a:solidFill>
                <a:latin typeface="Tahoma"/>
                <a:cs typeface="Tahoma"/>
              </a:rPr>
              <a:t>A</a:t>
            </a:r>
            <a:r>
              <a:rPr sz="1300" spc="40" dirty="0">
                <a:solidFill>
                  <a:srgbClr val="959595"/>
                </a:solidFill>
                <a:latin typeface="Tahoma"/>
                <a:cs typeface="Tahoma"/>
              </a:rPr>
              <a:t>R</a:t>
            </a:r>
            <a:r>
              <a:rPr sz="130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300" spc="114" dirty="0">
                <a:solidFill>
                  <a:srgbClr val="959595"/>
                </a:solidFill>
                <a:latin typeface="Tahoma"/>
                <a:cs typeface="Tahoma"/>
              </a:rPr>
              <a:t>A</a:t>
            </a:r>
            <a:r>
              <a:rPr sz="1300" spc="60" dirty="0">
                <a:solidFill>
                  <a:srgbClr val="959595"/>
                </a:solidFill>
                <a:latin typeface="Tahoma"/>
                <a:cs typeface="Tahoma"/>
              </a:rPr>
              <a:t>PR</a:t>
            </a:r>
            <a:r>
              <a:rPr sz="130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300" spc="210" dirty="0">
                <a:solidFill>
                  <a:srgbClr val="959595"/>
                </a:solidFill>
                <a:latin typeface="Tahoma"/>
                <a:cs typeface="Tahoma"/>
              </a:rPr>
              <a:t>M</a:t>
            </a:r>
            <a:r>
              <a:rPr sz="1300" spc="110" dirty="0">
                <a:solidFill>
                  <a:srgbClr val="959595"/>
                </a:solidFill>
                <a:latin typeface="Tahoma"/>
                <a:cs typeface="Tahoma"/>
              </a:rPr>
              <a:t>A</a:t>
            </a:r>
            <a:r>
              <a:rPr sz="1300" spc="75" dirty="0">
                <a:solidFill>
                  <a:srgbClr val="959595"/>
                </a:solidFill>
                <a:latin typeface="Tahoma"/>
                <a:cs typeface="Tahoma"/>
              </a:rPr>
              <a:t>Y</a:t>
            </a:r>
            <a:r>
              <a:rPr sz="130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300" spc="55" dirty="0">
                <a:solidFill>
                  <a:srgbClr val="959595"/>
                </a:solidFill>
                <a:latin typeface="Tahoma"/>
                <a:cs typeface="Tahoma"/>
              </a:rPr>
              <a:t>J</a:t>
            </a:r>
            <a:r>
              <a:rPr sz="1300" spc="95" dirty="0">
                <a:solidFill>
                  <a:srgbClr val="959595"/>
                </a:solidFill>
                <a:latin typeface="Tahoma"/>
                <a:cs typeface="Tahoma"/>
              </a:rPr>
              <a:t>U</a:t>
            </a:r>
            <a:r>
              <a:rPr sz="1300" spc="125" dirty="0">
                <a:solidFill>
                  <a:srgbClr val="959595"/>
                </a:solidFill>
                <a:latin typeface="Tahoma"/>
                <a:cs typeface="Tahoma"/>
              </a:rPr>
              <a:t>N</a:t>
            </a:r>
            <a:r>
              <a:rPr sz="130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300" spc="55" dirty="0">
                <a:solidFill>
                  <a:srgbClr val="959595"/>
                </a:solidFill>
                <a:latin typeface="Tahoma"/>
                <a:cs typeface="Tahoma"/>
              </a:rPr>
              <a:t>J</a:t>
            </a:r>
            <a:r>
              <a:rPr sz="1300" spc="95" dirty="0">
                <a:solidFill>
                  <a:srgbClr val="959595"/>
                </a:solidFill>
                <a:latin typeface="Tahoma"/>
                <a:cs typeface="Tahoma"/>
              </a:rPr>
              <a:t>U</a:t>
            </a:r>
            <a:r>
              <a:rPr sz="1300" spc="25" dirty="0">
                <a:solidFill>
                  <a:srgbClr val="959595"/>
                </a:solidFill>
                <a:latin typeface="Tahoma"/>
                <a:cs typeface="Tahoma"/>
              </a:rPr>
              <a:t>L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5938772" y="9240137"/>
            <a:ext cx="3622675" cy="1367790"/>
            <a:chOff x="5938772" y="9240137"/>
            <a:chExt cx="3622675" cy="1367790"/>
          </a:xfrm>
        </p:grpSpPr>
        <p:pic>
          <p:nvPicPr>
            <p:cNvPr id="59" name="object 5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38772" y="9240137"/>
              <a:ext cx="3106397" cy="350565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9347778" y="10291414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421283" y="1026439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8"/>
                  </a:lnTo>
                  <a:lnTo>
                    <a:pt x="7735" y="45045"/>
                  </a:lnTo>
                  <a:lnTo>
                    <a:pt x="16123" y="50700"/>
                  </a:lnTo>
                  <a:lnTo>
                    <a:pt x="26386" y="52773"/>
                  </a:lnTo>
                  <a:lnTo>
                    <a:pt x="36649" y="50700"/>
                  </a:lnTo>
                  <a:lnTo>
                    <a:pt x="45037" y="45045"/>
                  </a:lnTo>
                  <a:lnTo>
                    <a:pt x="50697" y="36658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9421283" y="1026439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58"/>
                  </a:lnTo>
                  <a:lnTo>
                    <a:pt x="45037" y="45045"/>
                  </a:lnTo>
                  <a:lnTo>
                    <a:pt x="36649" y="50700"/>
                  </a:lnTo>
                  <a:lnTo>
                    <a:pt x="26386" y="52773"/>
                  </a:lnTo>
                  <a:lnTo>
                    <a:pt x="16123" y="50700"/>
                  </a:lnTo>
                  <a:lnTo>
                    <a:pt x="7735" y="45045"/>
                  </a:lnTo>
                  <a:lnTo>
                    <a:pt x="2076" y="36658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9347778" y="10577897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9421283" y="10550883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8"/>
                  </a:lnTo>
                  <a:lnTo>
                    <a:pt x="7735" y="45045"/>
                  </a:lnTo>
                  <a:lnTo>
                    <a:pt x="16123" y="50700"/>
                  </a:lnTo>
                  <a:lnTo>
                    <a:pt x="26386" y="52773"/>
                  </a:lnTo>
                  <a:lnTo>
                    <a:pt x="36649" y="50700"/>
                  </a:lnTo>
                  <a:lnTo>
                    <a:pt x="45037" y="45045"/>
                  </a:lnTo>
                  <a:lnTo>
                    <a:pt x="50697" y="36658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9421283" y="10550883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58"/>
                  </a:lnTo>
                  <a:lnTo>
                    <a:pt x="45037" y="45045"/>
                  </a:lnTo>
                  <a:lnTo>
                    <a:pt x="36649" y="50700"/>
                  </a:lnTo>
                  <a:lnTo>
                    <a:pt x="26386" y="52773"/>
                  </a:lnTo>
                  <a:lnTo>
                    <a:pt x="16123" y="50700"/>
                  </a:lnTo>
                  <a:lnTo>
                    <a:pt x="7735" y="45045"/>
                  </a:lnTo>
                  <a:lnTo>
                    <a:pt x="2076" y="36658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9558108" y="10094133"/>
            <a:ext cx="462915" cy="59944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2022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2023</a:t>
            </a:r>
            <a:endParaRPr sz="1450">
              <a:latin typeface="Tahoma"/>
              <a:cs typeface="Tahoma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13224727" y="95494"/>
            <a:ext cx="6830695" cy="9145270"/>
            <a:chOff x="13224727" y="95494"/>
            <a:chExt cx="6830695" cy="9145270"/>
          </a:xfrm>
        </p:grpSpPr>
        <p:sp>
          <p:nvSpPr>
            <p:cNvPr id="68" name="object 68"/>
            <p:cNvSpPr/>
            <p:nvPr/>
          </p:nvSpPr>
          <p:spPr>
            <a:xfrm>
              <a:off x="18953139" y="320409"/>
              <a:ext cx="1102360" cy="659765"/>
            </a:xfrm>
            <a:custGeom>
              <a:avLst/>
              <a:gdLst/>
              <a:ahLst/>
              <a:cxnLst/>
              <a:rect l="l" t="t" r="r" b="b"/>
              <a:pathLst>
                <a:path w="1102359" h="659765">
                  <a:moveTo>
                    <a:pt x="1101955" y="0"/>
                  </a:moveTo>
                  <a:lnTo>
                    <a:pt x="0" y="0"/>
                  </a:lnTo>
                  <a:lnTo>
                    <a:pt x="0" y="659665"/>
                  </a:lnTo>
                  <a:lnTo>
                    <a:pt x="1101955" y="659665"/>
                  </a:lnTo>
                  <a:lnTo>
                    <a:pt x="11019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214493" y="95494"/>
              <a:ext cx="771494" cy="770238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3258025" y="3893284"/>
              <a:ext cx="5292090" cy="5280025"/>
            </a:xfrm>
            <a:custGeom>
              <a:avLst/>
              <a:gdLst/>
              <a:ahLst/>
              <a:cxnLst/>
              <a:rect l="l" t="t" r="r" b="b"/>
              <a:pathLst>
                <a:path w="5292090" h="5280025">
                  <a:moveTo>
                    <a:pt x="663644" y="2086219"/>
                  </a:moveTo>
                  <a:lnTo>
                    <a:pt x="0" y="133189"/>
                  </a:lnTo>
                </a:path>
                <a:path w="5292090" h="5280025">
                  <a:moveTo>
                    <a:pt x="663644" y="2085800"/>
                  </a:moveTo>
                  <a:lnTo>
                    <a:pt x="0" y="2634684"/>
                  </a:lnTo>
                </a:path>
                <a:path w="5292090" h="5280025">
                  <a:moveTo>
                    <a:pt x="663435" y="2084543"/>
                  </a:moveTo>
                  <a:lnTo>
                    <a:pt x="3189536" y="5279420"/>
                  </a:lnTo>
                </a:path>
                <a:path w="5292090" h="5280025">
                  <a:moveTo>
                    <a:pt x="663435" y="2086428"/>
                  </a:moveTo>
                  <a:lnTo>
                    <a:pt x="5292090" y="0"/>
                  </a:lnTo>
                </a:path>
                <a:path w="5292090" h="5280025">
                  <a:moveTo>
                    <a:pt x="663644" y="2085800"/>
                  </a:moveTo>
                  <a:lnTo>
                    <a:pt x="365643" y="3769937"/>
                  </a:lnTo>
                </a:path>
              </a:pathLst>
            </a:custGeom>
            <a:ln w="20941">
              <a:solidFill>
                <a:srgbClr val="FF6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476923" y="3826061"/>
              <a:ext cx="141985" cy="13318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58958" y="7540294"/>
              <a:ext cx="141985" cy="13318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335837" y="9107157"/>
              <a:ext cx="140728" cy="13318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224727" y="6458442"/>
              <a:ext cx="141985" cy="133189"/>
            </a:xfrm>
            <a:prstGeom prst="rect">
              <a:avLst/>
            </a:prstGeom>
          </p:spPr>
        </p:pic>
      </p:grpSp>
      <p:sp>
        <p:nvSpPr>
          <p:cNvPr id="75" name="object 75"/>
          <p:cNvSpPr txBox="1"/>
          <p:nvPr/>
        </p:nvSpPr>
        <p:spPr>
          <a:xfrm>
            <a:off x="16510880" y="9068803"/>
            <a:ext cx="66802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444444"/>
                </a:solidFill>
                <a:latin typeface="Segoe UI"/>
                <a:cs typeface="Segoe UI"/>
              </a:rPr>
              <a:t>Sao</a:t>
            </a:r>
            <a:r>
              <a:rPr sz="1150" spc="-60" dirty="0">
                <a:solidFill>
                  <a:srgbClr val="444444"/>
                </a:solidFill>
                <a:latin typeface="Segoe UI"/>
                <a:cs typeface="Segoe UI"/>
              </a:rPr>
              <a:t> </a:t>
            </a:r>
            <a:r>
              <a:rPr sz="1150" dirty="0">
                <a:solidFill>
                  <a:srgbClr val="444444"/>
                </a:solidFill>
                <a:latin typeface="Segoe UI"/>
                <a:cs typeface="Segoe UI"/>
              </a:rPr>
              <a:t>Paulo</a:t>
            </a:r>
            <a:endParaRPr sz="1150">
              <a:latin typeface="Segoe UI"/>
              <a:cs typeface="Segoe U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2760418" y="6406790"/>
            <a:ext cx="39052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Quito</a:t>
            </a:r>
            <a:endParaRPr sz="1150">
              <a:latin typeface="Segoe UI"/>
              <a:cs typeface="Segoe U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3214749" y="7496390"/>
            <a:ext cx="33147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L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ima</a:t>
            </a:r>
            <a:endParaRPr sz="1150">
              <a:latin typeface="Segoe UI"/>
              <a:cs typeface="Segoe U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8667569" y="3806032"/>
            <a:ext cx="49275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Madr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id</a:t>
            </a:r>
            <a:endParaRPr sz="1150">
              <a:latin typeface="Segoe UI"/>
              <a:cs typeface="Segoe UI"/>
            </a:endParaRPr>
          </a:p>
        </p:txBody>
      </p:sp>
      <p:pic>
        <p:nvPicPr>
          <p:cNvPr id="79" name="object 7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176981" y="3908990"/>
            <a:ext cx="141985" cy="134446"/>
          </a:xfrm>
          <a:prstGeom prst="rect">
            <a:avLst/>
          </a:prstGeom>
        </p:spPr>
      </p:pic>
      <p:sp>
        <p:nvSpPr>
          <p:cNvPr id="80" name="object 80"/>
          <p:cNvSpPr txBox="1"/>
          <p:nvPr/>
        </p:nvSpPr>
        <p:spPr>
          <a:xfrm>
            <a:off x="13336632" y="3858386"/>
            <a:ext cx="43053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5" dirty="0">
                <a:solidFill>
                  <a:srgbClr val="2E2E2E"/>
                </a:solidFill>
                <a:latin typeface="Segoe UI"/>
                <a:cs typeface="Segoe UI"/>
              </a:rPr>
              <a:t>M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i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a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mi</a:t>
            </a:r>
            <a:endParaRPr sz="1150">
              <a:latin typeface="Segoe UI"/>
              <a:cs typeface="Segoe U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2797171" y="4290100"/>
            <a:ext cx="50863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C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anc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u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n</a:t>
            </a:r>
            <a:endParaRPr sz="1150">
              <a:latin typeface="Segoe UI"/>
              <a:cs typeface="Segoe U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4261420" y="4511769"/>
            <a:ext cx="7613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Punta</a:t>
            </a:r>
            <a:r>
              <a:rPr sz="1150" spc="-70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Cana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13237495" y="3922812"/>
            <a:ext cx="5288915" cy="6403340"/>
            <a:chOff x="13237495" y="3922812"/>
            <a:chExt cx="5288915" cy="6403340"/>
          </a:xfrm>
        </p:grpSpPr>
        <p:sp>
          <p:nvSpPr>
            <p:cNvPr id="84" name="object 84"/>
            <p:cNvSpPr/>
            <p:nvPr/>
          </p:nvSpPr>
          <p:spPr>
            <a:xfrm>
              <a:off x="13247973" y="4044065"/>
              <a:ext cx="441325" cy="2072639"/>
            </a:xfrm>
            <a:custGeom>
              <a:avLst/>
              <a:gdLst/>
              <a:ahLst/>
              <a:cxnLst/>
              <a:rect l="l" t="t" r="r" b="b"/>
              <a:pathLst>
                <a:path w="441325" h="2072639">
                  <a:moveTo>
                    <a:pt x="0" y="0"/>
                  </a:moveTo>
                  <a:lnTo>
                    <a:pt x="440719" y="2072083"/>
                  </a:lnTo>
                </a:path>
              </a:pathLst>
            </a:custGeom>
            <a:ln w="20941">
              <a:solidFill>
                <a:srgbClr val="0079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3668274" y="3922812"/>
              <a:ext cx="4857750" cy="2192655"/>
            </a:xfrm>
            <a:custGeom>
              <a:avLst/>
              <a:gdLst/>
              <a:ahLst/>
              <a:cxnLst/>
              <a:rect l="l" t="t" r="r" b="b"/>
              <a:pathLst>
                <a:path w="4857750" h="2192654">
                  <a:moveTo>
                    <a:pt x="4857653" y="0"/>
                  </a:moveTo>
                  <a:lnTo>
                    <a:pt x="0" y="2192603"/>
                  </a:lnTo>
                  <a:lnTo>
                    <a:pt x="759656" y="1850495"/>
                  </a:lnTo>
                  <a:lnTo>
                    <a:pt x="2430554" y="1097597"/>
                  </a:lnTo>
                  <a:lnTo>
                    <a:pt x="4100588" y="344052"/>
                  </a:lnTo>
                  <a:lnTo>
                    <a:pt x="48576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3679687" y="3976318"/>
              <a:ext cx="4814570" cy="2334895"/>
            </a:xfrm>
            <a:custGeom>
              <a:avLst/>
              <a:gdLst/>
              <a:ahLst/>
              <a:cxnLst/>
              <a:rect l="l" t="t" r="r" b="b"/>
              <a:pathLst>
                <a:path w="4814569" h="2334895">
                  <a:moveTo>
                    <a:pt x="4814408" y="0"/>
                  </a:moveTo>
                  <a:lnTo>
                    <a:pt x="4767098" y="46922"/>
                  </a:lnTo>
                  <a:lnTo>
                    <a:pt x="4719680" y="93447"/>
                  </a:lnTo>
                  <a:lnTo>
                    <a:pt x="4672161" y="139569"/>
                  </a:lnTo>
                  <a:lnTo>
                    <a:pt x="4624546" y="185288"/>
                  </a:lnTo>
                  <a:lnTo>
                    <a:pt x="4576841" y="230600"/>
                  </a:lnTo>
                  <a:lnTo>
                    <a:pt x="4529051" y="275503"/>
                  </a:lnTo>
                  <a:lnTo>
                    <a:pt x="4481182" y="319995"/>
                  </a:lnTo>
                  <a:lnTo>
                    <a:pt x="4433240" y="364073"/>
                  </a:lnTo>
                  <a:lnTo>
                    <a:pt x="4385230" y="407735"/>
                  </a:lnTo>
                  <a:lnTo>
                    <a:pt x="4337158" y="450978"/>
                  </a:lnTo>
                  <a:lnTo>
                    <a:pt x="4289029" y="493799"/>
                  </a:lnTo>
                  <a:lnTo>
                    <a:pt x="4240850" y="536197"/>
                  </a:lnTo>
                  <a:lnTo>
                    <a:pt x="4192626" y="578168"/>
                  </a:lnTo>
                  <a:lnTo>
                    <a:pt x="4144363" y="619711"/>
                  </a:lnTo>
                  <a:lnTo>
                    <a:pt x="4096065" y="660822"/>
                  </a:lnTo>
                  <a:lnTo>
                    <a:pt x="4047740" y="701499"/>
                  </a:lnTo>
                  <a:lnTo>
                    <a:pt x="3999392" y="741740"/>
                  </a:lnTo>
                  <a:lnTo>
                    <a:pt x="3951027" y="781542"/>
                  </a:lnTo>
                  <a:lnTo>
                    <a:pt x="3902651" y="820903"/>
                  </a:lnTo>
                  <a:lnTo>
                    <a:pt x="3854270" y="859821"/>
                  </a:lnTo>
                  <a:lnTo>
                    <a:pt x="3805889" y="898292"/>
                  </a:lnTo>
                  <a:lnTo>
                    <a:pt x="3757513" y="936314"/>
                  </a:lnTo>
                  <a:lnTo>
                    <a:pt x="3709149" y="973885"/>
                  </a:lnTo>
                  <a:lnTo>
                    <a:pt x="3660802" y="1011003"/>
                  </a:lnTo>
                  <a:lnTo>
                    <a:pt x="3612478" y="1047664"/>
                  </a:lnTo>
                  <a:lnTo>
                    <a:pt x="3564182" y="1083867"/>
                  </a:lnTo>
                  <a:lnTo>
                    <a:pt x="3515921" y="1119608"/>
                  </a:lnTo>
                  <a:lnTo>
                    <a:pt x="3467699" y="1154886"/>
                  </a:lnTo>
                  <a:lnTo>
                    <a:pt x="3419522" y="1189697"/>
                  </a:lnTo>
                  <a:lnTo>
                    <a:pt x="3371396" y="1224041"/>
                  </a:lnTo>
                  <a:lnTo>
                    <a:pt x="3323327" y="1257912"/>
                  </a:lnTo>
                  <a:lnTo>
                    <a:pt x="3275321" y="1291311"/>
                  </a:lnTo>
                  <a:lnTo>
                    <a:pt x="3227382" y="1324233"/>
                  </a:lnTo>
                  <a:lnTo>
                    <a:pt x="3179517" y="1356677"/>
                  </a:lnTo>
                  <a:lnTo>
                    <a:pt x="3131731" y="1388639"/>
                  </a:lnTo>
                  <a:lnTo>
                    <a:pt x="3084030" y="1420118"/>
                  </a:lnTo>
                  <a:lnTo>
                    <a:pt x="3036419" y="1451111"/>
                  </a:lnTo>
                  <a:lnTo>
                    <a:pt x="2988905" y="1481616"/>
                  </a:lnTo>
                  <a:lnTo>
                    <a:pt x="2941493" y="1511629"/>
                  </a:lnTo>
                  <a:lnTo>
                    <a:pt x="2894188" y="1541149"/>
                  </a:lnTo>
                  <a:lnTo>
                    <a:pt x="2846996" y="1570173"/>
                  </a:lnTo>
                  <a:lnTo>
                    <a:pt x="2799923" y="1598698"/>
                  </a:lnTo>
                  <a:lnTo>
                    <a:pt x="2752975" y="1626723"/>
                  </a:lnTo>
                  <a:lnTo>
                    <a:pt x="2706157" y="1654244"/>
                  </a:lnTo>
                  <a:lnTo>
                    <a:pt x="2659474" y="1681259"/>
                  </a:lnTo>
                  <a:lnTo>
                    <a:pt x="2612933" y="1707765"/>
                  </a:lnTo>
                  <a:lnTo>
                    <a:pt x="2566539" y="1733761"/>
                  </a:lnTo>
                  <a:lnTo>
                    <a:pt x="2520298" y="1759243"/>
                  </a:lnTo>
                  <a:lnTo>
                    <a:pt x="2474215" y="1784210"/>
                  </a:lnTo>
                  <a:lnTo>
                    <a:pt x="2428296" y="1808658"/>
                  </a:lnTo>
                  <a:lnTo>
                    <a:pt x="2382547" y="1832585"/>
                  </a:lnTo>
                  <a:lnTo>
                    <a:pt x="2336974" y="1855988"/>
                  </a:lnTo>
                  <a:lnTo>
                    <a:pt x="2291581" y="1878866"/>
                  </a:lnTo>
                  <a:lnTo>
                    <a:pt x="2246375" y="1901216"/>
                  </a:lnTo>
                  <a:lnTo>
                    <a:pt x="2201361" y="1923035"/>
                  </a:lnTo>
                  <a:lnTo>
                    <a:pt x="2156545" y="1944320"/>
                  </a:lnTo>
                  <a:lnTo>
                    <a:pt x="2111932" y="1965070"/>
                  </a:lnTo>
                  <a:lnTo>
                    <a:pt x="2067529" y="1985281"/>
                  </a:lnTo>
                  <a:lnTo>
                    <a:pt x="2023341" y="2004952"/>
                  </a:lnTo>
                  <a:lnTo>
                    <a:pt x="1979373" y="2024079"/>
                  </a:lnTo>
                  <a:lnTo>
                    <a:pt x="1935632" y="2042660"/>
                  </a:lnTo>
                  <a:lnTo>
                    <a:pt x="1892122" y="2060694"/>
                  </a:lnTo>
                  <a:lnTo>
                    <a:pt x="1848850" y="2078176"/>
                  </a:lnTo>
                  <a:lnTo>
                    <a:pt x="1805821" y="2095105"/>
                  </a:lnTo>
                  <a:lnTo>
                    <a:pt x="1763041" y="2111479"/>
                  </a:lnTo>
                  <a:lnTo>
                    <a:pt x="1720515" y="2127294"/>
                  </a:lnTo>
                  <a:lnTo>
                    <a:pt x="1678250" y="2142549"/>
                  </a:lnTo>
                  <a:lnTo>
                    <a:pt x="1636250" y="2157241"/>
                  </a:lnTo>
                  <a:lnTo>
                    <a:pt x="1594522" y="2171367"/>
                  </a:lnTo>
                  <a:lnTo>
                    <a:pt x="1553070" y="2184924"/>
                  </a:lnTo>
                  <a:lnTo>
                    <a:pt x="1511902" y="2197911"/>
                  </a:lnTo>
                  <a:lnTo>
                    <a:pt x="1471021" y="2210325"/>
                  </a:lnTo>
                  <a:lnTo>
                    <a:pt x="1430435" y="2222164"/>
                  </a:lnTo>
                  <a:lnTo>
                    <a:pt x="1390148" y="2233424"/>
                  </a:lnTo>
                  <a:lnTo>
                    <a:pt x="1350167" y="2244104"/>
                  </a:lnTo>
                  <a:lnTo>
                    <a:pt x="1310497" y="2254200"/>
                  </a:lnTo>
                  <a:lnTo>
                    <a:pt x="1271143" y="2263711"/>
                  </a:lnTo>
                  <a:lnTo>
                    <a:pt x="1232112" y="2272634"/>
                  </a:lnTo>
                  <a:lnTo>
                    <a:pt x="1193408" y="2280966"/>
                  </a:lnTo>
                  <a:lnTo>
                    <a:pt x="1155038" y="2288706"/>
                  </a:lnTo>
                  <a:lnTo>
                    <a:pt x="1117008" y="2295850"/>
                  </a:lnTo>
                  <a:lnTo>
                    <a:pt x="1079322" y="2302396"/>
                  </a:lnTo>
                  <a:lnTo>
                    <a:pt x="1005008" y="2313683"/>
                  </a:lnTo>
                  <a:lnTo>
                    <a:pt x="932141" y="2322549"/>
                  </a:lnTo>
                  <a:lnTo>
                    <a:pt x="860766" y="2328973"/>
                  </a:lnTo>
                  <a:lnTo>
                    <a:pt x="790929" y="2332935"/>
                  </a:lnTo>
                  <a:lnTo>
                    <a:pt x="722676" y="2334416"/>
                  </a:lnTo>
                  <a:lnTo>
                    <a:pt x="689157" y="2334220"/>
                  </a:lnTo>
                  <a:lnTo>
                    <a:pt x="623362" y="2331941"/>
                  </a:lnTo>
                  <a:lnTo>
                    <a:pt x="559264" y="2327130"/>
                  </a:lnTo>
                  <a:lnTo>
                    <a:pt x="496906" y="2319769"/>
                  </a:lnTo>
                  <a:lnTo>
                    <a:pt x="436336" y="2309836"/>
                  </a:lnTo>
                  <a:lnTo>
                    <a:pt x="377596" y="2297312"/>
                  </a:lnTo>
                  <a:lnTo>
                    <a:pt x="320734" y="2282177"/>
                  </a:lnTo>
                  <a:lnTo>
                    <a:pt x="265794" y="2264411"/>
                  </a:lnTo>
                  <a:lnTo>
                    <a:pt x="212821" y="2243995"/>
                  </a:lnTo>
                  <a:lnTo>
                    <a:pt x="161860" y="2220908"/>
                  </a:lnTo>
                  <a:lnTo>
                    <a:pt x="112957" y="2195130"/>
                  </a:lnTo>
                  <a:lnTo>
                    <a:pt x="66157" y="2166641"/>
                  </a:lnTo>
                  <a:lnTo>
                    <a:pt x="21506" y="2135423"/>
                  </a:lnTo>
                  <a:lnTo>
                    <a:pt x="0" y="2118783"/>
                  </a:lnTo>
                </a:path>
              </a:pathLst>
            </a:custGeom>
            <a:ln w="20941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041457" y="10191522"/>
              <a:ext cx="141985" cy="134446"/>
            </a:xfrm>
            <a:prstGeom prst="rect">
              <a:avLst/>
            </a:prstGeom>
          </p:spPr>
        </p:pic>
      </p:grpSp>
      <p:sp>
        <p:nvSpPr>
          <p:cNvPr id="88" name="object 88"/>
          <p:cNvSpPr txBox="1"/>
          <p:nvPr/>
        </p:nvSpPr>
        <p:spPr>
          <a:xfrm>
            <a:off x="13204699" y="10134090"/>
            <a:ext cx="79819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5"/>
              </a:spcBef>
            </a:pP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Santiago</a:t>
            </a:r>
            <a:r>
              <a:rPr sz="1150" spc="-70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de</a:t>
            </a:r>
            <a:endParaRPr sz="1150">
              <a:latin typeface="Segoe UI"/>
              <a:cs typeface="Segoe UI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Chile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13263883" y="2418977"/>
            <a:ext cx="649605" cy="2922905"/>
            <a:chOff x="13263883" y="2418977"/>
            <a:chExt cx="649605" cy="2922905"/>
          </a:xfrm>
        </p:grpSpPr>
        <p:sp>
          <p:nvSpPr>
            <p:cNvPr id="90" name="object 90"/>
            <p:cNvSpPr/>
            <p:nvPr/>
          </p:nvSpPr>
          <p:spPr>
            <a:xfrm>
              <a:off x="13274360" y="4039039"/>
              <a:ext cx="628650" cy="1175385"/>
            </a:xfrm>
            <a:custGeom>
              <a:avLst/>
              <a:gdLst/>
              <a:ahLst/>
              <a:cxnLst/>
              <a:rect l="l" t="t" r="r" b="b"/>
              <a:pathLst>
                <a:path w="628650" h="1175385">
                  <a:moveTo>
                    <a:pt x="628043" y="1175042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45AA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3759372" y="2429454"/>
              <a:ext cx="132080" cy="2901950"/>
            </a:xfrm>
            <a:custGeom>
              <a:avLst/>
              <a:gdLst/>
              <a:ahLst/>
              <a:cxnLst/>
              <a:rect l="l" t="t" r="r" b="b"/>
              <a:pathLst>
                <a:path w="132080" h="2901950">
                  <a:moveTo>
                    <a:pt x="0" y="2901587"/>
                  </a:moveTo>
                  <a:lnTo>
                    <a:pt x="132037" y="0"/>
                  </a:lnTo>
                </a:path>
              </a:pathLst>
            </a:custGeom>
            <a:ln w="20941">
              <a:solidFill>
                <a:srgbClr val="BE0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13954624" y="2360840"/>
            <a:ext cx="6521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5" dirty="0">
                <a:solidFill>
                  <a:srgbClr val="2E2E2E"/>
                </a:solidFill>
                <a:latin typeface="Segoe UI"/>
                <a:cs typeface="Segoe UI"/>
              </a:rPr>
              <a:t>New</a:t>
            </a:r>
            <a:r>
              <a:rPr sz="1150" spc="-65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York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11749380" y="2403487"/>
            <a:ext cx="4708525" cy="7933055"/>
            <a:chOff x="11749380" y="2403487"/>
            <a:chExt cx="4708525" cy="7933055"/>
          </a:xfrm>
        </p:grpSpPr>
        <p:sp>
          <p:nvSpPr>
            <p:cNvPr id="94" name="object 94"/>
            <p:cNvSpPr/>
            <p:nvPr/>
          </p:nvSpPr>
          <p:spPr>
            <a:xfrm>
              <a:off x="13787643" y="2526148"/>
              <a:ext cx="608965" cy="3387725"/>
            </a:xfrm>
            <a:custGeom>
              <a:avLst/>
              <a:gdLst/>
              <a:ahLst/>
              <a:cxnLst/>
              <a:rect l="l" t="t" r="r" b="b"/>
              <a:pathLst>
                <a:path w="608965" h="3387725">
                  <a:moveTo>
                    <a:pt x="231406" y="6339"/>
                  </a:moveTo>
                  <a:lnTo>
                    <a:pt x="255048" y="1850"/>
                  </a:lnTo>
                  <a:lnTo>
                    <a:pt x="277987" y="0"/>
                  </a:lnTo>
                  <a:lnTo>
                    <a:pt x="300215" y="745"/>
                  </a:lnTo>
                  <a:lnTo>
                    <a:pt x="342515" y="9863"/>
                  </a:lnTo>
                  <a:lnTo>
                    <a:pt x="381899" y="28873"/>
                  </a:lnTo>
                  <a:lnTo>
                    <a:pt x="418316" y="57446"/>
                  </a:lnTo>
                  <a:lnTo>
                    <a:pt x="451716" y="95252"/>
                  </a:lnTo>
                  <a:lnTo>
                    <a:pt x="482049" y="141961"/>
                  </a:lnTo>
                  <a:lnTo>
                    <a:pt x="509265" y="197243"/>
                  </a:lnTo>
                  <a:lnTo>
                    <a:pt x="533313" y="260769"/>
                  </a:lnTo>
                  <a:lnTo>
                    <a:pt x="554144" y="332209"/>
                  </a:lnTo>
                  <a:lnTo>
                    <a:pt x="563337" y="370793"/>
                  </a:lnTo>
                  <a:lnTo>
                    <a:pt x="571707" y="411232"/>
                  </a:lnTo>
                  <a:lnTo>
                    <a:pt x="579247" y="453485"/>
                  </a:lnTo>
                  <a:lnTo>
                    <a:pt x="585952" y="497509"/>
                  </a:lnTo>
                  <a:lnTo>
                    <a:pt x="591814" y="543265"/>
                  </a:lnTo>
                  <a:lnTo>
                    <a:pt x="596828" y="590711"/>
                  </a:lnTo>
                  <a:lnTo>
                    <a:pt x="600988" y="639805"/>
                  </a:lnTo>
                  <a:lnTo>
                    <a:pt x="604287" y="690507"/>
                  </a:lnTo>
                  <a:lnTo>
                    <a:pt x="606718" y="742775"/>
                  </a:lnTo>
                  <a:lnTo>
                    <a:pt x="608277" y="796568"/>
                  </a:lnTo>
                  <a:lnTo>
                    <a:pt x="608955" y="851844"/>
                  </a:lnTo>
                  <a:lnTo>
                    <a:pt x="608748" y="908563"/>
                  </a:lnTo>
                  <a:lnTo>
                    <a:pt x="607648" y="966683"/>
                  </a:lnTo>
                  <a:lnTo>
                    <a:pt x="605650" y="1026163"/>
                  </a:lnTo>
                  <a:lnTo>
                    <a:pt x="602747" y="1086962"/>
                  </a:lnTo>
                  <a:lnTo>
                    <a:pt x="598933" y="1149038"/>
                  </a:lnTo>
                  <a:lnTo>
                    <a:pt x="594201" y="1212351"/>
                  </a:lnTo>
                  <a:lnTo>
                    <a:pt x="588546" y="1276859"/>
                  </a:lnTo>
                  <a:lnTo>
                    <a:pt x="581961" y="1342520"/>
                  </a:lnTo>
                  <a:lnTo>
                    <a:pt x="574440" y="1409294"/>
                  </a:lnTo>
                  <a:lnTo>
                    <a:pt x="565977" y="1477140"/>
                  </a:lnTo>
                  <a:lnTo>
                    <a:pt x="556565" y="1546016"/>
                  </a:lnTo>
                  <a:lnTo>
                    <a:pt x="546197" y="1615881"/>
                  </a:lnTo>
                  <a:lnTo>
                    <a:pt x="534869" y="1686693"/>
                  </a:lnTo>
                  <a:lnTo>
                    <a:pt x="522573" y="1758412"/>
                  </a:lnTo>
                  <a:lnTo>
                    <a:pt x="509303" y="1830996"/>
                  </a:lnTo>
                  <a:lnTo>
                    <a:pt x="498880" y="1885045"/>
                  </a:lnTo>
                  <a:lnTo>
                    <a:pt x="488013" y="1939018"/>
                  </a:lnTo>
                  <a:lnTo>
                    <a:pt x="476713" y="1992887"/>
                  </a:lnTo>
                  <a:lnTo>
                    <a:pt x="464988" y="2046624"/>
                  </a:lnTo>
                  <a:lnTo>
                    <a:pt x="452847" y="2100203"/>
                  </a:lnTo>
                  <a:lnTo>
                    <a:pt x="440298" y="2153597"/>
                  </a:lnTo>
                  <a:lnTo>
                    <a:pt x="427350" y="2206777"/>
                  </a:lnTo>
                  <a:lnTo>
                    <a:pt x="414013" y="2259718"/>
                  </a:lnTo>
                  <a:lnTo>
                    <a:pt x="400296" y="2312392"/>
                  </a:lnTo>
                  <a:lnTo>
                    <a:pt x="386206" y="2364772"/>
                  </a:lnTo>
                  <a:lnTo>
                    <a:pt x="371753" y="2416830"/>
                  </a:lnTo>
                  <a:lnTo>
                    <a:pt x="356945" y="2468540"/>
                  </a:lnTo>
                  <a:lnTo>
                    <a:pt x="341792" y="2519874"/>
                  </a:lnTo>
                  <a:lnTo>
                    <a:pt x="326303" y="2570805"/>
                  </a:lnTo>
                  <a:lnTo>
                    <a:pt x="310485" y="2621306"/>
                  </a:lnTo>
                  <a:lnTo>
                    <a:pt x="294349" y="2671350"/>
                  </a:lnTo>
                  <a:lnTo>
                    <a:pt x="277903" y="2720909"/>
                  </a:lnTo>
                  <a:lnTo>
                    <a:pt x="261155" y="2769957"/>
                  </a:lnTo>
                  <a:lnTo>
                    <a:pt x="244115" y="2818467"/>
                  </a:lnTo>
                  <a:lnTo>
                    <a:pt x="226791" y="2866410"/>
                  </a:lnTo>
                  <a:lnTo>
                    <a:pt x="209192" y="2913760"/>
                  </a:lnTo>
                  <a:lnTo>
                    <a:pt x="191328" y="2960491"/>
                  </a:lnTo>
                  <a:lnTo>
                    <a:pt x="173206" y="3006573"/>
                  </a:lnTo>
                  <a:lnTo>
                    <a:pt x="154836" y="3051981"/>
                  </a:lnTo>
                  <a:lnTo>
                    <a:pt x="136227" y="3096688"/>
                  </a:lnTo>
                  <a:lnTo>
                    <a:pt x="117387" y="3140665"/>
                  </a:lnTo>
                  <a:lnTo>
                    <a:pt x="98325" y="3183887"/>
                  </a:lnTo>
                  <a:lnTo>
                    <a:pt x="79050" y="3226325"/>
                  </a:lnTo>
                  <a:lnTo>
                    <a:pt x="59572" y="3267953"/>
                  </a:lnTo>
                  <a:lnTo>
                    <a:pt x="39898" y="3308743"/>
                  </a:lnTo>
                  <a:lnTo>
                    <a:pt x="20037" y="3348669"/>
                  </a:lnTo>
                  <a:lnTo>
                    <a:pt x="0" y="3387702"/>
                  </a:lnTo>
                </a:path>
              </a:pathLst>
            </a:custGeom>
            <a:ln w="2094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764816" y="2403487"/>
              <a:ext cx="152456" cy="14366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749380" y="4636298"/>
              <a:ext cx="152456" cy="143660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11875868" y="4755247"/>
              <a:ext cx="1911985" cy="1159510"/>
            </a:xfrm>
            <a:custGeom>
              <a:avLst/>
              <a:gdLst/>
              <a:ahLst/>
              <a:cxnLst/>
              <a:rect l="l" t="t" r="r" b="b"/>
              <a:pathLst>
                <a:path w="1911984" h="1159510">
                  <a:moveTo>
                    <a:pt x="1911983" y="1158917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3309542" y="4026474"/>
              <a:ext cx="471805" cy="1887220"/>
            </a:xfrm>
            <a:custGeom>
              <a:avLst/>
              <a:gdLst/>
              <a:ahLst/>
              <a:cxnLst/>
              <a:rect l="l" t="t" r="r" b="b"/>
              <a:pathLst>
                <a:path w="471805" h="1887220">
                  <a:moveTo>
                    <a:pt x="0" y="0"/>
                  </a:moveTo>
                  <a:lnTo>
                    <a:pt x="53687" y="12114"/>
                  </a:lnTo>
                  <a:lnTo>
                    <a:pt x="88517" y="33244"/>
                  </a:lnTo>
                  <a:lnTo>
                    <a:pt x="122464" y="64361"/>
                  </a:lnTo>
                  <a:lnTo>
                    <a:pt x="155431" y="105074"/>
                  </a:lnTo>
                  <a:lnTo>
                    <a:pt x="187319" y="154992"/>
                  </a:lnTo>
                  <a:lnTo>
                    <a:pt x="218032" y="213725"/>
                  </a:lnTo>
                  <a:lnTo>
                    <a:pt x="247470" y="280880"/>
                  </a:lnTo>
                  <a:lnTo>
                    <a:pt x="261682" y="317495"/>
                  </a:lnTo>
                  <a:lnTo>
                    <a:pt x="275538" y="356069"/>
                  </a:lnTo>
                  <a:lnTo>
                    <a:pt x="289027" y="396553"/>
                  </a:lnTo>
                  <a:lnTo>
                    <a:pt x="302136" y="438899"/>
                  </a:lnTo>
                  <a:lnTo>
                    <a:pt x="314854" y="483058"/>
                  </a:lnTo>
                  <a:lnTo>
                    <a:pt x="327168" y="528980"/>
                  </a:lnTo>
                  <a:lnTo>
                    <a:pt x="339066" y="576617"/>
                  </a:lnTo>
                  <a:lnTo>
                    <a:pt x="350536" y="625921"/>
                  </a:lnTo>
                  <a:lnTo>
                    <a:pt x="361565" y="676842"/>
                  </a:lnTo>
                  <a:lnTo>
                    <a:pt x="372142" y="729331"/>
                  </a:lnTo>
                  <a:lnTo>
                    <a:pt x="382253" y="783340"/>
                  </a:lnTo>
                  <a:lnTo>
                    <a:pt x="391888" y="838820"/>
                  </a:lnTo>
                  <a:lnTo>
                    <a:pt x="401033" y="895721"/>
                  </a:lnTo>
                  <a:lnTo>
                    <a:pt x="409676" y="953996"/>
                  </a:lnTo>
                  <a:lnTo>
                    <a:pt x="417806" y="1013594"/>
                  </a:lnTo>
                  <a:lnTo>
                    <a:pt x="425410" y="1074468"/>
                  </a:lnTo>
                  <a:lnTo>
                    <a:pt x="432476" y="1136569"/>
                  </a:lnTo>
                  <a:lnTo>
                    <a:pt x="438991" y="1199846"/>
                  </a:lnTo>
                  <a:lnTo>
                    <a:pt x="444944" y="1264253"/>
                  </a:lnTo>
                  <a:lnTo>
                    <a:pt x="450322" y="1329740"/>
                  </a:lnTo>
                  <a:lnTo>
                    <a:pt x="455113" y="1396257"/>
                  </a:lnTo>
                  <a:lnTo>
                    <a:pt x="459305" y="1463757"/>
                  </a:lnTo>
                  <a:lnTo>
                    <a:pt x="462885" y="1532190"/>
                  </a:lnTo>
                  <a:lnTo>
                    <a:pt x="465842" y="1601507"/>
                  </a:lnTo>
                  <a:lnTo>
                    <a:pt x="468163" y="1671660"/>
                  </a:lnTo>
                  <a:lnTo>
                    <a:pt x="469836" y="1742600"/>
                  </a:lnTo>
                  <a:lnTo>
                    <a:pt x="470849" y="1814277"/>
                  </a:lnTo>
                  <a:lnTo>
                    <a:pt x="471189" y="1886644"/>
                  </a:lnTo>
                </a:path>
              </a:pathLst>
            </a:custGeom>
            <a:ln w="2094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3759371" y="5319419"/>
              <a:ext cx="353695" cy="5006340"/>
            </a:xfrm>
            <a:custGeom>
              <a:avLst/>
              <a:gdLst/>
              <a:ahLst/>
              <a:cxnLst/>
              <a:rect l="l" t="t" r="r" b="b"/>
              <a:pathLst>
                <a:path w="353694" h="5006340">
                  <a:moveTo>
                    <a:pt x="0" y="0"/>
                  </a:moveTo>
                  <a:lnTo>
                    <a:pt x="353287" y="5006297"/>
                  </a:lnTo>
                </a:path>
              </a:pathLst>
            </a:custGeom>
            <a:ln w="20941">
              <a:solidFill>
                <a:srgbClr val="BE0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3772564" y="5456378"/>
              <a:ext cx="2674620" cy="3712845"/>
            </a:xfrm>
            <a:custGeom>
              <a:avLst/>
              <a:gdLst/>
              <a:ahLst/>
              <a:cxnLst/>
              <a:rect l="l" t="t" r="r" b="b"/>
              <a:pathLst>
                <a:path w="2674619" h="3712845">
                  <a:moveTo>
                    <a:pt x="0" y="0"/>
                  </a:moveTo>
                  <a:lnTo>
                    <a:pt x="42940" y="423"/>
                  </a:lnTo>
                  <a:lnTo>
                    <a:pt x="85717" y="1689"/>
                  </a:lnTo>
                  <a:lnTo>
                    <a:pt x="128326" y="3791"/>
                  </a:lnTo>
                  <a:lnTo>
                    <a:pt x="170761" y="6723"/>
                  </a:lnTo>
                  <a:lnTo>
                    <a:pt x="213019" y="10478"/>
                  </a:lnTo>
                  <a:lnTo>
                    <a:pt x="255093" y="15051"/>
                  </a:lnTo>
                  <a:lnTo>
                    <a:pt x="296978" y="20435"/>
                  </a:lnTo>
                  <a:lnTo>
                    <a:pt x="338670" y="26623"/>
                  </a:lnTo>
                  <a:lnTo>
                    <a:pt x="380164" y="33610"/>
                  </a:lnTo>
                  <a:lnTo>
                    <a:pt x="421455" y="41389"/>
                  </a:lnTo>
                  <a:lnTo>
                    <a:pt x="462537" y="49953"/>
                  </a:lnTo>
                  <a:lnTo>
                    <a:pt x="503405" y="59297"/>
                  </a:lnTo>
                  <a:lnTo>
                    <a:pt x="544055" y="69414"/>
                  </a:lnTo>
                  <a:lnTo>
                    <a:pt x="584481" y="80298"/>
                  </a:lnTo>
                  <a:lnTo>
                    <a:pt x="624678" y="91941"/>
                  </a:lnTo>
                  <a:lnTo>
                    <a:pt x="664642" y="104340"/>
                  </a:lnTo>
                  <a:lnTo>
                    <a:pt x="704367" y="117485"/>
                  </a:lnTo>
                  <a:lnTo>
                    <a:pt x="743848" y="131373"/>
                  </a:lnTo>
                  <a:lnTo>
                    <a:pt x="783080" y="145995"/>
                  </a:lnTo>
                  <a:lnTo>
                    <a:pt x="822059" y="161346"/>
                  </a:lnTo>
                  <a:lnTo>
                    <a:pt x="860778" y="177420"/>
                  </a:lnTo>
                  <a:lnTo>
                    <a:pt x="899234" y="194210"/>
                  </a:lnTo>
                  <a:lnTo>
                    <a:pt x="937420" y="211710"/>
                  </a:lnTo>
                  <a:lnTo>
                    <a:pt x="975333" y="229914"/>
                  </a:lnTo>
                  <a:lnTo>
                    <a:pt x="1012966" y="248814"/>
                  </a:lnTo>
                  <a:lnTo>
                    <a:pt x="1050316" y="268406"/>
                  </a:lnTo>
                  <a:lnTo>
                    <a:pt x="1087376" y="288682"/>
                  </a:lnTo>
                  <a:lnTo>
                    <a:pt x="1124142" y="309637"/>
                  </a:lnTo>
                  <a:lnTo>
                    <a:pt x="1160609" y="331263"/>
                  </a:lnTo>
                  <a:lnTo>
                    <a:pt x="1196771" y="353556"/>
                  </a:lnTo>
                  <a:lnTo>
                    <a:pt x="1232624" y="376507"/>
                  </a:lnTo>
                  <a:lnTo>
                    <a:pt x="1268163" y="400112"/>
                  </a:lnTo>
                  <a:lnTo>
                    <a:pt x="1303383" y="424363"/>
                  </a:lnTo>
                  <a:lnTo>
                    <a:pt x="1338278" y="449255"/>
                  </a:lnTo>
                  <a:lnTo>
                    <a:pt x="1372843" y="474781"/>
                  </a:lnTo>
                  <a:lnTo>
                    <a:pt x="1407074" y="500935"/>
                  </a:lnTo>
                  <a:lnTo>
                    <a:pt x="1440966" y="527710"/>
                  </a:lnTo>
                  <a:lnTo>
                    <a:pt x="1474512" y="555100"/>
                  </a:lnTo>
                  <a:lnTo>
                    <a:pt x="1507710" y="583099"/>
                  </a:lnTo>
                  <a:lnTo>
                    <a:pt x="1540552" y="611700"/>
                  </a:lnTo>
                  <a:lnTo>
                    <a:pt x="1573035" y="640898"/>
                  </a:lnTo>
                  <a:lnTo>
                    <a:pt x="1605153" y="670686"/>
                  </a:lnTo>
                  <a:lnTo>
                    <a:pt x="1636902" y="701057"/>
                  </a:lnTo>
                  <a:lnTo>
                    <a:pt x="1668275" y="732005"/>
                  </a:lnTo>
                  <a:lnTo>
                    <a:pt x="1699269" y="763525"/>
                  </a:lnTo>
                  <a:lnTo>
                    <a:pt x="1729877" y="795609"/>
                  </a:lnTo>
                  <a:lnTo>
                    <a:pt x="1760096" y="828251"/>
                  </a:lnTo>
                  <a:lnTo>
                    <a:pt x="1789920" y="861445"/>
                  </a:lnTo>
                  <a:lnTo>
                    <a:pt x="1819344" y="895185"/>
                  </a:lnTo>
                  <a:lnTo>
                    <a:pt x="1848362" y="929464"/>
                  </a:lnTo>
                  <a:lnTo>
                    <a:pt x="1876971" y="964277"/>
                  </a:lnTo>
                  <a:lnTo>
                    <a:pt x="1905164" y="999616"/>
                  </a:lnTo>
                  <a:lnTo>
                    <a:pt x="1932938" y="1035475"/>
                  </a:lnTo>
                  <a:lnTo>
                    <a:pt x="1960286" y="1071848"/>
                  </a:lnTo>
                  <a:lnTo>
                    <a:pt x="1987203" y="1108730"/>
                  </a:lnTo>
                  <a:lnTo>
                    <a:pt x="2013686" y="1146112"/>
                  </a:lnTo>
                  <a:lnTo>
                    <a:pt x="2039728" y="1183990"/>
                  </a:lnTo>
                  <a:lnTo>
                    <a:pt x="2065324" y="1222357"/>
                  </a:lnTo>
                  <a:lnTo>
                    <a:pt x="2090471" y="1261206"/>
                  </a:lnTo>
                  <a:lnTo>
                    <a:pt x="2115161" y="1300531"/>
                  </a:lnTo>
                  <a:lnTo>
                    <a:pt x="2139392" y="1340326"/>
                  </a:lnTo>
                  <a:lnTo>
                    <a:pt x="2163156" y="1380585"/>
                  </a:lnTo>
                  <a:lnTo>
                    <a:pt x="2186451" y="1421301"/>
                  </a:lnTo>
                  <a:lnTo>
                    <a:pt x="2209269" y="1462468"/>
                  </a:lnTo>
                  <a:lnTo>
                    <a:pt x="2231607" y="1504079"/>
                  </a:lnTo>
                  <a:lnTo>
                    <a:pt x="2253459" y="1546129"/>
                  </a:lnTo>
                  <a:lnTo>
                    <a:pt x="2274820" y="1588611"/>
                  </a:lnTo>
                  <a:lnTo>
                    <a:pt x="2295686" y="1631518"/>
                  </a:lnTo>
                  <a:lnTo>
                    <a:pt x="2316051" y="1674845"/>
                  </a:lnTo>
                  <a:lnTo>
                    <a:pt x="2335910" y="1718584"/>
                  </a:lnTo>
                  <a:lnTo>
                    <a:pt x="2355257" y="1762731"/>
                  </a:lnTo>
                  <a:lnTo>
                    <a:pt x="2374089" y="1807278"/>
                  </a:lnTo>
                  <a:lnTo>
                    <a:pt x="2392401" y="1852218"/>
                  </a:lnTo>
                  <a:lnTo>
                    <a:pt x="2410186" y="1897547"/>
                  </a:lnTo>
                  <a:lnTo>
                    <a:pt x="2427439" y="1943257"/>
                  </a:lnTo>
                  <a:lnTo>
                    <a:pt x="2444157" y="1989342"/>
                  </a:lnTo>
                  <a:lnTo>
                    <a:pt x="2460334" y="2035796"/>
                  </a:lnTo>
                  <a:lnTo>
                    <a:pt x="2475964" y="2082613"/>
                  </a:lnTo>
                  <a:lnTo>
                    <a:pt x="2491044" y="2129785"/>
                  </a:lnTo>
                  <a:lnTo>
                    <a:pt x="2505567" y="2177308"/>
                  </a:lnTo>
                  <a:lnTo>
                    <a:pt x="2519528" y="2225174"/>
                  </a:lnTo>
                  <a:lnTo>
                    <a:pt x="2532924" y="2273377"/>
                  </a:lnTo>
                  <a:lnTo>
                    <a:pt x="2545748" y="2321911"/>
                  </a:lnTo>
                  <a:lnTo>
                    <a:pt x="2557995" y="2370770"/>
                  </a:lnTo>
                  <a:lnTo>
                    <a:pt x="2569661" y="2419947"/>
                  </a:lnTo>
                  <a:lnTo>
                    <a:pt x="2580741" y="2469436"/>
                  </a:lnTo>
                  <a:lnTo>
                    <a:pt x="2591229" y="2519231"/>
                  </a:lnTo>
                  <a:lnTo>
                    <a:pt x="2601120" y="2569325"/>
                  </a:lnTo>
                  <a:lnTo>
                    <a:pt x="2610410" y="2619712"/>
                  </a:lnTo>
                  <a:lnTo>
                    <a:pt x="2619093" y="2670385"/>
                  </a:lnTo>
                  <a:lnTo>
                    <a:pt x="2627164" y="2721339"/>
                  </a:lnTo>
                  <a:lnTo>
                    <a:pt x="2634619" y="2772568"/>
                  </a:lnTo>
                  <a:lnTo>
                    <a:pt x="2641452" y="2824063"/>
                  </a:lnTo>
                  <a:lnTo>
                    <a:pt x="2647658" y="2875821"/>
                  </a:lnTo>
                  <a:lnTo>
                    <a:pt x="2653232" y="2927833"/>
                  </a:lnTo>
                  <a:lnTo>
                    <a:pt x="2658169" y="2980094"/>
                  </a:lnTo>
                  <a:lnTo>
                    <a:pt x="2662464" y="3032598"/>
                  </a:lnTo>
                  <a:lnTo>
                    <a:pt x="2666113" y="3085338"/>
                  </a:lnTo>
                  <a:lnTo>
                    <a:pt x="2669109" y="3138307"/>
                  </a:lnTo>
                  <a:lnTo>
                    <a:pt x="2671448" y="3191501"/>
                  </a:lnTo>
                  <a:lnTo>
                    <a:pt x="2673125" y="3244911"/>
                  </a:lnTo>
                  <a:lnTo>
                    <a:pt x="2674135" y="3298532"/>
                  </a:lnTo>
                  <a:lnTo>
                    <a:pt x="2674473" y="3352358"/>
                  </a:lnTo>
                  <a:lnTo>
                    <a:pt x="2674159" y="3403957"/>
                  </a:lnTo>
                  <a:lnTo>
                    <a:pt x="2673214" y="3455533"/>
                  </a:lnTo>
                  <a:lnTo>
                    <a:pt x="2671638" y="3507079"/>
                  </a:lnTo>
                  <a:lnTo>
                    <a:pt x="2669427" y="3558584"/>
                  </a:lnTo>
                  <a:lnTo>
                    <a:pt x="2666582" y="3610040"/>
                  </a:lnTo>
                  <a:lnTo>
                    <a:pt x="2663099" y="3661437"/>
                  </a:lnTo>
                  <a:lnTo>
                    <a:pt x="2658976" y="3712766"/>
                  </a:lnTo>
                </a:path>
              </a:pathLst>
            </a:custGeom>
            <a:ln w="20941">
              <a:solidFill>
                <a:srgbClr val="BE0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11218685" y="4600981"/>
            <a:ext cx="49149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Mexico</a:t>
            </a:r>
            <a:endParaRPr sz="1150">
              <a:latin typeface="Segoe UI"/>
              <a:cs typeface="Segoe U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2256350" y="5287976"/>
            <a:ext cx="58102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San</a:t>
            </a:r>
            <a:r>
              <a:rPr sz="1150" spc="-60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Jose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103" name="object 103"/>
          <p:cNvGrpSpPr/>
          <p:nvPr/>
        </p:nvGrpSpPr>
        <p:grpSpPr>
          <a:xfrm>
            <a:off x="13722305" y="5399207"/>
            <a:ext cx="2087245" cy="5071745"/>
            <a:chOff x="13722305" y="5399207"/>
            <a:chExt cx="2087245" cy="5071745"/>
          </a:xfrm>
        </p:grpSpPr>
        <p:pic>
          <p:nvPicPr>
            <p:cNvPr id="104" name="object 10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22305" y="5399207"/>
              <a:ext cx="89211" cy="106803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517852" y="10337276"/>
              <a:ext cx="141985" cy="133189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667376" y="10176443"/>
              <a:ext cx="141985" cy="133189"/>
            </a:xfrm>
            <a:prstGeom prst="rect">
              <a:avLst/>
            </a:prstGeom>
          </p:spPr>
        </p:pic>
      </p:grpSp>
      <p:sp>
        <p:nvSpPr>
          <p:cNvPr id="107" name="object 107"/>
          <p:cNvSpPr txBox="1"/>
          <p:nvPr/>
        </p:nvSpPr>
        <p:spPr>
          <a:xfrm>
            <a:off x="15658655" y="10101170"/>
            <a:ext cx="972185" cy="412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62560">
              <a:lnSpc>
                <a:spcPct val="110400"/>
              </a:lnSpc>
              <a:spcBef>
                <a:spcPts val="9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Montev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i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deo  Buenos</a:t>
            </a:r>
            <a:r>
              <a:rPr sz="1150" spc="-25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Aires</a:t>
            </a:r>
            <a:endParaRPr sz="1150">
              <a:latin typeface="Segoe UI"/>
              <a:cs typeface="Segoe UI"/>
            </a:endParaRPr>
          </a:p>
        </p:txBody>
      </p:sp>
      <p:pic>
        <p:nvPicPr>
          <p:cNvPr id="108" name="object 10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565598" y="9068205"/>
            <a:ext cx="141985" cy="133189"/>
          </a:xfrm>
          <a:prstGeom prst="rect">
            <a:avLst/>
          </a:prstGeom>
        </p:spPr>
      </p:pic>
      <p:sp>
        <p:nvSpPr>
          <p:cNvPr id="109" name="object 109"/>
          <p:cNvSpPr txBox="1"/>
          <p:nvPr/>
        </p:nvSpPr>
        <p:spPr>
          <a:xfrm>
            <a:off x="14922656" y="9002208"/>
            <a:ext cx="62103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A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su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n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c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i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ón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13910983" y="5968607"/>
            <a:ext cx="1788795" cy="4239260"/>
            <a:chOff x="13910983" y="5968607"/>
            <a:chExt cx="1788795" cy="4239260"/>
          </a:xfrm>
        </p:grpSpPr>
        <p:sp>
          <p:nvSpPr>
            <p:cNvPr id="111" name="object 111"/>
            <p:cNvSpPr/>
            <p:nvPr/>
          </p:nvSpPr>
          <p:spPr>
            <a:xfrm>
              <a:off x="13921460" y="5979084"/>
              <a:ext cx="597535" cy="2224405"/>
            </a:xfrm>
            <a:custGeom>
              <a:avLst/>
              <a:gdLst/>
              <a:ahLst/>
              <a:cxnLst/>
              <a:rect l="l" t="t" r="r" b="b"/>
              <a:pathLst>
                <a:path w="597534" h="2224404">
                  <a:moveTo>
                    <a:pt x="0" y="0"/>
                  </a:moveTo>
                  <a:lnTo>
                    <a:pt x="597468" y="2224016"/>
                  </a:lnTo>
                </a:path>
              </a:pathLst>
            </a:custGeom>
            <a:ln w="20941">
              <a:solidFill>
                <a:srgbClr val="FF6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447308" y="8202472"/>
              <a:ext cx="141985" cy="133189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13941565" y="5982854"/>
              <a:ext cx="1747520" cy="4214495"/>
            </a:xfrm>
            <a:custGeom>
              <a:avLst/>
              <a:gdLst/>
              <a:ahLst/>
              <a:cxnLst/>
              <a:rect l="l" t="t" r="r" b="b"/>
              <a:pathLst>
                <a:path w="1747519" h="4214495">
                  <a:moveTo>
                    <a:pt x="25130" y="27643"/>
                  </a:moveTo>
                  <a:lnTo>
                    <a:pt x="1747486" y="4214217"/>
                  </a:lnTo>
                </a:path>
                <a:path w="1747519" h="4214495">
                  <a:moveTo>
                    <a:pt x="0" y="0"/>
                  </a:moveTo>
                  <a:lnTo>
                    <a:pt x="1696074" y="3086188"/>
                  </a:lnTo>
                </a:path>
              </a:pathLst>
            </a:custGeom>
            <a:ln w="20941">
              <a:solidFill>
                <a:srgbClr val="FF6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14606016" y="8149041"/>
            <a:ext cx="43497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La</a:t>
            </a:r>
            <a:r>
              <a:rPr sz="1150" spc="-70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spc="5" dirty="0">
                <a:solidFill>
                  <a:srgbClr val="2E2E2E"/>
                </a:solidFill>
                <a:latin typeface="Segoe UI"/>
                <a:cs typeface="Segoe UI"/>
              </a:rPr>
              <a:t>Paz</a:t>
            </a:r>
            <a:endParaRPr sz="1150">
              <a:latin typeface="Segoe UI"/>
              <a:cs typeface="Segoe UI"/>
            </a:endParaRPr>
          </a:p>
        </p:txBody>
      </p:sp>
      <p:graphicFrame>
        <p:nvGraphicFramePr>
          <p:cNvPr id="115" name="object 115"/>
          <p:cNvGraphicFramePr>
            <a:graphicFrameLocks noGrp="1"/>
          </p:cNvGraphicFramePr>
          <p:nvPr/>
        </p:nvGraphicFramePr>
        <p:xfrm>
          <a:off x="177544" y="1697906"/>
          <a:ext cx="4437380" cy="9326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5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2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19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35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16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Region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140970">
                        <a:lnSpc>
                          <a:spcPct val="100000"/>
                        </a:lnSpc>
                      </a:pPr>
                      <a:r>
                        <a:rPr sz="16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Destinati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6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219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01625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marL="207645">
                        <a:lnSpc>
                          <a:spcPct val="100000"/>
                        </a:lnSpc>
                      </a:pPr>
                      <a:r>
                        <a:rPr sz="16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weekly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219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marL="121285">
                        <a:lnSpc>
                          <a:spcPct val="100000"/>
                        </a:lnSpc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219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34"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500"/>
                        </a:spcBef>
                      </a:pPr>
                      <a:r>
                        <a:rPr sz="2300" b="1" spc="-20" dirty="0">
                          <a:latin typeface="Arial"/>
                          <a:cs typeface="Arial"/>
                        </a:rPr>
                        <a:t>Inter</a:t>
                      </a:r>
                      <a:r>
                        <a:rPr sz="23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00" dirty="0">
                          <a:latin typeface="Arial"/>
                          <a:cs typeface="Arial"/>
                        </a:rPr>
                        <a:t>Colombia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LIM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UIO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GRU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165" dirty="0">
                          <a:latin typeface="Tahoma"/>
                          <a:cs typeface="Tahoma"/>
                        </a:rPr>
                        <a:t>MAD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125" dirty="0">
                          <a:latin typeface="Tahoma"/>
                          <a:cs typeface="Tahoma"/>
                        </a:rPr>
                        <a:t>MEX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40" dirty="0">
                          <a:latin typeface="Tahoma"/>
                          <a:cs typeface="Tahoma"/>
                        </a:rPr>
                        <a:t>SCL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11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445"/>
                        </a:spcBef>
                      </a:pPr>
                      <a:r>
                        <a:rPr sz="1650" spc="75" dirty="0">
                          <a:latin typeface="Tahoma"/>
                          <a:cs typeface="Tahoma"/>
                        </a:rPr>
                        <a:t>GYE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5651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44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5651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PUJ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4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700" b="1" spc="-35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BOG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EZE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6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65" dirty="0">
                          <a:latin typeface="Tahoma"/>
                          <a:cs typeface="Tahoma"/>
                        </a:rPr>
                        <a:t>PTY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194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50" b="1" spc="-15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(35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40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85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2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2725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130" dirty="0">
                          <a:latin typeface="Tahoma"/>
                          <a:cs typeface="Tahoma"/>
                        </a:rPr>
                        <a:t>AUA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22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650" b="1" spc="-50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destinati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700" spc="7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434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8191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2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22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3995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75" dirty="0">
                          <a:latin typeface="Tahoma"/>
                          <a:cs typeface="Tahoma"/>
                        </a:rPr>
                        <a:t>SDQ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91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650" b="1" spc="-114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ons)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77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64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100" dirty="0">
                          <a:latin typeface="Tahoma"/>
                          <a:cs typeface="Tahoma"/>
                        </a:rPr>
                        <a:t>CUR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125" dirty="0">
                          <a:latin typeface="Tahoma"/>
                          <a:cs typeface="Tahoma"/>
                        </a:rPr>
                        <a:t>BCN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GIG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IAD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LAX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64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65" dirty="0">
                          <a:latin typeface="Tahoma"/>
                          <a:cs typeface="Tahoma"/>
                        </a:rPr>
                        <a:t>LHR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VVI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70" dirty="0">
                          <a:latin typeface="Tahoma"/>
                          <a:cs typeface="Tahoma"/>
                        </a:rPr>
                        <a:t>LPB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180" dirty="0">
                          <a:latin typeface="Tahoma"/>
                          <a:cs typeface="Tahoma"/>
                        </a:rPr>
                        <a:t>MCO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YYZ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40" dirty="0">
                          <a:latin typeface="Tahoma"/>
                          <a:cs typeface="Tahoma"/>
                        </a:rPr>
                        <a:t>SJU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64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648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170" dirty="0">
                          <a:latin typeface="Tahoma"/>
                          <a:cs typeface="Tahoma"/>
                        </a:rPr>
                        <a:t>MVD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2647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95"/>
                        </a:lnSpc>
                        <a:spcBef>
                          <a:spcPts val="85"/>
                        </a:spcBef>
                      </a:pPr>
                      <a:r>
                        <a:rPr sz="1650" spc="70" dirty="0">
                          <a:latin typeface="Tahoma"/>
                          <a:cs typeface="Tahoma"/>
                        </a:rPr>
                        <a:t>ASU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95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2647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95"/>
                        </a:lnSpc>
                        <a:spcBef>
                          <a:spcPts val="85"/>
                        </a:spcBef>
                      </a:pPr>
                      <a:r>
                        <a:rPr sz="1650" spc="45" dirty="0">
                          <a:latin typeface="Tahoma"/>
                          <a:cs typeface="Tahoma"/>
                        </a:rPr>
                        <a:t>FLL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95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  <p:grpSp>
        <p:nvGrpSpPr>
          <p:cNvPr id="116" name="object 116"/>
          <p:cNvGrpSpPr/>
          <p:nvPr/>
        </p:nvGrpSpPr>
        <p:grpSpPr>
          <a:xfrm>
            <a:off x="9680123" y="5979922"/>
            <a:ext cx="5864225" cy="4426585"/>
            <a:chOff x="9680123" y="5979922"/>
            <a:chExt cx="5864225" cy="4426585"/>
          </a:xfrm>
        </p:grpSpPr>
        <p:sp>
          <p:nvSpPr>
            <p:cNvPr id="117" name="object 117"/>
            <p:cNvSpPr/>
            <p:nvPr/>
          </p:nvSpPr>
          <p:spPr>
            <a:xfrm>
              <a:off x="13759887" y="5990393"/>
              <a:ext cx="1774189" cy="4405630"/>
            </a:xfrm>
            <a:custGeom>
              <a:avLst/>
              <a:gdLst/>
              <a:ahLst/>
              <a:cxnLst/>
              <a:rect l="l" t="t" r="r" b="b"/>
              <a:pathLst>
                <a:path w="1774190" h="4405630">
                  <a:moveTo>
                    <a:pt x="207540" y="0"/>
                  </a:moveTo>
                  <a:lnTo>
                    <a:pt x="191685" y="36230"/>
                  </a:lnTo>
                  <a:lnTo>
                    <a:pt x="176477" y="73172"/>
                  </a:lnTo>
                  <a:lnTo>
                    <a:pt x="161915" y="110808"/>
                  </a:lnTo>
                  <a:lnTo>
                    <a:pt x="147997" y="149120"/>
                  </a:lnTo>
                  <a:lnTo>
                    <a:pt x="134719" y="188093"/>
                  </a:lnTo>
                  <a:lnTo>
                    <a:pt x="122080" y="227708"/>
                  </a:lnTo>
                  <a:lnTo>
                    <a:pt x="110078" y="267948"/>
                  </a:lnTo>
                  <a:lnTo>
                    <a:pt x="98710" y="308796"/>
                  </a:lnTo>
                  <a:lnTo>
                    <a:pt x="87974" y="350235"/>
                  </a:lnTo>
                  <a:lnTo>
                    <a:pt x="77867" y="392248"/>
                  </a:lnTo>
                  <a:lnTo>
                    <a:pt x="68389" y="434817"/>
                  </a:lnTo>
                  <a:lnTo>
                    <a:pt x="59535" y="477925"/>
                  </a:lnTo>
                  <a:lnTo>
                    <a:pt x="51305" y="521555"/>
                  </a:lnTo>
                  <a:lnTo>
                    <a:pt x="43696" y="565689"/>
                  </a:lnTo>
                  <a:lnTo>
                    <a:pt x="36705" y="610311"/>
                  </a:lnTo>
                  <a:lnTo>
                    <a:pt x="30331" y="655404"/>
                  </a:lnTo>
                  <a:lnTo>
                    <a:pt x="24571" y="700949"/>
                  </a:lnTo>
                  <a:lnTo>
                    <a:pt x="19423" y="746930"/>
                  </a:lnTo>
                  <a:lnTo>
                    <a:pt x="14884" y="793330"/>
                  </a:lnTo>
                  <a:lnTo>
                    <a:pt x="10953" y="840131"/>
                  </a:lnTo>
                  <a:lnTo>
                    <a:pt x="7628" y="887317"/>
                  </a:lnTo>
                  <a:lnTo>
                    <a:pt x="4905" y="934869"/>
                  </a:lnTo>
                  <a:lnTo>
                    <a:pt x="2783" y="982771"/>
                  </a:lnTo>
                  <a:lnTo>
                    <a:pt x="1260" y="1031006"/>
                  </a:lnTo>
                  <a:lnTo>
                    <a:pt x="332" y="1079556"/>
                  </a:lnTo>
                  <a:lnTo>
                    <a:pt x="0" y="1128403"/>
                  </a:lnTo>
                  <a:lnTo>
                    <a:pt x="258" y="1177532"/>
                  </a:lnTo>
                  <a:lnTo>
                    <a:pt x="1107" y="1226924"/>
                  </a:lnTo>
                  <a:lnTo>
                    <a:pt x="2543" y="1276563"/>
                  </a:lnTo>
                  <a:lnTo>
                    <a:pt x="4564" y="1326431"/>
                  </a:lnTo>
                  <a:lnTo>
                    <a:pt x="7168" y="1376511"/>
                  </a:lnTo>
                  <a:lnTo>
                    <a:pt x="10352" y="1426786"/>
                  </a:lnTo>
                  <a:lnTo>
                    <a:pt x="14115" y="1477238"/>
                  </a:lnTo>
                  <a:lnTo>
                    <a:pt x="18454" y="1527850"/>
                  </a:lnTo>
                  <a:lnTo>
                    <a:pt x="23368" y="1578606"/>
                  </a:lnTo>
                  <a:lnTo>
                    <a:pt x="28852" y="1629487"/>
                  </a:lnTo>
                  <a:lnTo>
                    <a:pt x="34907" y="1680477"/>
                  </a:lnTo>
                  <a:lnTo>
                    <a:pt x="41529" y="1731559"/>
                  </a:lnTo>
                  <a:lnTo>
                    <a:pt x="48715" y="1782715"/>
                  </a:lnTo>
                  <a:lnTo>
                    <a:pt x="56465" y="1833927"/>
                  </a:lnTo>
                  <a:lnTo>
                    <a:pt x="64775" y="1885180"/>
                  </a:lnTo>
                  <a:lnTo>
                    <a:pt x="73643" y="1936455"/>
                  </a:lnTo>
                  <a:lnTo>
                    <a:pt x="83068" y="1987735"/>
                  </a:lnTo>
                  <a:lnTo>
                    <a:pt x="93046" y="2039004"/>
                  </a:lnTo>
                  <a:lnTo>
                    <a:pt x="103576" y="2090243"/>
                  </a:lnTo>
                  <a:lnTo>
                    <a:pt x="114656" y="2141436"/>
                  </a:lnTo>
                  <a:lnTo>
                    <a:pt x="126282" y="2192565"/>
                  </a:lnTo>
                  <a:lnTo>
                    <a:pt x="138454" y="2243614"/>
                  </a:lnTo>
                  <a:lnTo>
                    <a:pt x="151168" y="2294565"/>
                  </a:lnTo>
                  <a:lnTo>
                    <a:pt x="164423" y="2345400"/>
                  </a:lnTo>
                  <a:lnTo>
                    <a:pt x="178216" y="2396103"/>
                  </a:lnTo>
                  <a:lnTo>
                    <a:pt x="192545" y="2446657"/>
                  </a:lnTo>
                  <a:lnTo>
                    <a:pt x="207407" y="2497043"/>
                  </a:lnTo>
                  <a:lnTo>
                    <a:pt x="222802" y="2547246"/>
                  </a:lnTo>
                  <a:lnTo>
                    <a:pt x="238725" y="2597247"/>
                  </a:lnTo>
                  <a:lnTo>
                    <a:pt x="255176" y="2647030"/>
                  </a:lnTo>
                  <a:lnTo>
                    <a:pt x="272151" y="2696577"/>
                  </a:lnTo>
                  <a:lnTo>
                    <a:pt x="289649" y="2745870"/>
                  </a:lnTo>
                  <a:lnTo>
                    <a:pt x="307668" y="2794894"/>
                  </a:lnTo>
                  <a:lnTo>
                    <a:pt x="326204" y="2843631"/>
                  </a:lnTo>
                  <a:lnTo>
                    <a:pt x="345257" y="2892062"/>
                  </a:lnTo>
                  <a:lnTo>
                    <a:pt x="364823" y="2940172"/>
                  </a:lnTo>
                  <a:lnTo>
                    <a:pt x="384900" y="2987943"/>
                  </a:lnTo>
                  <a:lnTo>
                    <a:pt x="405487" y="3035358"/>
                  </a:lnTo>
                  <a:lnTo>
                    <a:pt x="426580" y="3082399"/>
                  </a:lnTo>
                  <a:lnTo>
                    <a:pt x="448179" y="3129049"/>
                  </a:lnTo>
                  <a:lnTo>
                    <a:pt x="470280" y="3175291"/>
                  </a:lnTo>
                  <a:lnTo>
                    <a:pt x="492881" y="3221109"/>
                  </a:lnTo>
                  <a:lnTo>
                    <a:pt x="515980" y="3266484"/>
                  </a:lnTo>
                  <a:lnTo>
                    <a:pt x="539575" y="3311399"/>
                  </a:lnTo>
                  <a:lnTo>
                    <a:pt x="563663" y="3355837"/>
                  </a:lnTo>
                  <a:lnTo>
                    <a:pt x="588243" y="3399782"/>
                  </a:lnTo>
                  <a:lnTo>
                    <a:pt x="613312" y="3443215"/>
                  </a:lnTo>
                  <a:lnTo>
                    <a:pt x="638868" y="3486119"/>
                  </a:lnTo>
                  <a:lnTo>
                    <a:pt x="664908" y="3528478"/>
                  </a:lnTo>
                  <a:lnTo>
                    <a:pt x="698311" y="3580884"/>
                  </a:lnTo>
                  <a:lnTo>
                    <a:pt x="732161" y="3631851"/>
                  </a:lnTo>
                  <a:lnTo>
                    <a:pt x="766437" y="3681362"/>
                  </a:lnTo>
                  <a:lnTo>
                    <a:pt x="801117" y="3729400"/>
                  </a:lnTo>
                  <a:lnTo>
                    <a:pt x="836180" y="3775949"/>
                  </a:lnTo>
                  <a:lnTo>
                    <a:pt x="871604" y="3820992"/>
                  </a:lnTo>
                  <a:lnTo>
                    <a:pt x="907367" y="3864510"/>
                  </a:lnTo>
                  <a:lnTo>
                    <a:pt x="943449" y="3906487"/>
                  </a:lnTo>
                  <a:lnTo>
                    <a:pt x="979826" y="3946907"/>
                  </a:lnTo>
                  <a:lnTo>
                    <a:pt x="1016478" y="3985751"/>
                  </a:lnTo>
                  <a:lnTo>
                    <a:pt x="1053382" y="4023004"/>
                  </a:lnTo>
                  <a:lnTo>
                    <a:pt x="1090518" y="4058647"/>
                  </a:lnTo>
                  <a:lnTo>
                    <a:pt x="1127864" y="4092663"/>
                  </a:lnTo>
                  <a:lnTo>
                    <a:pt x="1165398" y="4125037"/>
                  </a:lnTo>
                  <a:lnTo>
                    <a:pt x="1203098" y="4155750"/>
                  </a:lnTo>
                  <a:lnTo>
                    <a:pt x="1240944" y="4184785"/>
                  </a:lnTo>
                  <a:lnTo>
                    <a:pt x="1278912" y="4212126"/>
                  </a:lnTo>
                  <a:lnTo>
                    <a:pt x="1316982" y="4237756"/>
                  </a:lnTo>
                  <a:lnTo>
                    <a:pt x="1355132" y="4261656"/>
                  </a:lnTo>
                  <a:lnTo>
                    <a:pt x="1393340" y="4283811"/>
                  </a:lnTo>
                  <a:lnTo>
                    <a:pt x="1431585" y="4304203"/>
                  </a:lnTo>
                  <a:lnTo>
                    <a:pt x="1469846" y="4322815"/>
                  </a:lnTo>
                  <a:lnTo>
                    <a:pt x="1508100" y="4339630"/>
                  </a:lnTo>
                  <a:lnTo>
                    <a:pt x="1546325" y="4354630"/>
                  </a:lnTo>
                  <a:lnTo>
                    <a:pt x="1584501" y="4367800"/>
                  </a:lnTo>
                  <a:lnTo>
                    <a:pt x="1622606" y="4379121"/>
                  </a:lnTo>
                  <a:lnTo>
                    <a:pt x="1660618" y="4388577"/>
                  </a:lnTo>
                  <a:lnTo>
                    <a:pt x="1698515" y="4396151"/>
                  </a:lnTo>
                  <a:lnTo>
                    <a:pt x="1736276" y="4401825"/>
                  </a:lnTo>
                  <a:lnTo>
                    <a:pt x="1773879" y="4405583"/>
                  </a:lnTo>
                </a:path>
              </a:pathLst>
            </a:custGeom>
            <a:ln w="20941">
              <a:solidFill>
                <a:srgbClr val="FF6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680123" y="7829290"/>
              <a:ext cx="1911145" cy="1531681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9891845" y="7082297"/>
              <a:ext cx="2444115" cy="1241425"/>
            </a:xfrm>
            <a:custGeom>
              <a:avLst/>
              <a:gdLst/>
              <a:ahLst/>
              <a:cxnLst/>
              <a:rect l="l" t="t" r="r" b="b"/>
              <a:pathLst>
                <a:path w="2444115" h="1241425">
                  <a:moveTo>
                    <a:pt x="2371446" y="1175566"/>
                  </a:moveTo>
                  <a:lnTo>
                    <a:pt x="95285" y="1175566"/>
                  </a:lnTo>
                  <a:lnTo>
                    <a:pt x="34030" y="1235983"/>
                  </a:lnTo>
                  <a:lnTo>
                    <a:pt x="23140" y="1240904"/>
                  </a:lnTo>
                  <a:lnTo>
                    <a:pt x="12041" y="1239229"/>
                  </a:lnTo>
                  <a:lnTo>
                    <a:pt x="3455" y="1232004"/>
                  </a:lnTo>
                  <a:lnTo>
                    <a:pt x="0" y="1220486"/>
                  </a:lnTo>
                  <a:lnTo>
                    <a:pt x="0" y="72249"/>
                  </a:lnTo>
                  <a:lnTo>
                    <a:pt x="5654" y="44082"/>
                  </a:lnTo>
                  <a:lnTo>
                    <a:pt x="21151" y="21151"/>
                  </a:lnTo>
                  <a:lnTo>
                    <a:pt x="44082" y="5654"/>
                  </a:lnTo>
                  <a:lnTo>
                    <a:pt x="72249" y="0"/>
                  </a:lnTo>
                  <a:lnTo>
                    <a:pt x="2371446" y="0"/>
                  </a:lnTo>
                  <a:lnTo>
                    <a:pt x="2399612" y="5654"/>
                  </a:lnTo>
                  <a:lnTo>
                    <a:pt x="2422544" y="21151"/>
                  </a:lnTo>
                  <a:lnTo>
                    <a:pt x="2438040" y="44082"/>
                  </a:lnTo>
                  <a:lnTo>
                    <a:pt x="2443695" y="72249"/>
                  </a:lnTo>
                  <a:lnTo>
                    <a:pt x="2443695" y="1103421"/>
                  </a:lnTo>
                  <a:lnTo>
                    <a:pt x="2438040" y="1131483"/>
                  </a:lnTo>
                  <a:lnTo>
                    <a:pt x="2422544" y="1154415"/>
                  </a:lnTo>
                  <a:lnTo>
                    <a:pt x="2399612" y="1169912"/>
                  </a:lnTo>
                  <a:lnTo>
                    <a:pt x="2371446" y="1175566"/>
                  </a:lnTo>
                  <a:close/>
                </a:path>
              </a:pathLst>
            </a:custGeom>
            <a:ln w="21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527741" y="7207319"/>
              <a:ext cx="1313467" cy="25884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88269" y="7438516"/>
              <a:ext cx="1594192" cy="258840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341779" y="7668457"/>
              <a:ext cx="1687697" cy="258840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835586" y="7898398"/>
              <a:ext cx="654817" cy="2588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721165" y="1699058"/>
          <a:ext cx="4100829" cy="7068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68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30"/>
                        </a:spcBef>
                      </a:pPr>
                      <a:r>
                        <a:rPr sz="17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070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12725" marR="22860" indent="-183515">
                        <a:lnSpc>
                          <a:spcPct val="101800"/>
                        </a:lnSpc>
                        <a:spcBef>
                          <a:spcPts val="555"/>
                        </a:spcBef>
                      </a:pPr>
                      <a:r>
                        <a:rPr sz="17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7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7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stina  </a:t>
                      </a:r>
                      <a:r>
                        <a:rPr sz="17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tion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04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19075" marR="210820" indent="11874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 </a:t>
                      </a:r>
                      <a:r>
                        <a:rPr sz="16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00025" marR="187960" indent="-254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  Fr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q.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36">
                <a:tc rowSpan="3">
                  <a:txBody>
                    <a:bodyPr/>
                    <a:lstStyle/>
                    <a:p>
                      <a:pPr marL="334645">
                        <a:lnSpc>
                          <a:spcPct val="100000"/>
                        </a:lnSpc>
                        <a:spcBef>
                          <a:spcPts val="1705"/>
                        </a:spcBef>
                      </a:pPr>
                      <a:r>
                        <a:rPr sz="1950" b="1" spc="-3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BOG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21653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14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CNF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00" spc="7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653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7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MAO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653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6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BOS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536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950" b="1" spc="5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MDE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50" b="1" spc="-3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(8</a:t>
                      </a:r>
                      <a:endParaRPr sz="15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550" b="1" spc="-6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destinations)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3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CUN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700" spc="75" dirty="0">
                          <a:latin typeface="Tahoma"/>
                          <a:cs typeface="Tahoma"/>
                        </a:rPr>
                        <a:t>59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PUJ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7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2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MEX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18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MCO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993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389890">
                        <a:lnSpc>
                          <a:spcPct val="100000"/>
                        </a:lnSpc>
                      </a:pPr>
                      <a:r>
                        <a:rPr sz="1700" spc="12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CLO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650" spc="17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99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983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536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391160">
                        <a:lnSpc>
                          <a:spcPct val="100000"/>
                        </a:lnSpc>
                      </a:pPr>
                      <a:r>
                        <a:rPr sz="1700" b="1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CTG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50" spc="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4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SCL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9101">
                <a:tc>
                  <a:txBody>
                    <a:bodyPr/>
                    <a:lstStyle/>
                    <a:p>
                      <a:pPr marL="635" algn="ctr">
                        <a:lnSpc>
                          <a:spcPts val="1950"/>
                        </a:lnSpc>
                      </a:pPr>
                      <a:r>
                        <a:rPr sz="1700" b="1" spc="-1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BAQ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  <a:spcBef>
                          <a:spcPts val="7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  <a:spcBef>
                          <a:spcPts val="7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70"/>
                        </a:lnSpc>
                        <a:spcBef>
                          <a:spcPts val="5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6536">
                <a:tc row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20"/>
                        </a:spcBef>
                      </a:pPr>
                      <a:r>
                        <a:rPr sz="1700" spc="2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PEI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29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2827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9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827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9101"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</a:pPr>
                      <a:r>
                        <a:rPr sz="1700" b="1" spc="-6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BGA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  <a:spcBef>
                          <a:spcPts val="7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  <a:spcBef>
                          <a:spcPts val="7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70"/>
                        </a:lnSpc>
                        <a:spcBef>
                          <a:spcPts val="5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69101">
                <a:tc>
                  <a:txBody>
                    <a:bodyPr/>
                    <a:lstStyle/>
                    <a:p>
                      <a:pPr marL="635" algn="ctr">
                        <a:lnSpc>
                          <a:spcPts val="1960"/>
                        </a:lnSpc>
                        <a:spcBef>
                          <a:spcPts val="60"/>
                        </a:spcBef>
                      </a:pPr>
                      <a:r>
                        <a:rPr sz="1700" spc="10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SMR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76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  <a:spcBef>
                          <a:spcPts val="70"/>
                        </a:spcBef>
                      </a:pPr>
                      <a:r>
                        <a:rPr sz="1650" spc="9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0"/>
                        </a:lnSpc>
                        <a:spcBef>
                          <a:spcPts val="7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70"/>
                        </a:lnSpc>
                        <a:spcBef>
                          <a:spcPts val="50"/>
                        </a:spcBef>
                      </a:pP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301058" y="152037"/>
            <a:ext cx="19453860" cy="10848975"/>
            <a:chOff x="301058" y="152037"/>
            <a:chExt cx="19453860" cy="10848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44547" y="820498"/>
              <a:ext cx="10910243" cy="101802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058" y="152037"/>
              <a:ext cx="11514727" cy="109190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4199" y="1126217"/>
            <a:ext cx="7404100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600" b="1" spc="-175" dirty="0">
                <a:latin typeface="Arial"/>
                <a:cs typeface="Arial"/>
              </a:rPr>
              <a:t>Augus</a:t>
            </a:r>
            <a:r>
              <a:rPr sz="3600" b="1" spc="-90" dirty="0">
                <a:latin typeface="Arial"/>
                <a:cs typeface="Arial"/>
              </a:rPr>
              <a:t>t</a:t>
            </a:r>
            <a:r>
              <a:rPr sz="3600" b="1" spc="-285" dirty="0">
                <a:latin typeface="Arial"/>
                <a:cs typeface="Arial"/>
              </a:rPr>
              <a:t> </a:t>
            </a:r>
            <a:r>
              <a:rPr sz="3600" spc="55" dirty="0"/>
              <a:t>Frequenci</a:t>
            </a:r>
            <a:r>
              <a:rPr sz="3600" spc="45" dirty="0"/>
              <a:t>e</a:t>
            </a:r>
            <a:r>
              <a:rPr sz="3600" spc="-35" dirty="0"/>
              <a:t>s</a:t>
            </a:r>
            <a:r>
              <a:rPr sz="3600" spc="-440" dirty="0"/>
              <a:t> </a:t>
            </a:r>
            <a:r>
              <a:rPr sz="3600" spc="-50" dirty="0"/>
              <a:t>-</a:t>
            </a:r>
            <a:r>
              <a:rPr sz="3600" spc="-430" dirty="0"/>
              <a:t> </a:t>
            </a:r>
            <a:r>
              <a:rPr sz="3600" spc="20" dirty="0"/>
              <a:t>Inter</a:t>
            </a:r>
            <a:r>
              <a:rPr sz="3600" spc="-445" dirty="0"/>
              <a:t> </a:t>
            </a:r>
            <a:r>
              <a:rPr sz="3600" spc="75" dirty="0"/>
              <a:t>Colombia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298008" y="10942134"/>
            <a:ext cx="3242945" cy="2641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50" i="1" spc="40" dirty="0">
                <a:latin typeface="Trebuchet MS"/>
                <a:cs typeface="Trebuchet MS"/>
              </a:rPr>
              <a:t>S</a:t>
            </a:r>
            <a:r>
              <a:rPr sz="1550" i="1" spc="-25" dirty="0">
                <a:latin typeface="Trebuchet MS"/>
                <a:cs typeface="Trebuchet MS"/>
              </a:rPr>
              <a:t>o</a:t>
            </a:r>
            <a:r>
              <a:rPr sz="1550" i="1" spc="-35" dirty="0">
                <a:latin typeface="Trebuchet MS"/>
                <a:cs typeface="Trebuchet MS"/>
              </a:rPr>
              <a:t>ur</a:t>
            </a:r>
            <a:r>
              <a:rPr sz="1550" i="1" spc="-45" dirty="0">
                <a:latin typeface="Trebuchet MS"/>
                <a:cs typeface="Trebuchet MS"/>
              </a:rPr>
              <a:t>c</a:t>
            </a:r>
            <a:r>
              <a:rPr sz="1550" i="1" spc="-125" dirty="0">
                <a:latin typeface="Trebuchet MS"/>
                <a:cs typeface="Trebuchet MS"/>
              </a:rPr>
              <a:t>e:</a:t>
            </a:r>
            <a:r>
              <a:rPr sz="1550" i="1" spc="100" dirty="0">
                <a:latin typeface="Trebuchet MS"/>
                <a:cs typeface="Trebuchet MS"/>
              </a:rPr>
              <a:t> </a:t>
            </a:r>
            <a:r>
              <a:rPr sz="1550" i="1" spc="-5" dirty="0">
                <a:latin typeface="Trebuchet MS"/>
                <a:cs typeface="Trebuchet MS"/>
              </a:rPr>
              <a:t>R</a:t>
            </a:r>
            <a:r>
              <a:rPr sz="1550" i="1" dirty="0">
                <a:latin typeface="Trebuchet MS"/>
                <a:cs typeface="Trebuchet MS"/>
              </a:rPr>
              <a:t>e</a:t>
            </a:r>
            <a:r>
              <a:rPr sz="1550" i="1" spc="-40" dirty="0">
                <a:latin typeface="Trebuchet MS"/>
                <a:cs typeface="Trebuchet MS"/>
              </a:rPr>
              <a:t>por</a:t>
            </a:r>
            <a:r>
              <a:rPr sz="1550" i="1" spc="-100" dirty="0">
                <a:latin typeface="Trebuchet MS"/>
                <a:cs typeface="Trebuchet MS"/>
              </a:rPr>
              <a:t>t</a:t>
            </a:r>
            <a:r>
              <a:rPr sz="1550" i="1" spc="-190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June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-20" dirty="0">
                <a:latin typeface="Trebuchet MS"/>
                <a:cs typeface="Trebuchet MS"/>
              </a:rPr>
              <a:t>Netwo</a:t>
            </a:r>
            <a:r>
              <a:rPr sz="1550" i="1" spc="-25" dirty="0">
                <a:latin typeface="Trebuchet MS"/>
                <a:cs typeface="Trebuchet MS"/>
              </a:rPr>
              <a:t>r</a:t>
            </a:r>
            <a:r>
              <a:rPr sz="1550" i="1" spc="-5" dirty="0">
                <a:latin typeface="Trebuchet MS"/>
                <a:cs typeface="Trebuchet MS"/>
              </a:rPr>
              <a:t>k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65" dirty="0">
                <a:latin typeface="Trebuchet MS"/>
                <a:cs typeface="Trebuchet MS"/>
              </a:rPr>
              <a:t>P</a:t>
            </a:r>
            <a:r>
              <a:rPr sz="1550" i="1" spc="-70" dirty="0">
                <a:latin typeface="Trebuchet MS"/>
                <a:cs typeface="Trebuchet MS"/>
              </a:rPr>
              <a:t>l</a:t>
            </a:r>
            <a:r>
              <a:rPr sz="1550" i="1" spc="-120" dirty="0">
                <a:latin typeface="Trebuchet MS"/>
                <a:cs typeface="Trebuchet MS"/>
              </a:rPr>
              <a:t>a</a:t>
            </a:r>
            <a:r>
              <a:rPr sz="1550" i="1" spc="-25" dirty="0">
                <a:latin typeface="Trebuchet MS"/>
                <a:cs typeface="Trebuchet MS"/>
              </a:rPr>
              <a:t>n</a:t>
            </a:r>
            <a:r>
              <a:rPr sz="1550" i="1" spc="-35" dirty="0">
                <a:latin typeface="Trebuchet MS"/>
                <a:cs typeface="Trebuchet MS"/>
              </a:rPr>
              <a:t>n</a:t>
            </a:r>
            <a:r>
              <a:rPr sz="1550" i="1" spc="-45" dirty="0">
                <a:latin typeface="Trebuchet MS"/>
                <a:cs typeface="Trebuchet MS"/>
              </a:rPr>
              <a:t>i</a:t>
            </a:r>
            <a:r>
              <a:rPr sz="1550" i="1" spc="-85" dirty="0">
                <a:latin typeface="Trebuchet MS"/>
                <a:cs typeface="Trebuchet MS"/>
              </a:rPr>
              <a:t>n</a:t>
            </a:r>
            <a:r>
              <a:rPr sz="1550" i="1" spc="-20" dirty="0">
                <a:latin typeface="Trebuchet MS"/>
                <a:cs typeface="Trebuchet MS"/>
              </a:rPr>
              <a:t>g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8725" y="8915300"/>
            <a:ext cx="329247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i="1" spc="-40" dirty="0">
                <a:solidFill>
                  <a:srgbClr val="5E5E5E"/>
                </a:solidFill>
                <a:latin typeface="Trebuchet MS"/>
                <a:cs typeface="Trebuchet MS"/>
              </a:rPr>
              <a:t>*As</a:t>
            </a:r>
            <a:r>
              <a:rPr sz="1300" b="1" i="1" spc="-14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70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300" b="1" i="1" spc="-114" dirty="0">
                <a:solidFill>
                  <a:srgbClr val="5E5E5E"/>
                </a:solidFill>
                <a:latin typeface="Trebuchet MS"/>
                <a:cs typeface="Trebuchet MS"/>
              </a:rPr>
              <a:t>f</a:t>
            </a:r>
            <a:r>
              <a:rPr sz="1300" b="1" i="1" spc="-13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65" dirty="0">
                <a:solidFill>
                  <a:srgbClr val="5E5E5E"/>
                </a:solidFill>
                <a:latin typeface="Trebuchet MS"/>
                <a:cs typeface="Trebuchet MS"/>
              </a:rPr>
              <a:t>J</a:t>
            </a:r>
            <a:r>
              <a:rPr sz="1300" b="1" i="1" spc="-85" dirty="0">
                <a:solidFill>
                  <a:srgbClr val="5E5E5E"/>
                </a:solidFill>
                <a:latin typeface="Trebuchet MS"/>
                <a:cs typeface="Trebuchet MS"/>
              </a:rPr>
              <a:t>u</a:t>
            </a:r>
            <a:r>
              <a:rPr sz="1300" b="1" i="1" spc="-60" dirty="0">
                <a:solidFill>
                  <a:srgbClr val="5E5E5E"/>
                </a:solidFill>
                <a:latin typeface="Trebuchet MS"/>
                <a:cs typeface="Trebuchet MS"/>
              </a:rPr>
              <a:t>ne</a:t>
            </a:r>
            <a:r>
              <a:rPr sz="1300" b="1" i="1" spc="-12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dirty="0">
                <a:solidFill>
                  <a:srgbClr val="5E5E5E"/>
                </a:solidFill>
                <a:latin typeface="Trebuchet MS"/>
                <a:cs typeface="Trebuchet MS"/>
              </a:rPr>
              <a:t>20</a:t>
            </a:r>
            <a:r>
              <a:rPr sz="1300" b="1" i="1" spc="-5" dirty="0">
                <a:solidFill>
                  <a:srgbClr val="5E5E5E"/>
                </a:solidFill>
                <a:latin typeface="Trebuchet MS"/>
                <a:cs typeface="Trebuchet MS"/>
              </a:rPr>
              <a:t>2</a:t>
            </a:r>
            <a:r>
              <a:rPr sz="1300" b="1" i="1" dirty="0">
                <a:solidFill>
                  <a:srgbClr val="5E5E5E"/>
                </a:solidFill>
                <a:latin typeface="Trebuchet MS"/>
                <a:cs typeface="Trebuchet MS"/>
              </a:rPr>
              <a:t>3</a:t>
            </a:r>
            <a:r>
              <a:rPr sz="1300" b="1" i="1" spc="-12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45" dirty="0">
                <a:solidFill>
                  <a:srgbClr val="5E5E5E"/>
                </a:solidFill>
                <a:latin typeface="Trebuchet MS"/>
                <a:cs typeface="Trebuchet MS"/>
              </a:rPr>
              <a:t>-</a:t>
            </a:r>
            <a:r>
              <a:rPr sz="1300" b="1" i="1" spc="-14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20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300" b="1" i="1" spc="-25" dirty="0">
                <a:solidFill>
                  <a:srgbClr val="5E5E5E"/>
                </a:solidFill>
                <a:latin typeface="Trebuchet MS"/>
                <a:cs typeface="Trebuchet MS"/>
              </a:rPr>
              <a:t>p</a:t>
            </a:r>
            <a:r>
              <a:rPr sz="130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era</a:t>
            </a:r>
            <a:r>
              <a:rPr sz="130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r>
              <a:rPr sz="1300" b="1" i="1" spc="-60" dirty="0">
                <a:solidFill>
                  <a:srgbClr val="5E5E5E"/>
                </a:solidFill>
                <a:latin typeface="Trebuchet MS"/>
                <a:cs typeface="Trebuchet MS"/>
              </a:rPr>
              <a:t>ion</a:t>
            </a:r>
            <a:r>
              <a:rPr sz="1300" b="1" i="1" spc="-114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45" dirty="0">
                <a:solidFill>
                  <a:srgbClr val="5E5E5E"/>
                </a:solidFill>
                <a:latin typeface="Trebuchet MS"/>
                <a:cs typeface="Trebuchet MS"/>
              </a:rPr>
              <a:t>s</a:t>
            </a:r>
            <a:r>
              <a:rPr sz="1300" b="1" i="1" spc="-65" dirty="0">
                <a:solidFill>
                  <a:srgbClr val="5E5E5E"/>
                </a:solidFill>
                <a:latin typeface="Trebuchet MS"/>
                <a:cs typeface="Trebuchet MS"/>
              </a:rPr>
              <a:t>ub</a:t>
            </a:r>
            <a:r>
              <a:rPr sz="1300" b="1" i="1" spc="-135" dirty="0">
                <a:solidFill>
                  <a:srgbClr val="5E5E5E"/>
                </a:solidFill>
                <a:latin typeface="Trebuchet MS"/>
                <a:cs typeface="Trebuchet MS"/>
              </a:rPr>
              <a:t>je</a:t>
            </a:r>
            <a:r>
              <a:rPr sz="130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ct</a:t>
            </a:r>
            <a:r>
              <a:rPr sz="1300" b="1" i="1" spc="-13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to</a:t>
            </a:r>
            <a:r>
              <a:rPr sz="1300" b="1" i="1" spc="-14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300" b="1" i="1" spc="-50" dirty="0">
                <a:solidFill>
                  <a:srgbClr val="5E5E5E"/>
                </a:solidFill>
                <a:latin typeface="Trebuchet MS"/>
                <a:cs typeface="Trebuchet MS"/>
              </a:rPr>
              <a:t>chan</a:t>
            </a:r>
            <a:r>
              <a:rPr sz="1300" b="1" i="1" spc="-60" dirty="0">
                <a:solidFill>
                  <a:srgbClr val="5E5E5E"/>
                </a:solidFill>
                <a:latin typeface="Trebuchet MS"/>
                <a:cs typeface="Trebuchet MS"/>
              </a:rPr>
              <a:t>g</a:t>
            </a:r>
            <a:r>
              <a:rPr sz="1300" b="1" i="1" spc="-95" dirty="0">
                <a:solidFill>
                  <a:srgbClr val="5E5E5E"/>
                </a:solidFill>
                <a:latin typeface="Trebuchet MS"/>
                <a:cs typeface="Trebuchet MS"/>
              </a:rPr>
              <a:t>e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07124" y="9567038"/>
            <a:ext cx="14372590" cy="1321435"/>
            <a:chOff x="5307124" y="9567038"/>
            <a:chExt cx="14372590" cy="132143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17689" y="9567038"/>
              <a:ext cx="2261711" cy="9423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311252" y="10883857"/>
              <a:ext cx="3872865" cy="0"/>
            </a:xfrm>
            <a:custGeom>
              <a:avLst/>
              <a:gdLst/>
              <a:ahLst/>
              <a:cxnLst/>
              <a:rect l="l" t="t" r="r" b="b"/>
              <a:pathLst>
                <a:path w="3872865">
                  <a:moveTo>
                    <a:pt x="0" y="0"/>
                  </a:moveTo>
                  <a:lnTo>
                    <a:pt x="3872552" y="0"/>
                  </a:lnTo>
                </a:path>
              </a:pathLst>
            </a:custGeom>
            <a:ln w="7853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53129" y="10188380"/>
              <a:ext cx="3388995" cy="514350"/>
            </a:xfrm>
            <a:custGeom>
              <a:avLst/>
              <a:gdLst/>
              <a:ahLst/>
              <a:cxnLst/>
              <a:rect l="l" t="t" r="r" b="b"/>
              <a:pathLst>
                <a:path w="3388995" h="514350">
                  <a:moveTo>
                    <a:pt x="0" y="403338"/>
                  </a:moveTo>
                  <a:lnTo>
                    <a:pt x="483754" y="513911"/>
                  </a:lnTo>
                  <a:lnTo>
                    <a:pt x="968766" y="403338"/>
                  </a:lnTo>
                  <a:lnTo>
                    <a:pt x="1452521" y="37695"/>
                  </a:lnTo>
                  <a:lnTo>
                    <a:pt x="1936276" y="69107"/>
                  </a:lnTo>
                  <a:lnTo>
                    <a:pt x="2421287" y="0"/>
                  </a:lnTo>
                  <a:lnTo>
                    <a:pt x="2905042" y="12565"/>
                  </a:lnTo>
                  <a:lnTo>
                    <a:pt x="3388797" y="12565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26114" y="1056470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8"/>
                  </a:lnTo>
                  <a:lnTo>
                    <a:pt x="7735" y="45045"/>
                  </a:lnTo>
                  <a:lnTo>
                    <a:pt x="16123" y="50700"/>
                  </a:lnTo>
                  <a:lnTo>
                    <a:pt x="26386" y="52773"/>
                  </a:lnTo>
                  <a:lnTo>
                    <a:pt x="36649" y="50700"/>
                  </a:lnTo>
                  <a:lnTo>
                    <a:pt x="45037" y="45045"/>
                  </a:lnTo>
                  <a:lnTo>
                    <a:pt x="50697" y="36658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26114" y="1056470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58"/>
                  </a:lnTo>
                  <a:lnTo>
                    <a:pt x="45037" y="45045"/>
                  </a:lnTo>
                  <a:lnTo>
                    <a:pt x="36649" y="50700"/>
                  </a:lnTo>
                  <a:lnTo>
                    <a:pt x="26386" y="52773"/>
                  </a:lnTo>
                  <a:lnTo>
                    <a:pt x="16123" y="50700"/>
                  </a:lnTo>
                  <a:lnTo>
                    <a:pt x="7735" y="45045"/>
                  </a:lnTo>
                  <a:lnTo>
                    <a:pt x="2076" y="36658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10497" y="1067709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4"/>
                  </a:lnTo>
                  <a:lnTo>
                    <a:pt x="7735" y="45041"/>
                  </a:lnTo>
                  <a:lnTo>
                    <a:pt x="16123" y="50698"/>
                  </a:lnTo>
                  <a:lnTo>
                    <a:pt x="26386" y="52773"/>
                  </a:lnTo>
                  <a:lnTo>
                    <a:pt x="36649" y="50698"/>
                  </a:lnTo>
                  <a:lnTo>
                    <a:pt x="45037" y="45041"/>
                  </a:lnTo>
                  <a:lnTo>
                    <a:pt x="50697" y="36654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10497" y="1067709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54"/>
                  </a:lnTo>
                  <a:lnTo>
                    <a:pt x="45037" y="45041"/>
                  </a:lnTo>
                  <a:lnTo>
                    <a:pt x="36649" y="50698"/>
                  </a:lnTo>
                  <a:lnTo>
                    <a:pt x="26386" y="52773"/>
                  </a:lnTo>
                  <a:lnTo>
                    <a:pt x="16123" y="50698"/>
                  </a:lnTo>
                  <a:lnTo>
                    <a:pt x="7735" y="45041"/>
                  </a:lnTo>
                  <a:lnTo>
                    <a:pt x="2076" y="36654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94252" y="1056526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4"/>
                  </a:lnTo>
                  <a:lnTo>
                    <a:pt x="7735" y="45041"/>
                  </a:lnTo>
                  <a:lnTo>
                    <a:pt x="16123" y="50698"/>
                  </a:lnTo>
                  <a:lnTo>
                    <a:pt x="26386" y="52773"/>
                  </a:lnTo>
                  <a:lnTo>
                    <a:pt x="36649" y="50698"/>
                  </a:lnTo>
                  <a:lnTo>
                    <a:pt x="45037" y="45041"/>
                  </a:lnTo>
                  <a:lnTo>
                    <a:pt x="50697" y="36654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94252" y="1056526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54"/>
                  </a:lnTo>
                  <a:lnTo>
                    <a:pt x="45037" y="45041"/>
                  </a:lnTo>
                  <a:lnTo>
                    <a:pt x="36649" y="50698"/>
                  </a:lnTo>
                  <a:lnTo>
                    <a:pt x="26386" y="52773"/>
                  </a:lnTo>
                  <a:lnTo>
                    <a:pt x="16123" y="50698"/>
                  </a:lnTo>
                  <a:lnTo>
                    <a:pt x="7735" y="45041"/>
                  </a:lnTo>
                  <a:lnTo>
                    <a:pt x="2076" y="36654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78007" y="1020084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978007" y="1020084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63018" y="10232253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78"/>
                  </a:lnTo>
                  <a:lnTo>
                    <a:pt x="7735" y="45078"/>
                  </a:lnTo>
                  <a:lnTo>
                    <a:pt x="16123" y="50739"/>
                  </a:lnTo>
                  <a:lnTo>
                    <a:pt x="26386" y="52815"/>
                  </a:lnTo>
                  <a:lnTo>
                    <a:pt x="36649" y="50739"/>
                  </a:lnTo>
                  <a:lnTo>
                    <a:pt x="45037" y="45078"/>
                  </a:lnTo>
                  <a:lnTo>
                    <a:pt x="50697" y="36678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63018" y="10232253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78"/>
                  </a:lnTo>
                  <a:lnTo>
                    <a:pt x="45037" y="45078"/>
                  </a:lnTo>
                  <a:lnTo>
                    <a:pt x="36649" y="50739"/>
                  </a:lnTo>
                  <a:lnTo>
                    <a:pt x="26386" y="52815"/>
                  </a:lnTo>
                  <a:lnTo>
                    <a:pt x="16123" y="50739"/>
                  </a:lnTo>
                  <a:lnTo>
                    <a:pt x="7735" y="45078"/>
                  </a:lnTo>
                  <a:lnTo>
                    <a:pt x="2076" y="36678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946773" y="1016188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946773" y="1016188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430528" y="1017445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430528" y="1017445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915540" y="1017445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915540" y="1017445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53129" y="9901779"/>
              <a:ext cx="3388995" cy="496570"/>
            </a:xfrm>
            <a:custGeom>
              <a:avLst/>
              <a:gdLst/>
              <a:ahLst/>
              <a:cxnLst/>
              <a:rect l="l" t="t" r="r" b="b"/>
              <a:pathLst>
                <a:path w="3388995" h="496570">
                  <a:moveTo>
                    <a:pt x="0" y="260947"/>
                  </a:moveTo>
                  <a:lnTo>
                    <a:pt x="48406" y="265091"/>
                  </a:lnTo>
                  <a:lnTo>
                    <a:pt x="96813" y="268255"/>
                  </a:lnTo>
                  <a:lnTo>
                    <a:pt x="145220" y="270858"/>
                  </a:lnTo>
                  <a:lnTo>
                    <a:pt x="193627" y="273321"/>
                  </a:lnTo>
                  <a:lnTo>
                    <a:pt x="242034" y="276064"/>
                  </a:lnTo>
                  <a:lnTo>
                    <a:pt x="290441" y="279508"/>
                  </a:lnTo>
                  <a:lnTo>
                    <a:pt x="338848" y="284073"/>
                  </a:lnTo>
                  <a:lnTo>
                    <a:pt x="387255" y="290178"/>
                  </a:lnTo>
                  <a:lnTo>
                    <a:pt x="435662" y="298245"/>
                  </a:lnTo>
                  <a:lnTo>
                    <a:pt x="484069" y="308694"/>
                  </a:lnTo>
                  <a:lnTo>
                    <a:pt x="528101" y="322233"/>
                  </a:lnTo>
                  <a:lnTo>
                    <a:pt x="572128" y="340578"/>
                  </a:lnTo>
                  <a:lnTo>
                    <a:pt x="616152" y="362359"/>
                  </a:lnTo>
                  <a:lnTo>
                    <a:pt x="660171" y="386209"/>
                  </a:lnTo>
                  <a:lnTo>
                    <a:pt x="704188" y="410760"/>
                  </a:lnTo>
                  <a:lnTo>
                    <a:pt x="748201" y="434643"/>
                  </a:lnTo>
                  <a:lnTo>
                    <a:pt x="792212" y="456490"/>
                  </a:lnTo>
                  <a:lnTo>
                    <a:pt x="836221" y="474933"/>
                  </a:lnTo>
                  <a:lnTo>
                    <a:pt x="880229" y="488603"/>
                  </a:lnTo>
                  <a:lnTo>
                    <a:pt x="924236" y="496133"/>
                  </a:lnTo>
                  <a:lnTo>
                    <a:pt x="968242" y="496155"/>
                  </a:lnTo>
                  <a:lnTo>
                    <a:pt x="1008581" y="488264"/>
                  </a:lnTo>
                  <a:lnTo>
                    <a:pt x="1048920" y="473156"/>
                  </a:lnTo>
                  <a:lnTo>
                    <a:pt x="1089260" y="452154"/>
                  </a:lnTo>
                  <a:lnTo>
                    <a:pt x="1129599" y="426583"/>
                  </a:lnTo>
                  <a:lnTo>
                    <a:pt x="1169938" y="397768"/>
                  </a:lnTo>
                  <a:lnTo>
                    <a:pt x="1210277" y="367032"/>
                  </a:lnTo>
                  <a:lnTo>
                    <a:pt x="1250616" y="335699"/>
                  </a:lnTo>
                  <a:lnTo>
                    <a:pt x="1290955" y="305095"/>
                  </a:lnTo>
                  <a:lnTo>
                    <a:pt x="1331294" y="276543"/>
                  </a:lnTo>
                  <a:lnTo>
                    <a:pt x="1371633" y="251368"/>
                  </a:lnTo>
                  <a:lnTo>
                    <a:pt x="1411972" y="230894"/>
                  </a:lnTo>
                  <a:lnTo>
                    <a:pt x="1452311" y="216446"/>
                  </a:lnTo>
                  <a:lnTo>
                    <a:pt x="1500721" y="206889"/>
                  </a:lnTo>
                  <a:lnTo>
                    <a:pt x="1549136" y="203596"/>
                  </a:lnTo>
                  <a:lnTo>
                    <a:pt x="1597555" y="205147"/>
                  </a:lnTo>
                  <a:lnTo>
                    <a:pt x="1645976" y="210121"/>
                  </a:lnTo>
                  <a:lnTo>
                    <a:pt x="1694398" y="217100"/>
                  </a:lnTo>
                  <a:lnTo>
                    <a:pt x="1742821" y="224663"/>
                  </a:lnTo>
                  <a:lnTo>
                    <a:pt x="1791242" y="231391"/>
                  </a:lnTo>
                  <a:lnTo>
                    <a:pt x="1839660" y="235863"/>
                  </a:lnTo>
                  <a:lnTo>
                    <a:pt x="1888075" y="236660"/>
                  </a:lnTo>
                  <a:lnTo>
                    <a:pt x="1936485" y="232362"/>
                  </a:lnTo>
                  <a:lnTo>
                    <a:pt x="1984892" y="222935"/>
                  </a:lnTo>
                  <a:lnTo>
                    <a:pt x="2033299" y="209785"/>
                  </a:lnTo>
                  <a:lnTo>
                    <a:pt x="2081706" y="193742"/>
                  </a:lnTo>
                  <a:lnTo>
                    <a:pt x="2130113" y="175638"/>
                  </a:lnTo>
                  <a:lnTo>
                    <a:pt x="2178520" y="156304"/>
                  </a:lnTo>
                  <a:lnTo>
                    <a:pt x="2226926" y="136571"/>
                  </a:lnTo>
                  <a:lnTo>
                    <a:pt x="2275333" y="117270"/>
                  </a:lnTo>
                  <a:lnTo>
                    <a:pt x="2323740" y="99232"/>
                  </a:lnTo>
                  <a:lnTo>
                    <a:pt x="2372147" y="83289"/>
                  </a:lnTo>
                  <a:lnTo>
                    <a:pt x="2420554" y="70272"/>
                  </a:lnTo>
                  <a:lnTo>
                    <a:pt x="2468961" y="59675"/>
                  </a:lnTo>
                  <a:lnTo>
                    <a:pt x="2517369" y="50353"/>
                  </a:lnTo>
                  <a:lnTo>
                    <a:pt x="2565778" y="42183"/>
                  </a:lnTo>
                  <a:lnTo>
                    <a:pt x="2614188" y="35038"/>
                  </a:lnTo>
                  <a:lnTo>
                    <a:pt x="2662602" y="28794"/>
                  </a:lnTo>
                  <a:lnTo>
                    <a:pt x="2711018" y="23327"/>
                  </a:lnTo>
                  <a:lnTo>
                    <a:pt x="2759438" y="18510"/>
                  </a:lnTo>
                  <a:lnTo>
                    <a:pt x="2807863" y="14219"/>
                  </a:lnTo>
                  <a:lnTo>
                    <a:pt x="2856293" y="10328"/>
                  </a:lnTo>
                  <a:lnTo>
                    <a:pt x="2904728" y="6714"/>
                  </a:lnTo>
                  <a:lnTo>
                    <a:pt x="2953135" y="3770"/>
                  </a:lnTo>
                  <a:lnTo>
                    <a:pt x="3001542" y="1799"/>
                  </a:lnTo>
                  <a:lnTo>
                    <a:pt x="3049949" y="627"/>
                  </a:lnTo>
                  <a:lnTo>
                    <a:pt x="3098355" y="85"/>
                  </a:lnTo>
                  <a:lnTo>
                    <a:pt x="3146762" y="0"/>
                  </a:lnTo>
                  <a:lnTo>
                    <a:pt x="3195169" y="200"/>
                  </a:lnTo>
                  <a:lnTo>
                    <a:pt x="3243576" y="515"/>
                  </a:lnTo>
                  <a:lnTo>
                    <a:pt x="3291983" y="773"/>
                  </a:lnTo>
                  <a:lnTo>
                    <a:pt x="3340390" y="802"/>
                  </a:lnTo>
                  <a:lnTo>
                    <a:pt x="3388797" y="431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26742" y="1013675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26742" y="1013675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010497" y="1018450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010497" y="1018450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94252" y="10371767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4"/>
                  </a:lnTo>
                  <a:lnTo>
                    <a:pt x="7735" y="45041"/>
                  </a:lnTo>
                  <a:lnTo>
                    <a:pt x="16123" y="50698"/>
                  </a:lnTo>
                  <a:lnTo>
                    <a:pt x="26386" y="52773"/>
                  </a:lnTo>
                  <a:lnTo>
                    <a:pt x="36649" y="50698"/>
                  </a:lnTo>
                  <a:lnTo>
                    <a:pt x="45037" y="45041"/>
                  </a:lnTo>
                  <a:lnTo>
                    <a:pt x="50697" y="36654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494252" y="10371767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54"/>
                  </a:lnTo>
                  <a:lnTo>
                    <a:pt x="45037" y="45041"/>
                  </a:lnTo>
                  <a:lnTo>
                    <a:pt x="36649" y="50698"/>
                  </a:lnTo>
                  <a:lnTo>
                    <a:pt x="26386" y="52773"/>
                  </a:lnTo>
                  <a:lnTo>
                    <a:pt x="16123" y="50698"/>
                  </a:lnTo>
                  <a:lnTo>
                    <a:pt x="7735" y="45041"/>
                  </a:lnTo>
                  <a:lnTo>
                    <a:pt x="2076" y="36654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978007" y="1009278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978007" y="1009278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463018" y="1010785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463018" y="1010785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946773" y="9945770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946773" y="9945770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430528" y="988294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430528" y="988294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915540" y="987666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93"/>
                  </a:lnTo>
                  <a:lnTo>
                    <a:pt x="7735" y="45077"/>
                  </a:lnTo>
                  <a:lnTo>
                    <a:pt x="16123" y="50711"/>
                  </a:lnTo>
                  <a:lnTo>
                    <a:pt x="26386" y="52773"/>
                  </a:lnTo>
                  <a:lnTo>
                    <a:pt x="36649" y="50711"/>
                  </a:lnTo>
                  <a:lnTo>
                    <a:pt x="45037" y="45077"/>
                  </a:lnTo>
                  <a:lnTo>
                    <a:pt x="50697" y="36693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915540" y="987666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93"/>
                  </a:lnTo>
                  <a:lnTo>
                    <a:pt x="45037" y="45077"/>
                  </a:lnTo>
                  <a:lnTo>
                    <a:pt x="36649" y="50711"/>
                  </a:lnTo>
                  <a:lnTo>
                    <a:pt x="26386" y="52773"/>
                  </a:lnTo>
                  <a:lnTo>
                    <a:pt x="16123" y="50711"/>
                  </a:lnTo>
                  <a:lnTo>
                    <a:pt x="7735" y="45077"/>
                  </a:lnTo>
                  <a:lnTo>
                    <a:pt x="2076" y="36693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412161" y="10650766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342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896125" y="10762092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307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380403" y="10650766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342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864367" y="10285373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457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348437" y="10317037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447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32715" y="10247176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469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316679" y="10259992"/>
            <a:ext cx="7664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96570" algn="l"/>
              </a:tabLst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465	465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412161" y="9899144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477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896125" y="9946892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462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380403" y="10134341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403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864367" y="9854643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491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348437" y="9870202"/>
            <a:ext cx="281940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486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832715" y="9708365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537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316679" y="9644555"/>
            <a:ext cx="766445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96570" algn="l"/>
              </a:tabLst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557	</a:t>
            </a:r>
            <a:r>
              <a:rPr sz="1725" spc="60" baseline="2415" dirty="0">
                <a:solidFill>
                  <a:srgbClr val="858585"/>
                </a:solidFill>
                <a:latin typeface="Tahoma"/>
                <a:cs typeface="Tahoma"/>
              </a:rPr>
              <a:t>559</a:t>
            </a:r>
            <a:endParaRPr sz="1725" baseline="2415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795949" y="9702062"/>
            <a:ext cx="353695" cy="129730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550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450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350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250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383470" y="10981478"/>
            <a:ext cx="375729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03555" algn="l"/>
                <a:tab pos="949960" algn="l"/>
                <a:tab pos="1459865" algn="l"/>
                <a:tab pos="1919605" algn="l"/>
                <a:tab pos="2428875" algn="l"/>
                <a:tab pos="2933065" algn="l"/>
                <a:tab pos="3373754" algn="l"/>
              </a:tabLst>
            </a:pPr>
            <a:r>
              <a:rPr sz="1300" spc="75" dirty="0">
                <a:solidFill>
                  <a:srgbClr val="959595"/>
                </a:solidFill>
                <a:latin typeface="Tahoma"/>
                <a:cs typeface="Tahoma"/>
              </a:rPr>
              <a:t>JA</a:t>
            </a:r>
            <a:r>
              <a:rPr sz="1300" spc="125" dirty="0">
                <a:solidFill>
                  <a:srgbClr val="959595"/>
                </a:solidFill>
                <a:latin typeface="Tahoma"/>
                <a:cs typeface="Tahoma"/>
              </a:rPr>
              <a:t>N	</a:t>
            </a:r>
            <a:r>
              <a:rPr sz="1300" spc="50" dirty="0">
                <a:solidFill>
                  <a:srgbClr val="959595"/>
                </a:solidFill>
                <a:latin typeface="Tahoma"/>
                <a:cs typeface="Tahoma"/>
              </a:rPr>
              <a:t>FE</a:t>
            </a:r>
            <a:r>
              <a:rPr sz="1300" spc="85" dirty="0">
                <a:solidFill>
                  <a:srgbClr val="959595"/>
                </a:solidFill>
                <a:latin typeface="Tahoma"/>
                <a:cs typeface="Tahoma"/>
              </a:rPr>
              <a:t>B	</a:t>
            </a:r>
            <a:r>
              <a:rPr sz="1300" spc="210" dirty="0">
                <a:solidFill>
                  <a:srgbClr val="959595"/>
                </a:solidFill>
                <a:latin typeface="Tahoma"/>
                <a:cs typeface="Tahoma"/>
              </a:rPr>
              <a:t>M</a:t>
            </a:r>
            <a:r>
              <a:rPr sz="1300" spc="110" dirty="0">
                <a:solidFill>
                  <a:srgbClr val="959595"/>
                </a:solidFill>
                <a:latin typeface="Tahoma"/>
                <a:cs typeface="Tahoma"/>
              </a:rPr>
              <a:t>A</a:t>
            </a:r>
            <a:r>
              <a:rPr sz="1300" spc="40" dirty="0">
                <a:solidFill>
                  <a:srgbClr val="959595"/>
                </a:solidFill>
                <a:latin typeface="Tahoma"/>
                <a:cs typeface="Tahoma"/>
              </a:rPr>
              <a:t>R</a:t>
            </a:r>
            <a:r>
              <a:rPr sz="130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300" spc="114" dirty="0">
                <a:solidFill>
                  <a:srgbClr val="959595"/>
                </a:solidFill>
                <a:latin typeface="Tahoma"/>
                <a:cs typeface="Tahoma"/>
              </a:rPr>
              <a:t>A</a:t>
            </a:r>
            <a:r>
              <a:rPr sz="1300" spc="60" dirty="0">
                <a:solidFill>
                  <a:srgbClr val="959595"/>
                </a:solidFill>
                <a:latin typeface="Tahoma"/>
                <a:cs typeface="Tahoma"/>
              </a:rPr>
              <a:t>PR</a:t>
            </a:r>
            <a:r>
              <a:rPr sz="130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300" spc="210" dirty="0">
                <a:solidFill>
                  <a:srgbClr val="959595"/>
                </a:solidFill>
                <a:latin typeface="Tahoma"/>
                <a:cs typeface="Tahoma"/>
              </a:rPr>
              <a:t>M</a:t>
            </a:r>
            <a:r>
              <a:rPr sz="1300" spc="110" dirty="0">
                <a:solidFill>
                  <a:srgbClr val="959595"/>
                </a:solidFill>
                <a:latin typeface="Tahoma"/>
                <a:cs typeface="Tahoma"/>
              </a:rPr>
              <a:t>A</a:t>
            </a:r>
            <a:r>
              <a:rPr sz="1300" spc="75" dirty="0">
                <a:solidFill>
                  <a:srgbClr val="959595"/>
                </a:solidFill>
                <a:latin typeface="Tahoma"/>
                <a:cs typeface="Tahoma"/>
              </a:rPr>
              <a:t>Y</a:t>
            </a:r>
            <a:r>
              <a:rPr sz="130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300" spc="55" dirty="0">
                <a:solidFill>
                  <a:srgbClr val="959595"/>
                </a:solidFill>
                <a:latin typeface="Tahoma"/>
                <a:cs typeface="Tahoma"/>
              </a:rPr>
              <a:t>J</a:t>
            </a:r>
            <a:r>
              <a:rPr sz="1300" spc="95" dirty="0">
                <a:solidFill>
                  <a:srgbClr val="959595"/>
                </a:solidFill>
                <a:latin typeface="Tahoma"/>
                <a:cs typeface="Tahoma"/>
              </a:rPr>
              <a:t>U</a:t>
            </a:r>
            <a:r>
              <a:rPr sz="1300" spc="125" dirty="0">
                <a:solidFill>
                  <a:srgbClr val="959595"/>
                </a:solidFill>
                <a:latin typeface="Tahoma"/>
                <a:cs typeface="Tahoma"/>
              </a:rPr>
              <a:t>N</a:t>
            </a:r>
            <a:r>
              <a:rPr sz="130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300" spc="55" dirty="0">
                <a:solidFill>
                  <a:srgbClr val="959595"/>
                </a:solidFill>
                <a:latin typeface="Tahoma"/>
                <a:cs typeface="Tahoma"/>
              </a:rPr>
              <a:t>J</a:t>
            </a:r>
            <a:r>
              <a:rPr sz="1300" spc="95" dirty="0">
                <a:solidFill>
                  <a:srgbClr val="959595"/>
                </a:solidFill>
                <a:latin typeface="Tahoma"/>
                <a:cs typeface="Tahoma"/>
              </a:rPr>
              <a:t>U</a:t>
            </a:r>
            <a:r>
              <a:rPr sz="1300" spc="25" dirty="0">
                <a:solidFill>
                  <a:srgbClr val="959595"/>
                </a:solidFill>
                <a:latin typeface="Tahoma"/>
                <a:cs typeface="Tahoma"/>
              </a:rPr>
              <a:t>L</a:t>
            </a:r>
            <a:r>
              <a:rPr sz="130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300" spc="114" dirty="0">
                <a:solidFill>
                  <a:srgbClr val="959595"/>
                </a:solidFill>
                <a:latin typeface="Tahoma"/>
                <a:cs typeface="Tahoma"/>
              </a:rPr>
              <a:t>A</a:t>
            </a:r>
            <a:r>
              <a:rPr sz="1300" spc="110" dirty="0">
                <a:solidFill>
                  <a:srgbClr val="959595"/>
                </a:solidFill>
                <a:latin typeface="Tahoma"/>
                <a:cs typeface="Tahoma"/>
              </a:rPr>
              <a:t>GO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5938772" y="9240137"/>
            <a:ext cx="3622675" cy="1367790"/>
            <a:chOff x="5938772" y="9240137"/>
            <a:chExt cx="3622675" cy="1367790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38772" y="9240137"/>
              <a:ext cx="3106397" cy="350565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9347778" y="10291414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9421283" y="1026439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8"/>
                  </a:lnTo>
                  <a:lnTo>
                    <a:pt x="7735" y="45045"/>
                  </a:lnTo>
                  <a:lnTo>
                    <a:pt x="16123" y="50700"/>
                  </a:lnTo>
                  <a:lnTo>
                    <a:pt x="26386" y="52773"/>
                  </a:lnTo>
                  <a:lnTo>
                    <a:pt x="36649" y="50700"/>
                  </a:lnTo>
                  <a:lnTo>
                    <a:pt x="45037" y="45045"/>
                  </a:lnTo>
                  <a:lnTo>
                    <a:pt x="50697" y="36658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9421283" y="1026439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58"/>
                  </a:lnTo>
                  <a:lnTo>
                    <a:pt x="45037" y="45045"/>
                  </a:lnTo>
                  <a:lnTo>
                    <a:pt x="36649" y="50700"/>
                  </a:lnTo>
                  <a:lnTo>
                    <a:pt x="26386" y="52773"/>
                  </a:lnTo>
                  <a:lnTo>
                    <a:pt x="16123" y="50700"/>
                  </a:lnTo>
                  <a:lnTo>
                    <a:pt x="7735" y="45045"/>
                  </a:lnTo>
                  <a:lnTo>
                    <a:pt x="2076" y="36658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347778" y="10577897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421283" y="10550883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3"/>
                  </a:lnTo>
                  <a:lnTo>
                    <a:pt x="7735" y="7727"/>
                  </a:lnTo>
                  <a:lnTo>
                    <a:pt x="2076" y="16114"/>
                  </a:lnTo>
                  <a:lnTo>
                    <a:pt x="0" y="26386"/>
                  </a:lnTo>
                  <a:lnTo>
                    <a:pt x="2076" y="36658"/>
                  </a:lnTo>
                  <a:lnTo>
                    <a:pt x="7735" y="45045"/>
                  </a:lnTo>
                  <a:lnTo>
                    <a:pt x="16123" y="50700"/>
                  </a:lnTo>
                  <a:lnTo>
                    <a:pt x="26386" y="52773"/>
                  </a:lnTo>
                  <a:lnTo>
                    <a:pt x="36649" y="50700"/>
                  </a:lnTo>
                  <a:lnTo>
                    <a:pt x="45037" y="45045"/>
                  </a:lnTo>
                  <a:lnTo>
                    <a:pt x="50697" y="36658"/>
                  </a:lnTo>
                  <a:lnTo>
                    <a:pt x="52773" y="26386"/>
                  </a:lnTo>
                  <a:lnTo>
                    <a:pt x="50697" y="16114"/>
                  </a:lnTo>
                  <a:lnTo>
                    <a:pt x="45037" y="7727"/>
                  </a:lnTo>
                  <a:lnTo>
                    <a:pt x="36649" y="2073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421283" y="10550883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58"/>
                  </a:lnTo>
                  <a:lnTo>
                    <a:pt x="45037" y="45045"/>
                  </a:lnTo>
                  <a:lnTo>
                    <a:pt x="36649" y="50700"/>
                  </a:lnTo>
                  <a:lnTo>
                    <a:pt x="26386" y="52773"/>
                  </a:lnTo>
                  <a:lnTo>
                    <a:pt x="16123" y="50700"/>
                  </a:lnTo>
                  <a:lnTo>
                    <a:pt x="7735" y="45045"/>
                  </a:lnTo>
                  <a:lnTo>
                    <a:pt x="2076" y="36658"/>
                  </a:lnTo>
                  <a:lnTo>
                    <a:pt x="0" y="26386"/>
                  </a:lnTo>
                  <a:lnTo>
                    <a:pt x="2076" y="16114"/>
                  </a:lnTo>
                  <a:lnTo>
                    <a:pt x="7735" y="7727"/>
                  </a:lnTo>
                  <a:lnTo>
                    <a:pt x="16123" y="2073"/>
                  </a:lnTo>
                  <a:lnTo>
                    <a:pt x="26386" y="0"/>
                  </a:lnTo>
                  <a:lnTo>
                    <a:pt x="36649" y="2073"/>
                  </a:lnTo>
                  <a:lnTo>
                    <a:pt x="45037" y="7727"/>
                  </a:lnTo>
                  <a:lnTo>
                    <a:pt x="50697" y="16114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9558108" y="10094133"/>
            <a:ext cx="462915" cy="59944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2022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2023</a:t>
            </a:r>
            <a:endParaRPr sz="1450">
              <a:latin typeface="Tahoma"/>
              <a:cs typeface="Tahoma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3224727" y="95494"/>
            <a:ext cx="6830695" cy="9145270"/>
            <a:chOff x="13224727" y="95494"/>
            <a:chExt cx="6830695" cy="9145270"/>
          </a:xfrm>
        </p:grpSpPr>
        <p:sp>
          <p:nvSpPr>
            <p:cNvPr id="72" name="object 72"/>
            <p:cNvSpPr/>
            <p:nvPr/>
          </p:nvSpPr>
          <p:spPr>
            <a:xfrm>
              <a:off x="18953139" y="320409"/>
              <a:ext cx="1102360" cy="659765"/>
            </a:xfrm>
            <a:custGeom>
              <a:avLst/>
              <a:gdLst/>
              <a:ahLst/>
              <a:cxnLst/>
              <a:rect l="l" t="t" r="r" b="b"/>
              <a:pathLst>
                <a:path w="1102359" h="659765">
                  <a:moveTo>
                    <a:pt x="1101955" y="0"/>
                  </a:moveTo>
                  <a:lnTo>
                    <a:pt x="0" y="0"/>
                  </a:lnTo>
                  <a:lnTo>
                    <a:pt x="0" y="659665"/>
                  </a:lnTo>
                  <a:lnTo>
                    <a:pt x="1101955" y="659665"/>
                  </a:lnTo>
                  <a:lnTo>
                    <a:pt x="11019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214493" y="95494"/>
              <a:ext cx="771494" cy="770238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13258025" y="3893284"/>
              <a:ext cx="5292090" cy="5280025"/>
            </a:xfrm>
            <a:custGeom>
              <a:avLst/>
              <a:gdLst/>
              <a:ahLst/>
              <a:cxnLst/>
              <a:rect l="l" t="t" r="r" b="b"/>
              <a:pathLst>
                <a:path w="5292090" h="5280025">
                  <a:moveTo>
                    <a:pt x="663644" y="2086219"/>
                  </a:moveTo>
                  <a:lnTo>
                    <a:pt x="0" y="133189"/>
                  </a:lnTo>
                </a:path>
                <a:path w="5292090" h="5280025">
                  <a:moveTo>
                    <a:pt x="663644" y="2085800"/>
                  </a:moveTo>
                  <a:lnTo>
                    <a:pt x="0" y="2634684"/>
                  </a:lnTo>
                </a:path>
                <a:path w="5292090" h="5280025">
                  <a:moveTo>
                    <a:pt x="663435" y="2084543"/>
                  </a:moveTo>
                  <a:lnTo>
                    <a:pt x="3189536" y="5279420"/>
                  </a:lnTo>
                </a:path>
                <a:path w="5292090" h="5280025">
                  <a:moveTo>
                    <a:pt x="663435" y="2086428"/>
                  </a:moveTo>
                  <a:lnTo>
                    <a:pt x="5292090" y="0"/>
                  </a:lnTo>
                </a:path>
                <a:path w="5292090" h="5280025">
                  <a:moveTo>
                    <a:pt x="663644" y="2085800"/>
                  </a:moveTo>
                  <a:lnTo>
                    <a:pt x="365643" y="3769937"/>
                  </a:lnTo>
                </a:path>
              </a:pathLst>
            </a:custGeom>
            <a:ln w="20941">
              <a:solidFill>
                <a:srgbClr val="FF6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476923" y="3826061"/>
              <a:ext cx="141985" cy="133189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58958" y="7540294"/>
              <a:ext cx="141985" cy="133189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335837" y="9107157"/>
              <a:ext cx="140728" cy="133189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224727" y="6458442"/>
              <a:ext cx="141985" cy="133189"/>
            </a:xfrm>
            <a:prstGeom prst="rect">
              <a:avLst/>
            </a:prstGeom>
          </p:spPr>
        </p:pic>
      </p:grpSp>
      <p:sp>
        <p:nvSpPr>
          <p:cNvPr id="79" name="object 79"/>
          <p:cNvSpPr txBox="1"/>
          <p:nvPr/>
        </p:nvSpPr>
        <p:spPr>
          <a:xfrm>
            <a:off x="16510880" y="9068803"/>
            <a:ext cx="66802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444444"/>
                </a:solidFill>
                <a:latin typeface="Segoe UI"/>
                <a:cs typeface="Segoe UI"/>
              </a:rPr>
              <a:t>Sao</a:t>
            </a:r>
            <a:r>
              <a:rPr sz="1150" spc="-60" dirty="0">
                <a:solidFill>
                  <a:srgbClr val="444444"/>
                </a:solidFill>
                <a:latin typeface="Segoe UI"/>
                <a:cs typeface="Segoe UI"/>
              </a:rPr>
              <a:t> </a:t>
            </a:r>
            <a:r>
              <a:rPr sz="1150" dirty="0">
                <a:solidFill>
                  <a:srgbClr val="444444"/>
                </a:solidFill>
                <a:latin typeface="Segoe UI"/>
                <a:cs typeface="Segoe UI"/>
              </a:rPr>
              <a:t>Paulo</a:t>
            </a:r>
            <a:endParaRPr sz="1150">
              <a:latin typeface="Segoe UI"/>
              <a:cs typeface="Segoe U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2760418" y="6406790"/>
            <a:ext cx="39052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Quito</a:t>
            </a:r>
            <a:endParaRPr sz="1150">
              <a:latin typeface="Segoe UI"/>
              <a:cs typeface="Segoe U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3214749" y="7496390"/>
            <a:ext cx="33147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L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ima</a:t>
            </a:r>
            <a:endParaRPr sz="1150">
              <a:latin typeface="Segoe UI"/>
              <a:cs typeface="Segoe U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8667569" y="3806032"/>
            <a:ext cx="492759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Madr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id</a:t>
            </a:r>
            <a:endParaRPr sz="1150">
              <a:latin typeface="Segoe UI"/>
              <a:cs typeface="Segoe UI"/>
            </a:endParaRPr>
          </a:p>
        </p:txBody>
      </p:sp>
      <p:pic>
        <p:nvPicPr>
          <p:cNvPr id="83" name="object 8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176981" y="3908990"/>
            <a:ext cx="141985" cy="134446"/>
          </a:xfrm>
          <a:prstGeom prst="rect">
            <a:avLst/>
          </a:prstGeom>
        </p:spPr>
      </p:pic>
      <p:sp>
        <p:nvSpPr>
          <p:cNvPr id="84" name="object 84"/>
          <p:cNvSpPr txBox="1"/>
          <p:nvPr/>
        </p:nvSpPr>
        <p:spPr>
          <a:xfrm>
            <a:off x="13336632" y="3858386"/>
            <a:ext cx="43053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5" dirty="0">
                <a:solidFill>
                  <a:srgbClr val="2E2E2E"/>
                </a:solidFill>
                <a:latin typeface="Segoe UI"/>
                <a:cs typeface="Segoe UI"/>
              </a:rPr>
              <a:t>M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i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a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mi</a:t>
            </a:r>
            <a:endParaRPr sz="1150">
              <a:latin typeface="Segoe UI"/>
              <a:cs typeface="Segoe U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2797171" y="4290100"/>
            <a:ext cx="50863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C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anc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u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n</a:t>
            </a:r>
            <a:endParaRPr sz="1150">
              <a:latin typeface="Segoe UI"/>
              <a:cs typeface="Segoe U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4261420" y="4511769"/>
            <a:ext cx="7613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Punta</a:t>
            </a:r>
            <a:r>
              <a:rPr sz="1150" spc="-70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Cana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13237495" y="3922812"/>
            <a:ext cx="5288915" cy="6403340"/>
            <a:chOff x="13237495" y="3922812"/>
            <a:chExt cx="5288915" cy="6403340"/>
          </a:xfrm>
        </p:grpSpPr>
        <p:sp>
          <p:nvSpPr>
            <p:cNvPr id="88" name="object 88"/>
            <p:cNvSpPr/>
            <p:nvPr/>
          </p:nvSpPr>
          <p:spPr>
            <a:xfrm>
              <a:off x="13247973" y="4044065"/>
              <a:ext cx="441325" cy="2072639"/>
            </a:xfrm>
            <a:custGeom>
              <a:avLst/>
              <a:gdLst/>
              <a:ahLst/>
              <a:cxnLst/>
              <a:rect l="l" t="t" r="r" b="b"/>
              <a:pathLst>
                <a:path w="441325" h="2072639">
                  <a:moveTo>
                    <a:pt x="0" y="0"/>
                  </a:moveTo>
                  <a:lnTo>
                    <a:pt x="440719" y="2072083"/>
                  </a:lnTo>
                </a:path>
              </a:pathLst>
            </a:custGeom>
            <a:ln w="20941">
              <a:solidFill>
                <a:srgbClr val="0079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3668274" y="3922812"/>
              <a:ext cx="4857750" cy="2192655"/>
            </a:xfrm>
            <a:custGeom>
              <a:avLst/>
              <a:gdLst/>
              <a:ahLst/>
              <a:cxnLst/>
              <a:rect l="l" t="t" r="r" b="b"/>
              <a:pathLst>
                <a:path w="4857750" h="2192654">
                  <a:moveTo>
                    <a:pt x="4857653" y="0"/>
                  </a:moveTo>
                  <a:lnTo>
                    <a:pt x="0" y="2192603"/>
                  </a:lnTo>
                  <a:lnTo>
                    <a:pt x="759656" y="1850495"/>
                  </a:lnTo>
                  <a:lnTo>
                    <a:pt x="2430554" y="1097597"/>
                  </a:lnTo>
                  <a:lnTo>
                    <a:pt x="4100588" y="344052"/>
                  </a:lnTo>
                  <a:lnTo>
                    <a:pt x="48576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3679687" y="3976318"/>
              <a:ext cx="4814570" cy="2334895"/>
            </a:xfrm>
            <a:custGeom>
              <a:avLst/>
              <a:gdLst/>
              <a:ahLst/>
              <a:cxnLst/>
              <a:rect l="l" t="t" r="r" b="b"/>
              <a:pathLst>
                <a:path w="4814569" h="2334895">
                  <a:moveTo>
                    <a:pt x="4814408" y="0"/>
                  </a:moveTo>
                  <a:lnTo>
                    <a:pt x="4767098" y="46922"/>
                  </a:lnTo>
                  <a:lnTo>
                    <a:pt x="4719680" y="93447"/>
                  </a:lnTo>
                  <a:lnTo>
                    <a:pt x="4672161" y="139569"/>
                  </a:lnTo>
                  <a:lnTo>
                    <a:pt x="4624546" y="185288"/>
                  </a:lnTo>
                  <a:lnTo>
                    <a:pt x="4576841" y="230600"/>
                  </a:lnTo>
                  <a:lnTo>
                    <a:pt x="4529051" y="275503"/>
                  </a:lnTo>
                  <a:lnTo>
                    <a:pt x="4481182" y="319995"/>
                  </a:lnTo>
                  <a:lnTo>
                    <a:pt x="4433240" y="364073"/>
                  </a:lnTo>
                  <a:lnTo>
                    <a:pt x="4385230" y="407735"/>
                  </a:lnTo>
                  <a:lnTo>
                    <a:pt x="4337158" y="450978"/>
                  </a:lnTo>
                  <a:lnTo>
                    <a:pt x="4289029" y="493799"/>
                  </a:lnTo>
                  <a:lnTo>
                    <a:pt x="4240850" y="536197"/>
                  </a:lnTo>
                  <a:lnTo>
                    <a:pt x="4192626" y="578168"/>
                  </a:lnTo>
                  <a:lnTo>
                    <a:pt x="4144363" y="619711"/>
                  </a:lnTo>
                  <a:lnTo>
                    <a:pt x="4096065" y="660822"/>
                  </a:lnTo>
                  <a:lnTo>
                    <a:pt x="4047740" y="701499"/>
                  </a:lnTo>
                  <a:lnTo>
                    <a:pt x="3999392" y="741740"/>
                  </a:lnTo>
                  <a:lnTo>
                    <a:pt x="3951027" y="781542"/>
                  </a:lnTo>
                  <a:lnTo>
                    <a:pt x="3902651" y="820903"/>
                  </a:lnTo>
                  <a:lnTo>
                    <a:pt x="3854270" y="859821"/>
                  </a:lnTo>
                  <a:lnTo>
                    <a:pt x="3805889" y="898292"/>
                  </a:lnTo>
                  <a:lnTo>
                    <a:pt x="3757513" y="936314"/>
                  </a:lnTo>
                  <a:lnTo>
                    <a:pt x="3709149" y="973885"/>
                  </a:lnTo>
                  <a:lnTo>
                    <a:pt x="3660802" y="1011003"/>
                  </a:lnTo>
                  <a:lnTo>
                    <a:pt x="3612478" y="1047664"/>
                  </a:lnTo>
                  <a:lnTo>
                    <a:pt x="3564182" y="1083867"/>
                  </a:lnTo>
                  <a:lnTo>
                    <a:pt x="3515921" y="1119608"/>
                  </a:lnTo>
                  <a:lnTo>
                    <a:pt x="3467699" y="1154886"/>
                  </a:lnTo>
                  <a:lnTo>
                    <a:pt x="3419522" y="1189697"/>
                  </a:lnTo>
                  <a:lnTo>
                    <a:pt x="3371396" y="1224041"/>
                  </a:lnTo>
                  <a:lnTo>
                    <a:pt x="3323327" y="1257912"/>
                  </a:lnTo>
                  <a:lnTo>
                    <a:pt x="3275321" y="1291311"/>
                  </a:lnTo>
                  <a:lnTo>
                    <a:pt x="3227382" y="1324233"/>
                  </a:lnTo>
                  <a:lnTo>
                    <a:pt x="3179517" y="1356677"/>
                  </a:lnTo>
                  <a:lnTo>
                    <a:pt x="3131731" y="1388639"/>
                  </a:lnTo>
                  <a:lnTo>
                    <a:pt x="3084030" y="1420118"/>
                  </a:lnTo>
                  <a:lnTo>
                    <a:pt x="3036419" y="1451111"/>
                  </a:lnTo>
                  <a:lnTo>
                    <a:pt x="2988905" y="1481616"/>
                  </a:lnTo>
                  <a:lnTo>
                    <a:pt x="2941493" y="1511629"/>
                  </a:lnTo>
                  <a:lnTo>
                    <a:pt x="2894188" y="1541149"/>
                  </a:lnTo>
                  <a:lnTo>
                    <a:pt x="2846996" y="1570173"/>
                  </a:lnTo>
                  <a:lnTo>
                    <a:pt x="2799923" y="1598698"/>
                  </a:lnTo>
                  <a:lnTo>
                    <a:pt x="2752975" y="1626723"/>
                  </a:lnTo>
                  <a:lnTo>
                    <a:pt x="2706157" y="1654244"/>
                  </a:lnTo>
                  <a:lnTo>
                    <a:pt x="2659474" y="1681259"/>
                  </a:lnTo>
                  <a:lnTo>
                    <a:pt x="2612933" y="1707765"/>
                  </a:lnTo>
                  <a:lnTo>
                    <a:pt x="2566539" y="1733761"/>
                  </a:lnTo>
                  <a:lnTo>
                    <a:pt x="2520298" y="1759243"/>
                  </a:lnTo>
                  <a:lnTo>
                    <a:pt x="2474215" y="1784210"/>
                  </a:lnTo>
                  <a:lnTo>
                    <a:pt x="2428296" y="1808658"/>
                  </a:lnTo>
                  <a:lnTo>
                    <a:pt x="2382547" y="1832585"/>
                  </a:lnTo>
                  <a:lnTo>
                    <a:pt x="2336974" y="1855988"/>
                  </a:lnTo>
                  <a:lnTo>
                    <a:pt x="2291581" y="1878866"/>
                  </a:lnTo>
                  <a:lnTo>
                    <a:pt x="2246375" y="1901216"/>
                  </a:lnTo>
                  <a:lnTo>
                    <a:pt x="2201361" y="1923035"/>
                  </a:lnTo>
                  <a:lnTo>
                    <a:pt x="2156545" y="1944320"/>
                  </a:lnTo>
                  <a:lnTo>
                    <a:pt x="2111932" y="1965070"/>
                  </a:lnTo>
                  <a:lnTo>
                    <a:pt x="2067529" y="1985281"/>
                  </a:lnTo>
                  <a:lnTo>
                    <a:pt x="2023341" y="2004952"/>
                  </a:lnTo>
                  <a:lnTo>
                    <a:pt x="1979373" y="2024079"/>
                  </a:lnTo>
                  <a:lnTo>
                    <a:pt x="1935632" y="2042660"/>
                  </a:lnTo>
                  <a:lnTo>
                    <a:pt x="1892122" y="2060694"/>
                  </a:lnTo>
                  <a:lnTo>
                    <a:pt x="1848850" y="2078176"/>
                  </a:lnTo>
                  <a:lnTo>
                    <a:pt x="1805821" y="2095105"/>
                  </a:lnTo>
                  <a:lnTo>
                    <a:pt x="1763041" y="2111479"/>
                  </a:lnTo>
                  <a:lnTo>
                    <a:pt x="1720515" y="2127294"/>
                  </a:lnTo>
                  <a:lnTo>
                    <a:pt x="1678250" y="2142549"/>
                  </a:lnTo>
                  <a:lnTo>
                    <a:pt x="1636250" y="2157241"/>
                  </a:lnTo>
                  <a:lnTo>
                    <a:pt x="1594522" y="2171367"/>
                  </a:lnTo>
                  <a:lnTo>
                    <a:pt x="1553070" y="2184924"/>
                  </a:lnTo>
                  <a:lnTo>
                    <a:pt x="1511902" y="2197911"/>
                  </a:lnTo>
                  <a:lnTo>
                    <a:pt x="1471021" y="2210325"/>
                  </a:lnTo>
                  <a:lnTo>
                    <a:pt x="1430435" y="2222164"/>
                  </a:lnTo>
                  <a:lnTo>
                    <a:pt x="1390148" y="2233424"/>
                  </a:lnTo>
                  <a:lnTo>
                    <a:pt x="1350167" y="2244104"/>
                  </a:lnTo>
                  <a:lnTo>
                    <a:pt x="1310497" y="2254200"/>
                  </a:lnTo>
                  <a:lnTo>
                    <a:pt x="1271143" y="2263711"/>
                  </a:lnTo>
                  <a:lnTo>
                    <a:pt x="1232112" y="2272634"/>
                  </a:lnTo>
                  <a:lnTo>
                    <a:pt x="1193408" y="2280966"/>
                  </a:lnTo>
                  <a:lnTo>
                    <a:pt x="1155038" y="2288706"/>
                  </a:lnTo>
                  <a:lnTo>
                    <a:pt x="1117008" y="2295850"/>
                  </a:lnTo>
                  <a:lnTo>
                    <a:pt x="1079322" y="2302396"/>
                  </a:lnTo>
                  <a:lnTo>
                    <a:pt x="1005008" y="2313683"/>
                  </a:lnTo>
                  <a:lnTo>
                    <a:pt x="932141" y="2322549"/>
                  </a:lnTo>
                  <a:lnTo>
                    <a:pt x="860766" y="2328973"/>
                  </a:lnTo>
                  <a:lnTo>
                    <a:pt x="790929" y="2332935"/>
                  </a:lnTo>
                  <a:lnTo>
                    <a:pt x="722676" y="2334416"/>
                  </a:lnTo>
                  <a:lnTo>
                    <a:pt x="689157" y="2334220"/>
                  </a:lnTo>
                  <a:lnTo>
                    <a:pt x="623362" y="2331941"/>
                  </a:lnTo>
                  <a:lnTo>
                    <a:pt x="559264" y="2327130"/>
                  </a:lnTo>
                  <a:lnTo>
                    <a:pt x="496906" y="2319769"/>
                  </a:lnTo>
                  <a:lnTo>
                    <a:pt x="436336" y="2309836"/>
                  </a:lnTo>
                  <a:lnTo>
                    <a:pt x="377596" y="2297312"/>
                  </a:lnTo>
                  <a:lnTo>
                    <a:pt x="320734" y="2282177"/>
                  </a:lnTo>
                  <a:lnTo>
                    <a:pt x="265794" y="2264411"/>
                  </a:lnTo>
                  <a:lnTo>
                    <a:pt x="212821" y="2243995"/>
                  </a:lnTo>
                  <a:lnTo>
                    <a:pt x="161860" y="2220908"/>
                  </a:lnTo>
                  <a:lnTo>
                    <a:pt x="112957" y="2195130"/>
                  </a:lnTo>
                  <a:lnTo>
                    <a:pt x="66157" y="2166641"/>
                  </a:lnTo>
                  <a:lnTo>
                    <a:pt x="21506" y="2135423"/>
                  </a:lnTo>
                  <a:lnTo>
                    <a:pt x="0" y="2118783"/>
                  </a:lnTo>
                </a:path>
              </a:pathLst>
            </a:custGeom>
            <a:ln w="20941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041457" y="10191522"/>
              <a:ext cx="141985" cy="134446"/>
            </a:xfrm>
            <a:prstGeom prst="rect">
              <a:avLst/>
            </a:prstGeom>
          </p:spPr>
        </p:pic>
      </p:grpSp>
      <p:sp>
        <p:nvSpPr>
          <p:cNvPr id="92" name="object 92"/>
          <p:cNvSpPr txBox="1"/>
          <p:nvPr/>
        </p:nvSpPr>
        <p:spPr>
          <a:xfrm>
            <a:off x="13204699" y="10134090"/>
            <a:ext cx="79819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5"/>
              </a:spcBef>
            </a:pP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Santiago</a:t>
            </a:r>
            <a:r>
              <a:rPr sz="1150" spc="-70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de</a:t>
            </a:r>
            <a:endParaRPr sz="1150">
              <a:latin typeface="Segoe UI"/>
              <a:cs typeface="Segoe UI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Chile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13263883" y="2418977"/>
            <a:ext cx="649605" cy="2922905"/>
            <a:chOff x="13263883" y="2418977"/>
            <a:chExt cx="649605" cy="2922905"/>
          </a:xfrm>
        </p:grpSpPr>
        <p:sp>
          <p:nvSpPr>
            <p:cNvPr id="94" name="object 94"/>
            <p:cNvSpPr/>
            <p:nvPr/>
          </p:nvSpPr>
          <p:spPr>
            <a:xfrm>
              <a:off x="13274360" y="4039039"/>
              <a:ext cx="628650" cy="1175385"/>
            </a:xfrm>
            <a:custGeom>
              <a:avLst/>
              <a:gdLst/>
              <a:ahLst/>
              <a:cxnLst/>
              <a:rect l="l" t="t" r="r" b="b"/>
              <a:pathLst>
                <a:path w="628650" h="1175385">
                  <a:moveTo>
                    <a:pt x="628043" y="1175042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45AA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3759372" y="2429454"/>
              <a:ext cx="132080" cy="2901950"/>
            </a:xfrm>
            <a:custGeom>
              <a:avLst/>
              <a:gdLst/>
              <a:ahLst/>
              <a:cxnLst/>
              <a:rect l="l" t="t" r="r" b="b"/>
              <a:pathLst>
                <a:path w="132080" h="2901950">
                  <a:moveTo>
                    <a:pt x="0" y="2901587"/>
                  </a:moveTo>
                  <a:lnTo>
                    <a:pt x="132037" y="0"/>
                  </a:lnTo>
                </a:path>
              </a:pathLst>
            </a:custGeom>
            <a:ln w="20941">
              <a:solidFill>
                <a:srgbClr val="BE0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13954624" y="2360840"/>
            <a:ext cx="6521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5" dirty="0">
                <a:solidFill>
                  <a:srgbClr val="2E2E2E"/>
                </a:solidFill>
                <a:latin typeface="Segoe UI"/>
                <a:cs typeface="Segoe UI"/>
              </a:rPr>
              <a:t>New</a:t>
            </a:r>
            <a:r>
              <a:rPr sz="1150" spc="-65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York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11749380" y="2403487"/>
            <a:ext cx="4708525" cy="7933055"/>
            <a:chOff x="11749380" y="2403487"/>
            <a:chExt cx="4708525" cy="7933055"/>
          </a:xfrm>
        </p:grpSpPr>
        <p:sp>
          <p:nvSpPr>
            <p:cNvPr id="98" name="object 98"/>
            <p:cNvSpPr/>
            <p:nvPr/>
          </p:nvSpPr>
          <p:spPr>
            <a:xfrm>
              <a:off x="13787643" y="2526148"/>
              <a:ext cx="608965" cy="3387725"/>
            </a:xfrm>
            <a:custGeom>
              <a:avLst/>
              <a:gdLst/>
              <a:ahLst/>
              <a:cxnLst/>
              <a:rect l="l" t="t" r="r" b="b"/>
              <a:pathLst>
                <a:path w="608965" h="3387725">
                  <a:moveTo>
                    <a:pt x="231406" y="6339"/>
                  </a:moveTo>
                  <a:lnTo>
                    <a:pt x="255048" y="1850"/>
                  </a:lnTo>
                  <a:lnTo>
                    <a:pt x="277987" y="0"/>
                  </a:lnTo>
                  <a:lnTo>
                    <a:pt x="300215" y="745"/>
                  </a:lnTo>
                  <a:lnTo>
                    <a:pt x="342515" y="9863"/>
                  </a:lnTo>
                  <a:lnTo>
                    <a:pt x="381899" y="28873"/>
                  </a:lnTo>
                  <a:lnTo>
                    <a:pt x="418316" y="57446"/>
                  </a:lnTo>
                  <a:lnTo>
                    <a:pt x="451716" y="95252"/>
                  </a:lnTo>
                  <a:lnTo>
                    <a:pt x="482049" y="141961"/>
                  </a:lnTo>
                  <a:lnTo>
                    <a:pt x="509265" y="197243"/>
                  </a:lnTo>
                  <a:lnTo>
                    <a:pt x="533313" y="260769"/>
                  </a:lnTo>
                  <a:lnTo>
                    <a:pt x="554144" y="332209"/>
                  </a:lnTo>
                  <a:lnTo>
                    <a:pt x="563337" y="370793"/>
                  </a:lnTo>
                  <a:lnTo>
                    <a:pt x="571707" y="411232"/>
                  </a:lnTo>
                  <a:lnTo>
                    <a:pt x="579247" y="453485"/>
                  </a:lnTo>
                  <a:lnTo>
                    <a:pt x="585952" y="497509"/>
                  </a:lnTo>
                  <a:lnTo>
                    <a:pt x="591814" y="543265"/>
                  </a:lnTo>
                  <a:lnTo>
                    <a:pt x="596828" y="590711"/>
                  </a:lnTo>
                  <a:lnTo>
                    <a:pt x="600988" y="639805"/>
                  </a:lnTo>
                  <a:lnTo>
                    <a:pt x="604287" y="690507"/>
                  </a:lnTo>
                  <a:lnTo>
                    <a:pt x="606718" y="742775"/>
                  </a:lnTo>
                  <a:lnTo>
                    <a:pt x="608277" y="796568"/>
                  </a:lnTo>
                  <a:lnTo>
                    <a:pt x="608955" y="851844"/>
                  </a:lnTo>
                  <a:lnTo>
                    <a:pt x="608748" y="908563"/>
                  </a:lnTo>
                  <a:lnTo>
                    <a:pt x="607648" y="966683"/>
                  </a:lnTo>
                  <a:lnTo>
                    <a:pt x="605650" y="1026163"/>
                  </a:lnTo>
                  <a:lnTo>
                    <a:pt x="602747" y="1086962"/>
                  </a:lnTo>
                  <a:lnTo>
                    <a:pt x="598933" y="1149038"/>
                  </a:lnTo>
                  <a:lnTo>
                    <a:pt x="594201" y="1212351"/>
                  </a:lnTo>
                  <a:lnTo>
                    <a:pt x="588546" y="1276859"/>
                  </a:lnTo>
                  <a:lnTo>
                    <a:pt x="581961" y="1342520"/>
                  </a:lnTo>
                  <a:lnTo>
                    <a:pt x="574440" y="1409294"/>
                  </a:lnTo>
                  <a:lnTo>
                    <a:pt x="565977" y="1477140"/>
                  </a:lnTo>
                  <a:lnTo>
                    <a:pt x="556565" y="1546016"/>
                  </a:lnTo>
                  <a:lnTo>
                    <a:pt x="546197" y="1615881"/>
                  </a:lnTo>
                  <a:lnTo>
                    <a:pt x="534869" y="1686693"/>
                  </a:lnTo>
                  <a:lnTo>
                    <a:pt x="522573" y="1758412"/>
                  </a:lnTo>
                  <a:lnTo>
                    <a:pt x="509303" y="1830996"/>
                  </a:lnTo>
                  <a:lnTo>
                    <a:pt x="498880" y="1885045"/>
                  </a:lnTo>
                  <a:lnTo>
                    <a:pt x="488013" y="1939018"/>
                  </a:lnTo>
                  <a:lnTo>
                    <a:pt x="476713" y="1992887"/>
                  </a:lnTo>
                  <a:lnTo>
                    <a:pt x="464988" y="2046624"/>
                  </a:lnTo>
                  <a:lnTo>
                    <a:pt x="452847" y="2100203"/>
                  </a:lnTo>
                  <a:lnTo>
                    <a:pt x="440298" y="2153597"/>
                  </a:lnTo>
                  <a:lnTo>
                    <a:pt x="427350" y="2206777"/>
                  </a:lnTo>
                  <a:lnTo>
                    <a:pt x="414013" y="2259718"/>
                  </a:lnTo>
                  <a:lnTo>
                    <a:pt x="400296" y="2312392"/>
                  </a:lnTo>
                  <a:lnTo>
                    <a:pt x="386206" y="2364772"/>
                  </a:lnTo>
                  <a:lnTo>
                    <a:pt x="371753" y="2416830"/>
                  </a:lnTo>
                  <a:lnTo>
                    <a:pt x="356945" y="2468540"/>
                  </a:lnTo>
                  <a:lnTo>
                    <a:pt x="341792" y="2519874"/>
                  </a:lnTo>
                  <a:lnTo>
                    <a:pt x="326303" y="2570805"/>
                  </a:lnTo>
                  <a:lnTo>
                    <a:pt x="310485" y="2621306"/>
                  </a:lnTo>
                  <a:lnTo>
                    <a:pt x="294349" y="2671350"/>
                  </a:lnTo>
                  <a:lnTo>
                    <a:pt x="277903" y="2720909"/>
                  </a:lnTo>
                  <a:lnTo>
                    <a:pt x="261155" y="2769957"/>
                  </a:lnTo>
                  <a:lnTo>
                    <a:pt x="244115" y="2818467"/>
                  </a:lnTo>
                  <a:lnTo>
                    <a:pt x="226791" y="2866410"/>
                  </a:lnTo>
                  <a:lnTo>
                    <a:pt x="209192" y="2913760"/>
                  </a:lnTo>
                  <a:lnTo>
                    <a:pt x="191328" y="2960491"/>
                  </a:lnTo>
                  <a:lnTo>
                    <a:pt x="173206" y="3006573"/>
                  </a:lnTo>
                  <a:lnTo>
                    <a:pt x="154836" y="3051981"/>
                  </a:lnTo>
                  <a:lnTo>
                    <a:pt x="136227" y="3096688"/>
                  </a:lnTo>
                  <a:lnTo>
                    <a:pt x="117387" y="3140665"/>
                  </a:lnTo>
                  <a:lnTo>
                    <a:pt x="98325" y="3183887"/>
                  </a:lnTo>
                  <a:lnTo>
                    <a:pt x="79050" y="3226325"/>
                  </a:lnTo>
                  <a:lnTo>
                    <a:pt x="59572" y="3267953"/>
                  </a:lnTo>
                  <a:lnTo>
                    <a:pt x="39898" y="3308743"/>
                  </a:lnTo>
                  <a:lnTo>
                    <a:pt x="20037" y="3348669"/>
                  </a:lnTo>
                  <a:lnTo>
                    <a:pt x="0" y="3387702"/>
                  </a:lnTo>
                </a:path>
              </a:pathLst>
            </a:custGeom>
            <a:ln w="2094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764816" y="2403487"/>
              <a:ext cx="152456" cy="143660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749380" y="4636298"/>
              <a:ext cx="152456" cy="143660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11875868" y="4755247"/>
              <a:ext cx="1911985" cy="1159510"/>
            </a:xfrm>
            <a:custGeom>
              <a:avLst/>
              <a:gdLst/>
              <a:ahLst/>
              <a:cxnLst/>
              <a:rect l="l" t="t" r="r" b="b"/>
              <a:pathLst>
                <a:path w="1911984" h="1159510">
                  <a:moveTo>
                    <a:pt x="1911983" y="1158917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3309542" y="4026474"/>
              <a:ext cx="471805" cy="1887220"/>
            </a:xfrm>
            <a:custGeom>
              <a:avLst/>
              <a:gdLst/>
              <a:ahLst/>
              <a:cxnLst/>
              <a:rect l="l" t="t" r="r" b="b"/>
              <a:pathLst>
                <a:path w="471805" h="1887220">
                  <a:moveTo>
                    <a:pt x="0" y="0"/>
                  </a:moveTo>
                  <a:lnTo>
                    <a:pt x="53687" y="12114"/>
                  </a:lnTo>
                  <a:lnTo>
                    <a:pt x="88517" y="33244"/>
                  </a:lnTo>
                  <a:lnTo>
                    <a:pt x="122464" y="64361"/>
                  </a:lnTo>
                  <a:lnTo>
                    <a:pt x="155431" y="105074"/>
                  </a:lnTo>
                  <a:lnTo>
                    <a:pt x="187319" y="154992"/>
                  </a:lnTo>
                  <a:lnTo>
                    <a:pt x="218032" y="213725"/>
                  </a:lnTo>
                  <a:lnTo>
                    <a:pt x="247470" y="280880"/>
                  </a:lnTo>
                  <a:lnTo>
                    <a:pt x="261682" y="317495"/>
                  </a:lnTo>
                  <a:lnTo>
                    <a:pt x="275538" y="356069"/>
                  </a:lnTo>
                  <a:lnTo>
                    <a:pt x="289027" y="396553"/>
                  </a:lnTo>
                  <a:lnTo>
                    <a:pt x="302136" y="438899"/>
                  </a:lnTo>
                  <a:lnTo>
                    <a:pt x="314854" y="483058"/>
                  </a:lnTo>
                  <a:lnTo>
                    <a:pt x="327168" y="528980"/>
                  </a:lnTo>
                  <a:lnTo>
                    <a:pt x="339066" y="576617"/>
                  </a:lnTo>
                  <a:lnTo>
                    <a:pt x="350536" y="625921"/>
                  </a:lnTo>
                  <a:lnTo>
                    <a:pt x="361565" y="676842"/>
                  </a:lnTo>
                  <a:lnTo>
                    <a:pt x="372142" y="729331"/>
                  </a:lnTo>
                  <a:lnTo>
                    <a:pt x="382253" y="783340"/>
                  </a:lnTo>
                  <a:lnTo>
                    <a:pt x="391888" y="838820"/>
                  </a:lnTo>
                  <a:lnTo>
                    <a:pt x="401033" y="895721"/>
                  </a:lnTo>
                  <a:lnTo>
                    <a:pt x="409676" y="953996"/>
                  </a:lnTo>
                  <a:lnTo>
                    <a:pt x="417806" y="1013594"/>
                  </a:lnTo>
                  <a:lnTo>
                    <a:pt x="425410" y="1074468"/>
                  </a:lnTo>
                  <a:lnTo>
                    <a:pt x="432476" y="1136569"/>
                  </a:lnTo>
                  <a:lnTo>
                    <a:pt x="438991" y="1199846"/>
                  </a:lnTo>
                  <a:lnTo>
                    <a:pt x="444944" y="1264253"/>
                  </a:lnTo>
                  <a:lnTo>
                    <a:pt x="450322" y="1329740"/>
                  </a:lnTo>
                  <a:lnTo>
                    <a:pt x="455113" y="1396257"/>
                  </a:lnTo>
                  <a:lnTo>
                    <a:pt x="459305" y="1463757"/>
                  </a:lnTo>
                  <a:lnTo>
                    <a:pt x="462885" y="1532190"/>
                  </a:lnTo>
                  <a:lnTo>
                    <a:pt x="465842" y="1601507"/>
                  </a:lnTo>
                  <a:lnTo>
                    <a:pt x="468163" y="1671660"/>
                  </a:lnTo>
                  <a:lnTo>
                    <a:pt x="469836" y="1742600"/>
                  </a:lnTo>
                  <a:lnTo>
                    <a:pt x="470849" y="1814277"/>
                  </a:lnTo>
                  <a:lnTo>
                    <a:pt x="471189" y="1886644"/>
                  </a:lnTo>
                </a:path>
              </a:pathLst>
            </a:custGeom>
            <a:ln w="2094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3759371" y="5319419"/>
              <a:ext cx="353695" cy="5006340"/>
            </a:xfrm>
            <a:custGeom>
              <a:avLst/>
              <a:gdLst/>
              <a:ahLst/>
              <a:cxnLst/>
              <a:rect l="l" t="t" r="r" b="b"/>
              <a:pathLst>
                <a:path w="353694" h="5006340">
                  <a:moveTo>
                    <a:pt x="0" y="0"/>
                  </a:moveTo>
                  <a:lnTo>
                    <a:pt x="353287" y="5006297"/>
                  </a:lnTo>
                </a:path>
              </a:pathLst>
            </a:custGeom>
            <a:ln w="20941">
              <a:solidFill>
                <a:srgbClr val="BE0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3772564" y="5456378"/>
              <a:ext cx="2674620" cy="3712845"/>
            </a:xfrm>
            <a:custGeom>
              <a:avLst/>
              <a:gdLst/>
              <a:ahLst/>
              <a:cxnLst/>
              <a:rect l="l" t="t" r="r" b="b"/>
              <a:pathLst>
                <a:path w="2674619" h="3712845">
                  <a:moveTo>
                    <a:pt x="0" y="0"/>
                  </a:moveTo>
                  <a:lnTo>
                    <a:pt x="42940" y="423"/>
                  </a:lnTo>
                  <a:lnTo>
                    <a:pt x="85717" y="1689"/>
                  </a:lnTo>
                  <a:lnTo>
                    <a:pt x="128326" y="3791"/>
                  </a:lnTo>
                  <a:lnTo>
                    <a:pt x="170761" y="6723"/>
                  </a:lnTo>
                  <a:lnTo>
                    <a:pt x="213019" y="10478"/>
                  </a:lnTo>
                  <a:lnTo>
                    <a:pt x="255093" y="15051"/>
                  </a:lnTo>
                  <a:lnTo>
                    <a:pt x="296978" y="20435"/>
                  </a:lnTo>
                  <a:lnTo>
                    <a:pt x="338670" y="26623"/>
                  </a:lnTo>
                  <a:lnTo>
                    <a:pt x="380164" y="33610"/>
                  </a:lnTo>
                  <a:lnTo>
                    <a:pt x="421455" y="41389"/>
                  </a:lnTo>
                  <a:lnTo>
                    <a:pt x="462537" y="49953"/>
                  </a:lnTo>
                  <a:lnTo>
                    <a:pt x="503405" y="59297"/>
                  </a:lnTo>
                  <a:lnTo>
                    <a:pt x="544055" y="69414"/>
                  </a:lnTo>
                  <a:lnTo>
                    <a:pt x="584481" y="80298"/>
                  </a:lnTo>
                  <a:lnTo>
                    <a:pt x="624678" y="91941"/>
                  </a:lnTo>
                  <a:lnTo>
                    <a:pt x="664642" y="104340"/>
                  </a:lnTo>
                  <a:lnTo>
                    <a:pt x="704367" y="117485"/>
                  </a:lnTo>
                  <a:lnTo>
                    <a:pt x="743848" y="131373"/>
                  </a:lnTo>
                  <a:lnTo>
                    <a:pt x="783080" y="145995"/>
                  </a:lnTo>
                  <a:lnTo>
                    <a:pt x="822059" y="161346"/>
                  </a:lnTo>
                  <a:lnTo>
                    <a:pt x="860778" y="177420"/>
                  </a:lnTo>
                  <a:lnTo>
                    <a:pt x="899234" y="194210"/>
                  </a:lnTo>
                  <a:lnTo>
                    <a:pt x="937420" y="211710"/>
                  </a:lnTo>
                  <a:lnTo>
                    <a:pt x="975333" y="229914"/>
                  </a:lnTo>
                  <a:lnTo>
                    <a:pt x="1012966" y="248814"/>
                  </a:lnTo>
                  <a:lnTo>
                    <a:pt x="1050316" y="268406"/>
                  </a:lnTo>
                  <a:lnTo>
                    <a:pt x="1087376" y="288682"/>
                  </a:lnTo>
                  <a:lnTo>
                    <a:pt x="1124142" y="309637"/>
                  </a:lnTo>
                  <a:lnTo>
                    <a:pt x="1160609" y="331263"/>
                  </a:lnTo>
                  <a:lnTo>
                    <a:pt x="1196771" y="353556"/>
                  </a:lnTo>
                  <a:lnTo>
                    <a:pt x="1232624" y="376507"/>
                  </a:lnTo>
                  <a:lnTo>
                    <a:pt x="1268163" y="400112"/>
                  </a:lnTo>
                  <a:lnTo>
                    <a:pt x="1303383" y="424363"/>
                  </a:lnTo>
                  <a:lnTo>
                    <a:pt x="1338278" y="449255"/>
                  </a:lnTo>
                  <a:lnTo>
                    <a:pt x="1372843" y="474781"/>
                  </a:lnTo>
                  <a:lnTo>
                    <a:pt x="1407074" y="500935"/>
                  </a:lnTo>
                  <a:lnTo>
                    <a:pt x="1440966" y="527710"/>
                  </a:lnTo>
                  <a:lnTo>
                    <a:pt x="1474512" y="555100"/>
                  </a:lnTo>
                  <a:lnTo>
                    <a:pt x="1507710" y="583099"/>
                  </a:lnTo>
                  <a:lnTo>
                    <a:pt x="1540552" y="611700"/>
                  </a:lnTo>
                  <a:lnTo>
                    <a:pt x="1573035" y="640898"/>
                  </a:lnTo>
                  <a:lnTo>
                    <a:pt x="1605153" y="670686"/>
                  </a:lnTo>
                  <a:lnTo>
                    <a:pt x="1636902" y="701057"/>
                  </a:lnTo>
                  <a:lnTo>
                    <a:pt x="1668275" y="732005"/>
                  </a:lnTo>
                  <a:lnTo>
                    <a:pt x="1699269" y="763525"/>
                  </a:lnTo>
                  <a:lnTo>
                    <a:pt x="1729877" y="795609"/>
                  </a:lnTo>
                  <a:lnTo>
                    <a:pt x="1760096" y="828251"/>
                  </a:lnTo>
                  <a:lnTo>
                    <a:pt x="1789920" y="861445"/>
                  </a:lnTo>
                  <a:lnTo>
                    <a:pt x="1819344" y="895185"/>
                  </a:lnTo>
                  <a:lnTo>
                    <a:pt x="1848362" y="929464"/>
                  </a:lnTo>
                  <a:lnTo>
                    <a:pt x="1876971" y="964277"/>
                  </a:lnTo>
                  <a:lnTo>
                    <a:pt x="1905164" y="999616"/>
                  </a:lnTo>
                  <a:lnTo>
                    <a:pt x="1932938" y="1035475"/>
                  </a:lnTo>
                  <a:lnTo>
                    <a:pt x="1960286" y="1071848"/>
                  </a:lnTo>
                  <a:lnTo>
                    <a:pt x="1987203" y="1108730"/>
                  </a:lnTo>
                  <a:lnTo>
                    <a:pt x="2013686" y="1146112"/>
                  </a:lnTo>
                  <a:lnTo>
                    <a:pt x="2039728" y="1183990"/>
                  </a:lnTo>
                  <a:lnTo>
                    <a:pt x="2065324" y="1222357"/>
                  </a:lnTo>
                  <a:lnTo>
                    <a:pt x="2090471" y="1261206"/>
                  </a:lnTo>
                  <a:lnTo>
                    <a:pt x="2115161" y="1300531"/>
                  </a:lnTo>
                  <a:lnTo>
                    <a:pt x="2139392" y="1340326"/>
                  </a:lnTo>
                  <a:lnTo>
                    <a:pt x="2163156" y="1380585"/>
                  </a:lnTo>
                  <a:lnTo>
                    <a:pt x="2186451" y="1421301"/>
                  </a:lnTo>
                  <a:lnTo>
                    <a:pt x="2209269" y="1462468"/>
                  </a:lnTo>
                  <a:lnTo>
                    <a:pt x="2231607" y="1504079"/>
                  </a:lnTo>
                  <a:lnTo>
                    <a:pt x="2253459" y="1546129"/>
                  </a:lnTo>
                  <a:lnTo>
                    <a:pt x="2274820" y="1588611"/>
                  </a:lnTo>
                  <a:lnTo>
                    <a:pt x="2295686" y="1631518"/>
                  </a:lnTo>
                  <a:lnTo>
                    <a:pt x="2316051" y="1674845"/>
                  </a:lnTo>
                  <a:lnTo>
                    <a:pt x="2335910" y="1718584"/>
                  </a:lnTo>
                  <a:lnTo>
                    <a:pt x="2355257" y="1762731"/>
                  </a:lnTo>
                  <a:lnTo>
                    <a:pt x="2374089" y="1807278"/>
                  </a:lnTo>
                  <a:lnTo>
                    <a:pt x="2392401" y="1852218"/>
                  </a:lnTo>
                  <a:lnTo>
                    <a:pt x="2410186" y="1897547"/>
                  </a:lnTo>
                  <a:lnTo>
                    <a:pt x="2427439" y="1943257"/>
                  </a:lnTo>
                  <a:lnTo>
                    <a:pt x="2444157" y="1989342"/>
                  </a:lnTo>
                  <a:lnTo>
                    <a:pt x="2460334" y="2035796"/>
                  </a:lnTo>
                  <a:lnTo>
                    <a:pt x="2475964" y="2082613"/>
                  </a:lnTo>
                  <a:lnTo>
                    <a:pt x="2491044" y="2129785"/>
                  </a:lnTo>
                  <a:lnTo>
                    <a:pt x="2505567" y="2177308"/>
                  </a:lnTo>
                  <a:lnTo>
                    <a:pt x="2519528" y="2225174"/>
                  </a:lnTo>
                  <a:lnTo>
                    <a:pt x="2532924" y="2273377"/>
                  </a:lnTo>
                  <a:lnTo>
                    <a:pt x="2545748" y="2321911"/>
                  </a:lnTo>
                  <a:lnTo>
                    <a:pt x="2557995" y="2370770"/>
                  </a:lnTo>
                  <a:lnTo>
                    <a:pt x="2569661" y="2419947"/>
                  </a:lnTo>
                  <a:lnTo>
                    <a:pt x="2580741" y="2469436"/>
                  </a:lnTo>
                  <a:lnTo>
                    <a:pt x="2591229" y="2519231"/>
                  </a:lnTo>
                  <a:lnTo>
                    <a:pt x="2601120" y="2569325"/>
                  </a:lnTo>
                  <a:lnTo>
                    <a:pt x="2610410" y="2619712"/>
                  </a:lnTo>
                  <a:lnTo>
                    <a:pt x="2619093" y="2670385"/>
                  </a:lnTo>
                  <a:lnTo>
                    <a:pt x="2627164" y="2721339"/>
                  </a:lnTo>
                  <a:lnTo>
                    <a:pt x="2634619" y="2772568"/>
                  </a:lnTo>
                  <a:lnTo>
                    <a:pt x="2641452" y="2824063"/>
                  </a:lnTo>
                  <a:lnTo>
                    <a:pt x="2647658" y="2875821"/>
                  </a:lnTo>
                  <a:lnTo>
                    <a:pt x="2653232" y="2927833"/>
                  </a:lnTo>
                  <a:lnTo>
                    <a:pt x="2658169" y="2980094"/>
                  </a:lnTo>
                  <a:lnTo>
                    <a:pt x="2662464" y="3032598"/>
                  </a:lnTo>
                  <a:lnTo>
                    <a:pt x="2666113" y="3085338"/>
                  </a:lnTo>
                  <a:lnTo>
                    <a:pt x="2669109" y="3138307"/>
                  </a:lnTo>
                  <a:lnTo>
                    <a:pt x="2671448" y="3191501"/>
                  </a:lnTo>
                  <a:lnTo>
                    <a:pt x="2673125" y="3244911"/>
                  </a:lnTo>
                  <a:lnTo>
                    <a:pt x="2674135" y="3298532"/>
                  </a:lnTo>
                  <a:lnTo>
                    <a:pt x="2674473" y="3352358"/>
                  </a:lnTo>
                  <a:lnTo>
                    <a:pt x="2674159" y="3403957"/>
                  </a:lnTo>
                  <a:lnTo>
                    <a:pt x="2673214" y="3455533"/>
                  </a:lnTo>
                  <a:lnTo>
                    <a:pt x="2671638" y="3507079"/>
                  </a:lnTo>
                  <a:lnTo>
                    <a:pt x="2669427" y="3558584"/>
                  </a:lnTo>
                  <a:lnTo>
                    <a:pt x="2666582" y="3610040"/>
                  </a:lnTo>
                  <a:lnTo>
                    <a:pt x="2663099" y="3661437"/>
                  </a:lnTo>
                  <a:lnTo>
                    <a:pt x="2658976" y="3712766"/>
                  </a:lnTo>
                </a:path>
              </a:pathLst>
            </a:custGeom>
            <a:ln w="20941">
              <a:solidFill>
                <a:srgbClr val="BE00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11218685" y="4600981"/>
            <a:ext cx="49149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Mexico</a:t>
            </a:r>
            <a:endParaRPr sz="1150">
              <a:latin typeface="Segoe UI"/>
              <a:cs typeface="Segoe UI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2256350" y="5287976"/>
            <a:ext cx="58102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San</a:t>
            </a:r>
            <a:r>
              <a:rPr sz="1150" spc="-60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Jose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13722305" y="5399207"/>
            <a:ext cx="2087245" cy="5071745"/>
            <a:chOff x="13722305" y="5399207"/>
            <a:chExt cx="2087245" cy="5071745"/>
          </a:xfrm>
        </p:grpSpPr>
        <p:pic>
          <p:nvPicPr>
            <p:cNvPr id="108" name="object 10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22305" y="5399207"/>
              <a:ext cx="89211" cy="106803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517852" y="10337276"/>
              <a:ext cx="141985" cy="133189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667376" y="10176443"/>
              <a:ext cx="141985" cy="133189"/>
            </a:xfrm>
            <a:prstGeom prst="rect">
              <a:avLst/>
            </a:prstGeom>
          </p:spPr>
        </p:pic>
      </p:grpSp>
      <p:sp>
        <p:nvSpPr>
          <p:cNvPr id="111" name="object 111"/>
          <p:cNvSpPr txBox="1"/>
          <p:nvPr/>
        </p:nvSpPr>
        <p:spPr>
          <a:xfrm>
            <a:off x="15658655" y="10101170"/>
            <a:ext cx="972185" cy="412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62560">
              <a:lnSpc>
                <a:spcPct val="110400"/>
              </a:lnSpc>
              <a:spcBef>
                <a:spcPts val="9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Montev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i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deo  Buenos</a:t>
            </a:r>
            <a:r>
              <a:rPr sz="1150" spc="-25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Aires</a:t>
            </a:r>
            <a:endParaRPr sz="1150">
              <a:latin typeface="Segoe UI"/>
              <a:cs typeface="Segoe UI"/>
            </a:endParaRPr>
          </a:p>
        </p:txBody>
      </p:sp>
      <p:pic>
        <p:nvPicPr>
          <p:cNvPr id="112" name="object 11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565598" y="9068205"/>
            <a:ext cx="141985" cy="133189"/>
          </a:xfrm>
          <a:prstGeom prst="rect">
            <a:avLst/>
          </a:prstGeom>
        </p:spPr>
      </p:pic>
      <p:sp>
        <p:nvSpPr>
          <p:cNvPr id="113" name="object 113"/>
          <p:cNvSpPr txBox="1"/>
          <p:nvPr/>
        </p:nvSpPr>
        <p:spPr>
          <a:xfrm>
            <a:off x="14922656" y="9002208"/>
            <a:ext cx="62103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A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su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n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c</a:t>
            </a:r>
            <a:r>
              <a:rPr sz="1150" spc="-5" dirty="0">
                <a:solidFill>
                  <a:srgbClr val="2E2E2E"/>
                </a:solidFill>
                <a:latin typeface="Segoe UI"/>
                <a:cs typeface="Segoe UI"/>
              </a:rPr>
              <a:t>i</a:t>
            </a: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ón</a:t>
            </a:r>
            <a:endParaRPr sz="1150">
              <a:latin typeface="Segoe UI"/>
              <a:cs typeface="Segoe UI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13910983" y="5968607"/>
            <a:ext cx="1788795" cy="4239260"/>
            <a:chOff x="13910983" y="5968607"/>
            <a:chExt cx="1788795" cy="4239260"/>
          </a:xfrm>
        </p:grpSpPr>
        <p:sp>
          <p:nvSpPr>
            <p:cNvPr id="115" name="object 115"/>
            <p:cNvSpPr/>
            <p:nvPr/>
          </p:nvSpPr>
          <p:spPr>
            <a:xfrm>
              <a:off x="13921460" y="5979084"/>
              <a:ext cx="597535" cy="2224405"/>
            </a:xfrm>
            <a:custGeom>
              <a:avLst/>
              <a:gdLst/>
              <a:ahLst/>
              <a:cxnLst/>
              <a:rect l="l" t="t" r="r" b="b"/>
              <a:pathLst>
                <a:path w="597534" h="2224404">
                  <a:moveTo>
                    <a:pt x="0" y="0"/>
                  </a:moveTo>
                  <a:lnTo>
                    <a:pt x="597468" y="2224016"/>
                  </a:lnTo>
                </a:path>
              </a:pathLst>
            </a:custGeom>
            <a:ln w="20941">
              <a:solidFill>
                <a:srgbClr val="FF6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447308" y="8202472"/>
              <a:ext cx="141985" cy="133189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13941565" y="5982854"/>
              <a:ext cx="1747520" cy="4214495"/>
            </a:xfrm>
            <a:custGeom>
              <a:avLst/>
              <a:gdLst/>
              <a:ahLst/>
              <a:cxnLst/>
              <a:rect l="l" t="t" r="r" b="b"/>
              <a:pathLst>
                <a:path w="1747519" h="4214495">
                  <a:moveTo>
                    <a:pt x="25130" y="27643"/>
                  </a:moveTo>
                  <a:lnTo>
                    <a:pt x="1747486" y="4214217"/>
                  </a:lnTo>
                </a:path>
                <a:path w="1747519" h="4214495">
                  <a:moveTo>
                    <a:pt x="0" y="0"/>
                  </a:moveTo>
                  <a:lnTo>
                    <a:pt x="1696074" y="3086188"/>
                  </a:lnTo>
                </a:path>
              </a:pathLst>
            </a:custGeom>
            <a:ln w="20941">
              <a:solidFill>
                <a:srgbClr val="FF6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14606016" y="8149041"/>
            <a:ext cx="43497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E2E2E"/>
                </a:solidFill>
                <a:latin typeface="Segoe UI"/>
                <a:cs typeface="Segoe UI"/>
              </a:rPr>
              <a:t>La</a:t>
            </a:r>
            <a:r>
              <a:rPr sz="1150" spc="-70" dirty="0">
                <a:solidFill>
                  <a:srgbClr val="2E2E2E"/>
                </a:solidFill>
                <a:latin typeface="Segoe UI"/>
                <a:cs typeface="Segoe UI"/>
              </a:rPr>
              <a:t> </a:t>
            </a:r>
            <a:r>
              <a:rPr sz="1150" spc="5" dirty="0">
                <a:solidFill>
                  <a:srgbClr val="2E2E2E"/>
                </a:solidFill>
                <a:latin typeface="Segoe UI"/>
                <a:cs typeface="Segoe UI"/>
              </a:rPr>
              <a:t>Paz</a:t>
            </a:r>
            <a:endParaRPr sz="1150">
              <a:latin typeface="Segoe UI"/>
              <a:cs typeface="Segoe UI"/>
            </a:endParaRPr>
          </a:p>
        </p:txBody>
      </p:sp>
      <p:graphicFrame>
        <p:nvGraphicFramePr>
          <p:cNvPr id="119" name="object 119"/>
          <p:cNvGraphicFramePr>
            <a:graphicFrameLocks noGrp="1"/>
          </p:cNvGraphicFramePr>
          <p:nvPr/>
        </p:nvGraphicFramePr>
        <p:xfrm>
          <a:off x="177544" y="1697906"/>
          <a:ext cx="4437380" cy="9326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5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2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19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35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16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Region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140970">
                        <a:lnSpc>
                          <a:spcPct val="100000"/>
                        </a:lnSpc>
                      </a:pPr>
                      <a:r>
                        <a:rPr sz="16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Destinati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6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219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01625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marL="207645">
                        <a:lnSpc>
                          <a:spcPct val="100000"/>
                        </a:lnSpc>
                      </a:pPr>
                      <a:r>
                        <a:rPr sz="16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weekly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219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marL="121285">
                        <a:lnSpc>
                          <a:spcPct val="100000"/>
                        </a:lnSpc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219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34"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500"/>
                        </a:spcBef>
                      </a:pPr>
                      <a:r>
                        <a:rPr sz="2300" b="1" spc="-20" dirty="0">
                          <a:latin typeface="Arial"/>
                          <a:cs typeface="Arial"/>
                        </a:rPr>
                        <a:t>Inter</a:t>
                      </a:r>
                      <a:r>
                        <a:rPr sz="23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00" dirty="0">
                          <a:latin typeface="Arial"/>
                          <a:cs typeface="Arial"/>
                        </a:rPr>
                        <a:t>Colombia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LIM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UIO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GRU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165" dirty="0">
                          <a:latin typeface="Tahoma"/>
                          <a:cs typeface="Tahoma"/>
                        </a:rPr>
                        <a:t>MAD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125" dirty="0">
                          <a:latin typeface="Tahoma"/>
                          <a:cs typeface="Tahoma"/>
                        </a:rPr>
                        <a:t>MEX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40" dirty="0">
                          <a:latin typeface="Tahoma"/>
                          <a:cs typeface="Tahoma"/>
                        </a:rPr>
                        <a:t>SCL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11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445"/>
                        </a:spcBef>
                      </a:pPr>
                      <a:r>
                        <a:rPr sz="1650" spc="75" dirty="0">
                          <a:latin typeface="Tahoma"/>
                          <a:cs typeface="Tahoma"/>
                        </a:rPr>
                        <a:t>GYE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5651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44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5651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PUJ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4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700" b="1" spc="-35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BOG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EZE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6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65" dirty="0">
                          <a:latin typeface="Tahoma"/>
                          <a:cs typeface="Tahoma"/>
                        </a:rPr>
                        <a:t>PTY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194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50" b="1" spc="-15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(35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40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85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2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2725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130" dirty="0">
                          <a:latin typeface="Tahoma"/>
                          <a:cs typeface="Tahoma"/>
                        </a:rPr>
                        <a:t>AUA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22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650" b="1" spc="-50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destinati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700" spc="75" dirty="0">
                          <a:solidFill>
                            <a:srgbClr val="151515"/>
                          </a:solidFill>
                          <a:latin typeface="Tahoma"/>
                          <a:cs typeface="Tahoma"/>
                        </a:rPr>
                        <a:t>436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8191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2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22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3995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75" dirty="0">
                          <a:latin typeface="Tahoma"/>
                          <a:cs typeface="Tahoma"/>
                        </a:rPr>
                        <a:t>SDQ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91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650" b="1" spc="-114" dirty="0">
                          <a:solidFill>
                            <a:srgbClr val="151515"/>
                          </a:solidFill>
                          <a:latin typeface="Arial"/>
                          <a:cs typeface="Arial"/>
                        </a:rPr>
                        <a:t>ons)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77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64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100" dirty="0">
                          <a:latin typeface="Tahoma"/>
                          <a:cs typeface="Tahoma"/>
                        </a:rPr>
                        <a:t>CUR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125" dirty="0">
                          <a:latin typeface="Tahoma"/>
                          <a:cs typeface="Tahoma"/>
                        </a:rPr>
                        <a:t>BCN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GIG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IAD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LAX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64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65" dirty="0">
                          <a:latin typeface="Tahoma"/>
                          <a:cs typeface="Tahoma"/>
                        </a:rPr>
                        <a:t>LHR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VVI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70" dirty="0">
                          <a:latin typeface="Tahoma"/>
                          <a:cs typeface="Tahoma"/>
                        </a:rPr>
                        <a:t>LPB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180" dirty="0">
                          <a:latin typeface="Tahoma"/>
                          <a:cs typeface="Tahoma"/>
                        </a:rPr>
                        <a:t>MCO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YYZ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648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40" dirty="0">
                          <a:latin typeface="Tahoma"/>
                          <a:cs typeface="Tahoma"/>
                        </a:rPr>
                        <a:t>SJU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64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648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spc="170" dirty="0">
                          <a:latin typeface="Tahoma"/>
                          <a:cs typeface="Tahoma"/>
                        </a:rPr>
                        <a:t>MVD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2647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95"/>
                        </a:lnSpc>
                        <a:spcBef>
                          <a:spcPts val="85"/>
                        </a:spcBef>
                      </a:pPr>
                      <a:r>
                        <a:rPr sz="1650" spc="70" dirty="0">
                          <a:latin typeface="Tahoma"/>
                          <a:cs typeface="Tahoma"/>
                        </a:rPr>
                        <a:t>ASU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95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2647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0" marB="0" vert="vert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95"/>
                        </a:lnSpc>
                        <a:spcBef>
                          <a:spcPts val="85"/>
                        </a:spcBef>
                      </a:pPr>
                      <a:r>
                        <a:rPr sz="1650" spc="45" dirty="0">
                          <a:latin typeface="Tahoma"/>
                          <a:cs typeface="Tahoma"/>
                        </a:rPr>
                        <a:t>FLL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95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  <p:grpSp>
        <p:nvGrpSpPr>
          <p:cNvPr id="120" name="object 120"/>
          <p:cNvGrpSpPr/>
          <p:nvPr/>
        </p:nvGrpSpPr>
        <p:grpSpPr>
          <a:xfrm>
            <a:off x="9680123" y="5979922"/>
            <a:ext cx="5864225" cy="4426585"/>
            <a:chOff x="9680123" y="5979922"/>
            <a:chExt cx="5864225" cy="4426585"/>
          </a:xfrm>
        </p:grpSpPr>
        <p:sp>
          <p:nvSpPr>
            <p:cNvPr id="121" name="object 121"/>
            <p:cNvSpPr/>
            <p:nvPr/>
          </p:nvSpPr>
          <p:spPr>
            <a:xfrm>
              <a:off x="13759887" y="5990393"/>
              <a:ext cx="1774189" cy="4405630"/>
            </a:xfrm>
            <a:custGeom>
              <a:avLst/>
              <a:gdLst/>
              <a:ahLst/>
              <a:cxnLst/>
              <a:rect l="l" t="t" r="r" b="b"/>
              <a:pathLst>
                <a:path w="1774190" h="4405630">
                  <a:moveTo>
                    <a:pt x="207540" y="0"/>
                  </a:moveTo>
                  <a:lnTo>
                    <a:pt x="191685" y="36230"/>
                  </a:lnTo>
                  <a:lnTo>
                    <a:pt x="176477" y="73172"/>
                  </a:lnTo>
                  <a:lnTo>
                    <a:pt x="161915" y="110808"/>
                  </a:lnTo>
                  <a:lnTo>
                    <a:pt x="147997" y="149120"/>
                  </a:lnTo>
                  <a:lnTo>
                    <a:pt x="134719" y="188093"/>
                  </a:lnTo>
                  <a:lnTo>
                    <a:pt x="122080" y="227708"/>
                  </a:lnTo>
                  <a:lnTo>
                    <a:pt x="110078" y="267948"/>
                  </a:lnTo>
                  <a:lnTo>
                    <a:pt x="98710" y="308796"/>
                  </a:lnTo>
                  <a:lnTo>
                    <a:pt x="87974" y="350235"/>
                  </a:lnTo>
                  <a:lnTo>
                    <a:pt x="77867" y="392248"/>
                  </a:lnTo>
                  <a:lnTo>
                    <a:pt x="68389" y="434817"/>
                  </a:lnTo>
                  <a:lnTo>
                    <a:pt x="59535" y="477925"/>
                  </a:lnTo>
                  <a:lnTo>
                    <a:pt x="51305" y="521555"/>
                  </a:lnTo>
                  <a:lnTo>
                    <a:pt x="43696" y="565689"/>
                  </a:lnTo>
                  <a:lnTo>
                    <a:pt x="36705" y="610311"/>
                  </a:lnTo>
                  <a:lnTo>
                    <a:pt x="30331" y="655404"/>
                  </a:lnTo>
                  <a:lnTo>
                    <a:pt x="24571" y="700949"/>
                  </a:lnTo>
                  <a:lnTo>
                    <a:pt x="19423" y="746930"/>
                  </a:lnTo>
                  <a:lnTo>
                    <a:pt x="14884" y="793330"/>
                  </a:lnTo>
                  <a:lnTo>
                    <a:pt x="10953" y="840131"/>
                  </a:lnTo>
                  <a:lnTo>
                    <a:pt x="7628" y="887317"/>
                  </a:lnTo>
                  <a:lnTo>
                    <a:pt x="4905" y="934869"/>
                  </a:lnTo>
                  <a:lnTo>
                    <a:pt x="2783" y="982771"/>
                  </a:lnTo>
                  <a:lnTo>
                    <a:pt x="1260" y="1031006"/>
                  </a:lnTo>
                  <a:lnTo>
                    <a:pt x="332" y="1079556"/>
                  </a:lnTo>
                  <a:lnTo>
                    <a:pt x="0" y="1128403"/>
                  </a:lnTo>
                  <a:lnTo>
                    <a:pt x="258" y="1177532"/>
                  </a:lnTo>
                  <a:lnTo>
                    <a:pt x="1107" y="1226924"/>
                  </a:lnTo>
                  <a:lnTo>
                    <a:pt x="2543" y="1276563"/>
                  </a:lnTo>
                  <a:lnTo>
                    <a:pt x="4564" y="1326431"/>
                  </a:lnTo>
                  <a:lnTo>
                    <a:pt x="7168" y="1376511"/>
                  </a:lnTo>
                  <a:lnTo>
                    <a:pt x="10352" y="1426786"/>
                  </a:lnTo>
                  <a:lnTo>
                    <a:pt x="14115" y="1477238"/>
                  </a:lnTo>
                  <a:lnTo>
                    <a:pt x="18454" y="1527850"/>
                  </a:lnTo>
                  <a:lnTo>
                    <a:pt x="23368" y="1578606"/>
                  </a:lnTo>
                  <a:lnTo>
                    <a:pt x="28852" y="1629487"/>
                  </a:lnTo>
                  <a:lnTo>
                    <a:pt x="34907" y="1680477"/>
                  </a:lnTo>
                  <a:lnTo>
                    <a:pt x="41529" y="1731559"/>
                  </a:lnTo>
                  <a:lnTo>
                    <a:pt x="48715" y="1782715"/>
                  </a:lnTo>
                  <a:lnTo>
                    <a:pt x="56465" y="1833927"/>
                  </a:lnTo>
                  <a:lnTo>
                    <a:pt x="64775" y="1885180"/>
                  </a:lnTo>
                  <a:lnTo>
                    <a:pt x="73643" y="1936455"/>
                  </a:lnTo>
                  <a:lnTo>
                    <a:pt x="83068" y="1987735"/>
                  </a:lnTo>
                  <a:lnTo>
                    <a:pt x="93046" y="2039004"/>
                  </a:lnTo>
                  <a:lnTo>
                    <a:pt x="103576" y="2090243"/>
                  </a:lnTo>
                  <a:lnTo>
                    <a:pt x="114656" y="2141436"/>
                  </a:lnTo>
                  <a:lnTo>
                    <a:pt x="126282" y="2192565"/>
                  </a:lnTo>
                  <a:lnTo>
                    <a:pt x="138454" y="2243614"/>
                  </a:lnTo>
                  <a:lnTo>
                    <a:pt x="151168" y="2294565"/>
                  </a:lnTo>
                  <a:lnTo>
                    <a:pt x="164423" y="2345400"/>
                  </a:lnTo>
                  <a:lnTo>
                    <a:pt x="178216" y="2396103"/>
                  </a:lnTo>
                  <a:lnTo>
                    <a:pt x="192545" y="2446657"/>
                  </a:lnTo>
                  <a:lnTo>
                    <a:pt x="207407" y="2497043"/>
                  </a:lnTo>
                  <a:lnTo>
                    <a:pt x="222802" y="2547246"/>
                  </a:lnTo>
                  <a:lnTo>
                    <a:pt x="238725" y="2597247"/>
                  </a:lnTo>
                  <a:lnTo>
                    <a:pt x="255176" y="2647030"/>
                  </a:lnTo>
                  <a:lnTo>
                    <a:pt x="272151" y="2696577"/>
                  </a:lnTo>
                  <a:lnTo>
                    <a:pt x="289649" y="2745870"/>
                  </a:lnTo>
                  <a:lnTo>
                    <a:pt x="307668" y="2794894"/>
                  </a:lnTo>
                  <a:lnTo>
                    <a:pt x="326204" y="2843631"/>
                  </a:lnTo>
                  <a:lnTo>
                    <a:pt x="345257" y="2892062"/>
                  </a:lnTo>
                  <a:lnTo>
                    <a:pt x="364823" y="2940172"/>
                  </a:lnTo>
                  <a:lnTo>
                    <a:pt x="384900" y="2987943"/>
                  </a:lnTo>
                  <a:lnTo>
                    <a:pt x="405487" y="3035358"/>
                  </a:lnTo>
                  <a:lnTo>
                    <a:pt x="426580" y="3082399"/>
                  </a:lnTo>
                  <a:lnTo>
                    <a:pt x="448179" y="3129049"/>
                  </a:lnTo>
                  <a:lnTo>
                    <a:pt x="470280" y="3175291"/>
                  </a:lnTo>
                  <a:lnTo>
                    <a:pt x="492881" y="3221109"/>
                  </a:lnTo>
                  <a:lnTo>
                    <a:pt x="515980" y="3266484"/>
                  </a:lnTo>
                  <a:lnTo>
                    <a:pt x="539575" y="3311399"/>
                  </a:lnTo>
                  <a:lnTo>
                    <a:pt x="563663" y="3355837"/>
                  </a:lnTo>
                  <a:lnTo>
                    <a:pt x="588243" y="3399782"/>
                  </a:lnTo>
                  <a:lnTo>
                    <a:pt x="613312" y="3443215"/>
                  </a:lnTo>
                  <a:lnTo>
                    <a:pt x="638868" y="3486119"/>
                  </a:lnTo>
                  <a:lnTo>
                    <a:pt x="664908" y="3528478"/>
                  </a:lnTo>
                  <a:lnTo>
                    <a:pt x="698311" y="3580884"/>
                  </a:lnTo>
                  <a:lnTo>
                    <a:pt x="732161" y="3631851"/>
                  </a:lnTo>
                  <a:lnTo>
                    <a:pt x="766437" y="3681362"/>
                  </a:lnTo>
                  <a:lnTo>
                    <a:pt x="801117" y="3729400"/>
                  </a:lnTo>
                  <a:lnTo>
                    <a:pt x="836180" y="3775949"/>
                  </a:lnTo>
                  <a:lnTo>
                    <a:pt x="871604" y="3820992"/>
                  </a:lnTo>
                  <a:lnTo>
                    <a:pt x="907367" y="3864510"/>
                  </a:lnTo>
                  <a:lnTo>
                    <a:pt x="943449" y="3906487"/>
                  </a:lnTo>
                  <a:lnTo>
                    <a:pt x="979826" y="3946907"/>
                  </a:lnTo>
                  <a:lnTo>
                    <a:pt x="1016478" y="3985751"/>
                  </a:lnTo>
                  <a:lnTo>
                    <a:pt x="1053382" y="4023004"/>
                  </a:lnTo>
                  <a:lnTo>
                    <a:pt x="1090518" y="4058647"/>
                  </a:lnTo>
                  <a:lnTo>
                    <a:pt x="1127864" y="4092663"/>
                  </a:lnTo>
                  <a:lnTo>
                    <a:pt x="1165398" y="4125037"/>
                  </a:lnTo>
                  <a:lnTo>
                    <a:pt x="1203098" y="4155750"/>
                  </a:lnTo>
                  <a:lnTo>
                    <a:pt x="1240944" y="4184785"/>
                  </a:lnTo>
                  <a:lnTo>
                    <a:pt x="1278912" y="4212126"/>
                  </a:lnTo>
                  <a:lnTo>
                    <a:pt x="1316982" y="4237756"/>
                  </a:lnTo>
                  <a:lnTo>
                    <a:pt x="1355132" y="4261656"/>
                  </a:lnTo>
                  <a:lnTo>
                    <a:pt x="1393340" y="4283811"/>
                  </a:lnTo>
                  <a:lnTo>
                    <a:pt x="1431585" y="4304203"/>
                  </a:lnTo>
                  <a:lnTo>
                    <a:pt x="1469846" y="4322815"/>
                  </a:lnTo>
                  <a:lnTo>
                    <a:pt x="1508100" y="4339630"/>
                  </a:lnTo>
                  <a:lnTo>
                    <a:pt x="1546325" y="4354630"/>
                  </a:lnTo>
                  <a:lnTo>
                    <a:pt x="1584501" y="4367800"/>
                  </a:lnTo>
                  <a:lnTo>
                    <a:pt x="1622606" y="4379121"/>
                  </a:lnTo>
                  <a:lnTo>
                    <a:pt x="1660618" y="4388577"/>
                  </a:lnTo>
                  <a:lnTo>
                    <a:pt x="1698515" y="4396151"/>
                  </a:lnTo>
                  <a:lnTo>
                    <a:pt x="1736276" y="4401825"/>
                  </a:lnTo>
                  <a:lnTo>
                    <a:pt x="1773879" y="4405583"/>
                  </a:lnTo>
                </a:path>
              </a:pathLst>
            </a:custGeom>
            <a:ln w="20941">
              <a:solidFill>
                <a:srgbClr val="FF6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680123" y="7829290"/>
              <a:ext cx="1911145" cy="1531681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9891845" y="7082297"/>
              <a:ext cx="2444115" cy="1241425"/>
            </a:xfrm>
            <a:custGeom>
              <a:avLst/>
              <a:gdLst/>
              <a:ahLst/>
              <a:cxnLst/>
              <a:rect l="l" t="t" r="r" b="b"/>
              <a:pathLst>
                <a:path w="2444115" h="1241425">
                  <a:moveTo>
                    <a:pt x="2371446" y="1175566"/>
                  </a:moveTo>
                  <a:lnTo>
                    <a:pt x="95285" y="1175566"/>
                  </a:lnTo>
                  <a:lnTo>
                    <a:pt x="34030" y="1235983"/>
                  </a:lnTo>
                  <a:lnTo>
                    <a:pt x="23140" y="1240904"/>
                  </a:lnTo>
                  <a:lnTo>
                    <a:pt x="12041" y="1239229"/>
                  </a:lnTo>
                  <a:lnTo>
                    <a:pt x="3455" y="1232004"/>
                  </a:lnTo>
                  <a:lnTo>
                    <a:pt x="0" y="1220486"/>
                  </a:lnTo>
                  <a:lnTo>
                    <a:pt x="0" y="72249"/>
                  </a:lnTo>
                  <a:lnTo>
                    <a:pt x="5654" y="44082"/>
                  </a:lnTo>
                  <a:lnTo>
                    <a:pt x="21151" y="21151"/>
                  </a:lnTo>
                  <a:lnTo>
                    <a:pt x="44082" y="5654"/>
                  </a:lnTo>
                  <a:lnTo>
                    <a:pt x="72249" y="0"/>
                  </a:lnTo>
                  <a:lnTo>
                    <a:pt x="2371446" y="0"/>
                  </a:lnTo>
                  <a:lnTo>
                    <a:pt x="2399612" y="5654"/>
                  </a:lnTo>
                  <a:lnTo>
                    <a:pt x="2422544" y="21151"/>
                  </a:lnTo>
                  <a:lnTo>
                    <a:pt x="2438040" y="44082"/>
                  </a:lnTo>
                  <a:lnTo>
                    <a:pt x="2443695" y="72249"/>
                  </a:lnTo>
                  <a:lnTo>
                    <a:pt x="2443695" y="1103421"/>
                  </a:lnTo>
                  <a:lnTo>
                    <a:pt x="2438040" y="1131483"/>
                  </a:lnTo>
                  <a:lnTo>
                    <a:pt x="2422544" y="1154415"/>
                  </a:lnTo>
                  <a:lnTo>
                    <a:pt x="2399612" y="1169912"/>
                  </a:lnTo>
                  <a:lnTo>
                    <a:pt x="2371446" y="1175566"/>
                  </a:lnTo>
                  <a:close/>
                </a:path>
              </a:pathLst>
            </a:custGeom>
            <a:ln w="21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527741" y="7207319"/>
              <a:ext cx="1313467" cy="25884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88269" y="7438516"/>
              <a:ext cx="1594192" cy="258840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341779" y="7668457"/>
              <a:ext cx="1687697" cy="258840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835586" y="7898398"/>
              <a:ext cx="654817" cy="2588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9372" y="1657328"/>
            <a:ext cx="11137671" cy="92893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357" y="240725"/>
            <a:ext cx="9593634" cy="8921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21566" y="1178216"/>
            <a:ext cx="10400665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600" b="1" spc="-200" dirty="0">
                <a:latin typeface="Arial"/>
                <a:cs typeface="Arial"/>
              </a:rPr>
              <a:t>July</a:t>
            </a:r>
            <a:r>
              <a:rPr sz="3600" b="1" spc="-130" dirty="0">
                <a:latin typeface="Arial"/>
                <a:cs typeface="Arial"/>
              </a:rPr>
              <a:t> </a:t>
            </a:r>
            <a:r>
              <a:rPr sz="3600" spc="45" dirty="0"/>
              <a:t>Frequencies</a:t>
            </a:r>
            <a:r>
              <a:rPr sz="3600" spc="-450" dirty="0"/>
              <a:t> </a:t>
            </a:r>
            <a:r>
              <a:rPr sz="3600" spc="-50" dirty="0"/>
              <a:t>-</a:t>
            </a:r>
            <a:r>
              <a:rPr sz="3600" spc="-430" dirty="0"/>
              <a:t> </a:t>
            </a:r>
            <a:r>
              <a:rPr sz="3600" spc="100" dirty="0"/>
              <a:t>Central</a:t>
            </a:r>
            <a:r>
              <a:rPr sz="3600" spc="-445" dirty="0"/>
              <a:t> </a:t>
            </a:r>
            <a:r>
              <a:rPr sz="3600" spc="75" dirty="0"/>
              <a:t>America</a:t>
            </a:r>
            <a:r>
              <a:rPr sz="3600" spc="-450" dirty="0"/>
              <a:t> </a:t>
            </a:r>
            <a:r>
              <a:rPr sz="3600" spc="-25" dirty="0"/>
              <a:t>/</a:t>
            </a:r>
            <a:r>
              <a:rPr sz="3600" spc="-425" dirty="0"/>
              <a:t> </a:t>
            </a:r>
            <a:r>
              <a:rPr sz="3600" spc="140" dirty="0"/>
              <a:t>North</a:t>
            </a:r>
            <a:r>
              <a:rPr sz="3600" spc="-425" dirty="0"/>
              <a:t> </a:t>
            </a:r>
            <a:r>
              <a:rPr sz="3600" spc="75" dirty="0"/>
              <a:t>America</a:t>
            </a:r>
            <a:endParaRPr sz="36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4547" y="2006221"/>
          <a:ext cx="4855845" cy="8469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6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4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0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5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6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5999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780"/>
                        </a:spcBef>
                      </a:pPr>
                      <a:r>
                        <a:rPr sz="16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Region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260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80"/>
                        </a:spcBef>
                      </a:pPr>
                      <a:r>
                        <a:rPr sz="16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260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51155" marR="38735" indent="-30543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6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nati  </a:t>
                      </a:r>
                      <a:r>
                        <a:rPr sz="16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19075" marR="213995" indent="9398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 </a:t>
                      </a:r>
                      <a:r>
                        <a:rPr sz="16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16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ek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12090" marR="201930" indent="-12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  Fr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q.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36">
                <a:tc rowSpan="17">
                  <a:txBody>
                    <a:bodyPr/>
                    <a:lstStyle/>
                    <a:p>
                      <a:pPr marL="1125220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23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2300" b="1" spc="-2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ntral</a:t>
                      </a:r>
                      <a:r>
                        <a:rPr sz="23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5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2300" b="1" spc="-2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rica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1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268605">
                        <a:lnSpc>
                          <a:spcPct val="100000"/>
                        </a:lnSpc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151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LAX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75" dirty="0">
                          <a:latin typeface="Tahoma"/>
                          <a:cs typeface="Tahoma"/>
                        </a:rPr>
                        <a:t>XPL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20" dirty="0">
                          <a:latin typeface="Tahoma"/>
                          <a:cs typeface="Tahoma"/>
                        </a:rPr>
                        <a:t>FRS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60" dirty="0">
                          <a:latin typeface="Tahoma"/>
                          <a:cs typeface="Tahoma"/>
                        </a:rPr>
                        <a:t>SAP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IAD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160" dirty="0">
                          <a:latin typeface="Tahoma"/>
                          <a:cs typeface="Tahoma"/>
                        </a:rPr>
                        <a:t>MGA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60" dirty="0">
                          <a:latin typeface="Tahoma"/>
                          <a:cs typeface="Tahoma"/>
                        </a:rPr>
                        <a:t>SAP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60" dirty="0">
                          <a:latin typeface="Tahoma"/>
                          <a:cs typeface="Tahoma"/>
                        </a:rPr>
                        <a:t>SFO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YYZ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75" dirty="0">
                          <a:latin typeface="Tahoma"/>
                          <a:cs typeface="Tahoma"/>
                        </a:rPr>
                        <a:t>XPL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165" dirty="0">
                          <a:latin typeface="Tahoma"/>
                          <a:cs typeface="Tahoma"/>
                        </a:rPr>
                        <a:t>MAD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536">
                <a:tc rowSpan="13">
                  <a:txBody>
                    <a:bodyPr/>
                    <a:lstStyle/>
                    <a:p>
                      <a:pPr marL="698500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2300" b="1" spc="-5" dirty="0">
                          <a:latin typeface="Arial"/>
                          <a:cs typeface="Arial"/>
                        </a:rPr>
                        <a:t>North</a:t>
                      </a:r>
                      <a:r>
                        <a:rPr sz="230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90" dirty="0">
                          <a:latin typeface="Arial"/>
                          <a:cs typeface="Arial"/>
                        </a:rPr>
                        <a:t>America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130" dirty="0">
                          <a:latin typeface="Tahoma"/>
                          <a:cs typeface="Tahoma"/>
                        </a:rPr>
                        <a:t>DFW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1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268605">
                        <a:lnSpc>
                          <a:spcPct val="100000"/>
                        </a:lnSpc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124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IAD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IAD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IAH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LAX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40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125" dirty="0">
                          <a:latin typeface="Tahoma"/>
                          <a:cs typeface="Tahoma"/>
                        </a:rPr>
                        <a:t>MEX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125" dirty="0">
                          <a:latin typeface="Tahoma"/>
                          <a:cs typeface="Tahoma"/>
                        </a:rPr>
                        <a:t>MEX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160" dirty="0">
                          <a:latin typeface="Tahoma"/>
                          <a:cs typeface="Tahoma"/>
                        </a:rPr>
                        <a:t>MGA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95" dirty="0">
                          <a:latin typeface="Tahoma"/>
                          <a:cs typeface="Tahoma"/>
                        </a:rPr>
                        <a:t>ONT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65" dirty="0">
                          <a:latin typeface="Tahoma"/>
                          <a:cs typeface="Tahoma"/>
                        </a:rPr>
                        <a:t>BOS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580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180" dirty="0">
                          <a:latin typeface="Tahoma"/>
                          <a:cs typeface="Tahoma"/>
                        </a:rPr>
                        <a:t>MCO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12312707" y="10166594"/>
            <a:ext cx="2395855" cy="545465"/>
            <a:chOff x="12312707" y="10166594"/>
            <a:chExt cx="2395855" cy="545465"/>
          </a:xfrm>
        </p:grpSpPr>
        <p:sp>
          <p:nvSpPr>
            <p:cNvPr id="7" name="object 7"/>
            <p:cNvSpPr/>
            <p:nvPr/>
          </p:nvSpPr>
          <p:spPr>
            <a:xfrm>
              <a:off x="12323184" y="10177072"/>
              <a:ext cx="2374900" cy="524510"/>
            </a:xfrm>
            <a:custGeom>
              <a:avLst/>
              <a:gdLst/>
              <a:ahLst/>
              <a:cxnLst/>
              <a:rect l="l" t="t" r="r" b="b"/>
              <a:pathLst>
                <a:path w="2374900" h="524509">
                  <a:moveTo>
                    <a:pt x="2287469" y="0"/>
                  </a:moveTo>
                  <a:lnTo>
                    <a:pt x="87327" y="0"/>
                  </a:lnTo>
                  <a:lnTo>
                    <a:pt x="53318" y="6856"/>
                  </a:lnTo>
                  <a:lnTo>
                    <a:pt x="25562" y="25562"/>
                  </a:lnTo>
                  <a:lnTo>
                    <a:pt x="6856" y="53318"/>
                  </a:lnTo>
                  <a:lnTo>
                    <a:pt x="0" y="87327"/>
                  </a:lnTo>
                  <a:lnTo>
                    <a:pt x="0" y="436635"/>
                  </a:lnTo>
                  <a:lnTo>
                    <a:pt x="6856" y="470627"/>
                  </a:lnTo>
                  <a:lnTo>
                    <a:pt x="25562" y="498385"/>
                  </a:lnTo>
                  <a:lnTo>
                    <a:pt x="53318" y="517100"/>
                  </a:lnTo>
                  <a:lnTo>
                    <a:pt x="87327" y="523963"/>
                  </a:lnTo>
                  <a:lnTo>
                    <a:pt x="2287469" y="523963"/>
                  </a:lnTo>
                  <a:lnTo>
                    <a:pt x="2321478" y="517100"/>
                  </a:lnTo>
                  <a:lnTo>
                    <a:pt x="2349234" y="498385"/>
                  </a:lnTo>
                  <a:lnTo>
                    <a:pt x="2367940" y="470627"/>
                  </a:lnTo>
                  <a:lnTo>
                    <a:pt x="2374796" y="436635"/>
                  </a:lnTo>
                  <a:lnTo>
                    <a:pt x="2374796" y="87327"/>
                  </a:lnTo>
                  <a:lnTo>
                    <a:pt x="2367940" y="53318"/>
                  </a:lnTo>
                  <a:lnTo>
                    <a:pt x="2349234" y="25562"/>
                  </a:lnTo>
                  <a:lnTo>
                    <a:pt x="2321478" y="6856"/>
                  </a:lnTo>
                  <a:lnTo>
                    <a:pt x="22874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323184" y="10177072"/>
              <a:ext cx="2374900" cy="524510"/>
            </a:xfrm>
            <a:custGeom>
              <a:avLst/>
              <a:gdLst/>
              <a:ahLst/>
              <a:cxnLst/>
              <a:rect l="l" t="t" r="r" b="b"/>
              <a:pathLst>
                <a:path w="2374900" h="524509">
                  <a:moveTo>
                    <a:pt x="0" y="87327"/>
                  </a:moveTo>
                  <a:lnTo>
                    <a:pt x="6856" y="53318"/>
                  </a:lnTo>
                  <a:lnTo>
                    <a:pt x="25562" y="25562"/>
                  </a:lnTo>
                  <a:lnTo>
                    <a:pt x="53318" y="6856"/>
                  </a:lnTo>
                  <a:lnTo>
                    <a:pt x="87327" y="0"/>
                  </a:lnTo>
                  <a:lnTo>
                    <a:pt x="2287469" y="0"/>
                  </a:lnTo>
                  <a:lnTo>
                    <a:pt x="2321478" y="6856"/>
                  </a:lnTo>
                  <a:lnTo>
                    <a:pt x="2349234" y="25562"/>
                  </a:lnTo>
                  <a:lnTo>
                    <a:pt x="2367940" y="53318"/>
                  </a:lnTo>
                  <a:lnTo>
                    <a:pt x="2374796" y="87327"/>
                  </a:lnTo>
                  <a:lnTo>
                    <a:pt x="2374796" y="436635"/>
                  </a:lnTo>
                  <a:lnTo>
                    <a:pt x="2367940" y="470627"/>
                  </a:lnTo>
                  <a:lnTo>
                    <a:pt x="2349234" y="498385"/>
                  </a:lnTo>
                  <a:lnTo>
                    <a:pt x="2321478" y="517100"/>
                  </a:lnTo>
                  <a:lnTo>
                    <a:pt x="2287469" y="523963"/>
                  </a:lnTo>
                  <a:lnTo>
                    <a:pt x="87327" y="523963"/>
                  </a:lnTo>
                  <a:lnTo>
                    <a:pt x="53318" y="517100"/>
                  </a:lnTo>
                  <a:lnTo>
                    <a:pt x="25562" y="498385"/>
                  </a:lnTo>
                  <a:lnTo>
                    <a:pt x="6856" y="470627"/>
                  </a:lnTo>
                  <a:lnTo>
                    <a:pt x="0" y="436635"/>
                  </a:lnTo>
                  <a:lnTo>
                    <a:pt x="0" y="87327"/>
                  </a:lnTo>
                  <a:close/>
                </a:path>
              </a:pathLst>
            </a:custGeom>
            <a:ln w="20941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2411424" y="10224558"/>
            <a:ext cx="1462405" cy="427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48920" indent="-236220">
              <a:lnSpc>
                <a:spcPct val="100000"/>
              </a:lnSpc>
              <a:spcBef>
                <a:spcPts val="114"/>
              </a:spcBef>
              <a:buChar char="•"/>
              <a:tabLst>
                <a:tab pos="248285" algn="l"/>
                <a:tab pos="248920" algn="l"/>
              </a:tabLst>
            </a:pP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Central</a:t>
            </a:r>
            <a:r>
              <a:rPr sz="1300" spc="-4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America</a:t>
            </a:r>
            <a:endParaRPr sz="1300">
              <a:latin typeface="Arial MT"/>
              <a:cs typeface="Arial MT"/>
            </a:endParaRPr>
          </a:p>
          <a:p>
            <a:pPr marL="248920" indent="-236220">
              <a:lnSpc>
                <a:spcPct val="100000"/>
              </a:lnSpc>
              <a:spcBef>
                <a:spcPts val="20"/>
              </a:spcBef>
              <a:buChar char="•"/>
              <a:tabLst>
                <a:tab pos="248285" algn="l"/>
                <a:tab pos="248920" algn="l"/>
              </a:tabLst>
            </a:pP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North</a:t>
            </a:r>
            <a:r>
              <a:rPr sz="1300" spc="-4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America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3927743" y="10337276"/>
            <a:ext cx="590550" cy="235585"/>
            <a:chOff x="13927743" y="10337276"/>
            <a:chExt cx="590550" cy="235585"/>
          </a:xfrm>
        </p:grpSpPr>
        <p:sp>
          <p:nvSpPr>
            <p:cNvPr id="11" name="object 11"/>
            <p:cNvSpPr/>
            <p:nvPr/>
          </p:nvSpPr>
          <p:spPr>
            <a:xfrm>
              <a:off x="13927743" y="10352983"/>
              <a:ext cx="590550" cy="0"/>
            </a:xfrm>
            <a:custGeom>
              <a:avLst/>
              <a:gdLst/>
              <a:ahLst/>
              <a:cxnLst/>
              <a:rect l="l" t="t" r="r" b="b"/>
              <a:pathLst>
                <a:path w="590550">
                  <a:moveTo>
                    <a:pt x="0" y="0"/>
                  </a:moveTo>
                  <a:lnTo>
                    <a:pt x="590139" y="0"/>
                  </a:lnTo>
                </a:path>
              </a:pathLst>
            </a:custGeom>
            <a:ln w="31412">
              <a:solidFill>
                <a:srgbClr val="FFD9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927743" y="10556537"/>
              <a:ext cx="590550" cy="0"/>
            </a:xfrm>
            <a:custGeom>
              <a:avLst/>
              <a:gdLst/>
              <a:ahLst/>
              <a:cxnLst/>
              <a:rect l="l" t="t" r="r" b="b"/>
              <a:pathLst>
                <a:path w="590550">
                  <a:moveTo>
                    <a:pt x="0" y="0"/>
                  </a:moveTo>
                  <a:lnTo>
                    <a:pt x="590139" y="0"/>
                  </a:lnTo>
                </a:path>
              </a:pathLst>
            </a:custGeom>
            <a:ln w="314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6298008" y="10942134"/>
            <a:ext cx="3242945" cy="2641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50" i="1" spc="40" dirty="0">
                <a:latin typeface="Trebuchet MS"/>
                <a:cs typeface="Trebuchet MS"/>
              </a:rPr>
              <a:t>S</a:t>
            </a:r>
            <a:r>
              <a:rPr sz="1550" i="1" spc="-25" dirty="0">
                <a:latin typeface="Trebuchet MS"/>
                <a:cs typeface="Trebuchet MS"/>
              </a:rPr>
              <a:t>o</a:t>
            </a:r>
            <a:r>
              <a:rPr sz="1550" i="1" spc="-35" dirty="0">
                <a:latin typeface="Trebuchet MS"/>
                <a:cs typeface="Trebuchet MS"/>
              </a:rPr>
              <a:t>ur</a:t>
            </a:r>
            <a:r>
              <a:rPr sz="1550" i="1" spc="-45" dirty="0">
                <a:latin typeface="Trebuchet MS"/>
                <a:cs typeface="Trebuchet MS"/>
              </a:rPr>
              <a:t>c</a:t>
            </a:r>
            <a:r>
              <a:rPr sz="1550" i="1" spc="-125" dirty="0">
                <a:latin typeface="Trebuchet MS"/>
                <a:cs typeface="Trebuchet MS"/>
              </a:rPr>
              <a:t>e:</a:t>
            </a:r>
            <a:r>
              <a:rPr sz="1550" i="1" spc="100" dirty="0">
                <a:latin typeface="Trebuchet MS"/>
                <a:cs typeface="Trebuchet MS"/>
              </a:rPr>
              <a:t> </a:t>
            </a:r>
            <a:r>
              <a:rPr sz="1550" i="1" spc="-5" dirty="0">
                <a:latin typeface="Trebuchet MS"/>
                <a:cs typeface="Trebuchet MS"/>
              </a:rPr>
              <a:t>R</a:t>
            </a:r>
            <a:r>
              <a:rPr sz="1550" i="1" dirty="0">
                <a:latin typeface="Trebuchet MS"/>
                <a:cs typeface="Trebuchet MS"/>
              </a:rPr>
              <a:t>e</a:t>
            </a:r>
            <a:r>
              <a:rPr sz="1550" i="1" spc="-40" dirty="0">
                <a:latin typeface="Trebuchet MS"/>
                <a:cs typeface="Trebuchet MS"/>
              </a:rPr>
              <a:t>por</a:t>
            </a:r>
            <a:r>
              <a:rPr sz="1550" i="1" spc="-100" dirty="0">
                <a:latin typeface="Trebuchet MS"/>
                <a:cs typeface="Trebuchet MS"/>
              </a:rPr>
              <a:t>t</a:t>
            </a:r>
            <a:r>
              <a:rPr sz="1550" i="1" spc="-190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June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-20" dirty="0">
                <a:latin typeface="Trebuchet MS"/>
                <a:cs typeface="Trebuchet MS"/>
              </a:rPr>
              <a:t>Netwo</a:t>
            </a:r>
            <a:r>
              <a:rPr sz="1550" i="1" spc="-25" dirty="0">
                <a:latin typeface="Trebuchet MS"/>
                <a:cs typeface="Trebuchet MS"/>
              </a:rPr>
              <a:t>r</a:t>
            </a:r>
            <a:r>
              <a:rPr sz="1550" i="1" spc="-5" dirty="0">
                <a:latin typeface="Trebuchet MS"/>
                <a:cs typeface="Trebuchet MS"/>
              </a:rPr>
              <a:t>k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65" dirty="0">
                <a:latin typeface="Trebuchet MS"/>
                <a:cs typeface="Trebuchet MS"/>
              </a:rPr>
              <a:t>P</a:t>
            </a:r>
            <a:r>
              <a:rPr sz="1550" i="1" spc="-70" dirty="0">
                <a:latin typeface="Trebuchet MS"/>
                <a:cs typeface="Trebuchet MS"/>
              </a:rPr>
              <a:t>l</a:t>
            </a:r>
            <a:r>
              <a:rPr sz="1550" i="1" spc="-120" dirty="0">
                <a:latin typeface="Trebuchet MS"/>
                <a:cs typeface="Trebuchet MS"/>
              </a:rPr>
              <a:t>a</a:t>
            </a:r>
            <a:r>
              <a:rPr sz="1550" i="1" spc="-25" dirty="0">
                <a:latin typeface="Trebuchet MS"/>
                <a:cs typeface="Trebuchet MS"/>
              </a:rPr>
              <a:t>n</a:t>
            </a:r>
            <a:r>
              <a:rPr sz="1550" i="1" spc="-35" dirty="0">
                <a:latin typeface="Trebuchet MS"/>
                <a:cs typeface="Trebuchet MS"/>
              </a:rPr>
              <a:t>n</a:t>
            </a:r>
            <a:r>
              <a:rPr sz="1550" i="1" spc="-45" dirty="0">
                <a:latin typeface="Trebuchet MS"/>
                <a:cs typeface="Trebuchet MS"/>
              </a:rPr>
              <a:t>i</a:t>
            </a:r>
            <a:r>
              <a:rPr sz="1550" i="1" spc="-85" dirty="0">
                <a:latin typeface="Trebuchet MS"/>
                <a:cs typeface="Trebuchet MS"/>
              </a:rPr>
              <a:t>n</a:t>
            </a:r>
            <a:r>
              <a:rPr sz="1550" i="1" spc="-20" dirty="0">
                <a:latin typeface="Trebuchet MS"/>
                <a:cs typeface="Trebuchet MS"/>
              </a:rPr>
              <a:t>g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10174" y="10243039"/>
            <a:ext cx="4813935" cy="0"/>
          </a:xfrm>
          <a:custGeom>
            <a:avLst/>
            <a:gdLst/>
            <a:ahLst/>
            <a:cxnLst/>
            <a:rect l="l" t="t" r="r" b="b"/>
            <a:pathLst>
              <a:path w="4813934">
                <a:moveTo>
                  <a:pt x="0" y="0"/>
                </a:moveTo>
                <a:lnTo>
                  <a:pt x="4813675" y="0"/>
                </a:lnTo>
              </a:path>
            </a:pathLst>
          </a:custGeom>
          <a:ln w="7853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6622887" y="8009492"/>
            <a:ext cx="4187190" cy="2154555"/>
            <a:chOff x="6622887" y="8009492"/>
            <a:chExt cx="4187190" cy="2154555"/>
          </a:xfrm>
        </p:grpSpPr>
        <p:sp>
          <p:nvSpPr>
            <p:cNvPr id="16" name="object 16"/>
            <p:cNvSpPr/>
            <p:nvPr/>
          </p:nvSpPr>
          <p:spPr>
            <a:xfrm>
              <a:off x="6653828" y="8375032"/>
              <a:ext cx="4126865" cy="1777364"/>
            </a:xfrm>
            <a:custGeom>
              <a:avLst/>
              <a:gdLst/>
              <a:ahLst/>
              <a:cxnLst/>
              <a:rect l="l" t="t" r="r" b="b"/>
              <a:pathLst>
                <a:path w="4126865" h="1777365">
                  <a:moveTo>
                    <a:pt x="0" y="0"/>
                  </a:moveTo>
                  <a:lnTo>
                    <a:pt x="20837" y="46618"/>
                  </a:lnTo>
                  <a:lnTo>
                    <a:pt x="41675" y="94796"/>
                  </a:lnTo>
                  <a:lnTo>
                    <a:pt x="62513" y="144377"/>
                  </a:lnTo>
                  <a:lnTo>
                    <a:pt x="83352" y="195207"/>
                  </a:lnTo>
                  <a:lnTo>
                    <a:pt x="104191" y="247128"/>
                  </a:lnTo>
                  <a:lnTo>
                    <a:pt x="125031" y="299985"/>
                  </a:lnTo>
                  <a:lnTo>
                    <a:pt x="145871" y="353621"/>
                  </a:lnTo>
                  <a:lnTo>
                    <a:pt x="166711" y="407882"/>
                  </a:lnTo>
                  <a:lnTo>
                    <a:pt x="187552" y="462610"/>
                  </a:lnTo>
                  <a:lnTo>
                    <a:pt x="208393" y="517650"/>
                  </a:lnTo>
                  <a:lnTo>
                    <a:pt x="229234" y="572846"/>
                  </a:lnTo>
                  <a:lnTo>
                    <a:pt x="250076" y="628042"/>
                  </a:lnTo>
                  <a:lnTo>
                    <a:pt x="270917" y="683081"/>
                  </a:lnTo>
                  <a:lnTo>
                    <a:pt x="291759" y="737809"/>
                  </a:lnTo>
                  <a:lnTo>
                    <a:pt x="312601" y="792068"/>
                  </a:lnTo>
                  <a:lnTo>
                    <a:pt x="333442" y="845703"/>
                  </a:lnTo>
                  <a:lnTo>
                    <a:pt x="354284" y="898557"/>
                  </a:lnTo>
                  <a:lnTo>
                    <a:pt x="375126" y="950476"/>
                  </a:lnTo>
                  <a:lnTo>
                    <a:pt x="395968" y="1001303"/>
                  </a:lnTo>
                  <a:lnTo>
                    <a:pt x="416810" y="1050881"/>
                  </a:lnTo>
                  <a:lnTo>
                    <a:pt x="437651" y="1099055"/>
                  </a:lnTo>
                  <a:lnTo>
                    <a:pt x="458492" y="1145669"/>
                  </a:lnTo>
                  <a:lnTo>
                    <a:pt x="479334" y="1190568"/>
                  </a:lnTo>
                  <a:lnTo>
                    <a:pt x="500175" y="1233593"/>
                  </a:lnTo>
                  <a:lnTo>
                    <a:pt x="521015" y="1274591"/>
                  </a:lnTo>
                  <a:lnTo>
                    <a:pt x="541856" y="1313405"/>
                  </a:lnTo>
                  <a:lnTo>
                    <a:pt x="562696" y="1349879"/>
                  </a:lnTo>
                  <a:lnTo>
                    <a:pt x="583535" y="1383856"/>
                  </a:lnTo>
                  <a:lnTo>
                    <a:pt x="625214" y="1443699"/>
                  </a:lnTo>
                  <a:lnTo>
                    <a:pt x="666890" y="1491686"/>
                  </a:lnTo>
                  <a:lnTo>
                    <a:pt x="720472" y="1533740"/>
                  </a:lnTo>
                  <a:lnTo>
                    <a:pt x="785965" y="1554337"/>
                  </a:lnTo>
                  <a:lnTo>
                    <a:pt x="818713" y="1553505"/>
                  </a:lnTo>
                  <a:lnTo>
                    <a:pt x="884212" y="1533252"/>
                  </a:lnTo>
                  <a:lnTo>
                    <a:pt x="949713" y="1493109"/>
                  </a:lnTo>
                  <a:lnTo>
                    <a:pt x="982464" y="1467414"/>
                  </a:lnTo>
                  <a:lnTo>
                    <a:pt x="1015215" y="1438950"/>
                  </a:lnTo>
                  <a:lnTo>
                    <a:pt x="1047967" y="1408451"/>
                  </a:lnTo>
                  <a:lnTo>
                    <a:pt x="1080718" y="1376650"/>
                  </a:lnTo>
                  <a:lnTo>
                    <a:pt x="1113469" y="1344283"/>
                  </a:lnTo>
                  <a:lnTo>
                    <a:pt x="1146220" y="1312083"/>
                  </a:lnTo>
                  <a:lnTo>
                    <a:pt x="1178971" y="1280785"/>
                  </a:lnTo>
                  <a:lnTo>
                    <a:pt x="1211720" y="1251123"/>
                  </a:lnTo>
                  <a:lnTo>
                    <a:pt x="1244469" y="1223831"/>
                  </a:lnTo>
                  <a:lnTo>
                    <a:pt x="1277217" y="1199644"/>
                  </a:lnTo>
                  <a:lnTo>
                    <a:pt x="1309964" y="1179296"/>
                  </a:lnTo>
                  <a:lnTo>
                    <a:pt x="1375455" y="1153053"/>
                  </a:lnTo>
                  <a:lnTo>
                    <a:pt x="1424572" y="1142430"/>
                  </a:lnTo>
                  <a:lnTo>
                    <a:pt x="1473693" y="1133355"/>
                  </a:lnTo>
                  <a:lnTo>
                    <a:pt x="1522815" y="1125958"/>
                  </a:lnTo>
                  <a:lnTo>
                    <a:pt x="1571939" y="1120371"/>
                  </a:lnTo>
                  <a:lnTo>
                    <a:pt x="1621065" y="1116724"/>
                  </a:lnTo>
                  <a:lnTo>
                    <a:pt x="1670192" y="1115149"/>
                  </a:lnTo>
                  <a:lnTo>
                    <a:pt x="1719319" y="1115777"/>
                  </a:lnTo>
                  <a:lnTo>
                    <a:pt x="1768446" y="1118738"/>
                  </a:lnTo>
                  <a:lnTo>
                    <a:pt x="1817573" y="1124164"/>
                  </a:lnTo>
                  <a:lnTo>
                    <a:pt x="1866698" y="1132185"/>
                  </a:lnTo>
                  <a:lnTo>
                    <a:pt x="1915823" y="1142932"/>
                  </a:lnTo>
                  <a:lnTo>
                    <a:pt x="1964945" y="1156537"/>
                  </a:lnTo>
                  <a:lnTo>
                    <a:pt x="2014065" y="1173130"/>
                  </a:lnTo>
                  <a:lnTo>
                    <a:pt x="2063183" y="1192843"/>
                  </a:lnTo>
                  <a:lnTo>
                    <a:pt x="2120487" y="1227833"/>
                  </a:lnTo>
                  <a:lnTo>
                    <a:pt x="2177794" y="1280081"/>
                  </a:lnTo>
                  <a:lnTo>
                    <a:pt x="2206449" y="1311254"/>
                  </a:lnTo>
                  <a:lnTo>
                    <a:pt x="2235105" y="1345032"/>
                  </a:lnTo>
                  <a:lnTo>
                    <a:pt x="2263761" y="1380847"/>
                  </a:lnTo>
                  <a:lnTo>
                    <a:pt x="2292418" y="1418130"/>
                  </a:lnTo>
                  <a:lnTo>
                    <a:pt x="2321075" y="1456310"/>
                  </a:lnTo>
                  <a:lnTo>
                    <a:pt x="2349732" y="1494818"/>
                  </a:lnTo>
                  <a:lnTo>
                    <a:pt x="2378389" y="1533085"/>
                  </a:lnTo>
                  <a:lnTo>
                    <a:pt x="2407047" y="1570541"/>
                  </a:lnTo>
                  <a:lnTo>
                    <a:pt x="2435704" y="1606616"/>
                  </a:lnTo>
                  <a:lnTo>
                    <a:pt x="2464362" y="1640742"/>
                  </a:lnTo>
                  <a:lnTo>
                    <a:pt x="2493019" y="1672349"/>
                  </a:lnTo>
                  <a:lnTo>
                    <a:pt x="2521676" y="1700867"/>
                  </a:lnTo>
                  <a:lnTo>
                    <a:pt x="2578988" y="1746358"/>
                  </a:lnTo>
                  <a:lnTo>
                    <a:pt x="2636299" y="1772661"/>
                  </a:lnTo>
                  <a:lnTo>
                    <a:pt x="2664953" y="1777192"/>
                  </a:lnTo>
                  <a:lnTo>
                    <a:pt x="2693607" y="1775218"/>
                  </a:lnTo>
                  <a:lnTo>
                    <a:pt x="2750911" y="1749475"/>
                  </a:lnTo>
                  <a:lnTo>
                    <a:pt x="2790204" y="1711639"/>
                  </a:lnTo>
                  <a:lnTo>
                    <a:pt x="2829500" y="1656378"/>
                  </a:lnTo>
                  <a:lnTo>
                    <a:pt x="2849148" y="1622895"/>
                  </a:lnTo>
                  <a:lnTo>
                    <a:pt x="2868797" y="1585874"/>
                  </a:lnTo>
                  <a:lnTo>
                    <a:pt x="2888446" y="1545588"/>
                  </a:lnTo>
                  <a:lnTo>
                    <a:pt x="2908095" y="1502308"/>
                  </a:lnTo>
                  <a:lnTo>
                    <a:pt x="2927745" y="1456309"/>
                  </a:lnTo>
                  <a:lnTo>
                    <a:pt x="2947395" y="1407862"/>
                  </a:lnTo>
                  <a:lnTo>
                    <a:pt x="2967045" y="1357240"/>
                  </a:lnTo>
                  <a:lnTo>
                    <a:pt x="2986695" y="1304715"/>
                  </a:lnTo>
                  <a:lnTo>
                    <a:pt x="3006346" y="1250562"/>
                  </a:lnTo>
                  <a:lnTo>
                    <a:pt x="3025997" y="1195051"/>
                  </a:lnTo>
                  <a:lnTo>
                    <a:pt x="3045647" y="1138456"/>
                  </a:lnTo>
                  <a:lnTo>
                    <a:pt x="3065298" y="1081049"/>
                  </a:lnTo>
                  <a:lnTo>
                    <a:pt x="3084949" y="1023103"/>
                  </a:lnTo>
                  <a:lnTo>
                    <a:pt x="3104600" y="964891"/>
                  </a:lnTo>
                  <a:lnTo>
                    <a:pt x="3124251" y="906686"/>
                  </a:lnTo>
                  <a:lnTo>
                    <a:pt x="3143901" y="848759"/>
                  </a:lnTo>
                  <a:lnTo>
                    <a:pt x="3163552" y="791384"/>
                  </a:lnTo>
                  <a:lnTo>
                    <a:pt x="3183203" y="734833"/>
                  </a:lnTo>
                  <a:lnTo>
                    <a:pt x="3202853" y="679379"/>
                  </a:lnTo>
                  <a:lnTo>
                    <a:pt x="3222504" y="625295"/>
                  </a:lnTo>
                  <a:lnTo>
                    <a:pt x="3242154" y="572853"/>
                  </a:lnTo>
                  <a:lnTo>
                    <a:pt x="3261804" y="522326"/>
                  </a:lnTo>
                  <a:lnTo>
                    <a:pt x="3281453" y="473986"/>
                  </a:lnTo>
                  <a:lnTo>
                    <a:pt x="3301103" y="428106"/>
                  </a:lnTo>
                  <a:lnTo>
                    <a:pt x="3320752" y="384960"/>
                  </a:lnTo>
                  <a:lnTo>
                    <a:pt x="3340401" y="344818"/>
                  </a:lnTo>
                  <a:lnTo>
                    <a:pt x="3360049" y="307955"/>
                  </a:lnTo>
                  <a:lnTo>
                    <a:pt x="3379697" y="274643"/>
                  </a:lnTo>
                  <a:lnTo>
                    <a:pt x="3418992" y="219761"/>
                  </a:lnTo>
                  <a:lnTo>
                    <a:pt x="3473020" y="170303"/>
                  </a:lnTo>
                  <a:lnTo>
                    <a:pt x="3507403" y="150142"/>
                  </a:lnTo>
                  <a:lnTo>
                    <a:pt x="3576174" y="131960"/>
                  </a:lnTo>
                  <a:lnTo>
                    <a:pt x="3610560" y="132597"/>
                  </a:lnTo>
                  <a:lnTo>
                    <a:pt x="3679336" y="149971"/>
                  </a:lnTo>
                  <a:lnTo>
                    <a:pt x="3748113" y="184342"/>
                  </a:lnTo>
                  <a:lnTo>
                    <a:pt x="3782502" y="206224"/>
                  </a:lnTo>
                  <a:lnTo>
                    <a:pt x="3816891" y="230342"/>
                  </a:lnTo>
                  <a:lnTo>
                    <a:pt x="3851280" y="256026"/>
                  </a:lnTo>
                  <a:lnTo>
                    <a:pt x="3885668" y="282605"/>
                  </a:lnTo>
                  <a:lnTo>
                    <a:pt x="3920056" y="309408"/>
                  </a:lnTo>
                  <a:lnTo>
                    <a:pt x="3954444" y="335765"/>
                  </a:lnTo>
                  <a:lnTo>
                    <a:pt x="3988831" y="361004"/>
                  </a:lnTo>
                  <a:lnTo>
                    <a:pt x="4023216" y="384454"/>
                  </a:lnTo>
                  <a:lnTo>
                    <a:pt x="4057601" y="405446"/>
                  </a:lnTo>
                  <a:lnTo>
                    <a:pt x="4091984" y="423308"/>
                  </a:lnTo>
                  <a:lnTo>
                    <a:pt x="4126366" y="437368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626813" y="8348227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626813" y="8348227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315274" y="986011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15274" y="986011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002583" y="950201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002583" y="950201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689892" y="954096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689892" y="954096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378457" y="1009759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378457" y="1009759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065766" y="854706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065766" y="854706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753075" y="878580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753075" y="878580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653828" y="8021272"/>
              <a:ext cx="4126865" cy="1879600"/>
            </a:xfrm>
            <a:custGeom>
              <a:avLst/>
              <a:gdLst/>
              <a:ahLst/>
              <a:cxnLst/>
              <a:rect l="l" t="t" r="r" b="b"/>
              <a:pathLst>
                <a:path w="4126865" h="1879600">
                  <a:moveTo>
                    <a:pt x="0" y="1427235"/>
                  </a:moveTo>
                  <a:lnTo>
                    <a:pt x="40449" y="1454010"/>
                  </a:lnTo>
                  <a:lnTo>
                    <a:pt x="80900" y="1482597"/>
                  </a:lnTo>
                  <a:lnTo>
                    <a:pt x="121353" y="1512607"/>
                  </a:lnTo>
                  <a:lnTo>
                    <a:pt x="161808" y="1543652"/>
                  </a:lnTo>
                  <a:lnTo>
                    <a:pt x="202263" y="1575344"/>
                  </a:lnTo>
                  <a:lnTo>
                    <a:pt x="242720" y="1607293"/>
                  </a:lnTo>
                  <a:lnTo>
                    <a:pt x="283177" y="1639113"/>
                  </a:lnTo>
                  <a:lnTo>
                    <a:pt x="323635" y="1670414"/>
                  </a:lnTo>
                  <a:lnTo>
                    <a:pt x="364092" y="1700808"/>
                  </a:lnTo>
                  <a:lnTo>
                    <a:pt x="404550" y="1729906"/>
                  </a:lnTo>
                  <a:lnTo>
                    <a:pt x="445007" y="1757322"/>
                  </a:lnTo>
                  <a:lnTo>
                    <a:pt x="485463" y="1782665"/>
                  </a:lnTo>
                  <a:lnTo>
                    <a:pt x="525919" y="1805548"/>
                  </a:lnTo>
                  <a:lnTo>
                    <a:pt x="566373" y="1825582"/>
                  </a:lnTo>
                  <a:lnTo>
                    <a:pt x="606826" y="1842379"/>
                  </a:lnTo>
                  <a:lnTo>
                    <a:pt x="647278" y="1855551"/>
                  </a:lnTo>
                  <a:lnTo>
                    <a:pt x="687727" y="1864709"/>
                  </a:lnTo>
                  <a:lnTo>
                    <a:pt x="733570" y="1871664"/>
                  </a:lnTo>
                  <a:lnTo>
                    <a:pt x="779415" y="1876497"/>
                  </a:lnTo>
                  <a:lnTo>
                    <a:pt x="825263" y="1879030"/>
                  </a:lnTo>
                  <a:lnTo>
                    <a:pt x="871112" y="1879088"/>
                  </a:lnTo>
                  <a:lnTo>
                    <a:pt x="916962" y="1876494"/>
                  </a:lnTo>
                  <a:lnTo>
                    <a:pt x="962813" y="1871072"/>
                  </a:lnTo>
                  <a:lnTo>
                    <a:pt x="1008665" y="1862644"/>
                  </a:lnTo>
                  <a:lnTo>
                    <a:pt x="1054517" y="1851035"/>
                  </a:lnTo>
                  <a:lnTo>
                    <a:pt x="1100369" y="1836068"/>
                  </a:lnTo>
                  <a:lnTo>
                    <a:pt x="1146220" y="1817567"/>
                  </a:lnTo>
                  <a:lnTo>
                    <a:pt x="1192070" y="1795354"/>
                  </a:lnTo>
                  <a:lnTo>
                    <a:pt x="1237920" y="1769255"/>
                  </a:lnTo>
                  <a:lnTo>
                    <a:pt x="1283767" y="1739091"/>
                  </a:lnTo>
                  <a:lnTo>
                    <a:pt x="1329612" y="1704687"/>
                  </a:lnTo>
                  <a:lnTo>
                    <a:pt x="1375455" y="1665867"/>
                  </a:lnTo>
                  <a:lnTo>
                    <a:pt x="1402960" y="1639190"/>
                  </a:lnTo>
                  <a:lnTo>
                    <a:pt x="1430467" y="1608713"/>
                  </a:lnTo>
                  <a:lnTo>
                    <a:pt x="1457974" y="1574773"/>
                  </a:lnTo>
                  <a:lnTo>
                    <a:pt x="1485482" y="1537706"/>
                  </a:lnTo>
                  <a:lnTo>
                    <a:pt x="1512990" y="1497847"/>
                  </a:lnTo>
                  <a:lnTo>
                    <a:pt x="1540500" y="1455532"/>
                  </a:lnTo>
                  <a:lnTo>
                    <a:pt x="1568009" y="1411097"/>
                  </a:lnTo>
                  <a:lnTo>
                    <a:pt x="1595520" y="1364879"/>
                  </a:lnTo>
                  <a:lnTo>
                    <a:pt x="1623030" y="1317212"/>
                  </a:lnTo>
                  <a:lnTo>
                    <a:pt x="1650541" y="1268434"/>
                  </a:lnTo>
                  <a:lnTo>
                    <a:pt x="1678052" y="1218879"/>
                  </a:lnTo>
                  <a:lnTo>
                    <a:pt x="1705563" y="1168885"/>
                  </a:lnTo>
                  <a:lnTo>
                    <a:pt x="1733074" y="1118786"/>
                  </a:lnTo>
                  <a:lnTo>
                    <a:pt x="1760586" y="1068919"/>
                  </a:lnTo>
                  <a:lnTo>
                    <a:pt x="1788097" y="1019620"/>
                  </a:lnTo>
                  <a:lnTo>
                    <a:pt x="1815608" y="971225"/>
                  </a:lnTo>
                  <a:lnTo>
                    <a:pt x="1843118" y="924069"/>
                  </a:lnTo>
                  <a:lnTo>
                    <a:pt x="1870628" y="878489"/>
                  </a:lnTo>
                  <a:lnTo>
                    <a:pt x="1898138" y="834820"/>
                  </a:lnTo>
                  <a:lnTo>
                    <a:pt x="1925647" y="793399"/>
                  </a:lnTo>
                  <a:lnTo>
                    <a:pt x="1953156" y="754561"/>
                  </a:lnTo>
                  <a:lnTo>
                    <a:pt x="1980664" y="718643"/>
                  </a:lnTo>
                  <a:lnTo>
                    <a:pt x="2008171" y="685979"/>
                  </a:lnTo>
                  <a:lnTo>
                    <a:pt x="2035677" y="656907"/>
                  </a:lnTo>
                  <a:lnTo>
                    <a:pt x="2106160" y="599833"/>
                  </a:lnTo>
                  <a:lnTo>
                    <a:pt x="2149140" y="575518"/>
                  </a:lnTo>
                  <a:lnTo>
                    <a:pt x="2192122" y="557883"/>
                  </a:lnTo>
                  <a:lnTo>
                    <a:pt x="2235105" y="545997"/>
                  </a:lnTo>
                  <a:lnTo>
                    <a:pt x="2278089" y="538928"/>
                  </a:lnTo>
                  <a:lnTo>
                    <a:pt x="2321075" y="535744"/>
                  </a:lnTo>
                  <a:lnTo>
                    <a:pt x="2364060" y="535513"/>
                  </a:lnTo>
                  <a:lnTo>
                    <a:pt x="2407047" y="537302"/>
                  </a:lnTo>
                  <a:lnTo>
                    <a:pt x="2450033" y="540179"/>
                  </a:lnTo>
                  <a:lnTo>
                    <a:pt x="2493019" y="543213"/>
                  </a:lnTo>
                  <a:lnTo>
                    <a:pt x="2536004" y="545470"/>
                  </a:lnTo>
                  <a:lnTo>
                    <a:pt x="2578988" y="546020"/>
                  </a:lnTo>
                  <a:lnTo>
                    <a:pt x="2621972" y="543930"/>
                  </a:lnTo>
                  <a:lnTo>
                    <a:pt x="2664953" y="538268"/>
                  </a:lnTo>
                  <a:lnTo>
                    <a:pt x="2707933" y="528101"/>
                  </a:lnTo>
                  <a:lnTo>
                    <a:pt x="2750911" y="512499"/>
                  </a:lnTo>
                  <a:lnTo>
                    <a:pt x="2791360" y="492965"/>
                  </a:lnTo>
                  <a:lnTo>
                    <a:pt x="2831811" y="469814"/>
                  </a:lnTo>
                  <a:lnTo>
                    <a:pt x="2872264" y="443555"/>
                  </a:lnTo>
                  <a:lnTo>
                    <a:pt x="2912719" y="414697"/>
                  </a:lnTo>
                  <a:lnTo>
                    <a:pt x="2953174" y="383752"/>
                  </a:lnTo>
                  <a:lnTo>
                    <a:pt x="2993631" y="351230"/>
                  </a:lnTo>
                  <a:lnTo>
                    <a:pt x="3034088" y="317639"/>
                  </a:lnTo>
                  <a:lnTo>
                    <a:pt x="3074546" y="283491"/>
                  </a:lnTo>
                  <a:lnTo>
                    <a:pt x="3115003" y="249296"/>
                  </a:lnTo>
                  <a:lnTo>
                    <a:pt x="3155461" y="215563"/>
                  </a:lnTo>
                  <a:lnTo>
                    <a:pt x="3195918" y="182803"/>
                  </a:lnTo>
                  <a:lnTo>
                    <a:pt x="3236374" y="151526"/>
                  </a:lnTo>
                  <a:lnTo>
                    <a:pt x="3276830" y="122241"/>
                  </a:lnTo>
                  <a:lnTo>
                    <a:pt x="3317284" y="95460"/>
                  </a:lnTo>
                  <a:lnTo>
                    <a:pt x="3357737" y="71692"/>
                  </a:lnTo>
                  <a:lnTo>
                    <a:pt x="3398189" y="51447"/>
                  </a:lnTo>
                  <a:lnTo>
                    <a:pt x="3438638" y="35236"/>
                  </a:lnTo>
                  <a:lnTo>
                    <a:pt x="3487756" y="20532"/>
                  </a:lnTo>
                  <a:lnTo>
                    <a:pt x="3536876" y="10179"/>
                  </a:lnTo>
                  <a:lnTo>
                    <a:pt x="3585998" y="3654"/>
                  </a:lnTo>
                  <a:lnTo>
                    <a:pt x="3635123" y="435"/>
                  </a:lnTo>
                  <a:lnTo>
                    <a:pt x="3684248" y="0"/>
                  </a:lnTo>
                  <a:lnTo>
                    <a:pt x="3733375" y="1827"/>
                  </a:lnTo>
                  <a:lnTo>
                    <a:pt x="3782502" y="5394"/>
                  </a:lnTo>
                  <a:lnTo>
                    <a:pt x="3831629" y="10179"/>
                  </a:lnTo>
                  <a:lnTo>
                    <a:pt x="3880756" y="15660"/>
                  </a:lnTo>
                  <a:lnTo>
                    <a:pt x="3929882" y="21315"/>
                  </a:lnTo>
                  <a:lnTo>
                    <a:pt x="3979006" y="26622"/>
                  </a:lnTo>
                  <a:lnTo>
                    <a:pt x="4028128" y="31060"/>
                  </a:lnTo>
                  <a:lnTo>
                    <a:pt x="4077249" y="34105"/>
                  </a:lnTo>
                  <a:lnTo>
                    <a:pt x="4126366" y="35236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27965" y="942285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27965" y="942285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315274" y="986011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315274" y="986011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002583" y="9660333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002583" y="9660333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689892" y="862748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689892" y="862748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378457" y="8508117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9378457" y="8508117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065766" y="803064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065766" y="803064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0753075" y="803064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61"/>
                  </a:lnTo>
                  <a:lnTo>
                    <a:pt x="7735" y="7696"/>
                  </a:lnTo>
                  <a:lnTo>
                    <a:pt x="2076" y="16079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0753075" y="803064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079"/>
                  </a:lnTo>
                  <a:lnTo>
                    <a:pt x="7735" y="7696"/>
                  </a:lnTo>
                  <a:lnTo>
                    <a:pt x="16123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513593" y="8111136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267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888944" y="9264294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238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576776" y="9304084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237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264608" y="9860926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223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639959" y="8548609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256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513593" y="9507324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240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201425" y="9622190"/>
            <a:ext cx="281940" cy="525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229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229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88944" y="9746060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234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576776" y="8711955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260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264608" y="8592587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263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952127" y="8097398"/>
            <a:ext cx="281940" cy="41465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275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262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639959" y="8115429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275</a:t>
            </a:r>
            <a:endParaRPr sz="1150">
              <a:latin typeface="Tahoma"/>
              <a:cs typeface="Tahoma"/>
            </a:endParaRPr>
          </a:p>
        </p:txBody>
      </p:sp>
      <p:graphicFrame>
        <p:nvGraphicFramePr>
          <p:cNvPr id="58" name="object 58"/>
          <p:cNvGraphicFramePr>
            <a:graphicFrameLocks noGrp="1"/>
          </p:cNvGraphicFramePr>
          <p:nvPr/>
        </p:nvGraphicFramePr>
        <p:xfrm>
          <a:off x="602400" y="2014074"/>
          <a:ext cx="5545455" cy="8811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5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5999">
                <a:tc rowSpan="2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912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280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0805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30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60"/>
                        </a:lnSpc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270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123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260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12395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618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60"/>
                        </a:lnSpc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250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5161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240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3335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691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00"/>
                        </a:lnSpc>
                        <a:spcBef>
                          <a:spcPts val="114"/>
                        </a:spcBef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230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4604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5050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220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4351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56931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300" i="1" spc="-5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*As</a:t>
                      </a:r>
                      <a:r>
                        <a:rPr sz="1300" i="1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i="1" spc="1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300" i="1" spc="-5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i="1" spc="-7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June</a:t>
                      </a:r>
                      <a:r>
                        <a:rPr sz="1300" i="1" spc="-4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i="1" spc="3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2023</a:t>
                      </a:r>
                      <a:r>
                        <a:rPr sz="1300" i="1" spc="-4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i="1" spc="-2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Operation</a:t>
                      </a:r>
                      <a:r>
                        <a:rPr sz="1300" i="1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i="1" spc="-3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subject</a:t>
                      </a:r>
                      <a:r>
                        <a:rPr sz="1300" i="1" spc="-4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i="1" spc="3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300" i="1" spc="-6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change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17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59" name="object 59"/>
          <p:cNvSpPr txBox="1"/>
          <p:nvPr/>
        </p:nvSpPr>
        <p:spPr>
          <a:xfrm>
            <a:off x="6464380" y="10353476"/>
            <a:ext cx="448818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708025" algn="l"/>
                <a:tab pos="1353185" algn="l"/>
                <a:tab pos="2070735" algn="l"/>
                <a:tab pos="2730500" algn="l"/>
                <a:tab pos="3446145" algn="l"/>
                <a:tab pos="4156710" algn="l"/>
              </a:tabLst>
            </a:pPr>
            <a:r>
              <a:rPr sz="1450" spc="114" dirty="0">
                <a:solidFill>
                  <a:srgbClr val="959595"/>
                </a:solidFill>
                <a:latin typeface="Tahoma"/>
                <a:cs typeface="Tahoma"/>
              </a:rPr>
              <a:t>JAN	</a:t>
            </a:r>
            <a:r>
              <a:rPr sz="1450" spc="75" dirty="0">
                <a:solidFill>
                  <a:srgbClr val="959595"/>
                </a:solidFill>
                <a:latin typeface="Tahoma"/>
                <a:cs typeface="Tahoma"/>
              </a:rPr>
              <a:t>FEB	</a:t>
            </a:r>
            <a:r>
              <a:rPr sz="1450" spc="145" dirty="0">
                <a:solidFill>
                  <a:srgbClr val="959595"/>
                </a:solidFill>
                <a:latin typeface="Tahoma"/>
                <a:cs typeface="Tahoma"/>
              </a:rPr>
              <a:t>MAR	</a:t>
            </a:r>
            <a:r>
              <a:rPr sz="1450" spc="100" dirty="0">
                <a:solidFill>
                  <a:srgbClr val="959595"/>
                </a:solidFill>
                <a:latin typeface="Tahoma"/>
                <a:cs typeface="Tahoma"/>
              </a:rPr>
              <a:t>APR	</a:t>
            </a:r>
            <a:r>
              <a:rPr sz="1450" spc="160" dirty="0">
                <a:solidFill>
                  <a:srgbClr val="959595"/>
                </a:solidFill>
                <a:latin typeface="Tahoma"/>
                <a:cs typeface="Tahoma"/>
              </a:rPr>
              <a:t>MAY	</a:t>
            </a:r>
            <a:r>
              <a:rPr sz="1450" spc="110" dirty="0">
                <a:solidFill>
                  <a:srgbClr val="959595"/>
                </a:solidFill>
                <a:latin typeface="Tahoma"/>
                <a:cs typeface="Tahoma"/>
              </a:rPr>
              <a:t>JUN	</a:t>
            </a:r>
            <a:r>
              <a:rPr sz="1450" spc="75" dirty="0">
                <a:solidFill>
                  <a:srgbClr val="959595"/>
                </a:solidFill>
                <a:latin typeface="Tahoma"/>
                <a:cs typeface="Tahoma"/>
              </a:rPr>
              <a:t>JUL</a:t>
            </a:r>
            <a:endParaRPr sz="1450">
              <a:latin typeface="Tahoma"/>
              <a:cs typeface="Tahoma"/>
            </a:endParaRPr>
          </a:p>
        </p:txBody>
      </p:sp>
      <p:pic>
        <p:nvPicPr>
          <p:cNvPr id="60" name="object 6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04800" y="7313390"/>
            <a:ext cx="3106083" cy="350565"/>
          </a:xfrm>
          <a:prstGeom prst="rect">
            <a:avLst/>
          </a:prstGeom>
        </p:spPr>
      </p:pic>
      <p:grpSp>
        <p:nvGrpSpPr>
          <p:cNvPr id="61" name="object 61"/>
          <p:cNvGrpSpPr/>
          <p:nvPr/>
        </p:nvGrpSpPr>
        <p:grpSpPr>
          <a:xfrm>
            <a:off x="11287824" y="8983862"/>
            <a:ext cx="201295" cy="60960"/>
            <a:chOff x="11287824" y="8983862"/>
            <a:chExt cx="201295" cy="60960"/>
          </a:xfrm>
        </p:grpSpPr>
        <p:sp>
          <p:nvSpPr>
            <p:cNvPr id="62" name="object 62"/>
            <p:cNvSpPr/>
            <p:nvPr/>
          </p:nvSpPr>
          <p:spPr>
            <a:xfrm>
              <a:off x="11287824" y="9014803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1361329" y="898778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1361329" y="898778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11287824" y="9295476"/>
            <a:ext cx="201295" cy="60960"/>
            <a:chOff x="11287824" y="9295476"/>
            <a:chExt cx="201295" cy="60960"/>
          </a:xfrm>
        </p:grpSpPr>
        <p:sp>
          <p:nvSpPr>
            <p:cNvPr id="66" name="object 66"/>
            <p:cNvSpPr/>
            <p:nvPr/>
          </p:nvSpPr>
          <p:spPr>
            <a:xfrm>
              <a:off x="11287824" y="9326417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1361329" y="929940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1361329" y="929940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11497944" y="8804706"/>
            <a:ext cx="511809" cy="64897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650" spc="55" dirty="0">
                <a:solidFill>
                  <a:srgbClr val="959595"/>
                </a:solidFill>
                <a:latin typeface="Tahoma"/>
                <a:cs typeface="Tahoma"/>
              </a:rPr>
              <a:t>2</a:t>
            </a:r>
            <a:r>
              <a:rPr sz="1650" spc="45" dirty="0">
                <a:solidFill>
                  <a:srgbClr val="959595"/>
                </a:solidFill>
                <a:latin typeface="Tahoma"/>
                <a:cs typeface="Tahoma"/>
              </a:rPr>
              <a:t>0</a:t>
            </a:r>
            <a:r>
              <a:rPr sz="1650" spc="55" dirty="0">
                <a:solidFill>
                  <a:srgbClr val="959595"/>
                </a:solidFill>
                <a:latin typeface="Tahoma"/>
                <a:cs typeface="Tahoma"/>
              </a:rPr>
              <a:t>22</a:t>
            </a:r>
            <a:endParaRPr sz="1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650" spc="55" dirty="0">
                <a:solidFill>
                  <a:srgbClr val="959595"/>
                </a:solidFill>
                <a:latin typeface="Tahoma"/>
                <a:cs typeface="Tahoma"/>
              </a:rPr>
              <a:t>2</a:t>
            </a:r>
            <a:r>
              <a:rPr sz="1650" spc="45" dirty="0">
                <a:solidFill>
                  <a:srgbClr val="959595"/>
                </a:solidFill>
                <a:latin typeface="Tahoma"/>
                <a:cs typeface="Tahoma"/>
              </a:rPr>
              <a:t>0</a:t>
            </a:r>
            <a:r>
              <a:rPr sz="1650" spc="55" dirty="0">
                <a:solidFill>
                  <a:srgbClr val="959595"/>
                </a:solidFill>
                <a:latin typeface="Tahoma"/>
                <a:cs typeface="Tahoma"/>
              </a:rPr>
              <a:t>23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13329646" y="5472712"/>
            <a:ext cx="3568700" cy="4305300"/>
          </a:xfrm>
          <a:custGeom>
            <a:avLst/>
            <a:gdLst/>
            <a:ahLst/>
            <a:cxnLst/>
            <a:rect l="l" t="t" r="r" b="b"/>
            <a:pathLst>
              <a:path w="3568700" h="4305300">
                <a:moveTo>
                  <a:pt x="0" y="0"/>
                </a:moveTo>
                <a:lnTo>
                  <a:pt x="46041" y="27700"/>
                </a:lnTo>
                <a:lnTo>
                  <a:pt x="92001" y="55433"/>
                </a:lnTo>
                <a:lnTo>
                  <a:pt x="137801" y="83231"/>
                </a:lnTo>
                <a:lnTo>
                  <a:pt x="183359" y="111125"/>
                </a:lnTo>
                <a:lnTo>
                  <a:pt x="228595" y="139148"/>
                </a:lnTo>
                <a:lnTo>
                  <a:pt x="273429" y="167332"/>
                </a:lnTo>
                <a:lnTo>
                  <a:pt x="317780" y="195709"/>
                </a:lnTo>
                <a:lnTo>
                  <a:pt x="361568" y="224312"/>
                </a:lnTo>
                <a:lnTo>
                  <a:pt x="404712" y="253172"/>
                </a:lnTo>
                <a:lnTo>
                  <a:pt x="447132" y="282323"/>
                </a:lnTo>
                <a:lnTo>
                  <a:pt x="488747" y="311795"/>
                </a:lnTo>
                <a:lnTo>
                  <a:pt x="529477" y="341622"/>
                </a:lnTo>
                <a:lnTo>
                  <a:pt x="569242" y="371835"/>
                </a:lnTo>
                <a:lnTo>
                  <a:pt x="607960" y="402467"/>
                </a:lnTo>
                <a:lnTo>
                  <a:pt x="645551" y="433550"/>
                </a:lnTo>
                <a:lnTo>
                  <a:pt x="681936" y="465116"/>
                </a:lnTo>
                <a:lnTo>
                  <a:pt x="717033" y="497197"/>
                </a:lnTo>
                <a:lnTo>
                  <a:pt x="750762" y="529826"/>
                </a:lnTo>
                <a:lnTo>
                  <a:pt x="787010" y="567213"/>
                </a:lnTo>
                <a:lnTo>
                  <a:pt x="821539" y="605288"/>
                </a:lnTo>
                <a:lnTo>
                  <a:pt x="854464" y="644005"/>
                </a:lnTo>
                <a:lnTo>
                  <a:pt x="885900" y="683318"/>
                </a:lnTo>
                <a:lnTo>
                  <a:pt x="915961" y="723181"/>
                </a:lnTo>
                <a:lnTo>
                  <a:pt x="944762" y="763549"/>
                </a:lnTo>
                <a:lnTo>
                  <a:pt x="972416" y="804376"/>
                </a:lnTo>
                <a:lnTo>
                  <a:pt x="999040" y="845615"/>
                </a:lnTo>
                <a:lnTo>
                  <a:pt x="1024747" y="887221"/>
                </a:lnTo>
                <a:lnTo>
                  <a:pt x="1049652" y="929148"/>
                </a:lnTo>
                <a:lnTo>
                  <a:pt x="1073869" y="971351"/>
                </a:lnTo>
                <a:lnTo>
                  <a:pt x="1097514" y="1013782"/>
                </a:lnTo>
                <a:lnTo>
                  <a:pt x="1120700" y="1056398"/>
                </a:lnTo>
                <a:lnTo>
                  <a:pt x="1143542" y="1099150"/>
                </a:lnTo>
                <a:lnTo>
                  <a:pt x="1166156" y="1141995"/>
                </a:lnTo>
                <a:lnTo>
                  <a:pt x="1188654" y="1184885"/>
                </a:lnTo>
              </a:path>
              <a:path w="3568700" h="4305300">
                <a:moveTo>
                  <a:pt x="1188654" y="1201219"/>
                </a:moveTo>
                <a:lnTo>
                  <a:pt x="1229129" y="1233062"/>
                </a:lnTo>
                <a:lnTo>
                  <a:pt x="1269590" y="1264912"/>
                </a:lnTo>
                <a:lnTo>
                  <a:pt x="1310024" y="1296777"/>
                </a:lnTo>
                <a:lnTo>
                  <a:pt x="1350417" y="1328663"/>
                </a:lnTo>
                <a:lnTo>
                  <a:pt x="1390757" y="1360577"/>
                </a:lnTo>
                <a:lnTo>
                  <a:pt x="1431028" y="1392527"/>
                </a:lnTo>
                <a:lnTo>
                  <a:pt x="1471218" y="1424520"/>
                </a:lnTo>
                <a:lnTo>
                  <a:pt x="1511313" y="1456564"/>
                </a:lnTo>
                <a:lnTo>
                  <a:pt x="1551299" y="1488664"/>
                </a:lnTo>
                <a:lnTo>
                  <a:pt x="1591162" y="1520829"/>
                </a:lnTo>
                <a:lnTo>
                  <a:pt x="1630890" y="1553066"/>
                </a:lnTo>
                <a:lnTo>
                  <a:pt x="1670468" y="1585381"/>
                </a:lnTo>
                <a:lnTo>
                  <a:pt x="1709882" y="1617782"/>
                </a:lnTo>
                <a:lnTo>
                  <a:pt x="1749119" y="1650276"/>
                </a:lnTo>
                <a:lnTo>
                  <a:pt x="1788166" y="1682870"/>
                </a:lnTo>
                <a:lnTo>
                  <a:pt x="1827008" y="1715572"/>
                </a:lnTo>
                <a:lnTo>
                  <a:pt x="1865633" y="1748388"/>
                </a:lnTo>
                <a:lnTo>
                  <a:pt x="1904025" y="1781326"/>
                </a:lnTo>
                <a:lnTo>
                  <a:pt x="1942173" y="1814392"/>
                </a:lnTo>
                <a:lnTo>
                  <a:pt x="1980062" y="1847595"/>
                </a:lnTo>
                <a:lnTo>
                  <a:pt x="2017678" y="1880940"/>
                </a:lnTo>
                <a:lnTo>
                  <a:pt x="2055008" y="1914436"/>
                </a:lnTo>
                <a:lnTo>
                  <a:pt x="2092038" y="1948089"/>
                </a:lnTo>
                <a:lnTo>
                  <a:pt x="2128754" y="1981907"/>
                </a:lnTo>
                <a:lnTo>
                  <a:pt x="2165144" y="2015897"/>
                </a:lnTo>
                <a:lnTo>
                  <a:pt x="2201192" y="2050065"/>
                </a:lnTo>
                <a:lnTo>
                  <a:pt x="2236887" y="2084420"/>
                </a:lnTo>
                <a:lnTo>
                  <a:pt x="2272213" y="2118968"/>
                </a:lnTo>
                <a:lnTo>
                  <a:pt x="2307157" y="2153716"/>
                </a:lnTo>
                <a:lnTo>
                  <a:pt x="2341706" y="2188671"/>
                </a:lnTo>
                <a:lnTo>
                  <a:pt x="2375846" y="2223842"/>
                </a:lnTo>
                <a:lnTo>
                  <a:pt x="2409564" y="2259234"/>
                </a:lnTo>
                <a:lnTo>
                  <a:pt x="2442845" y="2294855"/>
                </a:lnTo>
                <a:lnTo>
                  <a:pt x="2475676" y="2330712"/>
                </a:lnTo>
                <a:lnTo>
                  <a:pt x="2508044" y="2366813"/>
                </a:lnTo>
                <a:lnTo>
                  <a:pt x="2539934" y="2403164"/>
                </a:lnTo>
                <a:lnTo>
                  <a:pt x="2571334" y="2439772"/>
                </a:lnTo>
                <a:lnTo>
                  <a:pt x="2602229" y="2476646"/>
                </a:lnTo>
                <a:lnTo>
                  <a:pt x="2632606" y="2513791"/>
                </a:lnTo>
                <a:lnTo>
                  <a:pt x="2662450" y="2551215"/>
                </a:lnTo>
                <a:lnTo>
                  <a:pt x="2691750" y="2588926"/>
                </a:lnTo>
                <a:lnTo>
                  <a:pt x="2722741" y="2629931"/>
                </a:lnTo>
                <a:lnTo>
                  <a:pt x="2753098" y="2671268"/>
                </a:lnTo>
                <a:lnTo>
                  <a:pt x="2782839" y="2712928"/>
                </a:lnTo>
                <a:lnTo>
                  <a:pt x="2811980" y="2754902"/>
                </a:lnTo>
                <a:lnTo>
                  <a:pt x="2840538" y="2797180"/>
                </a:lnTo>
                <a:lnTo>
                  <a:pt x="2868532" y="2839754"/>
                </a:lnTo>
                <a:lnTo>
                  <a:pt x="2895978" y="2882616"/>
                </a:lnTo>
                <a:lnTo>
                  <a:pt x="2922892" y="2925755"/>
                </a:lnTo>
                <a:lnTo>
                  <a:pt x="2949293" y="2969163"/>
                </a:lnTo>
                <a:lnTo>
                  <a:pt x="2975197" y="3012832"/>
                </a:lnTo>
                <a:lnTo>
                  <a:pt x="3000622" y="3056751"/>
                </a:lnTo>
                <a:lnTo>
                  <a:pt x="3025585" y="3100913"/>
                </a:lnTo>
                <a:lnTo>
                  <a:pt x="3050102" y="3145308"/>
                </a:lnTo>
                <a:lnTo>
                  <a:pt x="3074191" y="3189927"/>
                </a:lnTo>
                <a:lnTo>
                  <a:pt x="3097869" y="3234761"/>
                </a:lnTo>
                <a:lnTo>
                  <a:pt x="3121154" y="3279802"/>
                </a:lnTo>
                <a:lnTo>
                  <a:pt x="3144062" y="3325041"/>
                </a:lnTo>
                <a:lnTo>
                  <a:pt x="3166610" y="3370467"/>
                </a:lnTo>
                <a:lnTo>
                  <a:pt x="3188816" y="3416073"/>
                </a:lnTo>
                <a:lnTo>
                  <a:pt x="3210697" y="3461850"/>
                </a:lnTo>
                <a:lnTo>
                  <a:pt x="3232269" y="3507789"/>
                </a:lnTo>
                <a:lnTo>
                  <a:pt x="3253551" y="3553880"/>
                </a:lnTo>
                <a:lnTo>
                  <a:pt x="3274559" y="3600114"/>
                </a:lnTo>
                <a:lnTo>
                  <a:pt x="3295310" y="3646484"/>
                </a:lnTo>
                <a:lnTo>
                  <a:pt x="3315822" y="3692979"/>
                </a:lnTo>
                <a:lnTo>
                  <a:pt x="3336112" y="3739591"/>
                </a:lnTo>
                <a:lnTo>
                  <a:pt x="3356196" y="3786311"/>
                </a:lnTo>
                <a:lnTo>
                  <a:pt x="3376092" y="3833130"/>
                </a:lnTo>
                <a:lnTo>
                  <a:pt x="3395817" y="3880039"/>
                </a:lnTo>
                <a:lnTo>
                  <a:pt x="3415388" y="3927029"/>
                </a:lnTo>
                <a:lnTo>
                  <a:pt x="3434823" y="3974091"/>
                </a:lnTo>
                <a:lnTo>
                  <a:pt x="3454138" y="4021216"/>
                </a:lnTo>
                <a:lnTo>
                  <a:pt x="3473350" y="4068395"/>
                </a:lnTo>
                <a:lnTo>
                  <a:pt x="3492478" y="4115619"/>
                </a:lnTo>
                <a:lnTo>
                  <a:pt x="3511537" y="4162880"/>
                </a:lnTo>
                <a:lnTo>
                  <a:pt x="3530545" y="4210168"/>
                </a:lnTo>
                <a:lnTo>
                  <a:pt x="3549520" y="4257474"/>
                </a:lnTo>
                <a:lnTo>
                  <a:pt x="3568477" y="4304790"/>
                </a:lnTo>
              </a:path>
            </a:pathLst>
          </a:custGeom>
          <a:ln w="20941">
            <a:solidFill>
              <a:srgbClr val="FFD9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14305188" y="6541446"/>
            <a:ext cx="45021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0" dirty="0">
                <a:solidFill>
                  <a:srgbClr val="5E5E5E"/>
                </a:solidFill>
                <a:latin typeface="Tahoma"/>
                <a:cs typeface="Tahoma"/>
              </a:rPr>
              <a:t>Quito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6332142" y="9687528"/>
            <a:ext cx="98996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25" dirty="0">
                <a:solidFill>
                  <a:srgbClr val="5E5E5E"/>
                </a:solidFill>
                <a:latin typeface="Tahoma"/>
                <a:cs typeface="Tahoma"/>
              </a:rPr>
              <a:t>Bueno</a:t>
            </a:r>
            <a:r>
              <a:rPr sz="1300" spc="-10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1300" spc="-15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300" spc="11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300" spc="25" dirty="0">
                <a:solidFill>
                  <a:srgbClr val="5E5E5E"/>
                </a:solidFill>
                <a:latin typeface="Tahoma"/>
                <a:cs typeface="Tahoma"/>
              </a:rPr>
              <a:t>ir</a:t>
            </a:r>
            <a:r>
              <a:rPr sz="1300" spc="55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1300" spc="-10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73" name="object 7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44530" y="6033742"/>
            <a:ext cx="1911145" cy="1530424"/>
          </a:xfrm>
          <a:prstGeom prst="rect">
            <a:avLst/>
          </a:prstGeom>
        </p:spPr>
      </p:pic>
      <p:grpSp>
        <p:nvGrpSpPr>
          <p:cNvPr id="74" name="object 74"/>
          <p:cNvGrpSpPr/>
          <p:nvPr/>
        </p:nvGrpSpPr>
        <p:grpSpPr>
          <a:xfrm>
            <a:off x="7171824" y="5275756"/>
            <a:ext cx="2465705" cy="1263015"/>
            <a:chOff x="7171824" y="5275756"/>
            <a:chExt cx="2465705" cy="1263015"/>
          </a:xfrm>
        </p:grpSpPr>
        <p:sp>
          <p:nvSpPr>
            <p:cNvPr id="75" name="object 75"/>
            <p:cNvSpPr/>
            <p:nvPr/>
          </p:nvSpPr>
          <p:spPr>
            <a:xfrm>
              <a:off x="7182818" y="5286750"/>
              <a:ext cx="2444115" cy="1241425"/>
            </a:xfrm>
            <a:custGeom>
              <a:avLst/>
              <a:gdLst/>
              <a:ahLst/>
              <a:cxnLst/>
              <a:rect l="l" t="t" r="r" b="b"/>
              <a:pathLst>
                <a:path w="2444115" h="1241425">
                  <a:moveTo>
                    <a:pt x="2371446" y="1175566"/>
                  </a:moveTo>
                  <a:lnTo>
                    <a:pt x="95285" y="1175566"/>
                  </a:lnTo>
                  <a:lnTo>
                    <a:pt x="34030" y="1235983"/>
                  </a:lnTo>
                  <a:lnTo>
                    <a:pt x="23140" y="1240904"/>
                  </a:lnTo>
                  <a:lnTo>
                    <a:pt x="12041" y="1239229"/>
                  </a:lnTo>
                  <a:lnTo>
                    <a:pt x="3455" y="1232004"/>
                  </a:lnTo>
                  <a:lnTo>
                    <a:pt x="0" y="1220486"/>
                  </a:lnTo>
                  <a:lnTo>
                    <a:pt x="0" y="72249"/>
                  </a:lnTo>
                  <a:lnTo>
                    <a:pt x="5654" y="44082"/>
                  </a:lnTo>
                  <a:lnTo>
                    <a:pt x="21151" y="21151"/>
                  </a:lnTo>
                  <a:lnTo>
                    <a:pt x="44082" y="5654"/>
                  </a:lnTo>
                  <a:lnTo>
                    <a:pt x="72249" y="0"/>
                  </a:lnTo>
                  <a:lnTo>
                    <a:pt x="2371446" y="0"/>
                  </a:lnTo>
                  <a:lnTo>
                    <a:pt x="2399612" y="5654"/>
                  </a:lnTo>
                  <a:lnTo>
                    <a:pt x="2422544" y="21151"/>
                  </a:lnTo>
                  <a:lnTo>
                    <a:pt x="2438040" y="44082"/>
                  </a:lnTo>
                  <a:lnTo>
                    <a:pt x="2443695" y="72249"/>
                  </a:lnTo>
                  <a:lnTo>
                    <a:pt x="2443695" y="1103421"/>
                  </a:lnTo>
                  <a:lnTo>
                    <a:pt x="2438040" y="1131483"/>
                  </a:lnTo>
                  <a:lnTo>
                    <a:pt x="2422544" y="1154415"/>
                  </a:lnTo>
                  <a:lnTo>
                    <a:pt x="2399612" y="1169912"/>
                  </a:lnTo>
                  <a:lnTo>
                    <a:pt x="2371446" y="1175566"/>
                  </a:lnTo>
                  <a:close/>
                </a:path>
              </a:pathLst>
            </a:custGeom>
            <a:ln w="21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22915" y="5381406"/>
              <a:ext cx="2097108" cy="258840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25949" y="5612562"/>
              <a:ext cx="1880885" cy="25909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94015" y="5842293"/>
              <a:ext cx="2153861" cy="25909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07406" y="6072694"/>
              <a:ext cx="1286976" cy="258840"/>
            </a:xfrm>
            <a:prstGeom prst="rect">
              <a:avLst/>
            </a:prstGeom>
          </p:spPr>
        </p:pic>
      </p:grpSp>
      <p:grpSp>
        <p:nvGrpSpPr>
          <p:cNvPr id="80" name="object 80"/>
          <p:cNvGrpSpPr/>
          <p:nvPr/>
        </p:nvGrpSpPr>
        <p:grpSpPr>
          <a:xfrm>
            <a:off x="6145258" y="3832030"/>
            <a:ext cx="2465705" cy="1263015"/>
            <a:chOff x="6145258" y="3832030"/>
            <a:chExt cx="2465705" cy="1263015"/>
          </a:xfrm>
        </p:grpSpPr>
        <p:sp>
          <p:nvSpPr>
            <p:cNvPr id="81" name="object 81"/>
            <p:cNvSpPr/>
            <p:nvPr/>
          </p:nvSpPr>
          <p:spPr>
            <a:xfrm>
              <a:off x="6156252" y="3843024"/>
              <a:ext cx="2444115" cy="1241425"/>
            </a:xfrm>
            <a:custGeom>
              <a:avLst/>
              <a:gdLst/>
              <a:ahLst/>
              <a:cxnLst/>
              <a:rect l="l" t="t" r="r" b="b"/>
              <a:pathLst>
                <a:path w="2444115" h="1241425">
                  <a:moveTo>
                    <a:pt x="2371446" y="1175566"/>
                  </a:moveTo>
                  <a:lnTo>
                    <a:pt x="95285" y="1175566"/>
                  </a:lnTo>
                  <a:lnTo>
                    <a:pt x="34030" y="1235983"/>
                  </a:lnTo>
                  <a:lnTo>
                    <a:pt x="23140" y="1240904"/>
                  </a:lnTo>
                  <a:lnTo>
                    <a:pt x="12041" y="1239229"/>
                  </a:lnTo>
                  <a:lnTo>
                    <a:pt x="3455" y="1232004"/>
                  </a:lnTo>
                  <a:lnTo>
                    <a:pt x="0" y="1220486"/>
                  </a:lnTo>
                  <a:lnTo>
                    <a:pt x="0" y="72249"/>
                  </a:lnTo>
                  <a:lnTo>
                    <a:pt x="5654" y="44082"/>
                  </a:lnTo>
                  <a:lnTo>
                    <a:pt x="21151" y="21151"/>
                  </a:lnTo>
                  <a:lnTo>
                    <a:pt x="44082" y="5654"/>
                  </a:lnTo>
                  <a:lnTo>
                    <a:pt x="72249" y="0"/>
                  </a:lnTo>
                  <a:lnTo>
                    <a:pt x="2371446" y="0"/>
                  </a:lnTo>
                  <a:lnTo>
                    <a:pt x="2399612" y="5654"/>
                  </a:lnTo>
                  <a:lnTo>
                    <a:pt x="2422544" y="21151"/>
                  </a:lnTo>
                  <a:lnTo>
                    <a:pt x="2438040" y="44082"/>
                  </a:lnTo>
                  <a:lnTo>
                    <a:pt x="2443695" y="72249"/>
                  </a:lnTo>
                  <a:lnTo>
                    <a:pt x="2443695" y="1103421"/>
                  </a:lnTo>
                  <a:lnTo>
                    <a:pt x="2438040" y="1131483"/>
                  </a:lnTo>
                  <a:lnTo>
                    <a:pt x="2422544" y="1154415"/>
                  </a:lnTo>
                  <a:lnTo>
                    <a:pt x="2399612" y="1169912"/>
                  </a:lnTo>
                  <a:lnTo>
                    <a:pt x="2371446" y="1175566"/>
                  </a:lnTo>
                  <a:close/>
                </a:path>
              </a:pathLst>
            </a:custGeom>
            <a:ln w="21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43576" y="4034117"/>
              <a:ext cx="2210613" cy="258840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9123" y="4265315"/>
              <a:ext cx="1995436" cy="25884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38945" y="4495255"/>
              <a:ext cx="582013" cy="2588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9372" y="1657328"/>
            <a:ext cx="11137671" cy="92893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357" y="240725"/>
            <a:ext cx="9593634" cy="8921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21566" y="1179473"/>
            <a:ext cx="10764520" cy="565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550" b="1" spc="-204" dirty="0">
                <a:latin typeface="Arial"/>
                <a:cs typeface="Arial"/>
              </a:rPr>
              <a:t>Au</a:t>
            </a:r>
            <a:r>
              <a:rPr sz="3550" b="1" spc="-195" dirty="0">
                <a:latin typeface="Arial"/>
                <a:cs typeface="Arial"/>
              </a:rPr>
              <a:t>g</a:t>
            </a:r>
            <a:r>
              <a:rPr sz="3550" b="1" spc="-155" dirty="0">
                <a:latin typeface="Arial"/>
                <a:cs typeface="Arial"/>
              </a:rPr>
              <a:t>ust</a:t>
            </a:r>
            <a:r>
              <a:rPr sz="3550" b="1" spc="-275" dirty="0">
                <a:latin typeface="Arial"/>
                <a:cs typeface="Arial"/>
              </a:rPr>
              <a:t> </a:t>
            </a:r>
            <a:r>
              <a:rPr sz="3550" spc="30" dirty="0"/>
              <a:t>Frequencies</a:t>
            </a:r>
            <a:r>
              <a:rPr sz="3550" spc="-430" dirty="0"/>
              <a:t> </a:t>
            </a:r>
            <a:r>
              <a:rPr sz="3550" spc="-60" dirty="0"/>
              <a:t>-</a:t>
            </a:r>
            <a:r>
              <a:rPr sz="3550" spc="-430" dirty="0"/>
              <a:t> </a:t>
            </a:r>
            <a:r>
              <a:rPr sz="3550" spc="80" dirty="0"/>
              <a:t>Central</a:t>
            </a:r>
            <a:r>
              <a:rPr sz="3550" spc="-430" dirty="0"/>
              <a:t> </a:t>
            </a:r>
            <a:r>
              <a:rPr sz="3550" spc="265" dirty="0"/>
              <a:t>A</a:t>
            </a:r>
            <a:r>
              <a:rPr sz="3550" spc="15" dirty="0"/>
              <a:t>merica</a:t>
            </a:r>
            <a:r>
              <a:rPr sz="3550" spc="-430" dirty="0"/>
              <a:t> </a:t>
            </a:r>
            <a:r>
              <a:rPr sz="3550" spc="-40" dirty="0"/>
              <a:t>/</a:t>
            </a:r>
            <a:r>
              <a:rPr sz="3550" spc="-430" dirty="0"/>
              <a:t> </a:t>
            </a:r>
            <a:r>
              <a:rPr sz="3550" spc="125" dirty="0"/>
              <a:t>North</a:t>
            </a:r>
            <a:r>
              <a:rPr sz="3550" spc="-445" dirty="0"/>
              <a:t> </a:t>
            </a:r>
            <a:r>
              <a:rPr sz="3550" spc="55" dirty="0"/>
              <a:t>America</a:t>
            </a:r>
            <a:endParaRPr sz="355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4547" y="2006221"/>
          <a:ext cx="4855845" cy="8469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6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4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0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5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6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5999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780"/>
                        </a:spcBef>
                      </a:pPr>
                      <a:r>
                        <a:rPr sz="16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Region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260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80"/>
                        </a:spcBef>
                      </a:pPr>
                      <a:r>
                        <a:rPr sz="16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260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51155" marR="38735" indent="-30543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6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nati  </a:t>
                      </a:r>
                      <a:r>
                        <a:rPr sz="16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19075" marR="213995" indent="9398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 </a:t>
                      </a:r>
                      <a:r>
                        <a:rPr sz="16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16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ek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12090" marR="201930" indent="-12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  Fr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q.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36">
                <a:tc rowSpan="17">
                  <a:txBody>
                    <a:bodyPr/>
                    <a:lstStyle/>
                    <a:p>
                      <a:pPr marL="1125220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23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2300" b="1" spc="-2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ntral</a:t>
                      </a:r>
                      <a:r>
                        <a:rPr sz="23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5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2300" b="1" spc="-2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rica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1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268605">
                        <a:lnSpc>
                          <a:spcPct val="100000"/>
                        </a:lnSpc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151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LAX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75" dirty="0">
                          <a:latin typeface="Tahoma"/>
                          <a:cs typeface="Tahoma"/>
                        </a:rPr>
                        <a:t>XPL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20" dirty="0">
                          <a:latin typeface="Tahoma"/>
                          <a:cs typeface="Tahoma"/>
                        </a:rPr>
                        <a:t>FRS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60" dirty="0">
                          <a:latin typeface="Tahoma"/>
                          <a:cs typeface="Tahoma"/>
                        </a:rPr>
                        <a:t>SAP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IAD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2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120" dirty="0">
                          <a:latin typeface="Tahoma"/>
                          <a:cs typeface="Tahoma"/>
                        </a:rPr>
                        <a:t>GUA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160" dirty="0">
                          <a:latin typeface="Tahoma"/>
                          <a:cs typeface="Tahoma"/>
                        </a:rPr>
                        <a:t>MGA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60" dirty="0">
                          <a:latin typeface="Tahoma"/>
                          <a:cs typeface="Tahoma"/>
                        </a:rPr>
                        <a:t>SAP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60" dirty="0">
                          <a:latin typeface="Tahoma"/>
                          <a:cs typeface="Tahoma"/>
                        </a:rPr>
                        <a:t>SFO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YYZ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75" dirty="0">
                          <a:latin typeface="Tahoma"/>
                          <a:cs typeface="Tahoma"/>
                        </a:rPr>
                        <a:t>XPL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165" dirty="0">
                          <a:latin typeface="Tahoma"/>
                          <a:cs typeface="Tahoma"/>
                        </a:rPr>
                        <a:t>MAD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536">
                <a:tc rowSpan="13">
                  <a:txBody>
                    <a:bodyPr/>
                    <a:lstStyle/>
                    <a:p>
                      <a:pPr marL="698500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2300" b="1" spc="-5" dirty="0">
                          <a:latin typeface="Arial"/>
                          <a:cs typeface="Arial"/>
                        </a:rPr>
                        <a:t>North</a:t>
                      </a:r>
                      <a:r>
                        <a:rPr sz="230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90" dirty="0">
                          <a:latin typeface="Arial"/>
                          <a:cs typeface="Arial"/>
                        </a:rPr>
                        <a:t>America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130" dirty="0">
                          <a:latin typeface="Tahoma"/>
                          <a:cs typeface="Tahoma"/>
                        </a:rPr>
                        <a:t>DFW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1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268605">
                        <a:lnSpc>
                          <a:spcPct val="100000"/>
                        </a:lnSpc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124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IAD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25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IAD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IAH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LAX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40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125" dirty="0">
                          <a:latin typeface="Tahoma"/>
                          <a:cs typeface="Tahoma"/>
                        </a:rPr>
                        <a:t>MEX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125" dirty="0">
                          <a:latin typeface="Tahoma"/>
                          <a:cs typeface="Tahoma"/>
                        </a:rPr>
                        <a:t>MEX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160" dirty="0">
                          <a:latin typeface="Tahoma"/>
                          <a:cs typeface="Tahoma"/>
                        </a:rPr>
                        <a:t>MGA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MIA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95" dirty="0">
                          <a:latin typeface="Tahoma"/>
                          <a:cs typeface="Tahoma"/>
                        </a:rPr>
                        <a:t>ONT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65" dirty="0">
                          <a:latin typeface="Tahoma"/>
                          <a:cs typeface="Tahoma"/>
                        </a:rPr>
                        <a:t>BOS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580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180" dirty="0">
                          <a:latin typeface="Tahoma"/>
                          <a:cs typeface="Tahoma"/>
                        </a:rPr>
                        <a:t>MCO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12312707" y="10166594"/>
            <a:ext cx="2395855" cy="545465"/>
            <a:chOff x="12312707" y="10166594"/>
            <a:chExt cx="2395855" cy="545465"/>
          </a:xfrm>
        </p:grpSpPr>
        <p:sp>
          <p:nvSpPr>
            <p:cNvPr id="7" name="object 7"/>
            <p:cNvSpPr/>
            <p:nvPr/>
          </p:nvSpPr>
          <p:spPr>
            <a:xfrm>
              <a:off x="12323184" y="10177072"/>
              <a:ext cx="2374900" cy="524510"/>
            </a:xfrm>
            <a:custGeom>
              <a:avLst/>
              <a:gdLst/>
              <a:ahLst/>
              <a:cxnLst/>
              <a:rect l="l" t="t" r="r" b="b"/>
              <a:pathLst>
                <a:path w="2374900" h="524509">
                  <a:moveTo>
                    <a:pt x="2287469" y="0"/>
                  </a:moveTo>
                  <a:lnTo>
                    <a:pt x="87327" y="0"/>
                  </a:lnTo>
                  <a:lnTo>
                    <a:pt x="53318" y="6856"/>
                  </a:lnTo>
                  <a:lnTo>
                    <a:pt x="25562" y="25562"/>
                  </a:lnTo>
                  <a:lnTo>
                    <a:pt x="6856" y="53318"/>
                  </a:lnTo>
                  <a:lnTo>
                    <a:pt x="0" y="87327"/>
                  </a:lnTo>
                  <a:lnTo>
                    <a:pt x="0" y="436635"/>
                  </a:lnTo>
                  <a:lnTo>
                    <a:pt x="6856" y="470627"/>
                  </a:lnTo>
                  <a:lnTo>
                    <a:pt x="25562" y="498385"/>
                  </a:lnTo>
                  <a:lnTo>
                    <a:pt x="53318" y="517100"/>
                  </a:lnTo>
                  <a:lnTo>
                    <a:pt x="87327" y="523963"/>
                  </a:lnTo>
                  <a:lnTo>
                    <a:pt x="2287469" y="523963"/>
                  </a:lnTo>
                  <a:lnTo>
                    <a:pt x="2321478" y="517100"/>
                  </a:lnTo>
                  <a:lnTo>
                    <a:pt x="2349234" y="498385"/>
                  </a:lnTo>
                  <a:lnTo>
                    <a:pt x="2367940" y="470627"/>
                  </a:lnTo>
                  <a:lnTo>
                    <a:pt x="2374796" y="436635"/>
                  </a:lnTo>
                  <a:lnTo>
                    <a:pt x="2374796" y="87327"/>
                  </a:lnTo>
                  <a:lnTo>
                    <a:pt x="2367940" y="53318"/>
                  </a:lnTo>
                  <a:lnTo>
                    <a:pt x="2349234" y="25562"/>
                  </a:lnTo>
                  <a:lnTo>
                    <a:pt x="2321478" y="6856"/>
                  </a:lnTo>
                  <a:lnTo>
                    <a:pt x="22874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323184" y="10177072"/>
              <a:ext cx="2374900" cy="524510"/>
            </a:xfrm>
            <a:custGeom>
              <a:avLst/>
              <a:gdLst/>
              <a:ahLst/>
              <a:cxnLst/>
              <a:rect l="l" t="t" r="r" b="b"/>
              <a:pathLst>
                <a:path w="2374900" h="524509">
                  <a:moveTo>
                    <a:pt x="0" y="87327"/>
                  </a:moveTo>
                  <a:lnTo>
                    <a:pt x="6856" y="53318"/>
                  </a:lnTo>
                  <a:lnTo>
                    <a:pt x="25562" y="25562"/>
                  </a:lnTo>
                  <a:lnTo>
                    <a:pt x="53318" y="6856"/>
                  </a:lnTo>
                  <a:lnTo>
                    <a:pt x="87327" y="0"/>
                  </a:lnTo>
                  <a:lnTo>
                    <a:pt x="2287469" y="0"/>
                  </a:lnTo>
                  <a:lnTo>
                    <a:pt x="2321478" y="6856"/>
                  </a:lnTo>
                  <a:lnTo>
                    <a:pt x="2349234" y="25562"/>
                  </a:lnTo>
                  <a:lnTo>
                    <a:pt x="2367940" y="53318"/>
                  </a:lnTo>
                  <a:lnTo>
                    <a:pt x="2374796" y="87327"/>
                  </a:lnTo>
                  <a:lnTo>
                    <a:pt x="2374796" y="436635"/>
                  </a:lnTo>
                  <a:lnTo>
                    <a:pt x="2367940" y="470627"/>
                  </a:lnTo>
                  <a:lnTo>
                    <a:pt x="2349234" y="498385"/>
                  </a:lnTo>
                  <a:lnTo>
                    <a:pt x="2321478" y="517100"/>
                  </a:lnTo>
                  <a:lnTo>
                    <a:pt x="2287469" y="523963"/>
                  </a:lnTo>
                  <a:lnTo>
                    <a:pt x="87327" y="523963"/>
                  </a:lnTo>
                  <a:lnTo>
                    <a:pt x="53318" y="517100"/>
                  </a:lnTo>
                  <a:lnTo>
                    <a:pt x="25562" y="498385"/>
                  </a:lnTo>
                  <a:lnTo>
                    <a:pt x="6856" y="470627"/>
                  </a:lnTo>
                  <a:lnTo>
                    <a:pt x="0" y="436635"/>
                  </a:lnTo>
                  <a:lnTo>
                    <a:pt x="0" y="87327"/>
                  </a:lnTo>
                  <a:close/>
                </a:path>
              </a:pathLst>
            </a:custGeom>
            <a:ln w="20941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2411424" y="10224558"/>
            <a:ext cx="1462405" cy="427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48920" indent="-236220">
              <a:lnSpc>
                <a:spcPct val="100000"/>
              </a:lnSpc>
              <a:spcBef>
                <a:spcPts val="114"/>
              </a:spcBef>
              <a:buChar char="•"/>
              <a:tabLst>
                <a:tab pos="248285" algn="l"/>
                <a:tab pos="248920" algn="l"/>
              </a:tabLst>
            </a:pP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Central</a:t>
            </a:r>
            <a:r>
              <a:rPr sz="1300" spc="-4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America</a:t>
            </a:r>
            <a:endParaRPr sz="1300">
              <a:latin typeface="Arial MT"/>
              <a:cs typeface="Arial MT"/>
            </a:endParaRPr>
          </a:p>
          <a:p>
            <a:pPr marL="248920" indent="-236220">
              <a:lnSpc>
                <a:spcPct val="100000"/>
              </a:lnSpc>
              <a:spcBef>
                <a:spcPts val="20"/>
              </a:spcBef>
              <a:buChar char="•"/>
              <a:tabLst>
                <a:tab pos="248285" algn="l"/>
                <a:tab pos="248920" algn="l"/>
              </a:tabLst>
            </a:pP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North</a:t>
            </a:r>
            <a:r>
              <a:rPr sz="1300" spc="-4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America</a:t>
            </a:r>
            <a:endParaRPr sz="13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3927743" y="10337276"/>
            <a:ext cx="590550" cy="235585"/>
            <a:chOff x="13927743" y="10337276"/>
            <a:chExt cx="590550" cy="235585"/>
          </a:xfrm>
        </p:grpSpPr>
        <p:sp>
          <p:nvSpPr>
            <p:cNvPr id="11" name="object 11"/>
            <p:cNvSpPr/>
            <p:nvPr/>
          </p:nvSpPr>
          <p:spPr>
            <a:xfrm>
              <a:off x="13927743" y="10352983"/>
              <a:ext cx="590550" cy="0"/>
            </a:xfrm>
            <a:custGeom>
              <a:avLst/>
              <a:gdLst/>
              <a:ahLst/>
              <a:cxnLst/>
              <a:rect l="l" t="t" r="r" b="b"/>
              <a:pathLst>
                <a:path w="590550">
                  <a:moveTo>
                    <a:pt x="0" y="0"/>
                  </a:moveTo>
                  <a:lnTo>
                    <a:pt x="590139" y="0"/>
                  </a:lnTo>
                </a:path>
              </a:pathLst>
            </a:custGeom>
            <a:ln w="31412">
              <a:solidFill>
                <a:srgbClr val="FFD9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927743" y="10556537"/>
              <a:ext cx="590550" cy="0"/>
            </a:xfrm>
            <a:custGeom>
              <a:avLst/>
              <a:gdLst/>
              <a:ahLst/>
              <a:cxnLst/>
              <a:rect l="l" t="t" r="r" b="b"/>
              <a:pathLst>
                <a:path w="590550">
                  <a:moveTo>
                    <a:pt x="0" y="0"/>
                  </a:moveTo>
                  <a:lnTo>
                    <a:pt x="590139" y="0"/>
                  </a:lnTo>
                </a:path>
              </a:pathLst>
            </a:custGeom>
            <a:ln w="314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6298008" y="10942134"/>
            <a:ext cx="3242945" cy="2641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50" i="1" spc="40" dirty="0">
                <a:latin typeface="Trebuchet MS"/>
                <a:cs typeface="Trebuchet MS"/>
              </a:rPr>
              <a:t>S</a:t>
            </a:r>
            <a:r>
              <a:rPr sz="1550" i="1" spc="-25" dirty="0">
                <a:latin typeface="Trebuchet MS"/>
                <a:cs typeface="Trebuchet MS"/>
              </a:rPr>
              <a:t>o</a:t>
            </a:r>
            <a:r>
              <a:rPr sz="1550" i="1" spc="-35" dirty="0">
                <a:latin typeface="Trebuchet MS"/>
                <a:cs typeface="Trebuchet MS"/>
              </a:rPr>
              <a:t>ur</a:t>
            </a:r>
            <a:r>
              <a:rPr sz="1550" i="1" spc="-45" dirty="0">
                <a:latin typeface="Trebuchet MS"/>
                <a:cs typeface="Trebuchet MS"/>
              </a:rPr>
              <a:t>c</a:t>
            </a:r>
            <a:r>
              <a:rPr sz="1550" i="1" spc="-125" dirty="0">
                <a:latin typeface="Trebuchet MS"/>
                <a:cs typeface="Trebuchet MS"/>
              </a:rPr>
              <a:t>e:</a:t>
            </a:r>
            <a:r>
              <a:rPr sz="1550" i="1" spc="100" dirty="0">
                <a:latin typeface="Trebuchet MS"/>
                <a:cs typeface="Trebuchet MS"/>
              </a:rPr>
              <a:t> </a:t>
            </a:r>
            <a:r>
              <a:rPr sz="1550" i="1" spc="-5" dirty="0">
                <a:latin typeface="Trebuchet MS"/>
                <a:cs typeface="Trebuchet MS"/>
              </a:rPr>
              <a:t>R</a:t>
            </a:r>
            <a:r>
              <a:rPr sz="1550" i="1" dirty="0">
                <a:latin typeface="Trebuchet MS"/>
                <a:cs typeface="Trebuchet MS"/>
              </a:rPr>
              <a:t>e</a:t>
            </a:r>
            <a:r>
              <a:rPr sz="1550" i="1" spc="-40" dirty="0">
                <a:latin typeface="Trebuchet MS"/>
                <a:cs typeface="Trebuchet MS"/>
              </a:rPr>
              <a:t>por</a:t>
            </a:r>
            <a:r>
              <a:rPr sz="1550" i="1" spc="-100" dirty="0">
                <a:latin typeface="Trebuchet MS"/>
                <a:cs typeface="Trebuchet MS"/>
              </a:rPr>
              <a:t>t</a:t>
            </a:r>
            <a:r>
              <a:rPr sz="1550" i="1" spc="-190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June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-20" dirty="0">
                <a:latin typeface="Trebuchet MS"/>
                <a:cs typeface="Trebuchet MS"/>
              </a:rPr>
              <a:t>Netwo</a:t>
            </a:r>
            <a:r>
              <a:rPr sz="1550" i="1" spc="-25" dirty="0">
                <a:latin typeface="Trebuchet MS"/>
                <a:cs typeface="Trebuchet MS"/>
              </a:rPr>
              <a:t>r</a:t>
            </a:r>
            <a:r>
              <a:rPr sz="1550" i="1" spc="-5" dirty="0">
                <a:latin typeface="Trebuchet MS"/>
                <a:cs typeface="Trebuchet MS"/>
              </a:rPr>
              <a:t>k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65" dirty="0">
                <a:latin typeface="Trebuchet MS"/>
                <a:cs typeface="Trebuchet MS"/>
              </a:rPr>
              <a:t>P</a:t>
            </a:r>
            <a:r>
              <a:rPr sz="1550" i="1" spc="-70" dirty="0">
                <a:latin typeface="Trebuchet MS"/>
                <a:cs typeface="Trebuchet MS"/>
              </a:rPr>
              <a:t>l</a:t>
            </a:r>
            <a:r>
              <a:rPr sz="1550" i="1" spc="-120" dirty="0">
                <a:latin typeface="Trebuchet MS"/>
                <a:cs typeface="Trebuchet MS"/>
              </a:rPr>
              <a:t>a</a:t>
            </a:r>
            <a:r>
              <a:rPr sz="1550" i="1" spc="-25" dirty="0">
                <a:latin typeface="Trebuchet MS"/>
                <a:cs typeface="Trebuchet MS"/>
              </a:rPr>
              <a:t>n</a:t>
            </a:r>
            <a:r>
              <a:rPr sz="1550" i="1" spc="-35" dirty="0">
                <a:latin typeface="Trebuchet MS"/>
                <a:cs typeface="Trebuchet MS"/>
              </a:rPr>
              <a:t>n</a:t>
            </a:r>
            <a:r>
              <a:rPr sz="1550" i="1" spc="-45" dirty="0">
                <a:latin typeface="Trebuchet MS"/>
                <a:cs typeface="Trebuchet MS"/>
              </a:rPr>
              <a:t>i</a:t>
            </a:r>
            <a:r>
              <a:rPr sz="1550" i="1" spc="-85" dirty="0">
                <a:latin typeface="Trebuchet MS"/>
                <a:cs typeface="Trebuchet MS"/>
              </a:rPr>
              <a:t>n</a:t>
            </a:r>
            <a:r>
              <a:rPr sz="1550" i="1" spc="-20" dirty="0">
                <a:latin typeface="Trebuchet MS"/>
                <a:cs typeface="Trebuchet MS"/>
              </a:rPr>
              <a:t>g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10174" y="10243039"/>
            <a:ext cx="4813935" cy="0"/>
          </a:xfrm>
          <a:custGeom>
            <a:avLst/>
            <a:gdLst/>
            <a:ahLst/>
            <a:cxnLst/>
            <a:rect l="l" t="t" r="r" b="b"/>
            <a:pathLst>
              <a:path w="4813934">
                <a:moveTo>
                  <a:pt x="0" y="0"/>
                </a:moveTo>
                <a:lnTo>
                  <a:pt x="4813675" y="0"/>
                </a:lnTo>
              </a:path>
            </a:pathLst>
          </a:custGeom>
          <a:ln w="7853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80061" y="8026719"/>
            <a:ext cx="4272435" cy="2136671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470662" y="8111136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267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74081" y="9264294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238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75948" y="9304084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237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77605" y="9860926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223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471" y="8309874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262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81024" y="8548609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256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682890" y="8667768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253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70662" y="9507324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240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72529" y="9622190"/>
            <a:ext cx="281940" cy="525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229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229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74081" y="9746060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234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75948" y="8711955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260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77605" y="8592587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263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471" y="8274482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271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081024" y="8115429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275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682890" y="8115429"/>
            <a:ext cx="2819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40" dirty="0">
                <a:solidFill>
                  <a:srgbClr val="858585"/>
                </a:solidFill>
                <a:latin typeface="Tahoma"/>
                <a:cs typeface="Tahoma"/>
              </a:rPr>
              <a:t>275</a:t>
            </a:r>
            <a:endParaRPr sz="1150">
              <a:latin typeface="Tahoma"/>
              <a:cs typeface="Tahoma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602400" y="2014074"/>
          <a:ext cx="5545455" cy="8811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5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5999">
                <a:tc rowSpan="2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81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8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912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280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0805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30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60"/>
                        </a:lnSpc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270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123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260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12395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618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60"/>
                        </a:lnSpc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250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5161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240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3335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691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00"/>
                        </a:lnSpc>
                        <a:spcBef>
                          <a:spcPts val="114"/>
                        </a:spcBef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230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4604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5050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50" spc="50" dirty="0">
                          <a:solidFill>
                            <a:srgbClr val="959595"/>
                          </a:solidFill>
                          <a:latin typeface="Tahoma"/>
                          <a:cs typeface="Tahoma"/>
                        </a:rPr>
                        <a:t>220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4351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56931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300" i="1" spc="-5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*As</a:t>
                      </a:r>
                      <a:r>
                        <a:rPr sz="1300" i="1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i="1" spc="1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300" i="1" spc="-5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i="1" spc="-7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June</a:t>
                      </a:r>
                      <a:r>
                        <a:rPr sz="1300" i="1" spc="-4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i="1" spc="3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2023</a:t>
                      </a:r>
                      <a:r>
                        <a:rPr sz="1300" i="1" spc="-4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i="1" spc="-2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Operation</a:t>
                      </a:r>
                      <a:r>
                        <a:rPr sz="1300" i="1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i="1" spc="-3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subject</a:t>
                      </a:r>
                      <a:r>
                        <a:rPr sz="1300" i="1" spc="-4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i="1" spc="3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300" i="1" spc="-6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 change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17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32" name="object 32"/>
          <p:cNvSpPr txBox="1"/>
          <p:nvPr/>
        </p:nvSpPr>
        <p:spPr>
          <a:xfrm>
            <a:off x="6421344" y="10353476"/>
            <a:ext cx="462343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622300" algn="l"/>
                <a:tab pos="1181735" algn="l"/>
                <a:tab pos="1812289" algn="l"/>
                <a:tab pos="2386330" algn="l"/>
                <a:tab pos="3016250" algn="l"/>
                <a:tab pos="3641090" algn="l"/>
                <a:tab pos="4193540" algn="l"/>
              </a:tabLst>
            </a:pPr>
            <a:r>
              <a:rPr sz="1450" spc="114" dirty="0">
                <a:solidFill>
                  <a:srgbClr val="959595"/>
                </a:solidFill>
                <a:latin typeface="Tahoma"/>
                <a:cs typeface="Tahoma"/>
              </a:rPr>
              <a:t>JAN	</a:t>
            </a:r>
            <a:r>
              <a:rPr sz="1450" spc="75" dirty="0">
                <a:solidFill>
                  <a:srgbClr val="959595"/>
                </a:solidFill>
                <a:latin typeface="Tahoma"/>
                <a:cs typeface="Tahoma"/>
              </a:rPr>
              <a:t>FEB	</a:t>
            </a:r>
            <a:r>
              <a:rPr sz="1450" spc="145" dirty="0">
                <a:solidFill>
                  <a:srgbClr val="959595"/>
                </a:solidFill>
                <a:latin typeface="Tahoma"/>
                <a:cs typeface="Tahoma"/>
              </a:rPr>
              <a:t>MAR	</a:t>
            </a:r>
            <a:r>
              <a:rPr sz="1450" spc="100" dirty="0">
                <a:solidFill>
                  <a:srgbClr val="959595"/>
                </a:solidFill>
                <a:latin typeface="Tahoma"/>
                <a:cs typeface="Tahoma"/>
              </a:rPr>
              <a:t>APR	</a:t>
            </a:r>
            <a:r>
              <a:rPr sz="1450" spc="160" dirty="0">
                <a:solidFill>
                  <a:srgbClr val="959595"/>
                </a:solidFill>
                <a:latin typeface="Tahoma"/>
                <a:cs typeface="Tahoma"/>
              </a:rPr>
              <a:t>MAY	</a:t>
            </a:r>
            <a:r>
              <a:rPr sz="1450" spc="110" dirty="0">
                <a:solidFill>
                  <a:srgbClr val="959595"/>
                </a:solidFill>
                <a:latin typeface="Tahoma"/>
                <a:cs typeface="Tahoma"/>
              </a:rPr>
              <a:t>JUN	</a:t>
            </a:r>
            <a:r>
              <a:rPr sz="1450" spc="75" dirty="0">
                <a:solidFill>
                  <a:srgbClr val="959595"/>
                </a:solidFill>
                <a:latin typeface="Tahoma"/>
                <a:cs typeface="Tahoma"/>
              </a:rPr>
              <a:t>JUL	</a:t>
            </a:r>
            <a:r>
              <a:rPr sz="1450" spc="135" dirty="0">
                <a:solidFill>
                  <a:srgbClr val="959595"/>
                </a:solidFill>
                <a:latin typeface="Tahoma"/>
                <a:cs typeface="Tahoma"/>
              </a:rPr>
              <a:t>AGO</a:t>
            </a:r>
            <a:endParaRPr sz="1450">
              <a:latin typeface="Tahoma"/>
              <a:cs typeface="Tahoma"/>
            </a:endParaRPr>
          </a:p>
        </p:txBody>
      </p: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04800" y="7313390"/>
            <a:ext cx="3106083" cy="350565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11287824" y="8983862"/>
            <a:ext cx="201295" cy="60960"/>
            <a:chOff x="11287824" y="8983862"/>
            <a:chExt cx="201295" cy="60960"/>
          </a:xfrm>
        </p:grpSpPr>
        <p:sp>
          <p:nvSpPr>
            <p:cNvPr id="35" name="object 35"/>
            <p:cNvSpPr/>
            <p:nvPr/>
          </p:nvSpPr>
          <p:spPr>
            <a:xfrm>
              <a:off x="11287824" y="9014803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361329" y="898778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361329" y="898778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11287824" y="9295476"/>
            <a:ext cx="201295" cy="60960"/>
            <a:chOff x="11287824" y="9295476"/>
            <a:chExt cx="201295" cy="60960"/>
          </a:xfrm>
        </p:grpSpPr>
        <p:sp>
          <p:nvSpPr>
            <p:cNvPr id="39" name="object 39"/>
            <p:cNvSpPr/>
            <p:nvPr/>
          </p:nvSpPr>
          <p:spPr>
            <a:xfrm>
              <a:off x="11287824" y="9326417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1361329" y="929940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1361329" y="9299402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40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1497944" y="8804706"/>
            <a:ext cx="511809" cy="64897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650" spc="55" dirty="0">
                <a:solidFill>
                  <a:srgbClr val="959595"/>
                </a:solidFill>
                <a:latin typeface="Tahoma"/>
                <a:cs typeface="Tahoma"/>
              </a:rPr>
              <a:t>2</a:t>
            </a:r>
            <a:r>
              <a:rPr sz="1650" spc="45" dirty="0">
                <a:solidFill>
                  <a:srgbClr val="959595"/>
                </a:solidFill>
                <a:latin typeface="Tahoma"/>
                <a:cs typeface="Tahoma"/>
              </a:rPr>
              <a:t>0</a:t>
            </a:r>
            <a:r>
              <a:rPr sz="1650" spc="55" dirty="0">
                <a:solidFill>
                  <a:srgbClr val="959595"/>
                </a:solidFill>
                <a:latin typeface="Tahoma"/>
                <a:cs typeface="Tahoma"/>
              </a:rPr>
              <a:t>22</a:t>
            </a:r>
            <a:endParaRPr sz="1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650" spc="55" dirty="0">
                <a:solidFill>
                  <a:srgbClr val="959595"/>
                </a:solidFill>
                <a:latin typeface="Tahoma"/>
                <a:cs typeface="Tahoma"/>
              </a:rPr>
              <a:t>2</a:t>
            </a:r>
            <a:r>
              <a:rPr sz="1650" spc="45" dirty="0">
                <a:solidFill>
                  <a:srgbClr val="959595"/>
                </a:solidFill>
                <a:latin typeface="Tahoma"/>
                <a:cs typeface="Tahoma"/>
              </a:rPr>
              <a:t>0</a:t>
            </a:r>
            <a:r>
              <a:rPr sz="1650" spc="55" dirty="0">
                <a:solidFill>
                  <a:srgbClr val="959595"/>
                </a:solidFill>
                <a:latin typeface="Tahoma"/>
                <a:cs typeface="Tahoma"/>
              </a:rPr>
              <a:t>23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3329646" y="5472712"/>
            <a:ext cx="3568700" cy="4305300"/>
          </a:xfrm>
          <a:custGeom>
            <a:avLst/>
            <a:gdLst/>
            <a:ahLst/>
            <a:cxnLst/>
            <a:rect l="l" t="t" r="r" b="b"/>
            <a:pathLst>
              <a:path w="3568700" h="4305300">
                <a:moveTo>
                  <a:pt x="0" y="0"/>
                </a:moveTo>
                <a:lnTo>
                  <a:pt x="46041" y="27700"/>
                </a:lnTo>
                <a:lnTo>
                  <a:pt x="92001" y="55433"/>
                </a:lnTo>
                <a:lnTo>
                  <a:pt x="137801" y="83231"/>
                </a:lnTo>
                <a:lnTo>
                  <a:pt x="183359" y="111125"/>
                </a:lnTo>
                <a:lnTo>
                  <a:pt x="228595" y="139148"/>
                </a:lnTo>
                <a:lnTo>
                  <a:pt x="273429" y="167332"/>
                </a:lnTo>
                <a:lnTo>
                  <a:pt x="317780" y="195709"/>
                </a:lnTo>
                <a:lnTo>
                  <a:pt x="361568" y="224312"/>
                </a:lnTo>
                <a:lnTo>
                  <a:pt x="404712" y="253172"/>
                </a:lnTo>
                <a:lnTo>
                  <a:pt x="447132" y="282323"/>
                </a:lnTo>
                <a:lnTo>
                  <a:pt x="488747" y="311795"/>
                </a:lnTo>
                <a:lnTo>
                  <a:pt x="529477" y="341622"/>
                </a:lnTo>
                <a:lnTo>
                  <a:pt x="569242" y="371835"/>
                </a:lnTo>
                <a:lnTo>
                  <a:pt x="607960" y="402467"/>
                </a:lnTo>
                <a:lnTo>
                  <a:pt x="645551" y="433550"/>
                </a:lnTo>
                <a:lnTo>
                  <a:pt x="681936" y="465116"/>
                </a:lnTo>
                <a:lnTo>
                  <a:pt x="717033" y="497197"/>
                </a:lnTo>
                <a:lnTo>
                  <a:pt x="750762" y="529826"/>
                </a:lnTo>
                <a:lnTo>
                  <a:pt x="787010" y="567213"/>
                </a:lnTo>
                <a:lnTo>
                  <a:pt x="821539" y="605288"/>
                </a:lnTo>
                <a:lnTo>
                  <a:pt x="854464" y="644005"/>
                </a:lnTo>
                <a:lnTo>
                  <a:pt x="885900" y="683318"/>
                </a:lnTo>
                <a:lnTo>
                  <a:pt x="915961" y="723181"/>
                </a:lnTo>
                <a:lnTo>
                  <a:pt x="944762" y="763549"/>
                </a:lnTo>
                <a:lnTo>
                  <a:pt x="972416" y="804376"/>
                </a:lnTo>
                <a:lnTo>
                  <a:pt x="999040" y="845615"/>
                </a:lnTo>
                <a:lnTo>
                  <a:pt x="1024747" y="887221"/>
                </a:lnTo>
                <a:lnTo>
                  <a:pt x="1049652" y="929148"/>
                </a:lnTo>
                <a:lnTo>
                  <a:pt x="1073869" y="971351"/>
                </a:lnTo>
                <a:lnTo>
                  <a:pt x="1097514" y="1013782"/>
                </a:lnTo>
                <a:lnTo>
                  <a:pt x="1120700" y="1056398"/>
                </a:lnTo>
                <a:lnTo>
                  <a:pt x="1143542" y="1099150"/>
                </a:lnTo>
                <a:lnTo>
                  <a:pt x="1166156" y="1141995"/>
                </a:lnTo>
                <a:lnTo>
                  <a:pt x="1188654" y="1184885"/>
                </a:lnTo>
              </a:path>
              <a:path w="3568700" h="4305300">
                <a:moveTo>
                  <a:pt x="1188654" y="1201219"/>
                </a:moveTo>
                <a:lnTo>
                  <a:pt x="1229129" y="1233062"/>
                </a:lnTo>
                <a:lnTo>
                  <a:pt x="1269590" y="1264912"/>
                </a:lnTo>
                <a:lnTo>
                  <a:pt x="1310024" y="1296777"/>
                </a:lnTo>
                <a:lnTo>
                  <a:pt x="1350417" y="1328663"/>
                </a:lnTo>
                <a:lnTo>
                  <a:pt x="1390757" y="1360577"/>
                </a:lnTo>
                <a:lnTo>
                  <a:pt x="1431028" y="1392527"/>
                </a:lnTo>
                <a:lnTo>
                  <a:pt x="1471218" y="1424520"/>
                </a:lnTo>
                <a:lnTo>
                  <a:pt x="1511313" y="1456564"/>
                </a:lnTo>
                <a:lnTo>
                  <a:pt x="1551299" y="1488664"/>
                </a:lnTo>
                <a:lnTo>
                  <a:pt x="1591162" y="1520829"/>
                </a:lnTo>
                <a:lnTo>
                  <a:pt x="1630890" y="1553066"/>
                </a:lnTo>
                <a:lnTo>
                  <a:pt x="1670468" y="1585381"/>
                </a:lnTo>
                <a:lnTo>
                  <a:pt x="1709882" y="1617782"/>
                </a:lnTo>
                <a:lnTo>
                  <a:pt x="1749119" y="1650276"/>
                </a:lnTo>
                <a:lnTo>
                  <a:pt x="1788166" y="1682870"/>
                </a:lnTo>
                <a:lnTo>
                  <a:pt x="1827008" y="1715572"/>
                </a:lnTo>
                <a:lnTo>
                  <a:pt x="1865633" y="1748388"/>
                </a:lnTo>
                <a:lnTo>
                  <a:pt x="1904025" y="1781326"/>
                </a:lnTo>
                <a:lnTo>
                  <a:pt x="1942173" y="1814392"/>
                </a:lnTo>
                <a:lnTo>
                  <a:pt x="1980062" y="1847595"/>
                </a:lnTo>
                <a:lnTo>
                  <a:pt x="2017678" y="1880940"/>
                </a:lnTo>
                <a:lnTo>
                  <a:pt x="2055008" y="1914436"/>
                </a:lnTo>
                <a:lnTo>
                  <a:pt x="2092038" y="1948089"/>
                </a:lnTo>
                <a:lnTo>
                  <a:pt x="2128754" y="1981907"/>
                </a:lnTo>
                <a:lnTo>
                  <a:pt x="2165144" y="2015897"/>
                </a:lnTo>
                <a:lnTo>
                  <a:pt x="2201192" y="2050065"/>
                </a:lnTo>
                <a:lnTo>
                  <a:pt x="2236887" y="2084420"/>
                </a:lnTo>
                <a:lnTo>
                  <a:pt x="2272213" y="2118968"/>
                </a:lnTo>
                <a:lnTo>
                  <a:pt x="2307157" y="2153716"/>
                </a:lnTo>
                <a:lnTo>
                  <a:pt x="2341706" y="2188671"/>
                </a:lnTo>
                <a:lnTo>
                  <a:pt x="2375846" y="2223842"/>
                </a:lnTo>
                <a:lnTo>
                  <a:pt x="2409564" y="2259234"/>
                </a:lnTo>
                <a:lnTo>
                  <a:pt x="2442845" y="2294855"/>
                </a:lnTo>
                <a:lnTo>
                  <a:pt x="2475676" y="2330712"/>
                </a:lnTo>
                <a:lnTo>
                  <a:pt x="2508044" y="2366813"/>
                </a:lnTo>
                <a:lnTo>
                  <a:pt x="2539934" y="2403164"/>
                </a:lnTo>
                <a:lnTo>
                  <a:pt x="2571334" y="2439772"/>
                </a:lnTo>
                <a:lnTo>
                  <a:pt x="2602229" y="2476646"/>
                </a:lnTo>
                <a:lnTo>
                  <a:pt x="2632606" y="2513791"/>
                </a:lnTo>
                <a:lnTo>
                  <a:pt x="2662450" y="2551215"/>
                </a:lnTo>
                <a:lnTo>
                  <a:pt x="2691750" y="2588926"/>
                </a:lnTo>
                <a:lnTo>
                  <a:pt x="2722741" y="2629931"/>
                </a:lnTo>
                <a:lnTo>
                  <a:pt x="2753098" y="2671268"/>
                </a:lnTo>
                <a:lnTo>
                  <a:pt x="2782839" y="2712928"/>
                </a:lnTo>
                <a:lnTo>
                  <a:pt x="2811980" y="2754902"/>
                </a:lnTo>
                <a:lnTo>
                  <a:pt x="2840538" y="2797180"/>
                </a:lnTo>
                <a:lnTo>
                  <a:pt x="2868532" y="2839754"/>
                </a:lnTo>
                <a:lnTo>
                  <a:pt x="2895978" y="2882616"/>
                </a:lnTo>
                <a:lnTo>
                  <a:pt x="2922892" y="2925755"/>
                </a:lnTo>
                <a:lnTo>
                  <a:pt x="2949293" y="2969163"/>
                </a:lnTo>
                <a:lnTo>
                  <a:pt x="2975197" y="3012832"/>
                </a:lnTo>
                <a:lnTo>
                  <a:pt x="3000622" y="3056751"/>
                </a:lnTo>
                <a:lnTo>
                  <a:pt x="3025585" y="3100913"/>
                </a:lnTo>
                <a:lnTo>
                  <a:pt x="3050102" y="3145308"/>
                </a:lnTo>
                <a:lnTo>
                  <a:pt x="3074191" y="3189927"/>
                </a:lnTo>
                <a:lnTo>
                  <a:pt x="3097869" y="3234761"/>
                </a:lnTo>
                <a:lnTo>
                  <a:pt x="3121154" y="3279802"/>
                </a:lnTo>
                <a:lnTo>
                  <a:pt x="3144062" y="3325041"/>
                </a:lnTo>
                <a:lnTo>
                  <a:pt x="3166610" y="3370467"/>
                </a:lnTo>
                <a:lnTo>
                  <a:pt x="3188816" y="3416073"/>
                </a:lnTo>
                <a:lnTo>
                  <a:pt x="3210697" y="3461850"/>
                </a:lnTo>
                <a:lnTo>
                  <a:pt x="3232269" y="3507789"/>
                </a:lnTo>
                <a:lnTo>
                  <a:pt x="3253551" y="3553880"/>
                </a:lnTo>
                <a:lnTo>
                  <a:pt x="3274559" y="3600114"/>
                </a:lnTo>
                <a:lnTo>
                  <a:pt x="3295310" y="3646484"/>
                </a:lnTo>
                <a:lnTo>
                  <a:pt x="3315822" y="3692979"/>
                </a:lnTo>
                <a:lnTo>
                  <a:pt x="3336112" y="3739591"/>
                </a:lnTo>
                <a:lnTo>
                  <a:pt x="3356196" y="3786311"/>
                </a:lnTo>
                <a:lnTo>
                  <a:pt x="3376092" y="3833130"/>
                </a:lnTo>
                <a:lnTo>
                  <a:pt x="3395817" y="3880039"/>
                </a:lnTo>
                <a:lnTo>
                  <a:pt x="3415388" y="3927029"/>
                </a:lnTo>
                <a:lnTo>
                  <a:pt x="3434823" y="3974091"/>
                </a:lnTo>
                <a:lnTo>
                  <a:pt x="3454138" y="4021216"/>
                </a:lnTo>
                <a:lnTo>
                  <a:pt x="3473350" y="4068395"/>
                </a:lnTo>
                <a:lnTo>
                  <a:pt x="3492478" y="4115619"/>
                </a:lnTo>
                <a:lnTo>
                  <a:pt x="3511537" y="4162880"/>
                </a:lnTo>
                <a:lnTo>
                  <a:pt x="3530545" y="4210168"/>
                </a:lnTo>
                <a:lnTo>
                  <a:pt x="3549520" y="4257474"/>
                </a:lnTo>
                <a:lnTo>
                  <a:pt x="3568477" y="4304790"/>
                </a:lnTo>
              </a:path>
            </a:pathLst>
          </a:custGeom>
          <a:ln w="20941">
            <a:solidFill>
              <a:srgbClr val="FFD9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4305188" y="6541446"/>
            <a:ext cx="45021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0" dirty="0">
                <a:solidFill>
                  <a:srgbClr val="5E5E5E"/>
                </a:solidFill>
                <a:latin typeface="Tahoma"/>
                <a:cs typeface="Tahoma"/>
              </a:rPr>
              <a:t>Quito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332142" y="9687528"/>
            <a:ext cx="98996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25" dirty="0">
                <a:solidFill>
                  <a:srgbClr val="5E5E5E"/>
                </a:solidFill>
                <a:latin typeface="Tahoma"/>
                <a:cs typeface="Tahoma"/>
              </a:rPr>
              <a:t>Bueno</a:t>
            </a:r>
            <a:r>
              <a:rPr sz="1300" spc="-10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1300" spc="-15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300" spc="11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300" spc="25" dirty="0">
                <a:solidFill>
                  <a:srgbClr val="5E5E5E"/>
                </a:solidFill>
                <a:latin typeface="Tahoma"/>
                <a:cs typeface="Tahoma"/>
              </a:rPr>
              <a:t>ir</a:t>
            </a:r>
            <a:r>
              <a:rPr sz="1300" spc="55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1300" spc="-10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46" name="object 4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44530" y="6033742"/>
            <a:ext cx="1911145" cy="1530424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7171824" y="5275756"/>
            <a:ext cx="2465705" cy="1263015"/>
            <a:chOff x="7171824" y="5275756"/>
            <a:chExt cx="2465705" cy="1263015"/>
          </a:xfrm>
        </p:grpSpPr>
        <p:sp>
          <p:nvSpPr>
            <p:cNvPr id="48" name="object 48"/>
            <p:cNvSpPr/>
            <p:nvPr/>
          </p:nvSpPr>
          <p:spPr>
            <a:xfrm>
              <a:off x="7182818" y="5286750"/>
              <a:ext cx="2444115" cy="1241425"/>
            </a:xfrm>
            <a:custGeom>
              <a:avLst/>
              <a:gdLst/>
              <a:ahLst/>
              <a:cxnLst/>
              <a:rect l="l" t="t" r="r" b="b"/>
              <a:pathLst>
                <a:path w="2444115" h="1241425">
                  <a:moveTo>
                    <a:pt x="2371446" y="1175566"/>
                  </a:moveTo>
                  <a:lnTo>
                    <a:pt x="95285" y="1175566"/>
                  </a:lnTo>
                  <a:lnTo>
                    <a:pt x="34030" y="1235983"/>
                  </a:lnTo>
                  <a:lnTo>
                    <a:pt x="23140" y="1240904"/>
                  </a:lnTo>
                  <a:lnTo>
                    <a:pt x="12041" y="1239229"/>
                  </a:lnTo>
                  <a:lnTo>
                    <a:pt x="3455" y="1232004"/>
                  </a:lnTo>
                  <a:lnTo>
                    <a:pt x="0" y="1220486"/>
                  </a:lnTo>
                  <a:lnTo>
                    <a:pt x="0" y="72249"/>
                  </a:lnTo>
                  <a:lnTo>
                    <a:pt x="5654" y="44082"/>
                  </a:lnTo>
                  <a:lnTo>
                    <a:pt x="21151" y="21151"/>
                  </a:lnTo>
                  <a:lnTo>
                    <a:pt x="44082" y="5654"/>
                  </a:lnTo>
                  <a:lnTo>
                    <a:pt x="72249" y="0"/>
                  </a:lnTo>
                  <a:lnTo>
                    <a:pt x="2371446" y="0"/>
                  </a:lnTo>
                  <a:lnTo>
                    <a:pt x="2399612" y="5654"/>
                  </a:lnTo>
                  <a:lnTo>
                    <a:pt x="2422544" y="21151"/>
                  </a:lnTo>
                  <a:lnTo>
                    <a:pt x="2438040" y="44082"/>
                  </a:lnTo>
                  <a:lnTo>
                    <a:pt x="2443695" y="72249"/>
                  </a:lnTo>
                  <a:lnTo>
                    <a:pt x="2443695" y="1103421"/>
                  </a:lnTo>
                  <a:lnTo>
                    <a:pt x="2438040" y="1131483"/>
                  </a:lnTo>
                  <a:lnTo>
                    <a:pt x="2422544" y="1154415"/>
                  </a:lnTo>
                  <a:lnTo>
                    <a:pt x="2399612" y="1169912"/>
                  </a:lnTo>
                  <a:lnTo>
                    <a:pt x="2371446" y="1175566"/>
                  </a:lnTo>
                  <a:close/>
                </a:path>
              </a:pathLst>
            </a:custGeom>
            <a:ln w="21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2915" y="5381406"/>
              <a:ext cx="2097108" cy="25884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25949" y="5612562"/>
              <a:ext cx="1880885" cy="25909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94015" y="5842293"/>
              <a:ext cx="2153861" cy="25909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07406" y="6072694"/>
              <a:ext cx="1286976" cy="258840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6145258" y="3832030"/>
            <a:ext cx="2465705" cy="1263015"/>
            <a:chOff x="6145258" y="3832030"/>
            <a:chExt cx="2465705" cy="1263015"/>
          </a:xfrm>
        </p:grpSpPr>
        <p:sp>
          <p:nvSpPr>
            <p:cNvPr id="54" name="object 54"/>
            <p:cNvSpPr/>
            <p:nvPr/>
          </p:nvSpPr>
          <p:spPr>
            <a:xfrm>
              <a:off x="6156252" y="3843024"/>
              <a:ext cx="2444115" cy="1241425"/>
            </a:xfrm>
            <a:custGeom>
              <a:avLst/>
              <a:gdLst/>
              <a:ahLst/>
              <a:cxnLst/>
              <a:rect l="l" t="t" r="r" b="b"/>
              <a:pathLst>
                <a:path w="2444115" h="1241425">
                  <a:moveTo>
                    <a:pt x="2371446" y="1175566"/>
                  </a:moveTo>
                  <a:lnTo>
                    <a:pt x="95285" y="1175566"/>
                  </a:lnTo>
                  <a:lnTo>
                    <a:pt x="34030" y="1235983"/>
                  </a:lnTo>
                  <a:lnTo>
                    <a:pt x="23140" y="1240904"/>
                  </a:lnTo>
                  <a:lnTo>
                    <a:pt x="12041" y="1239229"/>
                  </a:lnTo>
                  <a:lnTo>
                    <a:pt x="3455" y="1232004"/>
                  </a:lnTo>
                  <a:lnTo>
                    <a:pt x="0" y="1220486"/>
                  </a:lnTo>
                  <a:lnTo>
                    <a:pt x="0" y="72249"/>
                  </a:lnTo>
                  <a:lnTo>
                    <a:pt x="5654" y="44082"/>
                  </a:lnTo>
                  <a:lnTo>
                    <a:pt x="21151" y="21151"/>
                  </a:lnTo>
                  <a:lnTo>
                    <a:pt x="44082" y="5654"/>
                  </a:lnTo>
                  <a:lnTo>
                    <a:pt x="72249" y="0"/>
                  </a:lnTo>
                  <a:lnTo>
                    <a:pt x="2371446" y="0"/>
                  </a:lnTo>
                  <a:lnTo>
                    <a:pt x="2399612" y="5654"/>
                  </a:lnTo>
                  <a:lnTo>
                    <a:pt x="2422544" y="21151"/>
                  </a:lnTo>
                  <a:lnTo>
                    <a:pt x="2438040" y="44082"/>
                  </a:lnTo>
                  <a:lnTo>
                    <a:pt x="2443695" y="72249"/>
                  </a:lnTo>
                  <a:lnTo>
                    <a:pt x="2443695" y="1103421"/>
                  </a:lnTo>
                  <a:lnTo>
                    <a:pt x="2438040" y="1131483"/>
                  </a:lnTo>
                  <a:lnTo>
                    <a:pt x="2422544" y="1154415"/>
                  </a:lnTo>
                  <a:lnTo>
                    <a:pt x="2399612" y="1169912"/>
                  </a:lnTo>
                  <a:lnTo>
                    <a:pt x="2371446" y="1175566"/>
                  </a:lnTo>
                  <a:close/>
                </a:path>
              </a:pathLst>
            </a:custGeom>
            <a:ln w="21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43576" y="4034117"/>
              <a:ext cx="2210613" cy="25884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49123" y="4265315"/>
              <a:ext cx="1995436" cy="25884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38945" y="4495255"/>
              <a:ext cx="582013" cy="2588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06527" y="2887765"/>
            <a:ext cx="1923414" cy="1593850"/>
            <a:chOff x="12606527" y="2887765"/>
            <a:chExt cx="1923414" cy="15938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6527" y="2907555"/>
              <a:ext cx="1911774" cy="157377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626003" y="2895618"/>
              <a:ext cx="1896110" cy="1558290"/>
            </a:xfrm>
            <a:custGeom>
              <a:avLst/>
              <a:gdLst/>
              <a:ahLst/>
              <a:cxnLst/>
              <a:rect l="l" t="t" r="r" b="b"/>
              <a:pathLst>
                <a:path w="1896109" h="1558289">
                  <a:moveTo>
                    <a:pt x="1469065" y="0"/>
                  </a:moveTo>
                  <a:lnTo>
                    <a:pt x="1440793" y="23664"/>
                  </a:lnTo>
                  <a:lnTo>
                    <a:pt x="1455034" y="57171"/>
                  </a:lnTo>
                  <a:lnTo>
                    <a:pt x="1415873" y="86489"/>
                  </a:lnTo>
                  <a:lnTo>
                    <a:pt x="1397653" y="105127"/>
                  </a:lnTo>
                  <a:lnTo>
                    <a:pt x="1392418" y="136016"/>
                  </a:lnTo>
                  <a:lnTo>
                    <a:pt x="1400271" y="156120"/>
                  </a:lnTo>
                  <a:lnTo>
                    <a:pt x="1380586" y="200098"/>
                  </a:lnTo>
                  <a:lnTo>
                    <a:pt x="1372733" y="149314"/>
                  </a:lnTo>
                  <a:lnTo>
                    <a:pt x="1374198" y="121148"/>
                  </a:lnTo>
                  <a:lnTo>
                    <a:pt x="1371371" y="79474"/>
                  </a:lnTo>
                  <a:lnTo>
                    <a:pt x="1346660" y="89107"/>
                  </a:lnTo>
                  <a:lnTo>
                    <a:pt x="1329593" y="103975"/>
                  </a:lnTo>
                  <a:lnTo>
                    <a:pt x="1279961" y="138634"/>
                  </a:lnTo>
                  <a:lnTo>
                    <a:pt x="1240799" y="178947"/>
                  </a:lnTo>
                  <a:lnTo>
                    <a:pt x="1288965" y="217794"/>
                  </a:lnTo>
                  <a:lnTo>
                    <a:pt x="1296819" y="261981"/>
                  </a:lnTo>
                  <a:lnTo>
                    <a:pt x="1296819" y="308891"/>
                  </a:lnTo>
                  <a:lnTo>
                    <a:pt x="1270432" y="347738"/>
                  </a:lnTo>
                  <a:lnTo>
                    <a:pt x="1261427" y="287216"/>
                  </a:lnTo>
                  <a:lnTo>
                    <a:pt x="1254830" y="239155"/>
                  </a:lnTo>
                  <a:lnTo>
                    <a:pt x="1223522" y="216328"/>
                  </a:lnTo>
                  <a:lnTo>
                    <a:pt x="1195042" y="214862"/>
                  </a:lnTo>
                  <a:lnTo>
                    <a:pt x="1141850" y="289205"/>
                  </a:lnTo>
                  <a:lnTo>
                    <a:pt x="1101223" y="349413"/>
                  </a:lnTo>
                  <a:lnTo>
                    <a:pt x="1045936" y="397788"/>
                  </a:lnTo>
                  <a:lnTo>
                    <a:pt x="998713" y="395066"/>
                  </a:lnTo>
                  <a:lnTo>
                    <a:pt x="933270" y="400406"/>
                  </a:lnTo>
                  <a:lnTo>
                    <a:pt x="850654" y="417893"/>
                  </a:lnTo>
                  <a:lnTo>
                    <a:pt x="795577" y="414018"/>
                  </a:lnTo>
                  <a:lnTo>
                    <a:pt x="744584" y="430039"/>
                  </a:lnTo>
                  <a:lnTo>
                    <a:pt x="687204" y="471608"/>
                  </a:lnTo>
                  <a:lnTo>
                    <a:pt x="648776" y="509199"/>
                  </a:lnTo>
                  <a:lnTo>
                    <a:pt x="600924" y="514120"/>
                  </a:lnTo>
                  <a:lnTo>
                    <a:pt x="543229" y="519251"/>
                  </a:lnTo>
                  <a:lnTo>
                    <a:pt x="466477" y="515062"/>
                  </a:lnTo>
                  <a:lnTo>
                    <a:pt x="421871" y="529931"/>
                  </a:lnTo>
                  <a:lnTo>
                    <a:pt x="383653" y="568778"/>
                  </a:lnTo>
                  <a:lnTo>
                    <a:pt x="335277" y="611709"/>
                  </a:lnTo>
                  <a:lnTo>
                    <a:pt x="284284" y="646472"/>
                  </a:lnTo>
                  <a:lnTo>
                    <a:pt x="234128" y="647938"/>
                  </a:lnTo>
                  <a:lnTo>
                    <a:pt x="173921" y="682597"/>
                  </a:lnTo>
                  <a:lnTo>
                    <a:pt x="130676" y="700083"/>
                  </a:lnTo>
                  <a:lnTo>
                    <a:pt x="46700" y="703015"/>
                  </a:lnTo>
                  <a:lnTo>
                    <a:pt x="2303" y="767306"/>
                  </a:lnTo>
                  <a:lnTo>
                    <a:pt x="4921" y="819556"/>
                  </a:lnTo>
                  <a:lnTo>
                    <a:pt x="0" y="865209"/>
                  </a:lnTo>
                  <a:lnTo>
                    <a:pt x="22302" y="921228"/>
                  </a:lnTo>
                  <a:lnTo>
                    <a:pt x="55076" y="912328"/>
                  </a:lnTo>
                  <a:lnTo>
                    <a:pt x="86384" y="976619"/>
                  </a:lnTo>
                  <a:lnTo>
                    <a:pt x="109525" y="1035675"/>
                  </a:lnTo>
                  <a:lnTo>
                    <a:pt x="70469" y="1083946"/>
                  </a:lnTo>
                  <a:lnTo>
                    <a:pt x="77065" y="1128133"/>
                  </a:lnTo>
                  <a:lnTo>
                    <a:pt x="86594" y="1176508"/>
                  </a:lnTo>
                  <a:lnTo>
                    <a:pt x="123137" y="1240485"/>
                  </a:lnTo>
                  <a:lnTo>
                    <a:pt x="110886" y="1271584"/>
                  </a:lnTo>
                  <a:lnTo>
                    <a:pt x="130990" y="1327917"/>
                  </a:lnTo>
                  <a:lnTo>
                    <a:pt x="162194" y="1379434"/>
                  </a:lnTo>
                  <a:lnTo>
                    <a:pt x="199470" y="1385716"/>
                  </a:lnTo>
                  <a:lnTo>
                    <a:pt x="223762" y="1379120"/>
                  </a:lnTo>
                  <a:lnTo>
                    <a:pt x="234966" y="1332315"/>
                  </a:lnTo>
                  <a:lnTo>
                    <a:pt x="268997" y="1293049"/>
                  </a:lnTo>
                  <a:lnTo>
                    <a:pt x="324073" y="1287918"/>
                  </a:lnTo>
                  <a:lnTo>
                    <a:pt x="367842" y="1289803"/>
                  </a:lnTo>
                  <a:lnTo>
                    <a:pt x="380093" y="1316085"/>
                  </a:lnTo>
                  <a:lnTo>
                    <a:pt x="391715" y="1369487"/>
                  </a:lnTo>
                  <a:lnTo>
                    <a:pt x="422500" y="1375769"/>
                  </a:lnTo>
                  <a:lnTo>
                    <a:pt x="463127" y="1375769"/>
                  </a:lnTo>
                  <a:lnTo>
                    <a:pt x="479043" y="1412417"/>
                  </a:lnTo>
                  <a:lnTo>
                    <a:pt x="457263" y="1450217"/>
                  </a:lnTo>
                  <a:lnTo>
                    <a:pt x="493073" y="1491682"/>
                  </a:lnTo>
                  <a:lnTo>
                    <a:pt x="540192" y="1486551"/>
                  </a:lnTo>
                  <a:lnTo>
                    <a:pt x="559354" y="1519849"/>
                  </a:lnTo>
                  <a:lnTo>
                    <a:pt x="604588" y="1541419"/>
                  </a:lnTo>
                  <a:lnTo>
                    <a:pt x="654953" y="1558067"/>
                  </a:lnTo>
                  <a:lnTo>
                    <a:pt x="710449" y="1558067"/>
                  </a:lnTo>
                  <a:lnTo>
                    <a:pt x="803745" y="1551785"/>
                  </a:lnTo>
                  <a:lnTo>
                    <a:pt x="854005" y="1552413"/>
                  </a:lnTo>
                  <a:lnTo>
                    <a:pt x="917982" y="1491472"/>
                  </a:lnTo>
                  <a:lnTo>
                    <a:pt x="886151" y="1452102"/>
                  </a:lnTo>
                  <a:lnTo>
                    <a:pt x="868455" y="1417862"/>
                  </a:lnTo>
                  <a:lnTo>
                    <a:pt x="834738" y="1380795"/>
                  </a:lnTo>
                  <a:lnTo>
                    <a:pt x="792436" y="1390742"/>
                  </a:lnTo>
                  <a:lnTo>
                    <a:pt x="775264" y="1352210"/>
                  </a:lnTo>
                  <a:lnTo>
                    <a:pt x="811912" y="1349487"/>
                  </a:lnTo>
                  <a:lnTo>
                    <a:pt x="856413" y="1329383"/>
                  </a:lnTo>
                  <a:lnTo>
                    <a:pt x="882276" y="1327917"/>
                  </a:lnTo>
                  <a:lnTo>
                    <a:pt x="929814" y="1280798"/>
                  </a:lnTo>
                  <a:lnTo>
                    <a:pt x="1015466" y="1239333"/>
                  </a:lnTo>
                  <a:lnTo>
                    <a:pt x="1082898" y="1233470"/>
                  </a:lnTo>
                  <a:lnTo>
                    <a:pt x="1144258" y="1237449"/>
                  </a:lnTo>
                  <a:lnTo>
                    <a:pt x="1201848" y="1254307"/>
                  </a:lnTo>
                  <a:lnTo>
                    <a:pt x="1284149" y="1269280"/>
                  </a:lnTo>
                  <a:lnTo>
                    <a:pt x="1361633" y="1232632"/>
                  </a:lnTo>
                  <a:lnTo>
                    <a:pt x="1442155" y="1217763"/>
                  </a:lnTo>
                  <a:lnTo>
                    <a:pt x="1522885" y="1228653"/>
                  </a:lnTo>
                  <a:lnTo>
                    <a:pt x="1582464" y="1187398"/>
                  </a:lnTo>
                  <a:lnTo>
                    <a:pt x="1593878" y="1225303"/>
                  </a:lnTo>
                  <a:lnTo>
                    <a:pt x="1624662" y="1242579"/>
                  </a:lnTo>
                  <a:lnTo>
                    <a:pt x="1650944" y="1252632"/>
                  </a:lnTo>
                  <a:lnTo>
                    <a:pt x="1684660" y="1231166"/>
                  </a:lnTo>
                  <a:lnTo>
                    <a:pt x="1727696" y="1168131"/>
                  </a:lnTo>
                  <a:lnTo>
                    <a:pt x="1748847" y="1126353"/>
                  </a:lnTo>
                  <a:lnTo>
                    <a:pt x="1795547" y="1077035"/>
                  </a:lnTo>
                  <a:lnTo>
                    <a:pt x="1841828" y="1039863"/>
                  </a:lnTo>
                  <a:lnTo>
                    <a:pt x="1869995" y="989393"/>
                  </a:lnTo>
                  <a:lnTo>
                    <a:pt x="1883816" y="957248"/>
                  </a:lnTo>
                  <a:lnTo>
                    <a:pt x="1860781" y="908558"/>
                  </a:lnTo>
                  <a:lnTo>
                    <a:pt x="1879523" y="878821"/>
                  </a:lnTo>
                  <a:lnTo>
                    <a:pt x="1886120" y="823953"/>
                  </a:lnTo>
                  <a:lnTo>
                    <a:pt x="1896067" y="780080"/>
                  </a:lnTo>
                  <a:lnTo>
                    <a:pt x="1890204" y="734427"/>
                  </a:lnTo>
                  <a:lnTo>
                    <a:pt x="1857744" y="676419"/>
                  </a:lnTo>
                  <a:lnTo>
                    <a:pt x="1862979" y="640399"/>
                  </a:lnTo>
                  <a:lnTo>
                    <a:pt x="1854707" y="621970"/>
                  </a:lnTo>
                  <a:lnTo>
                    <a:pt x="1824761" y="607834"/>
                  </a:lnTo>
                  <a:lnTo>
                    <a:pt x="1802039" y="606997"/>
                  </a:lnTo>
                  <a:lnTo>
                    <a:pt x="1774396" y="597154"/>
                  </a:lnTo>
                  <a:lnTo>
                    <a:pt x="1744658" y="560192"/>
                  </a:lnTo>
                  <a:lnTo>
                    <a:pt x="1757642" y="512654"/>
                  </a:lnTo>
                  <a:lnTo>
                    <a:pt x="1759108" y="452342"/>
                  </a:lnTo>
                  <a:lnTo>
                    <a:pt x="1770417" y="410877"/>
                  </a:lnTo>
                  <a:lnTo>
                    <a:pt x="1754187" y="381035"/>
                  </a:lnTo>
                  <a:lnTo>
                    <a:pt x="1746857" y="335487"/>
                  </a:lnTo>
                  <a:lnTo>
                    <a:pt x="1743925" y="260725"/>
                  </a:lnTo>
                  <a:lnTo>
                    <a:pt x="1717853" y="226171"/>
                  </a:lnTo>
                  <a:lnTo>
                    <a:pt x="1704974" y="193083"/>
                  </a:lnTo>
                  <a:lnTo>
                    <a:pt x="1649792" y="190779"/>
                  </a:lnTo>
                  <a:lnTo>
                    <a:pt x="1609375" y="159471"/>
                  </a:lnTo>
                  <a:lnTo>
                    <a:pt x="1581417" y="114551"/>
                  </a:lnTo>
                  <a:lnTo>
                    <a:pt x="1504352" y="31726"/>
                  </a:lnTo>
                  <a:lnTo>
                    <a:pt x="1469065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626003" y="2895618"/>
              <a:ext cx="1896110" cy="1558290"/>
            </a:xfrm>
            <a:custGeom>
              <a:avLst/>
              <a:gdLst/>
              <a:ahLst/>
              <a:cxnLst/>
              <a:rect l="l" t="t" r="r" b="b"/>
              <a:pathLst>
                <a:path w="1896109" h="1558289">
                  <a:moveTo>
                    <a:pt x="600924" y="514120"/>
                  </a:moveTo>
                  <a:lnTo>
                    <a:pt x="543229" y="519251"/>
                  </a:lnTo>
                  <a:lnTo>
                    <a:pt x="466477" y="515062"/>
                  </a:lnTo>
                  <a:lnTo>
                    <a:pt x="421871" y="529931"/>
                  </a:lnTo>
                  <a:lnTo>
                    <a:pt x="383653" y="568778"/>
                  </a:lnTo>
                  <a:lnTo>
                    <a:pt x="335277" y="611709"/>
                  </a:lnTo>
                  <a:lnTo>
                    <a:pt x="284284" y="646472"/>
                  </a:lnTo>
                  <a:lnTo>
                    <a:pt x="234128" y="647938"/>
                  </a:lnTo>
                  <a:lnTo>
                    <a:pt x="173921" y="682597"/>
                  </a:lnTo>
                  <a:lnTo>
                    <a:pt x="130676" y="700083"/>
                  </a:lnTo>
                  <a:lnTo>
                    <a:pt x="46700" y="703015"/>
                  </a:lnTo>
                  <a:lnTo>
                    <a:pt x="2303" y="767306"/>
                  </a:lnTo>
                  <a:lnTo>
                    <a:pt x="4921" y="819556"/>
                  </a:lnTo>
                  <a:lnTo>
                    <a:pt x="0" y="865209"/>
                  </a:lnTo>
                  <a:lnTo>
                    <a:pt x="22302" y="921228"/>
                  </a:lnTo>
                  <a:lnTo>
                    <a:pt x="55076" y="912328"/>
                  </a:lnTo>
                  <a:lnTo>
                    <a:pt x="86384" y="976619"/>
                  </a:lnTo>
                  <a:lnTo>
                    <a:pt x="109525" y="1035675"/>
                  </a:lnTo>
                  <a:lnTo>
                    <a:pt x="70469" y="1083946"/>
                  </a:lnTo>
                  <a:lnTo>
                    <a:pt x="77065" y="1128133"/>
                  </a:lnTo>
                  <a:lnTo>
                    <a:pt x="86594" y="1176508"/>
                  </a:lnTo>
                  <a:lnTo>
                    <a:pt x="123137" y="1240485"/>
                  </a:lnTo>
                  <a:lnTo>
                    <a:pt x="110886" y="1271584"/>
                  </a:lnTo>
                  <a:lnTo>
                    <a:pt x="130990" y="1327917"/>
                  </a:lnTo>
                  <a:lnTo>
                    <a:pt x="162194" y="1379434"/>
                  </a:lnTo>
                  <a:lnTo>
                    <a:pt x="199470" y="1385716"/>
                  </a:lnTo>
                  <a:lnTo>
                    <a:pt x="223762" y="1379120"/>
                  </a:lnTo>
                  <a:lnTo>
                    <a:pt x="234966" y="1332315"/>
                  </a:lnTo>
                  <a:lnTo>
                    <a:pt x="268997" y="1293049"/>
                  </a:lnTo>
                  <a:lnTo>
                    <a:pt x="324073" y="1287918"/>
                  </a:lnTo>
                  <a:lnTo>
                    <a:pt x="367842" y="1289803"/>
                  </a:lnTo>
                  <a:lnTo>
                    <a:pt x="380093" y="1316085"/>
                  </a:lnTo>
                  <a:lnTo>
                    <a:pt x="391715" y="1369487"/>
                  </a:lnTo>
                  <a:lnTo>
                    <a:pt x="422500" y="1375769"/>
                  </a:lnTo>
                  <a:lnTo>
                    <a:pt x="463127" y="1375769"/>
                  </a:lnTo>
                  <a:lnTo>
                    <a:pt x="479043" y="1412417"/>
                  </a:lnTo>
                  <a:lnTo>
                    <a:pt x="457263" y="1450217"/>
                  </a:lnTo>
                  <a:lnTo>
                    <a:pt x="493073" y="1491682"/>
                  </a:lnTo>
                  <a:lnTo>
                    <a:pt x="540192" y="1486551"/>
                  </a:lnTo>
                  <a:lnTo>
                    <a:pt x="559354" y="1519849"/>
                  </a:lnTo>
                  <a:lnTo>
                    <a:pt x="604588" y="1541419"/>
                  </a:lnTo>
                  <a:lnTo>
                    <a:pt x="654953" y="1558067"/>
                  </a:lnTo>
                  <a:lnTo>
                    <a:pt x="710449" y="1558067"/>
                  </a:lnTo>
                  <a:lnTo>
                    <a:pt x="803745" y="1551785"/>
                  </a:lnTo>
                  <a:lnTo>
                    <a:pt x="854005" y="1552413"/>
                  </a:lnTo>
                  <a:lnTo>
                    <a:pt x="917982" y="1491472"/>
                  </a:lnTo>
                  <a:lnTo>
                    <a:pt x="886151" y="1452102"/>
                  </a:lnTo>
                  <a:lnTo>
                    <a:pt x="868455" y="1417862"/>
                  </a:lnTo>
                  <a:lnTo>
                    <a:pt x="834738" y="1380795"/>
                  </a:lnTo>
                  <a:lnTo>
                    <a:pt x="792436" y="1390742"/>
                  </a:lnTo>
                  <a:lnTo>
                    <a:pt x="775264" y="1352210"/>
                  </a:lnTo>
                  <a:lnTo>
                    <a:pt x="811912" y="1349487"/>
                  </a:lnTo>
                  <a:lnTo>
                    <a:pt x="856413" y="1329383"/>
                  </a:lnTo>
                  <a:lnTo>
                    <a:pt x="882276" y="1327917"/>
                  </a:lnTo>
                  <a:lnTo>
                    <a:pt x="929814" y="1280798"/>
                  </a:lnTo>
                  <a:lnTo>
                    <a:pt x="1015466" y="1239333"/>
                  </a:lnTo>
                  <a:lnTo>
                    <a:pt x="1082898" y="1233470"/>
                  </a:lnTo>
                  <a:lnTo>
                    <a:pt x="1144258" y="1237449"/>
                  </a:lnTo>
                  <a:lnTo>
                    <a:pt x="1201848" y="1254307"/>
                  </a:lnTo>
                  <a:lnTo>
                    <a:pt x="1284149" y="1269280"/>
                  </a:lnTo>
                  <a:lnTo>
                    <a:pt x="1361633" y="1232632"/>
                  </a:lnTo>
                  <a:lnTo>
                    <a:pt x="1442155" y="1217763"/>
                  </a:lnTo>
                  <a:lnTo>
                    <a:pt x="1522885" y="1228653"/>
                  </a:lnTo>
                  <a:lnTo>
                    <a:pt x="1582464" y="1187398"/>
                  </a:lnTo>
                  <a:lnTo>
                    <a:pt x="1593878" y="1225303"/>
                  </a:lnTo>
                  <a:lnTo>
                    <a:pt x="1624662" y="1242579"/>
                  </a:lnTo>
                  <a:lnTo>
                    <a:pt x="1650944" y="1252632"/>
                  </a:lnTo>
                  <a:lnTo>
                    <a:pt x="1684660" y="1231166"/>
                  </a:lnTo>
                  <a:lnTo>
                    <a:pt x="1727696" y="1168131"/>
                  </a:lnTo>
                  <a:lnTo>
                    <a:pt x="1748847" y="1126353"/>
                  </a:lnTo>
                  <a:lnTo>
                    <a:pt x="1795547" y="1077035"/>
                  </a:lnTo>
                  <a:lnTo>
                    <a:pt x="1841828" y="1039863"/>
                  </a:lnTo>
                  <a:lnTo>
                    <a:pt x="1869995" y="989393"/>
                  </a:lnTo>
                  <a:lnTo>
                    <a:pt x="1883816" y="957248"/>
                  </a:lnTo>
                  <a:lnTo>
                    <a:pt x="1860781" y="908558"/>
                  </a:lnTo>
                  <a:lnTo>
                    <a:pt x="1879523" y="878821"/>
                  </a:lnTo>
                  <a:lnTo>
                    <a:pt x="1886120" y="823953"/>
                  </a:lnTo>
                  <a:lnTo>
                    <a:pt x="1896067" y="780080"/>
                  </a:lnTo>
                  <a:lnTo>
                    <a:pt x="1890204" y="734427"/>
                  </a:lnTo>
                  <a:lnTo>
                    <a:pt x="1857744" y="676419"/>
                  </a:lnTo>
                  <a:lnTo>
                    <a:pt x="1862979" y="640399"/>
                  </a:lnTo>
                  <a:lnTo>
                    <a:pt x="1854707" y="621970"/>
                  </a:lnTo>
                  <a:lnTo>
                    <a:pt x="1824761" y="607834"/>
                  </a:lnTo>
                  <a:lnTo>
                    <a:pt x="1802039" y="606997"/>
                  </a:lnTo>
                  <a:lnTo>
                    <a:pt x="1774396" y="597154"/>
                  </a:lnTo>
                  <a:lnTo>
                    <a:pt x="1744658" y="560192"/>
                  </a:lnTo>
                  <a:lnTo>
                    <a:pt x="1757642" y="512654"/>
                  </a:lnTo>
                  <a:lnTo>
                    <a:pt x="1759108" y="452342"/>
                  </a:lnTo>
                  <a:lnTo>
                    <a:pt x="1770417" y="410877"/>
                  </a:lnTo>
                  <a:lnTo>
                    <a:pt x="1754187" y="381035"/>
                  </a:lnTo>
                  <a:lnTo>
                    <a:pt x="1746857" y="335487"/>
                  </a:lnTo>
                  <a:lnTo>
                    <a:pt x="1743925" y="260725"/>
                  </a:lnTo>
                  <a:lnTo>
                    <a:pt x="1717853" y="226171"/>
                  </a:lnTo>
                  <a:lnTo>
                    <a:pt x="1704974" y="193083"/>
                  </a:lnTo>
                  <a:lnTo>
                    <a:pt x="1649792" y="190779"/>
                  </a:lnTo>
                  <a:lnTo>
                    <a:pt x="1609375" y="159471"/>
                  </a:lnTo>
                  <a:lnTo>
                    <a:pt x="1581417" y="114551"/>
                  </a:lnTo>
                  <a:lnTo>
                    <a:pt x="1504352" y="31726"/>
                  </a:lnTo>
                  <a:lnTo>
                    <a:pt x="1469065" y="0"/>
                  </a:lnTo>
                  <a:lnTo>
                    <a:pt x="1440793" y="23664"/>
                  </a:lnTo>
                  <a:lnTo>
                    <a:pt x="1455034" y="57171"/>
                  </a:lnTo>
                  <a:lnTo>
                    <a:pt x="1415873" y="86489"/>
                  </a:lnTo>
                  <a:lnTo>
                    <a:pt x="1397653" y="105127"/>
                  </a:lnTo>
                  <a:lnTo>
                    <a:pt x="1392418" y="136016"/>
                  </a:lnTo>
                  <a:lnTo>
                    <a:pt x="1400271" y="156120"/>
                  </a:lnTo>
                  <a:lnTo>
                    <a:pt x="1380586" y="200098"/>
                  </a:lnTo>
                  <a:lnTo>
                    <a:pt x="1372733" y="149314"/>
                  </a:lnTo>
                  <a:lnTo>
                    <a:pt x="1374198" y="121148"/>
                  </a:lnTo>
                  <a:lnTo>
                    <a:pt x="1371371" y="79474"/>
                  </a:lnTo>
                  <a:lnTo>
                    <a:pt x="1346660" y="89107"/>
                  </a:lnTo>
                  <a:lnTo>
                    <a:pt x="1329593" y="103975"/>
                  </a:lnTo>
                  <a:lnTo>
                    <a:pt x="1279961" y="138634"/>
                  </a:lnTo>
                  <a:lnTo>
                    <a:pt x="1240799" y="178947"/>
                  </a:lnTo>
                  <a:lnTo>
                    <a:pt x="1288965" y="217794"/>
                  </a:lnTo>
                  <a:lnTo>
                    <a:pt x="1296819" y="261981"/>
                  </a:lnTo>
                  <a:lnTo>
                    <a:pt x="1296819" y="308891"/>
                  </a:lnTo>
                  <a:lnTo>
                    <a:pt x="1270432" y="347738"/>
                  </a:lnTo>
                  <a:lnTo>
                    <a:pt x="1261427" y="287216"/>
                  </a:lnTo>
                  <a:lnTo>
                    <a:pt x="1254830" y="239155"/>
                  </a:lnTo>
                  <a:lnTo>
                    <a:pt x="1223522" y="216328"/>
                  </a:lnTo>
                  <a:lnTo>
                    <a:pt x="1195042" y="214862"/>
                  </a:lnTo>
                  <a:lnTo>
                    <a:pt x="1141850" y="289205"/>
                  </a:lnTo>
                  <a:lnTo>
                    <a:pt x="1101223" y="349413"/>
                  </a:lnTo>
                  <a:lnTo>
                    <a:pt x="1045936" y="397788"/>
                  </a:lnTo>
                  <a:lnTo>
                    <a:pt x="998713" y="395066"/>
                  </a:lnTo>
                  <a:lnTo>
                    <a:pt x="933270" y="400406"/>
                  </a:lnTo>
                  <a:lnTo>
                    <a:pt x="850654" y="417893"/>
                  </a:lnTo>
                  <a:lnTo>
                    <a:pt x="795577" y="414018"/>
                  </a:lnTo>
                  <a:lnTo>
                    <a:pt x="744584" y="430039"/>
                  </a:lnTo>
                  <a:lnTo>
                    <a:pt x="687204" y="471608"/>
                  </a:lnTo>
                  <a:lnTo>
                    <a:pt x="648776" y="509199"/>
                  </a:lnTo>
                  <a:lnTo>
                    <a:pt x="600924" y="51412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1475671" y="3149118"/>
            <a:ext cx="6717030" cy="7246620"/>
            <a:chOff x="11475671" y="3149118"/>
            <a:chExt cx="6717030" cy="72466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78379" y="4635251"/>
              <a:ext cx="2802637" cy="175471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397855" y="4623314"/>
              <a:ext cx="2787015" cy="1739264"/>
            </a:xfrm>
            <a:custGeom>
              <a:avLst/>
              <a:gdLst/>
              <a:ahLst/>
              <a:cxnLst/>
              <a:rect l="l" t="t" r="r" b="b"/>
              <a:pathLst>
                <a:path w="2787015" h="1739264">
                  <a:moveTo>
                    <a:pt x="427840" y="0"/>
                  </a:moveTo>
                  <a:lnTo>
                    <a:pt x="394019" y="1675"/>
                  </a:lnTo>
                  <a:lnTo>
                    <a:pt x="421348" y="49631"/>
                  </a:lnTo>
                  <a:lnTo>
                    <a:pt x="409725" y="100415"/>
                  </a:lnTo>
                  <a:lnTo>
                    <a:pt x="393391" y="126697"/>
                  </a:lnTo>
                  <a:lnTo>
                    <a:pt x="412971" y="180099"/>
                  </a:lnTo>
                  <a:lnTo>
                    <a:pt x="445640" y="188161"/>
                  </a:lnTo>
                  <a:lnTo>
                    <a:pt x="430772" y="235280"/>
                  </a:lnTo>
                  <a:lnTo>
                    <a:pt x="453598" y="258630"/>
                  </a:lnTo>
                  <a:lnTo>
                    <a:pt x="429306" y="301666"/>
                  </a:lnTo>
                  <a:lnTo>
                    <a:pt x="435274" y="333916"/>
                  </a:lnTo>
                  <a:lnTo>
                    <a:pt x="393809" y="353601"/>
                  </a:lnTo>
                  <a:lnTo>
                    <a:pt x="356114" y="368784"/>
                  </a:lnTo>
                  <a:lnTo>
                    <a:pt x="377475" y="412134"/>
                  </a:lnTo>
                  <a:lnTo>
                    <a:pt x="350041" y="414018"/>
                  </a:lnTo>
                  <a:lnTo>
                    <a:pt x="309414" y="424280"/>
                  </a:lnTo>
                  <a:lnTo>
                    <a:pt x="299990" y="457263"/>
                  </a:lnTo>
                  <a:lnTo>
                    <a:pt x="265960" y="510665"/>
                  </a:lnTo>
                  <a:lnTo>
                    <a:pt x="223972" y="500613"/>
                  </a:lnTo>
                  <a:lnTo>
                    <a:pt x="173607" y="499147"/>
                  </a:lnTo>
                  <a:lnTo>
                    <a:pt x="131619" y="477681"/>
                  </a:lnTo>
                  <a:lnTo>
                    <a:pt x="95703" y="434332"/>
                  </a:lnTo>
                  <a:lnTo>
                    <a:pt x="79474" y="463964"/>
                  </a:lnTo>
                  <a:lnTo>
                    <a:pt x="78426" y="502078"/>
                  </a:lnTo>
                  <a:lnTo>
                    <a:pt x="21151" y="520298"/>
                  </a:lnTo>
                  <a:lnTo>
                    <a:pt x="0" y="558831"/>
                  </a:lnTo>
                  <a:lnTo>
                    <a:pt x="58846" y="585008"/>
                  </a:lnTo>
                  <a:lnTo>
                    <a:pt x="99368" y="643645"/>
                  </a:lnTo>
                  <a:lnTo>
                    <a:pt x="131619" y="674325"/>
                  </a:lnTo>
                  <a:lnTo>
                    <a:pt x="157691" y="740605"/>
                  </a:lnTo>
                  <a:lnTo>
                    <a:pt x="129838" y="768772"/>
                  </a:lnTo>
                  <a:lnTo>
                    <a:pt x="101567" y="841126"/>
                  </a:lnTo>
                  <a:lnTo>
                    <a:pt x="118530" y="891910"/>
                  </a:lnTo>
                  <a:lnTo>
                    <a:pt x="95703" y="908454"/>
                  </a:lnTo>
                  <a:lnTo>
                    <a:pt x="53715" y="1008660"/>
                  </a:lnTo>
                  <a:lnTo>
                    <a:pt x="91724" y="1037978"/>
                  </a:lnTo>
                  <a:lnTo>
                    <a:pt x="143137" y="1031172"/>
                  </a:lnTo>
                  <a:lnTo>
                    <a:pt x="189104" y="995152"/>
                  </a:lnTo>
                  <a:lnTo>
                    <a:pt x="233396" y="941751"/>
                  </a:lnTo>
                  <a:lnTo>
                    <a:pt x="301037" y="931908"/>
                  </a:lnTo>
                  <a:lnTo>
                    <a:pt x="370983" y="890444"/>
                  </a:lnTo>
                  <a:lnTo>
                    <a:pt x="417683" y="875575"/>
                  </a:lnTo>
                  <a:lnTo>
                    <a:pt x="438730" y="830760"/>
                  </a:lnTo>
                  <a:lnTo>
                    <a:pt x="489095" y="817776"/>
                  </a:lnTo>
                  <a:lnTo>
                    <a:pt x="527837" y="771075"/>
                  </a:lnTo>
                  <a:lnTo>
                    <a:pt x="522287" y="741443"/>
                  </a:lnTo>
                  <a:lnTo>
                    <a:pt x="571186" y="716627"/>
                  </a:lnTo>
                  <a:lnTo>
                    <a:pt x="609929" y="739977"/>
                  </a:lnTo>
                  <a:lnTo>
                    <a:pt x="572233" y="778196"/>
                  </a:lnTo>
                  <a:lnTo>
                    <a:pt x="531711" y="803012"/>
                  </a:lnTo>
                  <a:lnTo>
                    <a:pt x="509303" y="837775"/>
                  </a:lnTo>
                  <a:lnTo>
                    <a:pt x="509617" y="885941"/>
                  </a:lnTo>
                  <a:lnTo>
                    <a:pt x="509617" y="939028"/>
                  </a:lnTo>
                  <a:lnTo>
                    <a:pt x="540402" y="913794"/>
                  </a:lnTo>
                  <a:lnTo>
                    <a:pt x="579563" y="950442"/>
                  </a:lnTo>
                  <a:lnTo>
                    <a:pt x="574118" y="981959"/>
                  </a:lnTo>
                  <a:lnTo>
                    <a:pt x="653802" y="975153"/>
                  </a:lnTo>
                  <a:lnTo>
                    <a:pt x="703748" y="985205"/>
                  </a:lnTo>
                  <a:lnTo>
                    <a:pt x="688879" y="1005204"/>
                  </a:lnTo>
                  <a:lnTo>
                    <a:pt x="659561" y="1035256"/>
                  </a:lnTo>
                  <a:lnTo>
                    <a:pt x="676942" y="1073684"/>
                  </a:lnTo>
                  <a:lnTo>
                    <a:pt x="658095" y="1107924"/>
                  </a:lnTo>
                  <a:lnTo>
                    <a:pt x="638514" y="1136091"/>
                  </a:lnTo>
                  <a:lnTo>
                    <a:pt x="662283" y="1201429"/>
                  </a:lnTo>
                  <a:lnTo>
                    <a:pt x="668461" y="1247710"/>
                  </a:lnTo>
                  <a:lnTo>
                    <a:pt x="754950" y="1268024"/>
                  </a:lnTo>
                  <a:lnTo>
                    <a:pt x="823221" y="1286348"/>
                  </a:lnTo>
                  <a:lnTo>
                    <a:pt x="884370" y="1321425"/>
                  </a:lnTo>
                  <a:lnTo>
                    <a:pt x="917563" y="1318493"/>
                  </a:lnTo>
                  <a:lnTo>
                    <a:pt x="898716" y="1286138"/>
                  </a:lnTo>
                  <a:lnTo>
                    <a:pt x="964892" y="1235459"/>
                  </a:lnTo>
                  <a:lnTo>
                    <a:pt x="1001016" y="1245825"/>
                  </a:lnTo>
                  <a:lnTo>
                    <a:pt x="1059758" y="1224988"/>
                  </a:lnTo>
                  <a:lnTo>
                    <a:pt x="1127400" y="1237763"/>
                  </a:lnTo>
                  <a:lnTo>
                    <a:pt x="1153786" y="1197450"/>
                  </a:lnTo>
                  <a:lnTo>
                    <a:pt x="1204884" y="1207711"/>
                  </a:lnTo>
                  <a:lnTo>
                    <a:pt x="1273259" y="1203523"/>
                  </a:lnTo>
                  <a:lnTo>
                    <a:pt x="1306766" y="1231061"/>
                  </a:lnTo>
                  <a:lnTo>
                    <a:pt x="1276086" y="1256506"/>
                  </a:lnTo>
                  <a:lnTo>
                    <a:pt x="1294829" y="1315352"/>
                  </a:lnTo>
                  <a:lnTo>
                    <a:pt x="1275039" y="1335352"/>
                  </a:lnTo>
                  <a:lnTo>
                    <a:pt x="1306871" y="1360796"/>
                  </a:lnTo>
                  <a:lnTo>
                    <a:pt x="1328127" y="1404355"/>
                  </a:lnTo>
                  <a:lnTo>
                    <a:pt x="1357026" y="1413778"/>
                  </a:lnTo>
                  <a:lnTo>
                    <a:pt x="1401632" y="1411265"/>
                  </a:lnTo>
                  <a:lnTo>
                    <a:pt x="1507179" y="1461107"/>
                  </a:lnTo>
                  <a:lnTo>
                    <a:pt x="1576077" y="1446133"/>
                  </a:lnTo>
                  <a:lnTo>
                    <a:pt x="1688116" y="1444458"/>
                  </a:lnTo>
                  <a:lnTo>
                    <a:pt x="1729790" y="1431370"/>
                  </a:lnTo>
                  <a:lnTo>
                    <a:pt x="1772197" y="1443620"/>
                  </a:lnTo>
                  <a:lnTo>
                    <a:pt x="1801934" y="1460164"/>
                  </a:lnTo>
                  <a:lnTo>
                    <a:pt x="1867377" y="1468227"/>
                  </a:lnTo>
                  <a:lnTo>
                    <a:pt x="1931564" y="1520791"/>
                  </a:lnTo>
                  <a:lnTo>
                    <a:pt x="1976903" y="1521419"/>
                  </a:lnTo>
                  <a:lnTo>
                    <a:pt x="1996064" y="1504770"/>
                  </a:lnTo>
                  <a:lnTo>
                    <a:pt x="2035435" y="1517545"/>
                  </a:lnTo>
                  <a:lnTo>
                    <a:pt x="2049047" y="1546968"/>
                  </a:lnTo>
                  <a:lnTo>
                    <a:pt x="2067581" y="1551680"/>
                  </a:lnTo>
                  <a:lnTo>
                    <a:pt x="2121610" y="1575239"/>
                  </a:lnTo>
                  <a:lnTo>
                    <a:pt x="2153442" y="1587595"/>
                  </a:lnTo>
                  <a:lnTo>
                    <a:pt x="2164436" y="1639950"/>
                  </a:lnTo>
                  <a:lnTo>
                    <a:pt x="2208309" y="1627699"/>
                  </a:lnTo>
                  <a:lnTo>
                    <a:pt x="2217314" y="1661834"/>
                  </a:lnTo>
                  <a:lnTo>
                    <a:pt x="2275218" y="1673561"/>
                  </a:lnTo>
                  <a:lnTo>
                    <a:pt x="2312285" y="1704241"/>
                  </a:lnTo>
                  <a:lnTo>
                    <a:pt x="2346001" y="1739004"/>
                  </a:lnTo>
                  <a:lnTo>
                    <a:pt x="2375529" y="1735235"/>
                  </a:lnTo>
                  <a:lnTo>
                    <a:pt x="2556885" y="1017351"/>
                  </a:lnTo>
                  <a:lnTo>
                    <a:pt x="2629344" y="1061014"/>
                  </a:lnTo>
                  <a:lnTo>
                    <a:pt x="2692797" y="1072428"/>
                  </a:lnTo>
                  <a:lnTo>
                    <a:pt x="2743057" y="1064260"/>
                  </a:lnTo>
                  <a:lnTo>
                    <a:pt x="2786930" y="1074312"/>
                  </a:lnTo>
                  <a:lnTo>
                    <a:pt x="2749235" y="1012429"/>
                  </a:lnTo>
                  <a:lnTo>
                    <a:pt x="2716566" y="917040"/>
                  </a:lnTo>
                  <a:lnTo>
                    <a:pt x="2721697" y="845523"/>
                  </a:lnTo>
                  <a:lnTo>
                    <a:pt x="2689132" y="774845"/>
                  </a:lnTo>
                  <a:lnTo>
                    <a:pt x="2708189" y="709926"/>
                  </a:lnTo>
                  <a:lnTo>
                    <a:pt x="2666620" y="673592"/>
                  </a:lnTo>
                  <a:lnTo>
                    <a:pt x="2609763" y="678827"/>
                  </a:lnTo>
                  <a:lnTo>
                    <a:pt x="2557618" y="650660"/>
                  </a:lnTo>
                  <a:lnTo>
                    <a:pt x="2530812" y="596316"/>
                  </a:lnTo>
                  <a:lnTo>
                    <a:pt x="2499295" y="590662"/>
                  </a:lnTo>
                  <a:lnTo>
                    <a:pt x="2460553" y="590662"/>
                  </a:lnTo>
                  <a:lnTo>
                    <a:pt x="2398565" y="582495"/>
                  </a:lnTo>
                  <a:lnTo>
                    <a:pt x="2380869" y="557679"/>
                  </a:lnTo>
                  <a:lnTo>
                    <a:pt x="2355949" y="523230"/>
                  </a:lnTo>
                  <a:lnTo>
                    <a:pt x="2284537" y="493178"/>
                  </a:lnTo>
                  <a:lnTo>
                    <a:pt x="2250507" y="503230"/>
                  </a:lnTo>
                  <a:lnTo>
                    <a:pt x="2207053" y="496948"/>
                  </a:lnTo>
                  <a:lnTo>
                    <a:pt x="2160353" y="440196"/>
                  </a:lnTo>
                  <a:lnTo>
                    <a:pt x="2098784" y="453494"/>
                  </a:lnTo>
                  <a:lnTo>
                    <a:pt x="2046639" y="455378"/>
                  </a:lnTo>
                  <a:lnTo>
                    <a:pt x="2001405" y="422081"/>
                  </a:lnTo>
                  <a:lnTo>
                    <a:pt x="1952820" y="412029"/>
                  </a:lnTo>
                  <a:lnTo>
                    <a:pt x="1931878" y="433494"/>
                  </a:lnTo>
                  <a:lnTo>
                    <a:pt x="1920255" y="460928"/>
                  </a:lnTo>
                  <a:lnTo>
                    <a:pt x="1932925" y="585217"/>
                  </a:lnTo>
                  <a:lnTo>
                    <a:pt x="1891670" y="572862"/>
                  </a:lnTo>
                  <a:lnTo>
                    <a:pt x="1847797" y="553281"/>
                  </a:lnTo>
                  <a:lnTo>
                    <a:pt x="1787694" y="515062"/>
                  </a:lnTo>
                  <a:lnTo>
                    <a:pt x="1789474" y="476948"/>
                  </a:lnTo>
                  <a:lnTo>
                    <a:pt x="1759108" y="446897"/>
                  </a:lnTo>
                  <a:lnTo>
                    <a:pt x="1708324" y="450248"/>
                  </a:lnTo>
                  <a:lnTo>
                    <a:pt x="1679844" y="443546"/>
                  </a:lnTo>
                  <a:lnTo>
                    <a:pt x="1621521" y="446897"/>
                  </a:lnTo>
                  <a:lnTo>
                    <a:pt x="1554821" y="454959"/>
                  </a:lnTo>
                  <a:lnTo>
                    <a:pt x="1517545" y="478414"/>
                  </a:lnTo>
                  <a:lnTo>
                    <a:pt x="1480583" y="481346"/>
                  </a:lnTo>
                  <a:lnTo>
                    <a:pt x="1444772" y="533177"/>
                  </a:lnTo>
                  <a:lnTo>
                    <a:pt x="1420480" y="516528"/>
                  </a:lnTo>
                  <a:lnTo>
                    <a:pt x="1384984" y="496529"/>
                  </a:lnTo>
                  <a:lnTo>
                    <a:pt x="1317237" y="502078"/>
                  </a:lnTo>
                  <a:lnTo>
                    <a:pt x="1266977" y="450562"/>
                  </a:lnTo>
                  <a:lnTo>
                    <a:pt x="1236088" y="413914"/>
                  </a:lnTo>
                  <a:lnTo>
                    <a:pt x="1195670" y="410772"/>
                  </a:lnTo>
                  <a:lnTo>
                    <a:pt x="1158289" y="437264"/>
                  </a:lnTo>
                  <a:lnTo>
                    <a:pt x="1181115" y="367632"/>
                  </a:lnTo>
                  <a:lnTo>
                    <a:pt x="1115882" y="342397"/>
                  </a:lnTo>
                  <a:lnTo>
                    <a:pt x="1062271" y="309833"/>
                  </a:lnTo>
                  <a:lnTo>
                    <a:pt x="1037664" y="262400"/>
                  </a:lnTo>
                  <a:lnTo>
                    <a:pt x="1017351" y="211930"/>
                  </a:lnTo>
                  <a:lnTo>
                    <a:pt x="973897" y="173397"/>
                  </a:lnTo>
                  <a:lnTo>
                    <a:pt x="934840" y="134865"/>
                  </a:lnTo>
                  <a:lnTo>
                    <a:pt x="905836" y="88897"/>
                  </a:lnTo>
                  <a:lnTo>
                    <a:pt x="862382" y="68165"/>
                  </a:lnTo>
                  <a:lnTo>
                    <a:pt x="868141" y="28166"/>
                  </a:lnTo>
                  <a:lnTo>
                    <a:pt x="820289" y="4188"/>
                  </a:lnTo>
                  <a:lnTo>
                    <a:pt x="771180" y="7434"/>
                  </a:lnTo>
                  <a:lnTo>
                    <a:pt x="708878" y="34030"/>
                  </a:lnTo>
                  <a:lnTo>
                    <a:pt x="640818" y="45967"/>
                  </a:lnTo>
                  <a:lnTo>
                    <a:pt x="565427" y="11832"/>
                  </a:lnTo>
                  <a:lnTo>
                    <a:pt x="532130" y="45967"/>
                  </a:lnTo>
                  <a:lnTo>
                    <a:pt x="479985" y="14763"/>
                  </a:lnTo>
                  <a:lnTo>
                    <a:pt x="42784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397855" y="4623314"/>
              <a:ext cx="2787015" cy="1739264"/>
            </a:xfrm>
            <a:custGeom>
              <a:avLst/>
              <a:gdLst/>
              <a:ahLst/>
              <a:cxnLst/>
              <a:rect l="l" t="t" r="r" b="b"/>
              <a:pathLst>
                <a:path w="2787015" h="1739264">
                  <a:moveTo>
                    <a:pt x="394019" y="1675"/>
                  </a:moveTo>
                  <a:lnTo>
                    <a:pt x="421348" y="49631"/>
                  </a:lnTo>
                  <a:lnTo>
                    <a:pt x="409725" y="100415"/>
                  </a:lnTo>
                  <a:lnTo>
                    <a:pt x="393391" y="126697"/>
                  </a:lnTo>
                  <a:lnTo>
                    <a:pt x="412971" y="180099"/>
                  </a:lnTo>
                  <a:lnTo>
                    <a:pt x="445640" y="188161"/>
                  </a:lnTo>
                  <a:lnTo>
                    <a:pt x="430772" y="235280"/>
                  </a:lnTo>
                  <a:lnTo>
                    <a:pt x="453598" y="258630"/>
                  </a:lnTo>
                  <a:lnTo>
                    <a:pt x="429306" y="301666"/>
                  </a:lnTo>
                  <a:lnTo>
                    <a:pt x="435274" y="333916"/>
                  </a:lnTo>
                  <a:lnTo>
                    <a:pt x="393809" y="353601"/>
                  </a:lnTo>
                  <a:lnTo>
                    <a:pt x="356114" y="368784"/>
                  </a:lnTo>
                  <a:lnTo>
                    <a:pt x="377475" y="412134"/>
                  </a:lnTo>
                  <a:lnTo>
                    <a:pt x="350041" y="414018"/>
                  </a:lnTo>
                  <a:lnTo>
                    <a:pt x="309414" y="424280"/>
                  </a:lnTo>
                  <a:lnTo>
                    <a:pt x="299990" y="457263"/>
                  </a:lnTo>
                  <a:lnTo>
                    <a:pt x="265960" y="510665"/>
                  </a:lnTo>
                  <a:lnTo>
                    <a:pt x="223972" y="500613"/>
                  </a:lnTo>
                  <a:lnTo>
                    <a:pt x="173607" y="499147"/>
                  </a:lnTo>
                  <a:lnTo>
                    <a:pt x="131619" y="477681"/>
                  </a:lnTo>
                  <a:lnTo>
                    <a:pt x="95703" y="434332"/>
                  </a:lnTo>
                  <a:lnTo>
                    <a:pt x="79474" y="463964"/>
                  </a:lnTo>
                  <a:lnTo>
                    <a:pt x="78426" y="502078"/>
                  </a:lnTo>
                  <a:lnTo>
                    <a:pt x="21151" y="520298"/>
                  </a:lnTo>
                  <a:lnTo>
                    <a:pt x="0" y="558831"/>
                  </a:lnTo>
                  <a:lnTo>
                    <a:pt x="58846" y="585008"/>
                  </a:lnTo>
                  <a:lnTo>
                    <a:pt x="99368" y="643645"/>
                  </a:lnTo>
                  <a:lnTo>
                    <a:pt x="131619" y="674325"/>
                  </a:lnTo>
                  <a:lnTo>
                    <a:pt x="157691" y="740605"/>
                  </a:lnTo>
                  <a:lnTo>
                    <a:pt x="129838" y="768772"/>
                  </a:lnTo>
                  <a:lnTo>
                    <a:pt x="101567" y="841126"/>
                  </a:lnTo>
                  <a:lnTo>
                    <a:pt x="118530" y="891910"/>
                  </a:lnTo>
                  <a:lnTo>
                    <a:pt x="95703" y="908454"/>
                  </a:lnTo>
                  <a:lnTo>
                    <a:pt x="53715" y="1008660"/>
                  </a:lnTo>
                  <a:lnTo>
                    <a:pt x="91724" y="1037978"/>
                  </a:lnTo>
                  <a:lnTo>
                    <a:pt x="143137" y="1031172"/>
                  </a:lnTo>
                  <a:lnTo>
                    <a:pt x="189104" y="995152"/>
                  </a:lnTo>
                  <a:lnTo>
                    <a:pt x="233396" y="941751"/>
                  </a:lnTo>
                  <a:lnTo>
                    <a:pt x="301037" y="931908"/>
                  </a:lnTo>
                  <a:lnTo>
                    <a:pt x="370983" y="890444"/>
                  </a:lnTo>
                  <a:lnTo>
                    <a:pt x="417683" y="875575"/>
                  </a:lnTo>
                  <a:lnTo>
                    <a:pt x="438730" y="830760"/>
                  </a:lnTo>
                  <a:lnTo>
                    <a:pt x="489095" y="817776"/>
                  </a:lnTo>
                  <a:lnTo>
                    <a:pt x="527837" y="771075"/>
                  </a:lnTo>
                  <a:lnTo>
                    <a:pt x="522287" y="741443"/>
                  </a:lnTo>
                  <a:lnTo>
                    <a:pt x="571186" y="716627"/>
                  </a:lnTo>
                  <a:lnTo>
                    <a:pt x="609929" y="739977"/>
                  </a:lnTo>
                  <a:lnTo>
                    <a:pt x="572233" y="778196"/>
                  </a:lnTo>
                  <a:lnTo>
                    <a:pt x="531711" y="803012"/>
                  </a:lnTo>
                  <a:lnTo>
                    <a:pt x="509303" y="837775"/>
                  </a:lnTo>
                  <a:lnTo>
                    <a:pt x="509382" y="849851"/>
                  </a:lnTo>
                  <a:lnTo>
                    <a:pt x="509460" y="861897"/>
                  </a:lnTo>
                  <a:lnTo>
                    <a:pt x="509539" y="873924"/>
                  </a:lnTo>
                  <a:lnTo>
                    <a:pt x="509617" y="885941"/>
                  </a:lnTo>
                  <a:lnTo>
                    <a:pt x="509617" y="939028"/>
                  </a:lnTo>
                  <a:lnTo>
                    <a:pt x="540402" y="913794"/>
                  </a:lnTo>
                  <a:lnTo>
                    <a:pt x="579563" y="950442"/>
                  </a:lnTo>
                  <a:lnTo>
                    <a:pt x="574118" y="981959"/>
                  </a:lnTo>
                  <a:lnTo>
                    <a:pt x="653802" y="975153"/>
                  </a:lnTo>
                  <a:lnTo>
                    <a:pt x="703748" y="985205"/>
                  </a:lnTo>
                  <a:lnTo>
                    <a:pt x="688879" y="1005204"/>
                  </a:lnTo>
                  <a:lnTo>
                    <a:pt x="659561" y="1035256"/>
                  </a:lnTo>
                  <a:lnTo>
                    <a:pt x="676942" y="1073684"/>
                  </a:lnTo>
                  <a:lnTo>
                    <a:pt x="658095" y="1107924"/>
                  </a:lnTo>
                  <a:lnTo>
                    <a:pt x="638514" y="1136091"/>
                  </a:lnTo>
                  <a:lnTo>
                    <a:pt x="662283" y="1201429"/>
                  </a:lnTo>
                  <a:lnTo>
                    <a:pt x="668461" y="1247710"/>
                  </a:lnTo>
                  <a:lnTo>
                    <a:pt x="754950" y="1268024"/>
                  </a:lnTo>
                  <a:lnTo>
                    <a:pt x="823221" y="1286348"/>
                  </a:lnTo>
                  <a:lnTo>
                    <a:pt x="884370" y="1321425"/>
                  </a:lnTo>
                  <a:lnTo>
                    <a:pt x="917563" y="1318493"/>
                  </a:lnTo>
                  <a:lnTo>
                    <a:pt x="898716" y="1286138"/>
                  </a:lnTo>
                  <a:lnTo>
                    <a:pt x="964892" y="1235459"/>
                  </a:lnTo>
                  <a:lnTo>
                    <a:pt x="1001016" y="1245825"/>
                  </a:lnTo>
                  <a:lnTo>
                    <a:pt x="1059758" y="1224988"/>
                  </a:lnTo>
                  <a:lnTo>
                    <a:pt x="1127400" y="1237763"/>
                  </a:lnTo>
                  <a:lnTo>
                    <a:pt x="1153786" y="1197450"/>
                  </a:lnTo>
                  <a:lnTo>
                    <a:pt x="1204884" y="1207711"/>
                  </a:lnTo>
                  <a:lnTo>
                    <a:pt x="1273259" y="1203523"/>
                  </a:lnTo>
                  <a:lnTo>
                    <a:pt x="1306766" y="1231061"/>
                  </a:lnTo>
                  <a:lnTo>
                    <a:pt x="1276086" y="1256506"/>
                  </a:lnTo>
                  <a:lnTo>
                    <a:pt x="1294829" y="1315352"/>
                  </a:lnTo>
                  <a:lnTo>
                    <a:pt x="1275039" y="1335352"/>
                  </a:lnTo>
                  <a:lnTo>
                    <a:pt x="1306871" y="1360796"/>
                  </a:lnTo>
                  <a:lnTo>
                    <a:pt x="1328127" y="1404355"/>
                  </a:lnTo>
                  <a:lnTo>
                    <a:pt x="1357026" y="1413778"/>
                  </a:lnTo>
                  <a:lnTo>
                    <a:pt x="1401632" y="1411265"/>
                  </a:lnTo>
                  <a:lnTo>
                    <a:pt x="1507179" y="1461107"/>
                  </a:lnTo>
                  <a:lnTo>
                    <a:pt x="1576077" y="1446133"/>
                  </a:lnTo>
                  <a:lnTo>
                    <a:pt x="1688116" y="1444458"/>
                  </a:lnTo>
                  <a:lnTo>
                    <a:pt x="1729790" y="1431370"/>
                  </a:lnTo>
                  <a:lnTo>
                    <a:pt x="1772197" y="1443620"/>
                  </a:lnTo>
                  <a:lnTo>
                    <a:pt x="1801934" y="1460164"/>
                  </a:lnTo>
                  <a:lnTo>
                    <a:pt x="1867377" y="1468227"/>
                  </a:lnTo>
                  <a:lnTo>
                    <a:pt x="1931564" y="1520791"/>
                  </a:lnTo>
                  <a:lnTo>
                    <a:pt x="1976903" y="1521419"/>
                  </a:lnTo>
                  <a:lnTo>
                    <a:pt x="1996064" y="1504770"/>
                  </a:lnTo>
                  <a:lnTo>
                    <a:pt x="2035435" y="1517545"/>
                  </a:lnTo>
                  <a:lnTo>
                    <a:pt x="2049047" y="1546968"/>
                  </a:lnTo>
                  <a:lnTo>
                    <a:pt x="2067581" y="1551680"/>
                  </a:lnTo>
                  <a:lnTo>
                    <a:pt x="2121610" y="1575239"/>
                  </a:lnTo>
                  <a:lnTo>
                    <a:pt x="2153442" y="1587595"/>
                  </a:lnTo>
                  <a:lnTo>
                    <a:pt x="2164436" y="1639950"/>
                  </a:lnTo>
                  <a:lnTo>
                    <a:pt x="2208309" y="1627699"/>
                  </a:lnTo>
                  <a:lnTo>
                    <a:pt x="2217314" y="1661834"/>
                  </a:lnTo>
                  <a:lnTo>
                    <a:pt x="2275218" y="1673561"/>
                  </a:lnTo>
                  <a:lnTo>
                    <a:pt x="2312285" y="1704241"/>
                  </a:lnTo>
                  <a:lnTo>
                    <a:pt x="2346001" y="1739004"/>
                  </a:lnTo>
                  <a:lnTo>
                    <a:pt x="2375529" y="1735235"/>
                  </a:lnTo>
                  <a:lnTo>
                    <a:pt x="2556885" y="1017351"/>
                  </a:lnTo>
                  <a:lnTo>
                    <a:pt x="2629344" y="1061014"/>
                  </a:lnTo>
                  <a:lnTo>
                    <a:pt x="2692797" y="1072428"/>
                  </a:lnTo>
                  <a:lnTo>
                    <a:pt x="2743057" y="1064260"/>
                  </a:lnTo>
                  <a:lnTo>
                    <a:pt x="2786930" y="1074312"/>
                  </a:lnTo>
                  <a:lnTo>
                    <a:pt x="2749235" y="1012429"/>
                  </a:lnTo>
                  <a:lnTo>
                    <a:pt x="2716566" y="917040"/>
                  </a:lnTo>
                  <a:lnTo>
                    <a:pt x="2721697" y="845523"/>
                  </a:lnTo>
                  <a:lnTo>
                    <a:pt x="2689132" y="774845"/>
                  </a:lnTo>
                  <a:lnTo>
                    <a:pt x="2708189" y="709926"/>
                  </a:lnTo>
                  <a:lnTo>
                    <a:pt x="2666620" y="673592"/>
                  </a:lnTo>
                  <a:lnTo>
                    <a:pt x="2609763" y="678827"/>
                  </a:lnTo>
                  <a:lnTo>
                    <a:pt x="2557618" y="650660"/>
                  </a:lnTo>
                  <a:lnTo>
                    <a:pt x="2530812" y="596316"/>
                  </a:lnTo>
                  <a:lnTo>
                    <a:pt x="2499295" y="590662"/>
                  </a:lnTo>
                  <a:lnTo>
                    <a:pt x="2460553" y="590662"/>
                  </a:lnTo>
                  <a:lnTo>
                    <a:pt x="2398565" y="582495"/>
                  </a:lnTo>
                  <a:lnTo>
                    <a:pt x="2380869" y="557679"/>
                  </a:lnTo>
                  <a:lnTo>
                    <a:pt x="2355949" y="523230"/>
                  </a:lnTo>
                  <a:lnTo>
                    <a:pt x="2284537" y="493178"/>
                  </a:lnTo>
                  <a:lnTo>
                    <a:pt x="2250507" y="503230"/>
                  </a:lnTo>
                  <a:lnTo>
                    <a:pt x="2207053" y="496948"/>
                  </a:lnTo>
                  <a:lnTo>
                    <a:pt x="2160353" y="440196"/>
                  </a:lnTo>
                  <a:lnTo>
                    <a:pt x="2098784" y="453494"/>
                  </a:lnTo>
                  <a:lnTo>
                    <a:pt x="2046639" y="455378"/>
                  </a:lnTo>
                  <a:lnTo>
                    <a:pt x="2001405" y="422081"/>
                  </a:lnTo>
                  <a:lnTo>
                    <a:pt x="1952820" y="412029"/>
                  </a:lnTo>
                  <a:lnTo>
                    <a:pt x="1931878" y="433494"/>
                  </a:lnTo>
                  <a:lnTo>
                    <a:pt x="1920255" y="460928"/>
                  </a:lnTo>
                  <a:lnTo>
                    <a:pt x="1932925" y="585217"/>
                  </a:lnTo>
                  <a:lnTo>
                    <a:pt x="1891670" y="572862"/>
                  </a:lnTo>
                  <a:lnTo>
                    <a:pt x="1847797" y="553281"/>
                  </a:lnTo>
                  <a:lnTo>
                    <a:pt x="1787694" y="515062"/>
                  </a:lnTo>
                  <a:lnTo>
                    <a:pt x="1789474" y="476948"/>
                  </a:lnTo>
                  <a:lnTo>
                    <a:pt x="1759108" y="446897"/>
                  </a:lnTo>
                  <a:lnTo>
                    <a:pt x="1708324" y="450248"/>
                  </a:lnTo>
                  <a:lnTo>
                    <a:pt x="1679844" y="443546"/>
                  </a:lnTo>
                  <a:lnTo>
                    <a:pt x="1621521" y="446897"/>
                  </a:lnTo>
                  <a:lnTo>
                    <a:pt x="1554821" y="454959"/>
                  </a:lnTo>
                  <a:lnTo>
                    <a:pt x="1517545" y="478414"/>
                  </a:lnTo>
                  <a:lnTo>
                    <a:pt x="1480583" y="481346"/>
                  </a:lnTo>
                  <a:lnTo>
                    <a:pt x="1444772" y="533177"/>
                  </a:lnTo>
                  <a:lnTo>
                    <a:pt x="1420480" y="516528"/>
                  </a:lnTo>
                  <a:lnTo>
                    <a:pt x="1384984" y="496529"/>
                  </a:lnTo>
                  <a:lnTo>
                    <a:pt x="1317237" y="502078"/>
                  </a:lnTo>
                  <a:lnTo>
                    <a:pt x="1266977" y="450562"/>
                  </a:lnTo>
                  <a:lnTo>
                    <a:pt x="1236088" y="413914"/>
                  </a:lnTo>
                  <a:lnTo>
                    <a:pt x="1195670" y="410772"/>
                  </a:lnTo>
                  <a:lnTo>
                    <a:pt x="1158289" y="437264"/>
                  </a:lnTo>
                  <a:lnTo>
                    <a:pt x="1181115" y="367632"/>
                  </a:lnTo>
                  <a:lnTo>
                    <a:pt x="1115882" y="342397"/>
                  </a:lnTo>
                  <a:lnTo>
                    <a:pt x="1062271" y="309833"/>
                  </a:lnTo>
                  <a:lnTo>
                    <a:pt x="1037664" y="262400"/>
                  </a:lnTo>
                  <a:lnTo>
                    <a:pt x="1017351" y="211930"/>
                  </a:lnTo>
                  <a:lnTo>
                    <a:pt x="973897" y="173397"/>
                  </a:lnTo>
                  <a:lnTo>
                    <a:pt x="934840" y="134865"/>
                  </a:lnTo>
                  <a:lnTo>
                    <a:pt x="905836" y="88897"/>
                  </a:lnTo>
                  <a:lnTo>
                    <a:pt x="862382" y="68165"/>
                  </a:lnTo>
                  <a:lnTo>
                    <a:pt x="868141" y="28166"/>
                  </a:lnTo>
                  <a:lnTo>
                    <a:pt x="820289" y="4188"/>
                  </a:lnTo>
                  <a:lnTo>
                    <a:pt x="771180" y="7434"/>
                  </a:lnTo>
                  <a:lnTo>
                    <a:pt x="708878" y="34030"/>
                  </a:lnTo>
                  <a:lnTo>
                    <a:pt x="640818" y="45967"/>
                  </a:lnTo>
                  <a:lnTo>
                    <a:pt x="565427" y="11832"/>
                  </a:lnTo>
                  <a:lnTo>
                    <a:pt x="532130" y="45967"/>
                  </a:lnTo>
                  <a:lnTo>
                    <a:pt x="479985" y="14763"/>
                  </a:lnTo>
                  <a:lnTo>
                    <a:pt x="427840" y="0"/>
                  </a:lnTo>
                  <a:lnTo>
                    <a:pt x="394019" y="1675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73048" y="3778314"/>
              <a:ext cx="3070273" cy="158131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5092524" y="3766377"/>
              <a:ext cx="3054985" cy="1565910"/>
            </a:xfrm>
            <a:custGeom>
              <a:avLst/>
              <a:gdLst/>
              <a:ahLst/>
              <a:cxnLst/>
              <a:rect l="l" t="t" r="r" b="b"/>
              <a:pathLst>
                <a:path w="3054984" h="1565910">
                  <a:moveTo>
                    <a:pt x="408573" y="0"/>
                  </a:moveTo>
                  <a:lnTo>
                    <a:pt x="369726" y="44920"/>
                  </a:lnTo>
                  <a:lnTo>
                    <a:pt x="330879" y="81149"/>
                  </a:lnTo>
                  <a:lnTo>
                    <a:pt x="278734" y="146068"/>
                  </a:lnTo>
                  <a:lnTo>
                    <a:pt x="234861" y="210883"/>
                  </a:lnTo>
                  <a:lnTo>
                    <a:pt x="187742" y="255803"/>
                  </a:lnTo>
                  <a:lnTo>
                    <a:pt x="153712" y="292032"/>
                  </a:lnTo>
                  <a:lnTo>
                    <a:pt x="148477" y="351193"/>
                  </a:lnTo>
                  <a:lnTo>
                    <a:pt x="122823" y="405432"/>
                  </a:lnTo>
                  <a:lnTo>
                    <a:pt x="103661" y="450248"/>
                  </a:lnTo>
                  <a:lnTo>
                    <a:pt x="94237" y="508466"/>
                  </a:lnTo>
                  <a:lnTo>
                    <a:pt x="74657" y="554747"/>
                  </a:lnTo>
                  <a:lnTo>
                    <a:pt x="37381" y="571082"/>
                  </a:lnTo>
                  <a:lnTo>
                    <a:pt x="0" y="594222"/>
                  </a:lnTo>
                  <a:lnTo>
                    <a:pt x="34553" y="637362"/>
                  </a:lnTo>
                  <a:lnTo>
                    <a:pt x="70050" y="672230"/>
                  </a:lnTo>
                  <a:lnTo>
                    <a:pt x="126907" y="665110"/>
                  </a:lnTo>
                  <a:lnTo>
                    <a:pt x="123242" y="711915"/>
                  </a:lnTo>
                  <a:lnTo>
                    <a:pt x="93923" y="746678"/>
                  </a:lnTo>
                  <a:lnTo>
                    <a:pt x="100415" y="791598"/>
                  </a:lnTo>
                  <a:lnTo>
                    <a:pt x="165649" y="801127"/>
                  </a:lnTo>
                  <a:lnTo>
                    <a:pt x="183031" y="844581"/>
                  </a:lnTo>
                  <a:lnTo>
                    <a:pt x="214234" y="892747"/>
                  </a:lnTo>
                  <a:lnTo>
                    <a:pt x="284179" y="905731"/>
                  </a:lnTo>
                  <a:lnTo>
                    <a:pt x="343235" y="905731"/>
                  </a:lnTo>
                  <a:lnTo>
                    <a:pt x="377684" y="870444"/>
                  </a:lnTo>
                  <a:lnTo>
                    <a:pt x="405851" y="825629"/>
                  </a:lnTo>
                  <a:lnTo>
                    <a:pt x="479775" y="843220"/>
                  </a:lnTo>
                  <a:lnTo>
                    <a:pt x="518204" y="804059"/>
                  </a:lnTo>
                  <a:lnTo>
                    <a:pt x="548988" y="859345"/>
                  </a:lnTo>
                  <a:lnTo>
                    <a:pt x="529093" y="897564"/>
                  </a:lnTo>
                  <a:lnTo>
                    <a:pt x="550454" y="932432"/>
                  </a:lnTo>
                  <a:lnTo>
                    <a:pt x="587730" y="932432"/>
                  </a:lnTo>
                  <a:lnTo>
                    <a:pt x="613908" y="949081"/>
                  </a:lnTo>
                  <a:lnTo>
                    <a:pt x="646472" y="920495"/>
                  </a:lnTo>
                  <a:lnTo>
                    <a:pt x="677361" y="899030"/>
                  </a:lnTo>
                  <a:lnTo>
                    <a:pt x="700292" y="857356"/>
                  </a:lnTo>
                  <a:lnTo>
                    <a:pt x="734218" y="855680"/>
                  </a:lnTo>
                  <a:lnTo>
                    <a:pt x="786363" y="870444"/>
                  </a:lnTo>
                  <a:lnTo>
                    <a:pt x="838508" y="901647"/>
                  </a:lnTo>
                  <a:lnTo>
                    <a:pt x="871910" y="867512"/>
                  </a:lnTo>
                  <a:lnTo>
                    <a:pt x="947196" y="901647"/>
                  </a:lnTo>
                  <a:lnTo>
                    <a:pt x="1015361" y="889711"/>
                  </a:lnTo>
                  <a:lnTo>
                    <a:pt x="1077663" y="863010"/>
                  </a:lnTo>
                  <a:lnTo>
                    <a:pt x="1126876" y="859764"/>
                  </a:lnTo>
                  <a:lnTo>
                    <a:pt x="1174728" y="883847"/>
                  </a:lnTo>
                  <a:lnTo>
                    <a:pt x="1168969" y="923846"/>
                  </a:lnTo>
                  <a:lnTo>
                    <a:pt x="1212423" y="944578"/>
                  </a:lnTo>
                  <a:lnTo>
                    <a:pt x="1241428" y="990545"/>
                  </a:lnTo>
                  <a:lnTo>
                    <a:pt x="1280589" y="1029078"/>
                  </a:lnTo>
                  <a:lnTo>
                    <a:pt x="1324043" y="1067611"/>
                  </a:lnTo>
                  <a:lnTo>
                    <a:pt x="1344356" y="1117976"/>
                  </a:lnTo>
                  <a:lnTo>
                    <a:pt x="1368963" y="1165409"/>
                  </a:lnTo>
                  <a:lnTo>
                    <a:pt x="1422679" y="1198078"/>
                  </a:lnTo>
                  <a:lnTo>
                    <a:pt x="1487808" y="1223208"/>
                  </a:lnTo>
                  <a:lnTo>
                    <a:pt x="1464981" y="1292944"/>
                  </a:lnTo>
                  <a:lnTo>
                    <a:pt x="1502362" y="1266453"/>
                  </a:lnTo>
                  <a:lnTo>
                    <a:pt x="1542884" y="1269594"/>
                  </a:lnTo>
                  <a:lnTo>
                    <a:pt x="1573774" y="1306242"/>
                  </a:lnTo>
                  <a:lnTo>
                    <a:pt x="1624139" y="1357759"/>
                  </a:lnTo>
                  <a:lnTo>
                    <a:pt x="1691885" y="1352210"/>
                  </a:lnTo>
                  <a:lnTo>
                    <a:pt x="1727381" y="1372209"/>
                  </a:lnTo>
                  <a:lnTo>
                    <a:pt x="1751674" y="1388858"/>
                  </a:lnTo>
                  <a:lnTo>
                    <a:pt x="1787484" y="1336922"/>
                  </a:lnTo>
                  <a:lnTo>
                    <a:pt x="1824447" y="1333990"/>
                  </a:lnTo>
                  <a:lnTo>
                    <a:pt x="1861828" y="1310640"/>
                  </a:lnTo>
                  <a:lnTo>
                    <a:pt x="1928527" y="1302578"/>
                  </a:lnTo>
                  <a:lnTo>
                    <a:pt x="1986850" y="1299227"/>
                  </a:lnTo>
                  <a:lnTo>
                    <a:pt x="2015436" y="1305824"/>
                  </a:lnTo>
                  <a:lnTo>
                    <a:pt x="2066219" y="1302578"/>
                  </a:lnTo>
                  <a:lnTo>
                    <a:pt x="2096585" y="1332524"/>
                  </a:lnTo>
                  <a:lnTo>
                    <a:pt x="2094805" y="1370743"/>
                  </a:lnTo>
                  <a:lnTo>
                    <a:pt x="2154908" y="1408962"/>
                  </a:lnTo>
                  <a:lnTo>
                    <a:pt x="2198781" y="1428542"/>
                  </a:lnTo>
                  <a:lnTo>
                    <a:pt x="2240141" y="1440898"/>
                  </a:lnTo>
                  <a:lnTo>
                    <a:pt x="2227366" y="1316504"/>
                  </a:lnTo>
                  <a:lnTo>
                    <a:pt x="2238989" y="1289175"/>
                  </a:lnTo>
                  <a:lnTo>
                    <a:pt x="2260035" y="1267710"/>
                  </a:lnTo>
                  <a:lnTo>
                    <a:pt x="2308516" y="1277657"/>
                  </a:lnTo>
                  <a:lnTo>
                    <a:pt x="2353855" y="1311059"/>
                  </a:lnTo>
                  <a:lnTo>
                    <a:pt x="2406104" y="1309174"/>
                  </a:lnTo>
                  <a:lnTo>
                    <a:pt x="2467673" y="1295876"/>
                  </a:lnTo>
                  <a:lnTo>
                    <a:pt x="2514373" y="1352628"/>
                  </a:lnTo>
                  <a:lnTo>
                    <a:pt x="2557827" y="1358806"/>
                  </a:lnTo>
                  <a:lnTo>
                    <a:pt x="2591962" y="1348859"/>
                  </a:lnTo>
                  <a:lnTo>
                    <a:pt x="2663269" y="1378910"/>
                  </a:lnTo>
                  <a:lnTo>
                    <a:pt x="2705990" y="1438176"/>
                  </a:lnTo>
                  <a:lnTo>
                    <a:pt x="2767978" y="1446238"/>
                  </a:lnTo>
                  <a:lnTo>
                    <a:pt x="2806720" y="1446238"/>
                  </a:lnTo>
                  <a:lnTo>
                    <a:pt x="2838342" y="1451997"/>
                  </a:lnTo>
                  <a:lnTo>
                    <a:pt x="2865043" y="1506341"/>
                  </a:lnTo>
                  <a:lnTo>
                    <a:pt x="2917293" y="1534508"/>
                  </a:lnTo>
                  <a:lnTo>
                    <a:pt x="2974254" y="1529272"/>
                  </a:lnTo>
                  <a:lnTo>
                    <a:pt x="3015824" y="1565606"/>
                  </a:lnTo>
                  <a:lnTo>
                    <a:pt x="3042734" y="1521105"/>
                  </a:lnTo>
                  <a:lnTo>
                    <a:pt x="3054566" y="1448018"/>
                  </a:lnTo>
                  <a:lnTo>
                    <a:pt x="3040535" y="1418490"/>
                  </a:lnTo>
                  <a:lnTo>
                    <a:pt x="2990170" y="1383727"/>
                  </a:lnTo>
                  <a:lnTo>
                    <a:pt x="2965878" y="1336922"/>
                  </a:lnTo>
                  <a:lnTo>
                    <a:pt x="2913628" y="1343624"/>
                  </a:lnTo>
                  <a:lnTo>
                    <a:pt x="2855305" y="1271060"/>
                  </a:lnTo>
                  <a:lnTo>
                    <a:pt x="2827453" y="1192738"/>
                  </a:lnTo>
                  <a:lnTo>
                    <a:pt x="2800228" y="1086459"/>
                  </a:lnTo>
                  <a:lnTo>
                    <a:pt x="2748397" y="1046774"/>
                  </a:lnTo>
                  <a:lnTo>
                    <a:pt x="2707142" y="1014209"/>
                  </a:lnTo>
                  <a:lnTo>
                    <a:pt x="2629239" y="996409"/>
                  </a:lnTo>
                  <a:lnTo>
                    <a:pt x="2614370" y="938296"/>
                  </a:lnTo>
                  <a:lnTo>
                    <a:pt x="2627040" y="903009"/>
                  </a:lnTo>
                  <a:lnTo>
                    <a:pt x="2682117" y="926359"/>
                  </a:lnTo>
                  <a:lnTo>
                    <a:pt x="2740440" y="921123"/>
                  </a:lnTo>
                  <a:lnTo>
                    <a:pt x="2803474" y="969394"/>
                  </a:lnTo>
                  <a:lnTo>
                    <a:pt x="2865462" y="989393"/>
                  </a:lnTo>
                  <a:lnTo>
                    <a:pt x="2891220" y="947824"/>
                  </a:lnTo>
                  <a:lnTo>
                    <a:pt x="2923471" y="964577"/>
                  </a:lnTo>
                  <a:lnTo>
                    <a:pt x="2983574" y="955991"/>
                  </a:lnTo>
                  <a:lnTo>
                    <a:pt x="3006819" y="916621"/>
                  </a:lnTo>
                  <a:lnTo>
                    <a:pt x="2951323" y="893794"/>
                  </a:lnTo>
                  <a:lnTo>
                    <a:pt x="2910801" y="863743"/>
                  </a:lnTo>
                  <a:lnTo>
                    <a:pt x="2872059" y="875680"/>
                  </a:lnTo>
                  <a:lnTo>
                    <a:pt x="2813317" y="842278"/>
                  </a:lnTo>
                  <a:lnTo>
                    <a:pt x="2753528" y="802593"/>
                  </a:lnTo>
                  <a:lnTo>
                    <a:pt x="2675625" y="747830"/>
                  </a:lnTo>
                  <a:lnTo>
                    <a:pt x="2623794" y="706261"/>
                  </a:lnTo>
                  <a:lnTo>
                    <a:pt x="2542540" y="704376"/>
                  </a:lnTo>
                  <a:lnTo>
                    <a:pt x="2452804" y="715161"/>
                  </a:lnTo>
                  <a:lnTo>
                    <a:pt x="2400974" y="680398"/>
                  </a:lnTo>
                  <a:lnTo>
                    <a:pt x="2355635" y="638828"/>
                  </a:lnTo>
                  <a:lnTo>
                    <a:pt x="2303908" y="615897"/>
                  </a:lnTo>
                  <a:lnTo>
                    <a:pt x="2238989" y="558098"/>
                  </a:lnTo>
                  <a:lnTo>
                    <a:pt x="2229565" y="495063"/>
                  </a:lnTo>
                  <a:lnTo>
                    <a:pt x="2167577" y="428782"/>
                  </a:lnTo>
                  <a:lnTo>
                    <a:pt x="2137526" y="373915"/>
                  </a:lnTo>
                  <a:lnTo>
                    <a:pt x="2067581" y="379150"/>
                  </a:lnTo>
                  <a:lnTo>
                    <a:pt x="2051351" y="342397"/>
                  </a:lnTo>
                  <a:lnTo>
                    <a:pt x="2019414" y="330879"/>
                  </a:lnTo>
                  <a:lnTo>
                    <a:pt x="1954181" y="327634"/>
                  </a:lnTo>
                  <a:lnTo>
                    <a:pt x="1910727" y="304598"/>
                  </a:lnTo>
                  <a:lnTo>
                    <a:pt x="1879942" y="271300"/>
                  </a:lnTo>
                  <a:lnTo>
                    <a:pt x="1837849" y="271300"/>
                  </a:lnTo>
                  <a:lnTo>
                    <a:pt x="1813662" y="287530"/>
                  </a:lnTo>
                  <a:lnTo>
                    <a:pt x="1774500" y="319047"/>
                  </a:lnTo>
                  <a:lnTo>
                    <a:pt x="1724135" y="324492"/>
                  </a:lnTo>
                  <a:lnTo>
                    <a:pt x="1732407" y="508047"/>
                  </a:lnTo>
                  <a:lnTo>
                    <a:pt x="1675236" y="499461"/>
                  </a:lnTo>
                  <a:lnTo>
                    <a:pt x="1599846" y="521345"/>
                  </a:lnTo>
                  <a:lnTo>
                    <a:pt x="1541523" y="502811"/>
                  </a:lnTo>
                  <a:lnTo>
                    <a:pt x="1500896" y="528046"/>
                  </a:lnTo>
                  <a:lnTo>
                    <a:pt x="1408438" y="483231"/>
                  </a:lnTo>
                  <a:lnTo>
                    <a:pt x="1339330" y="457996"/>
                  </a:lnTo>
                  <a:lnTo>
                    <a:pt x="1309907" y="506581"/>
                  </a:lnTo>
                  <a:lnTo>
                    <a:pt x="1240381" y="477995"/>
                  </a:lnTo>
                  <a:lnTo>
                    <a:pt x="1216088" y="511398"/>
                  </a:lnTo>
                  <a:lnTo>
                    <a:pt x="1170854" y="516633"/>
                  </a:lnTo>
                  <a:lnTo>
                    <a:pt x="1096196" y="483231"/>
                  </a:lnTo>
                  <a:lnTo>
                    <a:pt x="1020073" y="469828"/>
                  </a:lnTo>
                  <a:lnTo>
                    <a:pt x="981331" y="480299"/>
                  </a:lnTo>
                  <a:lnTo>
                    <a:pt x="943950" y="440614"/>
                  </a:lnTo>
                  <a:lnTo>
                    <a:pt x="924369" y="380616"/>
                  </a:lnTo>
                  <a:lnTo>
                    <a:pt x="855261" y="347214"/>
                  </a:lnTo>
                  <a:lnTo>
                    <a:pt x="780604" y="367213"/>
                  </a:lnTo>
                  <a:lnTo>
                    <a:pt x="712439" y="360512"/>
                  </a:lnTo>
                  <a:lnTo>
                    <a:pt x="654430" y="350984"/>
                  </a:lnTo>
                  <a:lnTo>
                    <a:pt x="592861" y="323131"/>
                  </a:lnTo>
                  <a:lnTo>
                    <a:pt x="566370" y="269834"/>
                  </a:lnTo>
                  <a:lnTo>
                    <a:pt x="591081" y="240202"/>
                  </a:lnTo>
                  <a:lnTo>
                    <a:pt x="577574" y="195282"/>
                  </a:lnTo>
                  <a:lnTo>
                    <a:pt x="545323" y="154236"/>
                  </a:lnTo>
                  <a:lnTo>
                    <a:pt x="566789" y="104499"/>
                  </a:lnTo>
                  <a:lnTo>
                    <a:pt x="544276" y="49631"/>
                  </a:lnTo>
                  <a:lnTo>
                    <a:pt x="518622" y="11099"/>
                  </a:lnTo>
                  <a:lnTo>
                    <a:pt x="450457" y="34868"/>
                  </a:lnTo>
                  <a:lnTo>
                    <a:pt x="408573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092524" y="3766377"/>
              <a:ext cx="3054985" cy="1565910"/>
            </a:xfrm>
            <a:custGeom>
              <a:avLst/>
              <a:gdLst/>
              <a:ahLst/>
              <a:cxnLst/>
              <a:rect l="l" t="t" r="r" b="b"/>
              <a:pathLst>
                <a:path w="3054984" h="1565910">
                  <a:moveTo>
                    <a:pt x="700292" y="857356"/>
                  </a:moveTo>
                  <a:lnTo>
                    <a:pt x="677361" y="899030"/>
                  </a:lnTo>
                  <a:lnTo>
                    <a:pt x="646472" y="920495"/>
                  </a:lnTo>
                  <a:lnTo>
                    <a:pt x="613908" y="949081"/>
                  </a:lnTo>
                  <a:lnTo>
                    <a:pt x="587730" y="932432"/>
                  </a:lnTo>
                  <a:lnTo>
                    <a:pt x="550454" y="932432"/>
                  </a:lnTo>
                  <a:lnTo>
                    <a:pt x="529093" y="897564"/>
                  </a:lnTo>
                  <a:lnTo>
                    <a:pt x="548988" y="859345"/>
                  </a:lnTo>
                  <a:lnTo>
                    <a:pt x="518204" y="804059"/>
                  </a:lnTo>
                  <a:lnTo>
                    <a:pt x="479775" y="843220"/>
                  </a:lnTo>
                  <a:lnTo>
                    <a:pt x="405851" y="825629"/>
                  </a:lnTo>
                  <a:lnTo>
                    <a:pt x="377684" y="870444"/>
                  </a:lnTo>
                  <a:lnTo>
                    <a:pt x="343235" y="905731"/>
                  </a:lnTo>
                  <a:lnTo>
                    <a:pt x="284179" y="905731"/>
                  </a:lnTo>
                  <a:lnTo>
                    <a:pt x="214234" y="892747"/>
                  </a:lnTo>
                  <a:lnTo>
                    <a:pt x="183031" y="844581"/>
                  </a:lnTo>
                  <a:lnTo>
                    <a:pt x="165649" y="801127"/>
                  </a:lnTo>
                  <a:lnTo>
                    <a:pt x="100415" y="791598"/>
                  </a:lnTo>
                  <a:lnTo>
                    <a:pt x="93923" y="746678"/>
                  </a:lnTo>
                  <a:lnTo>
                    <a:pt x="123242" y="711915"/>
                  </a:lnTo>
                  <a:lnTo>
                    <a:pt x="126907" y="665110"/>
                  </a:lnTo>
                  <a:lnTo>
                    <a:pt x="70050" y="672230"/>
                  </a:lnTo>
                  <a:lnTo>
                    <a:pt x="34553" y="637362"/>
                  </a:lnTo>
                  <a:lnTo>
                    <a:pt x="0" y="594222"/>
                  </a:lnTo>
                  <a:lnTo>
                    <a:pt x="37381" y="571082"/>
                  </a:lnTo>
                  <a:lnTo>
                    <a:pt x="74657" y="554747"/>
                  </a:lnTo>
                  <a:lnTo>
                    <a:pt x="94237" y="508466"/>
                  </a:lnTo>
                  <a:lnTo>
                    <a:pt x="103661" y="450248"/>
                  </a:lnTo>
                  <a:lnTo>
                    <a:pt x="122823" y="405432"/>
                  </a:lnTo>
                  <a:lnTo>
                    <a:pt x="148477" y="351193"/>
                  </a:lnTo>
                  <a:lnTo>
                    <a:pt x="153712" y="292032"/>
                  </a:lnTo>
                  <a:lnTo>
                    <a:pt x="187742" y="255803"/>
                  </a:lnTo>
                  <a:lnTo>
                    <a:pt x="234861" y="210883"/>
                  </a:lnTo>
                  <a:lnTo>
                    <a:pt x="278734" y="146068"/>
                  </a:lnTo>
                  <a:lnTo>
                    <a:pt x="330879" y="81149"/>
                  </a:lnTo>
                  <a:lnTo>
                    <a:pt x="369726" y="44920"/>
                  </a:lnTo>
                  <a:lnTo>
                    <a:pt x="408573" y="0"/>
                  </a:lnTo>
                  <a:lnTo>
                    <a:pt x="450457" y="34868"/>
                  </a:lnTo>
                  <a:lnTo>
                    <a:pt x="518622" y="11099"/>
                  </a:lnTo>
                  <a:lnTo>
                    <a:pt x="544276" y="49631"/>
                  </a:lnTo>
                  <a:lnTo>
                    <a:pt x="566789" y="104499"/>
                  </a:lnTo>
                  <a:lnTo>
                    <a:pt x="545323" y="154236"/>
                  </a:lnTo>
                  <a:lnTo>
                    <a:pt x="577574" y="195282"/>
                  </a:lnTo>
                  <a:lnTo>
                    <a:pt x="591081" y="240202"/>
                  </a:lnTo>
                  <a:lnTo>
                    <a:pt x="566370" y="269834"/>
                  </a:lnTo>
                  <a:lnTo>
                    <a:pt x="592861" y="323131"/>
                  </a:lnTo>
                  <a:lnTo>
                    <a:pt x="654430" y="350984"/>
                  </a:lnTo>
                  <a:lnTo>
                    <a:pt x="712439" y="360512"/>
                  </a:lnTo>
                  <a:lnTo>
                    <a:pt x="780604" y="367213"/>
                  </a:lnTo>
                  <a:lnTo>
                    <a:pt x="855261" y="347214"/>
                  </a:lnTo>
                  <a:lnTo>
                    <a:pt x="924369" y="380616"/>
                  </a:lnTo>
                  <a:lnTo>
                    <a:pt x="943950" y="440614"/>
                  </a:lnTo>
                  <a:lnTo>
                    <a:pt x="981331" y="480299"/>
                  </a:lnTo>
                  <a:lnTo>
                    <a:pt x="1020073" y="469828"/>
                  </a:lnTo>
                  <a:lnTo>
                    <a:pt x="1096196" y="483231"/>
                  </a:lnTo>
                  <a:lnTo>
                    <a:pt x="1170854" y="516633"/>
                  </a:lnTo>
                  <a:lnTo>
                    <a:pt x="1216088" y="511398"/>
                  </a:lnTo>
                  <a:lnTo>
                    <a:pt x="1240381" y="477995"/>
                  </a:lnTo>
                  <a:lnTo>
                    <a:pt x="1309907" y="506581"/>
                  </a:lnTo>
                  <a:lnTo>
                    <a:pt x="1339330" y="457996"/>
                  </a:lnTo>
                  <a:lnTo>
                    <a:pt x="1408438" y="483231"/>
                  </a:lnTo>
                  <a:lnTo>
                    <a:pt x="1500896" y="528046"/>
                  </a:lnTo>
                  <a:lnTo>
                    <a:pt x="1541523" y="502811"/>
                  </a:lnTo>
                  <a:lnTo>
                    <a:pt x="1599846" y="521345"/>
                  </a:lnTo>
                  <a:lnTo>
                    <a:pt x="1675236" y="499461"/>
                  </a:lnTo>
                  <a:lnTo>
                    <a:pt x="1732407" y="508047"/>
                  </a:lnTo>
                  <a:lnTo>
                    <a:pt x="1724135" y="324492"/>
                  </a:lnTo>
                  <a:lnTo>
                    <a:pt x="1774500" y="319047"/>
                  </a:lnTo>
                  <a:lnTo>
                    <a:pt x="1813662" y="287530"/>
                  </a:lnTo>
                  <a:lnTo>
                    <a:pt x="1837849" y="271300"/>
                  </a:lnTo>
                  <a:lnTo>
                    <a:pt x="1879942" y="271300"/>
                  </a:lnTo>
                  <a:lnTo>
                    <a:pt x="1910727" y="304598"/>
                  </a:lnTo>
                  <a:lnTo>
                    <a:pt x="1954181" y="327634"/>
                  </a:lnTo>
                  <a:lnTo>
                    <a:pt x="2019414" y="330879"/>
                  </a:lnTo>
                  <a:lnTo>
                    <a:pt x="2051351" y="342397"/>
                  </a:lnTo>
                  <a:lnTo>
                    <a:pt x="2067581" y="379150"/>
                  </a:lnTo>
                  <a:lnTo>
                    <a:pt x="2137526" y="373915"/>
                  </a:lnTo>
                  <a:lnTo>
                    <a:pt x="2167577" y="428782"/>
                  </a:lnTo>
                  <a:lnTo>
                    <a:pt x="2229565" y="495063"/>
                  </a:lnTo>
                  <a:lnTo>
                    <a:pt x="2238989" y="558098"/>
                  </a:lnTo>
                  <a:lnTo>
                    <a:pt x="2303908" y="615897"/>
                  </a:lnTo>
                  <a:lnTo>
                    <a:pt x="2355635" y="638828"/>
                  </a:lnTo>
                  <a:lnTo>
                    <a:pt x="2400974" y="680398"/>
                  </a:lnTo>
                  <a:lnTo>
                    <a:pt x="2452804" y="715161"/>
                  </a:lnTo>
                  <a:lnTo>
                    <a:pt x="2542540" y="704376"/>
                  </a:lnTo>
                  <a:lnTo>
                    <a:pt x="2623794" y="706261"/>
                  </a:lnTo>
                  <a:lnTo>
                    <a:pt x="2675625" y="747830"/>
                  </a:lnTo>
                  <a:lnTo>
                    <a:pt x="2753528" y="802593"/>
                  </a:lnTo>
                  <a:lnTo>
                    <a:pt x="2813317" y="842278"/>
                  </a:lnTo>
                  <a:lnTo>
                    <a:pt x="2872059" y="875680"/>
                  </a:lnTo>
                  <a:lnTo>
                    <a:pt x="2910801" y="863743"/>
                  </a:lnTo>
                  <a:lnTo>
                    <a:pt x="2951323" y="893794"/>
                  </a:lnTo>
                  <a:lnTo>
                    <a:pt x="3006819" y="916621"/>
                  </a:lnTo>
                  <a:lnTo>
                    <a:pt x="2983574" y="955991"/>
                  </a:lnTo>
                  <a:lnTo>
                    <a:pt x="2923471" y="964577"/>
                  </a:lnTo>
                  <a:lnTo>
                    <a:pt x="2891220" y="947824"/>
                  </a:lnTo>
                  <a:lnTo>
                    <a:pt x="2865462" y="989393"/>
                  </a:lnTo>
                  <a:lnTo>
                    <a:pt x="2803474" y="969394"/>
                  </a:lnTo>
                  <a:lnTo>
                    <a:pt x="2740440" y="921123"/>
                  </a:lnTo>
                  <a:lnTo>
                    <a:pt x="2682117" y="926359"/>
                  </a:lnTo>
                  <a:lnTo>
                    <a:pt x="2627040" y="903009"/>
                  </a:lnTo>
                  <a:lnTo>
                    <a:pt x="2614370" y="938296"/>
                  </a:lnTo>
                  <a:lnTo>
                    <a:pt x="2629239" y="996409"/>
                  </a:lnTo>
                  <a:lnTo>
                    <a:pt x="2707142" y="1014209"/>
                  </a:lnTo>
                  <a:lnTo>
                    <a:pt x="2748397" y="1046774"/>
                  </a:lnTo>
                  <a:lnTo>
                    <a:pt x="2800228" y="1086459"/>
                  </a:lnTo>
                  <a:lnTo>
                    <a:pt x="2827453" y="1192738"/>
                  </a:lnTo>
                  <a:lnTo>
                    <a:pt x="2855305" y="1271060"/>
                  </a:lnTo>
                  <a:lnTo>
                    <a:pt x="2913628" y="1343624"/>
                  </a:lnTo>
                  <a:lnTo>
                    <a:pt x="2965878" y="1336922"/>
                  </a:lnTo>
                  <a:lnTo>
                    <a:pt x="2990170" y="1383727"/>
                  </a:lnTo>
                  <a:lnTo>
                    <a:pt x="3040535" y="1418490"/>
                  </a:lnTo>
                  <a:lnTo>
                    <a:pt x="3054566" y="1448018"/>
                  </a:lnTo>
                  <a:lnTo>
                    <a:pt x="3042734" y="1521105"/>
                  </a:lnTo>
                  <a:lnTo>
                    <a:pt x="3015824" y="1565606"/>
                  </a:lnTo>
                  <a:lnTo>
                    <a:pt x="2974254" y="1529272"/>
                  </a:lnTo>
                  <a:lnTo>
                    <a:pt x="2917293" y="1534508"/>
                  </a:lnTo>
                  <a:lnTo>
                    <a:pt x="2865043" y="1506341"/>
                  </a:lnTo>
                  <a:lnTo>
                    <a:pt x="2838342" y="1451997"/>
                  </a:lnTo>
                  <a:lnTo>
                    <a:pt x="2806720" y="1446238"/>
                  </a:lnTo>
                  <a:lnTo>
                    <a:pt x="2767978" y="1446238"/>
                  </a:lnTo>
                  <a:lnTo>
                    <a:pt x="2705990" y="1438176"/>
                  </a:lnTo>
                  <a:lnTo>
                    <a:pt x="2688190" y="1413360"/>
                  </a:lnTo>
                  <a:lnTo>
                    <a:pt x="2663269" y="1378910"/>
                  </a:lnTo>
                  <a:lnTo>
                    <a:pt x="2591962" y="1348859"/>
                  </a:lnTo>
                  <a:lnTo>
                    <a:pt x="2557827" y="1358806"/>
                  </a:lnTo>
                  <a:lnTo>
                    <a:pt x="2514373" y="1352628"/>
                  </a:lnTo>
                  <a:lnTo>
                    <a:pt x="2467673" y="1295876"/>
                  </a:lnTo>
                  <a:lnTo>
                    <a:pt x="2406104" y="1309174"/>
                  </a:lnTo>
                  <a:lnTo>
                    <a:pt x="2353855" y="1311059"/>
                  </a:lnTo>
                  <a:lnTo>
                    <a:pt x="2308516" y="1277657"/>
                  </a:lnTo>
                  <a:lnTo>
                    <a:pt x="2260035" y="1267710"/>
                  </a:lnTo>
                  <a:lnTo>
                    <a:pt x="2238989" y="1289175"/>
                  </a:lnTo>
                  <a:lnTo>
                    <a:pt x="2227366" y="1316504"/>
                  </a:lnTo>
                  <a:lnTo>
                    <a:pt x="2240141" y="1440898"/>
                  </a:lnTo>
                  <a:lnTo>
                    <a:pt x="2198781" y="1428542"/>
                  </a:lnTo>
                  <a:lnTo>
                    <a:pt x="2154908" y="1408962"/>
                  </a:lnTo>
                  <a:lnTo>
                    <a:pt x="2094805" y="1370743"/>
                  </a:lnTo>
                  <a:lnTo>
                    <a:pt x="2096585" y="1332524"/>
                  </a:lnTo>
                  <a:lnTo>
                    <a:pt x="2066219" y="1302578"/>
                  </a:lnTo>
                  <a:lnTo>
                    <a:pt x="2015436" y="1305824"/>
                  </a:lnTo>
                  <a:lnTo>
                    <a:pt x="1986850" y="1299227"/>
                  </a:lnTo>
                  <a:lnTo>
                    <a:pt x="1928527" y="1302578"/>
                  </a:lnTo>
                  <a:lnTo>
                    <a:pt x="1861828" y="1310640"/>
                  </a:lnTo>
                  <a:lnTo>
                    <a:pt x="1824447" y="1333990"/>
                  </a:lnTo>
                  <a:lnTo>
                    <a:pt x="1787484" y="1336922"/>
                  </a:lnTo>
                  <a:lnTo>
                    <a:pt x="1751674" y="1388858"/>
                  </a:lnTo>
                  <a:lnTo>
                    <a:pt x="1727381" y="1372209"/>
                  </a:lnTo>
                  <a:lnTo>
                    <a:pt x="1691885" y="1352210"/>
                  </a:lnTo>
                  <a:lnTo>
                    <a:pt x="1624139" y="1357759"/>
                  </a:lnTo>
                  <a:lnTo>
                    <a:pt x="1573774" y="1306242"/>
                  </a:lnTo>
                  <a:lnTo>
                    <a:pt x="1542884" y="1269594"/>
                  </a:lnTo>
                  <a:lnTo>
                    <a:pt x="1502362" y="1266453"/>
                  </a:lnTo>
                  <a:lnTo>
                    <a:pt x="1464981" y="1292944"/>
                  </a:lnTo>
                  <a:lnTo>
                    <a:pt x="1487808" y="1223208"/>
                  </a:lnTo>
                  <a:lnTo>
                    <a:pt x="1422679" y="1198078"/>
                  </a:lnTo>
                  <a:lnTo>
                    <a:pt x="1368963" y="1165409"/>
                  </a:lnTo>
                  <a:lnTo>
                    <a:pt x="1344356" y="1117976"/>
                  </a:lnTo>
                  <a:lnTo>
                    <a:pt x="1324043" y="1067611"/>
                  </a:lnTo>
                  <a:lnTo>
                    <a:pt x="1280589" y="1029078"/>
                  </a:lnTo>
                  <a:lnTo>
                    <a:pt x="1241428" y="990545"/>
                  </a:lnTo>
                  <a:lnTo>
                    <a:pt x="1212423" y="944578"/>
                  </a:lnTo>
                  <a:lnTo>
                    <a:pt x="1168969" y="923846"/>
                  </a:lnTo>
                  <a:lnTo>
                    <a:pt x="1174728" y="883847"/>
                  </a:lnTo>
                  <a:lnTo>
                    <a:pt x="1126876" y="859764"/>
                  </a:lnTo>
                  <a:lnTo>
                    <a:pt x="1077663" y="863010"/>
                  </a:lnTo>
                  <a:lnTo>
                    <a:pt x="1015361" y="889711"/>
                  </a:lnTo>
                  <a:lnTo>
                    <a:pt x="947196" y="901647"/>
                  </a:lnTo>
                  <a:lnTo>
                    <a:pt x="871910" y="867512"/>
                  </a:lnTo>
                  <a:lnTo>
                    <a:pt x="838508" y="901647"/>
                  </a:lnTo>
                  <a:lnTo>
                    <a:pt x="786363" y="870444"/>
                  </a:lnTo>
                  <a:lnTo>
                    <a:pt x="734218" y="855680"/>
                  </a:lnTo>
                  <a:lnTo>
                    <a:pt x="700292" y="857356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12037" y="6262427"/>
              <a:ext cx="2542540" cy="273352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931513" y="6250490"/>
              <a:ext cx="2527300" cy="2718435"/>
            </a:xfrm>
            <a:custGeom>
              <a:avLst/>
              <a:gdLst/>
              <a:ahLst/>
              <a:cxnLst/>
              <a:rect l="l" t="t" r="r" b="b"/>
              <a:pathLst>
                <a:path w="2527300" h="2718434">
                  <a:moveTo>
                    <a:pt x="892014" y="0"/>
                  </a:moveTo>
                  <a:lnTo>
                    <a:pt x="826257" y="41255"/>
                  </a:lnTo>
                  <a:lnTo>
                    <a:pt x="744689" y="89421"/>
                  </a:lnTo>
                  <a:lnTo>
                    <a:pt x="700816" y="149105"/>
                  </a:lnTo>
                  <a:lnTo>
                    <a:pt x="670031" y="219155"/>
                  </a:lnTo>
                  <a:lnTo>
                    <a:pt x="643854" y="276536"/>
                  </a:lnTo>
                  <a:lnTo>
                    <a:pt x="625425" y="324283"/>
                  </a:lnTo>
                  <a:lnTo>
                    <a:pt x="620399" y="387318"/>
                  </a:lnTo>
                  <a:lnTo>
                    <a:pt x="638514" y="423547"/>
                  </a:lnTo>
                  <a:lnTo>
                    <a:pt x="656419" y="468153"/>
                  </a:lnTo>
                  <a:lnTo>
                    <a:pt x="628776" y="528465"/>
                  </a:lnTo>
                  <a:lnTo>
                    <a:pt x="625425" y="639980"/>
                  </a:lnTo>
                  <a:lnTo>
                    <a:pt x="596107" y="659665"/>
                  </a:lnTo>
                  <a:lnTo>
                    <a:pt x="607730" y="745945"/>
                  </a:lnTo>
                  <a:lnTo>
                    <a:pt x="580191" y="826257"/>
                  </a:lnTo>
                  <a:lnTo>
                    <a:pt x="572233" y="917458"/>
                  </a:lnTo>
                  <a:lnTo>
                    <a:pt x="539983" y="930442"/>
                  </a:lnTo>
                  <a:lnTo>
                    <a:pt x="485534" y="976514"/>
                  </a:lnTo>
                  <a:lnTo>
                    <a:pt x="454541" y="1026146"/>
                  </a:lnTo>
                  <a:lnTo>
                    <a:pt x="475797" y="1042586"/>
                  </a:lnTo>
                  <a:lnTo>
                    <a:pt x="512026" y="1067402"/>
                  </a:lnTo>
                  <a:lnTo>
                    <a:pt x="518204" y="1114102"/>
                  </a:lnTo>
                  <a:lnTo>
                    <a:pt x="514120" y="1168969"/>
                  </a:lnTo>
                  <a:lnTo>
                    <a:pt x="501136" y="1226978"/>
                  </a:lnTo>
                  <a:lnTo>
                    <a:pt x="500403" y="1282683"/>
                  </a:lnTo>
                  <a:lnTo>
                    <a:pt x="476111" y="1340901"/>
                  </a:lnTo>
                  <a:lnTo>
                    <a:pt x="513492" y="1355246"/>
                  </a:lnTo>
                  <a:lnTo>
                    <a:pt x="547522" y="1376712"/>
                  </a:lnTo>
                  <a:lnTo>
                    <a:pt x="540192" y="1414930"/>
                  </a:lnTo>
                  <a:lnTo>
                    <a:pt x="498204" y="1453044"/>
                  </a:lnTo>
                  <a:lnTo>
                    <a:pt x="428887" y="1502676"/>
                  </a:lnTo>
                  <a:lnTo>
                    <a:pt x="424280" y="1542884"/>
                  </a:lnTo>
                  <a:lnTo>
                    <a:pt x="460195" y="1560476"/>
                  </a:lnTo>
                  <a:lnTo>
                    <a:pt x="492864" y="1592412"/>
                  </a:lnTo>
                  <a:lnTo>
                    <a:pt x="473284" y="1639112"/>
                  </a:lnTo>
                  <a:lnTo>
                    <a:pt x="445745" y="1660577"/>
                  </a:lnTo>
                  <a:lnTo>
                    <a:pt x="414961" y="1693560"/>
                  </a:lnTo>
                  <a:lnTo>
                    <a:pt x="385537" y="1750208"/>
                  </a:lnTo>
                  <a:lnTo>
                    <a:pt x="359465" y="1803610"/>
                  </a:lnTo>
                  <a:lnTo>
                    <a:pt x="348680" y="1862037"/>
                  </a:lnTo>
                  <a:lnTo>
                    <a:pt x="336010" y="1898371"/>
                  </a:lnTo>
                  <a:lnTo>
                    <a:pt x="282295" y="1933239"/>
                  </a:lnTo>
                  <a:lnTo>
                    <a:pt x="240306" y="1952820"/>
                  </a:lnTo>
                  <a:lnTo>
                    <a:pt x="194653" y="1984337"/>
                  </a:lnTo>
                  <a:lnTo>
                    <a:pt x="189941" y="2037320"/>
                  </a:lnTo>
                  <a:lnTo>
                    <a:pt x="167429" y="2092082"/>
                  </a:lnTo>
                  <a:lnTo>
                    <a:pt x="126907" y="2115432"/>
                  </a:lnTo>
                  <a:lnTo>
                    <a:pt x="86698" y="2113652"/>
                  </a:lnTo>
                  <a:lnTo>
                    <a:pt x="36333" y="2115118"/>
                  </a:lnTo>
                  <a:lnTo>
                    <a:pt x="0" y="2143599"/>
                  </a:lnTo>
                  <a:lnTo>
                    <a:pt x="628" y="2179933"/>
                  </a:lnTo>
                  <a:lnTo>
                    <a:pt x="34344" y="2219932"/>
                  </a:lnTo>
                  <a:lnTo>
                    <a:pt x="96018" y="2257732"/>
                  </a:lnTo>
                  <a:lnTo>
                    <a:pt x="97483" y="2320662"/>
                  </a:lnTo>
                  <a:lnTo>
                    <a:pt x="108687" y="2361812"/>
                  </a:lnTo>
                  <a:lnTo>
                    <a:pt x="131619" y="2409978"/>
                  </a:lnTo>
                  <a:lnTo>
                    <a:pt x="183345" y="2434794"/>
                  </a:lnTo>
                  <a:lnTo>
                    <a:pt x="241772" y="2461076"/>
                  </a:lnTo>
                  <a:lnTo>
                    <a:pt x="283760" y="2525891"/>
                  </a:lnTo>
                  <a:lnTo>
                    <a:pt x="317477" y="2595627"/>
                  </a:lnTo>
                  <a:lnTo>
                    <a:pt x="337057" y="2656673"/>
                  </a:lnTo>
                  <a:lnTo>
                    <a:pt x="366376" y="2681174"/>
                  </a:lnTo>
                  <a:lnTo>
                    <a:pt x="425746" y="2681489"/>
                  </a:lnTo>
                  <a:lnTo>
                    <a:pt x="479775" y="2717823"/>
                  </a:lnTo>
                  <a:lnTo>
                    <a:pt x="531188" y="2702640"/>
                  </a:lnTo>
                  <a:lnTo>
                    <a:pt x="604484" y="2694472"/>
                  </a:lnTo>
                  <a:lnTo>
                    <a:pt x="633069" y="2626726"/>
                  </a:lnTo>
                  <a:lnTo>
                    <a:pt x="659142" y="2541807"/>
                  </a:lnTo>
                  <a:lnTo>
                    <a:pt x="653802" y="2448825"/>
                  </a:lnTo>
                  <a:lnTo>
                    <a:pt x="670346" y="2352912"/>
                  </a:lnTo>
                  <a:lnTo>
                    <a:pt x="696523" y="2278359"/>
                  </a:lnTo>
                  <a:lnTo>
                    <a:pt x="745003" y="2255847"/>
                  </a:lnTo>
                  <a:lnTo>
                    <a:pt x="772541" y="2279197"/>
                  </a:lnTo>
                  <a:lnTo>
                    <a:pt x="790342" y="2334065"/>
                  </a:lnTo>
                  <a:lnTo>
                    <a:pt x="790342" y="2390398"/>
                  </a:lnTo>
                  <a:lnTo>
                    <a:pt x="822906" y="2399926"/>
                  </a:lnTo>
                  <a:lnTo>
                    <a:pt x="855157" y="2343279"/>
                  </a:lnTo>
                  <a:lnTo>
                    <a:pt x="886046" y="2323594"/>
                  </a:lnTo>
                  <a:lnTo>
                    <a:pt x="892119" y="2284014"/>
                  </a:lnTo>
                  <a:lnTo>
                    <a:pt x="871072" y="2244015"/>
                  </a:lnTo>
                  <a:lnTo>
                    <a:pt x="833796" y="2219199"/>
                  </a:lnTo>
                  <a:lnTo>
                    <a:pt x="850131" y="2172813"/>
                  </a:lnTo>
                  <a:lnTo>
                    <a:pt x="925835" y="2124019"/>
                  </a:lnTo>
                  <a:lnTo>
                    <a:pt x="967823" y="2104438"/>
                  </a:lnTo>
                  <a:lnTo>
                    <a:pt x="969289" y="2047686"/>
                  </a:lnTo>
                  <a:lnTo>
                    <a:pt x="1014942" y="2044754"/>
                  </a:lnTo>
                  <a:lnTo>
                    <a:pt x="1042481" y="1972819"/>
                  </a:lnTo>
                  <a:lnTo>
                    <a:pt x="1089600" y="1935019"/>
                  </a:lnTo>
                  <a:lnTo>
                    <a:pt x="1131693" y="1896905"/>
                  </a:lnTo>
                  <a:lnTo>
                    <a:pt x="1168969" y="1835336"/>
                  </a:lnTo>
                  <a:lnTo>
                    <a:pt x="1206350" y="1823923"/>
                  </a:lnTo>
                  <a:lnTo>
                    <a:pt x="1268966" y="1757328"/>
                  </a:lnTo>
                  <a:lnTo>
                    <a:pt x="2526834" y="1326347"/>
                  </a:lnTo>
                  <a:lnTo>
                    <a:pt x="2511651" y="1300065"/>
                  </a:lnTo>
                  <a:lnTo>
                    <a:pt x="2461495" y="1287814"/>
                  </a:lnTo>
                  <a:lnTo>
                    <a:pt x="2390503" y="1258181"/>
                  </a:lnTo>
                  <a:lnTo>
                    <a:pt x="2339719" y="1281950"/>
                  </a:lnTo>
                  <a:lnTo>
                    <a:pt x="2251345" y="1246349"/>
                  </a:lnTo>
                  <a:lnTo>
                    <a:pt x="2197629" y="1200382"/>
                  </a:lnTo>
                  <a:lnTo>
                    <a:pt x="2194802" y="1148551"/>
                  </a:lnTo>
                  <a:lnTo>
                    <a:pt x="2117945" y="1072951"/>
                  </a:lnTo>
                  <a:lnTo>
                    <a:pt x="2081716" y="1006252"/>
                  </a:lnTo>
                  <a:lnTo>
                    <a:pt x="2023708" y="986985"/>
                  </a:lnTo>
                  <a:lnTo>
                    <a:pt x="1936694" y="923532"/>
                  </a:lnTo>
                  <a:lnTo>
                    <a:pt x="1857116" y="868455"/>
                  </a:lnTo>
                  <a:lnTo>
                    <a:pt x="1796280" y="834424"/>
                  </a:lnTo>
                  <a:lnTo>
                    <a:pt x="1752826" y="794426"/>
                  </a:lnTo>
                  <a:lnTo>
                    <a:pt x="1665813" y="782593"/>
                  </a:lnTo>
                  <a:lnTo>
                    <a:pt x="1607804" y="749924"/>
                  </a:lnTo>
                  <a:lnTo>
                    <a:pt x="1555659" y="714323"/>
                  </a:lnTo>
                  <a:lnTo>
                    <a:pt x="1478803" y="699559"/>
                  </a:lnTo>
                  <a:lnTo>
                    <a:pt x="1425192" y="675790"/>
                  </a:lnTo>
                  <a:lnTo>
                    <a:pt x="1341110" y="589929"/>
                  </a:lnTo>
                  <a:lnTo>
                    <a:pt x="1267186" y="539564"/>
                  </a:lnTo>
                  <a:lnTo>
                    <a:pt x="1258495" y="471399"/>
                  </a:lnTo>
                  <a:lnTo>
                    <a:pt x="1232423" y="432866"/>
                  </a:lnTo>
                  <a:lnTo>
                    <a:pt x="1220800" y="372030"/>
                  </a:lnTo>
                  <a:lnTo>
                    <a:pt x="1215041" y="341036"/>
                  </a:lnTo>
                  <a:lnTo>
                    <a:pt x="1197659" y="269834"/>
                  </a:lnTo>
                  <a:lnTo>
                    <a:pt x="1154100" y="237165"/>
                  </a:lnTo>
                  <a:lnTo>
                    <a:pt x="1110646" y="241668"/>
                  </a:lnTo>
                  <a:lnTo>
                    <a:pt x="1061433" y="256536"/>
                  </a:lnTo>
                  <a:lnTo>
                    <a:pt x="1022272" y="195805"/>
                  </a:lnTo>
                  <a:lnTo>
                    <a:pt x="1007718" y="124603"/>
                  </a:lnTo>
                  <a:lnTo>
                    <a:pt x="996200" y="59474"/>
                  </a:lnTo>
                  <a:lnTo>
                    <a:pt x="935259" y="1570"/>
                  </a:lnTo>
                  <a:lnTo>
                    <a:pt x="892014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931513" y="6250490"/>
              <a:ext cx="2527300" cy="2718435"/>
            </a:xfrm>
            <a:custGeom>
              <a:avLst/>
              <a:gdLst/>
              <a:ahLst/>
              <a:cxnLst/>
              <a:rect l="l" t="t" r="r" b="b"/>
              <a:pathLst>
                <a:path w="2527300" h="2718434">
                  <a:moveTo>
                    <a:pt x="892014" y="0"/>
                  </a:moveTo>
                  <a:lnTo>
                    <a:pt x="826257" y="41255"/>
                  </a:lnTo>
                  <a:lnTo>
                    <a:pt x="744689" y="89421"/>
                  </a:lnTo>
                  <a:lnTo>
                    <a:pt x="700816" y="149105"/>
                  </a:lnTo>
                  <a:lnTo>
                    <a:pt x="670031" y="219155"/>
                  </a:lnTo>
                  <a:lnTo>
                    <a:pt x="643854" y="276536"/>
                  </a:lnTo>
                  <a:lnTo>
                    <a:pt x="625425" y="324283"/>
                  </a:lnTo>
                  <a:lnTo>
                    <a:pt x="620399" y="387318"/>
                  </a:lnTo>
                  <a:lnTo>
                    <a:pt x="638514" y="423547"/>
                  </a:lnTo>
                  <a:lnTo>
                    <a:pt x="656419" y="468153"/>
                  </a:lnTo>
                  <a:lnTo>
                    <a:pt x="628776" y="528465"/>
                  </a:lnTo>
                  <a:lnTo>
                    <a:pt x="625425" y="639980"/>
                  </a:lnTo>
                  <a:lnTo>
                    <a:pt x="596107" y="659665"/>
                  </a:lnTo>
                  <a:lnTo>
                    <a:pt x="607730" y="745945"/>
                  </a:lnTo>
                  <a:lnTo>
                    <a:pt x="580191" y="826257"/>
                  </a:lnTo>
                  <a:lnTo>
                    <a:pt x="572233" y="917458"/>
                  </a:lnTo>
                  <a:lnTo>
                    <a:pt x="539983" y="930442"/>
                  </a:lnTo>
                  <a:lnTo>
                    <a:pt x="485534" y="976514"/>
                  </a:lnTo>
                  <a:lnTo>
                    <a:pt x="454541" y="1026146"/>
                  </a:lnTo>
                  <a:lnTo>
                    <a:pt x="475797" y="1042586"/>
                  </a:lnTo>
                  <a:lnTo>
                    <a:pt x="512026" y="1067402"/>
                  </a:lnTo>
                  <a:lnTo>
                    <a:pt x="518204" y="1114102"/>
                  </a:lnTo>
                  <a:lnTo>
                    <a:pt x="514120" y="1168969"/>
                  </a:lnTo>
                  <a:lnTo>
                    <a:pt x="501136" y="1226978"/>
                  </a:lnTo>
                  <a:lnTo>
                    <a:pt x="500403" y="1282683"/>
                  </a:lnTo>
                  <a:lnTo>
                    <a:pt x="476111" y="1340901"/>
                  </a:lnTo>
                  <a:lnTo>
                    <a:pt x="513492" y="1355246"/>
                  </a:lnTo>
                  <a:lnTo>
                    <a:pt x="547522" y="1376712"/>
                  </a:lnTo>
                  <a:lnTo>
                    <a:pt x="540192" y="1414930"/>
                  </a:lnTo>
                  <a:lnTo>
                    <a:pt x="498204" y="1453044"/>
                  </a:lnTo>
                  <a:lnTo>
                    <a:pt x="428887" y="1502676"/>
                  </a:lnTo>
                  <a:lnTo>
                    <a:pt x="424280" y="1542884"/>
                  </a:lnTo>
                  <a:lnTo>
                    <a:pt x="460195" y="1560476"/>
                  </a:lnTo>
                  <a:lnTo>
                    <a:pt x="492864" y="1592412"/>
                  </a:lnTo>
                  <a:lnTo>
                    <a:pt x="473284" y="1639112"/>
                  </a:lnTo>
                  <a:lnTo>
                    <a:pt x="445745" y="1660577"/>
                  </a:lnTo>
                  <a:lnTo>
                    <a:pt x="414961" y="1693560"/>
                  </a:lnTo>
                  <a:lnTo>
                    <a:pt x="385537" y="1750208"/>
                  </a:lnTo>
                  <a:lnTo>
                    <a:pt x="359465" y="1803610"/>
                  </a:lnTo>
                  <a:lnTo>
                    <a:pt x="348680" y="1862037"/>
                  </a:lnTo>
                  <a:lnTo>
                    <a:pt x="336010" y="1898371"/>
                  </a:lnTo>
                  <a:lnTo>
                    <a:pt x="282295" y="1933239"/>
                  </a:lnTo>
                  <a:lnTo>
                    <a:pt x="240306" y="1952820"/>
                  </a:lnTo>
                  <a:lnTo>
                    <a:pt x="194653" y="1984337"/>
                  </a:lnTo>
                  <a:lnTo>
                    <a:pt x="189941" y="2037320"/>
                  </a:lnTo>
                  <a:lnTo>
                    <a:pt x="167429" y="2092082"/>
                  </a:lnTo>
                  <a:lnTo>
                    <a:pt x="126907" y="2115432"/>
                  </a:lnTo>
                  <a:lnTo>
                    <a:pt x="86698" y="2113652"/>
                  </a:lnTo>
                  <a:lnTo>
                    <a:pt x="36333" y="2115118"/>
                  </a:lnTo>
                  <a:lnTo>
                    <a:pt x="0" y="2143599"/>
                  </a:lnTo>
                  <a:lnTo>
                    <a:pt x="628" y="2179933"/>
                  </a:lnTo>
                  <a:lnTo>
                    <a:pt x="34344" y="2219932"/>
                  </a:lnTo>
                  <a:lnTo>
                    <a:pt x="96018" y="2257732"/>
                  </a:lnTo>
                  <a:lnTo>
                    <a:pt x="96409" y="2273454"/>
                  </a:lnTo>
                  <a:lnTo>
                    <a:pt x="96790" y="2289197"/>
                  </a:lnTo>
                  <a:lnTo>
                    <a:pt x="97151" y="2304939"/>
                  </a:lnTo>
                  <a:lnTo>
                    <a:pt x="97483" y="2320662"/>
                  </a:lnTo>
                  <a:lnTo>
                    <a:pt x="108687" y="2361812"/>
                  </a:lnTo>
                  <a:lnTo>
                    <a:pt x="131619" y="2409978"/>
                  </a:lnTo>
                  <a:lnTo>
                    <a:pt x="183345" y="2434794"/>
                  </a:lnTo>
                  <a:lnTo>
                    <a:pt x="241772" y="2461076"/>
                  </a:lnTo>
                  <a:lnTo>
                    <a:pt x="283760" y="2525891"/>
                  </a:lnTo>
                  <a:lnTo>
                    <a:pt x="317477" y="2595627"/>
                  </a:lnTo>
                  <a:lnTo>
                    <a:pt x="337057" y="2656673"/>
                  </a:lnTo>
                  <a:lnTo>
                    <a:pt x="366376" y="2681174"/>
                  </a:lnTo>
                  <a:lnTo>
                    <a:pt x="425746" y="2681489"/>
                  </a:lnTo>
                  <a:lnTo>
                    <a:pt x="479775" y="2717823"/>
                  </a:lnTo>
                  <a:lnTo>
                    <a:pt x="531188" y="2702640"/>
                  </a:lnTo>
                  <a:lnTo>
                    <a:pt x="604484" y="2694472"/>
                  </a:lnTo>
                  <a:lnTo>
                    <a:pt x="633069" y="2626726"/>
                  </a:lnTo>
                  <a:lnTo>
                    <a:pt x="659142" y="2541807"/>
                  </a:lnTo>
                  <a:lnTo>
                    <a:pt x="653802" y="2448825"/>
                  </a:lnTo>
                  <a:lnTo>
                    <a:pt x="670346" y="2352912"/>
                  </a:lnTo>
                  <a:lnTo>
                    <a:pt x="696523" y="2278359"/>
                  </a:lnTo>
                  <a:lnTo>
                    <a:pt x="745003" y="2255847"/>
                  </a:lnTo>
                  <a:lnTo>
                    <a:pt x="772541" y="2279197"/>
                  </a:lnTo>
                  <a:lnTo>
                    <a:pt x="790342" y="2334065"/>
                  </a:lnTo>
                  <a:lnTo>
                    <a:pt x="790342" y="2390398"/>
                  </a:lnTo>
                  <a:lnTo>
                    <a:pt x="822906" y="2399926"/>
                  </a:lnTo>
                  <a:lnTo>
                    <a:pt x="855157" y="2343279"/>
                  </a:lnTo>
                  <a:lnTo>
                    <a:pt x="886046" y="2323594"/>
                  </a:lnTo>
                  <a:lnTo>
                    <a:pt x="892119" y="2284014"/>
                  </a:lnTo>
                  <a:lnTo>
                    <a:pt x="871072" y="2244015"/>
                  </a:lnTo>
                  <a:lnTo>
                    <a:pt x="833796" y="2219199"/>
                  </a:lnTo>
                  <a:lnTo>
                    <a:pt x="850131" y="2172813"/>
                  </a:lnTo>
                  <a:lnTo>
                    <a:pt x="925835" y="2124019"/>
                  </a:lnTo>
                  <a:lnTo>
                    <a:pt x="967823" y="2104438"/>
                  </a:lnTo>
                  <a:lnTo>
                    <a:pt x="969289" y="2047686"/>
                  </a:lnTo>
                  <a:lnTo>
                    <a:pt x="1014942" y="2044754"/>
                  </a:lnTo>
                  <a:lnTo>
                    <a:pt x="1042481" y="1972819"/>
                  </a:lnTo>
                  <a:lnTo>
                    <a:pt x="1089600" y="1935019"/>
                  </a:lnTo>
                  <a:lnTo>
                    <a:pt x="1131693" y="1896905"/>
                  </a:lnTo>
                  <a:lnTo>
                    <a:pt x="1168969" y="1835336"/>
                  </a:lnTo>
                  <a:lnTo>
                    <a:pt x="1206350" y="1823923"/>
                  </a:lnTo>
                  <a:lnTo>
                    <a:pt x="1268966" y="1757328"/>
                  </a:lnTo>
                  <a:lnTo>
                    <a:pt x="2526834" y="1326347"/>
                  </a:lnTo>
                  <a:lnTo>
                    <a:pt x="2511651" y="1300065"/>
                  </a:lnTo>
                  <a:lnTo>
                    <a:pt x="2461495" y="1287814"/>
                  </a:lnTo>
                  <a:lnTo>
                    <a:pt x="2390503" y="1258181"/>
                  </a:lnTo>
                  <a:lnTo>
                    <a:pt x="2339719" y="1281950"/>
                  </a:lnTo>
                  <a:lnTo>
                    <a:pt x="2251345" y="1246349"/>
                  </a:lnTo>
                  <a:lnTo>
                    <a:pt x="2197629" y="1200382"/>
                  </a:lnTo>
                  <a:lnTo>
                    <a:pt x="2194802" y="1148551"/>
                  </a:lnTo>
                  <a:lnTo>
                    <a:pt x="2117945" y="1072951"/>
                  </a:lnTo>
                  <a:lnTo>
                    <a:pt x="2081716" y="1006252"/>
                  </a:lnTo>
                  <a:lnTo>
                    <a:pt x="2023708" y="986985"/>
                  </a:lnTo>
                  <a:lnTo>
                    <a:pt x="1936694" y="923532"/>
                  </a:lnTo>
                  <a:lnTo>
                    <a:pt x="1857116" y="868455"/>
                  </a:lnTo>
                  <a:lnTo>
                    <a:pt x="1796280" y="834424"/>
                  </a:lnTo>
                  <a:lnTo>
                    <a:pt x="1752826" y="794426"/>
                  </a:lnTo>
                  <a:lnTo>
                    <a:pt x="1665813" y="782593"/>
                  </a:lnTo>
                  <a:lnTo>
                    <a:pt x="1607804" y="749924"/>
                  </a:lnTo>
                  <a:lnTo>
                    <a:pt x="1555659" y="714323"/>
                  </a:lnTo>
                  <a:lnTo>
                    <a:pt x="1478803" y="699559"/>
                  </a:lnTo>
                  <a:lnTo>
                    <a:pt x="1425192" y="675790"/>
                  </a:lnTo>
                  <a:lnTo>
                    <a:pt x="1394721" y="644692"/>
                  </a:lnTo>
                  <a:lnTo>
                    <a:pt x="1341110" y="589929"/>
                  </a:lnTo>
                  <a:lnTo>
                    <a:pt x="1267186" y="539564"/>
                  </a:lnTo>
                  <a:lnTo>
                    <a:pt x="1258495" y="471399"/>
                  </a:lnTo>
                  <a:lnTo>
                    <a:pt x="1232423" y="432866"/>
                  </a:lnTo>
                  <a:lnTo>
                    <a:pt x="1220800" y="372030"/>
                  </a:lnTo>
                  <a:lnTo>
                    <a:pt x="1215041" y="341036"/>
                  </a:lnTo>
                  <a:lnTo>
                    <a:pt x="1197659" y="269834"/>
                  </a:lnTo>
                  <a:lnTo>
                    <a:pt x="1154100" y="237165"/>
                  </a:lnTo>
                  <a:lnTo>
                    <a:pt x="1110646" y="241668"/>
                  </a:lnTo>
                  <a:lnTo>
                    <a:pt x="1061433" y="256536"/>
                  </a:lnTo>
                  <a:lnTo>
                    <a:pt x="1022272" y="195805"/>
                  </a:lnTo>
                  <a:lnTo>
                    <a:pt x="1007718" y="124603"/>
                  </a:lnTo>
                  <a:lnTo>
                    <a:pt x="996200" y="59474"/>
                  </a:lnTo>
                  <a:lnTo>
                    <a:pt x="935259" y="1570"/>
                  </a:lnTo>
                  <a:lnTo>
                    <a:pt x="892014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57145" y="5831445"/>
              <a:ext cx="3082838" cy="177355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676621" y="5819508"/>
              <a:ext cx="3067685" cy="1758314"/>
            </a:xfrm>
            <a:custGeom>
              <a:avLst/>
              <a:gdLst/>
              <a:ahLst/>
              <a:cxnLst/>
              <a:rect l="l" t="t" r="r" b="b"/>
              <a:pathLst>
                <a:path w="3067684" h="1758315">
                  <a:moveTo>
                    <a:pt x="1874497" y="0"/>
                  </a:moveTo>
                  <a:lnTo>
                    <a:pt x="1848844" y="40103"/>
                  </a:lnTo>
                  <a:lnTo>
                    <a:pt x="1780259" y="28166"/>
                  </a:lnTo>
                  <a:lnTo>
                    <a:pt x="1721937" y="48270"/>
                  </a:lnTo>
                  <a:lnTo>
                    <a:pt x="1685393" y="37799"/>
                  </a:lnTo>
                  <a:lnTo>
                    <a:pt x="1619322" y="89840"/>
                  </a:lnTo>
                  <a:lnTo>
                    <a:pt x="1637332" y="121043"/>
                  </a:lnTo>
                  <a:lnTo>
                    <a:pt x="1604558" y="124708"/>
                  </a:lnTo>
                  <a:lnTo>
                    <a:pt x="1546130" y="89840"/>
                  </a:lnTo>
                  <a:lnTo>
                    <a:pt x="1481630" y="71620"/>
                  </a:lnTo>
                  <a:lnTo>
                    <a:pt x="1388439" y="50155"/>
                  </a:lnTo>
                  <a:lnTo>
                    <a:pt x="1381319" y="4502"/>
                  </a:lnTo>
                  <a:lnTo>
                    <a:pt x="728668" y="134760"/>
                  </a:lnTo>
                  <a:lnTo>
                    <a:pt x="490246" y="172141"/>
                  </a:lnTo>
                  <a:lnTo>
                    <a:pt x="477681" y="217794"/>
                  </a:lnTo>
                  <a:lnTo>
                    <a:pt x="0" y="157900"/>
                  </a:lnTo>
                  <a:lnTo>
                    <a:pt x="10994" y="183659"/>
                  </a:lnTo>
                  <a:lnTo>
                    <a:pt x="72667" y="218108"/>
                  </a:lnTo>
                  <a:lnTo>
                    <a:pt x="139367" y="249625"/>
                  </a:lnTo>
                  <a:lnTo>
                    <a:pt x="171617" y="294546"/>
                  </a:lnTo>
                  <a:lnTo>
                    <a:pt x="178109" y="351298"/>
                  </a:lnTo>
                  <a:lnTo>
                    <a:pt x="165125" y="396218"/>
                  </a:lnTo>
                  <a:lnTo>
                    <a:pt x="145021" y="429515"/>
                  </a:lnTo>
                  <a:lnTo>
                    <a:pt x="188161" y="431086"/>
                  </a:lnTo>
                  <a:lnTo>
                    <a:pt x="249207" y="488990"/>
                  </a:lnTo>
                  <a:lnTo>
                    <a:pt x="260725" y="554328"/>
                  </a:lnTo>
                  <a:lnTo>
                    <a:pt x="275279" y="625530"/>
                  </a:lnTo>
                  <a:lnTo>
                    <a:pt x="314440" y="686366"/>
                  </a:lnTo>
                  <a:lnTo>
                    <a:pt x="363758" y="671497"/>
                  </a:lnTo>
                  <a:lnTo>
                    <a:pt x="407212" y="667100"/>
                  </a:lnTo>
                  <a:lnTo>
                    <a:pt x="450666" y="699664"/>
                  </a:lnTo>
                  <a:lnTo>
                    <a:pt x="468048" y="770971"/>
                  </a:lnTo>
                  <a:lnTo>
                    <a:pt x="485430" y="863010"/>
                  </a:lnTo>
                  <a:lnTo>
                    <a:pt x="511607" y="901543"/>
                  </a:lnTo>
                  <a:lnTo>
                    <a:pt x="520298" y="969813"/>
                  </a:lnTo>
                  <a:lnTo>
                    <a:pt x="594222" y="1020283"/>
                  </a:lnTo>
                  <a:lnTo>
                    <a:pt x="678303" y="1106353"/>
                  </a:lnTo>
                  <a:lnTo>
                    <a:pt x="732019" y="1130122"/>
                  </a:lnTo>
                  <a:lnTo>
                    <a:pt x="808875" y="1144886"/>
                  </a:lnTo>
                  <a:lnTo>
                    <a:pt x="861020" y="1180592"/>
                  </a:lnTo>
                  <a:lnTo>
                    <a:pt x="919029" y="1213261"/>
                  </a:lnTo>
                  <a:lnTo>
                    <a:pt x="1006042" y="1225093"/>
                  </a:lnTo>
                  <a:lnTo>
                    <a:pt x="1049496" y="1265197"/>
                  </a:lnTo>
                  <a:lnTo>
                    <a:pt x="1110437" y="1299227"/>
                  </a:lnTo>
                  <a:lnTo>
                    <a:pt x="1190016" y="1354409"/>
                  </a:lnTo>
                  <a:lnTo>
                    <a:pt x="1277133" y="1417967"/>
                  </a:lnTo>
                  <a:lnTo>
                    <a:pt x="1335142" y="1437233"/>
                  </a:lnTo>
                  <a:lnTo>
                    <a:pt x="1371371" y="1504037"/>
                  </a:lnTo>
                  <a:lnTo>
                    <a:pt x="1448228" y="1579742"/>
                  </a:lnTo>
                  <a:lnTo>
                    <a:pt x="1451055" y="1631678"/>
                  </a:lnTo>
                  <a:lnTo>
                    <a:pt x="1504770" y="1677749"/>
                  </a:lnTo>
                  <a:lnTo>
                    <a:pt x="1593249" y="1713350"/>
                  </a:lnTo>
                  <a:lnTo>
                    <a:pt x="1644033" y="1689582"/>
                  </a:lnTo>
                  <a:lnTo>
                    <a:pt x="1715026" y="1719319"/>
                  </a:lnTo>
                  <a:lnTo>
                    <a:pt x="1765181" y="1731465"/>
                  </a:lnTo>
                  <a:lnTo>
                    <a:pt x="1780364" y="1757852"/>
                  </a:lnTo>
                  <a:lnTo>
                    <a:pt x="1894183" y="1695969"/>
                  </a:lnTo>
                  <a:lnTo>
                    <a:pt x="2529661" y="1209177"/>
                  </a:lnTo>
                  <a:lnTo>
                    <a:pt x="3067131" y="542810"/>
                  </a:lnTo>
                  <a:lnTo>
                    <a:pt x="3029436" y="503859"/>
                  </a:lnTo>
                  <a:lnTo>
                    <a:pt x="2995406" y="477053"/>
                  </a:lnTo>
                  <a:lnTo>
                    <a:pt x="2939910" y="465640"/>
                  </a:lnTo>
                  <a:lnTo>
                    <a:pt x="2928706" y="430353"/>
                  </a:lnTo>
                  <a:lnTo>
                    <a:pt x="2886194" y="444070"/>
                  </a:lnTo>
                  <a:lnTo>
                    <a:pt x="2874990" y="390668"/>
                  </a:lnTo>
                  <a:lnTo>
                    <a:pt x="2836248" y="375800"/>
                  </a:lnTo>
                  <a:lnTo>
                    <a:pt x="2788710" y="353915"/>
                  </a:lnTo>
                  <a:lnTo>
                    <a:pt x="2770910" y="350984"/>
                  </a:lnTo>
                  <a:lnTo>
                    <a:pt x="2758240" y="320827"/>
                  </a:lnTo>
                  <a:lnTo>
                    <a:pt x="2715833" y="307529"/>
                  </a:lnTo>
                  <a:lnTo>
                    <a:pt x="2699917" y="324178"/>
                  </a:lnTo>
                  <a:lnTo>
                    <a:pt x="2652379" y="324178"/>
                  </a:lnTo>
                  <a:lnTo>
                    <a:pt x="2625993" y="301666"/>
                  </a:lnTo>
                  <a:lnTo>
                    <a:pt x="2589031" y="271614"/>
                  </a:lnTo>
                  <a:lnTo>
                    <a:pt x="2522331" y="263447"/>
                  </a:lnTo>
                  <a:lnTo>
                    <a:pt x="2490081" y="245228"/>
                  </a:lnTo>
                  <a:lnTo>
                    <a:pt x="2449873" y="235176"/>
                  </a:lnTo>
                  <a:lnTo>
                    <a:pt x="2410711" y="246694"/>
                  </a:lnTo>
                  <a:lnTo>
                    <a:pt x="2362545" y="248578"/>
                  </a:lnTo>
                  <a:lnTo>
                    <a:pt x="2297626" y="250044"/>
                  </a:lnTo>
                  <a:lnTo>
                    <a:pt x="2230926" y="265332"/>
                  </a:lnTo>
                  <a:lnTo>
                    <a:pt x="2177211" y="240411"/>
                  </a:lnTo>
                  <a:lnTo>
                    <a:pt x="2120668" y="213710"/>
                  </a:lnTo>
                  <a:lnTo>
                    <a:pt x="2078680" y="217061"/>
                  </a:lnTo>
                  <a:lnTo>
                    <a:pt x="2047791" y="207428"/>
                  </a:lnTo>
                  <a:lnTo>
                    <a:pt x="2028210" y="163974"/>
                  </a:lnTo>
                  <a:lnTo>
                    <a:pt x="1995960" y="137692"/>
                  </a:lnTo>
                  <a:lnTo>
                    <a:pt x="2015540" y="118006"/>
                  </a:lnTo>
                  <a:lnTo>
                    <a:pt x="1997426" y="59788"/>
                  </a:lnTo>
                  <a:lnTo>
                    <a:pt x="2026430" y="32983"/>
                  </a:lnTo>
                  <a:lnTo>
                    <a:pt x="1993865" y="5444"/>
                  </a:lnTo>
                  <a:lnTo>
                    <a:pt x="1924967" y="10052"/>
                  </a:lnTo>
                  <a:lnTo>
                    <a:pt x="1874497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676621" y="5819508"/>
              <a:ext cx="3067685" cy="1758314"/>
            </a:xfrm>
            <a:custGeom>
              <a:avLst/>
              <a:gdLst/>
              <a:ahLst/>
              <a:cxnLst/>
              <a:rect l="l" t="t" r="r" b="b"/>
              <a:pathLst>
                <a:path w="3067684" h="1758315">
                  <a:moveTo>
                    <a:pt x="145021" y="429515"/>
                  </a:moveTo>
                  <a:lnTo>
                    <a:pt x="165125" y="396218"/>
                  </a:lnTo>
                  <a:lnTo>
                    <a:pt x="178109" y="351298"/>
                  </a:lnTo>
                  <a:lnTo>
                    <a:pt x="171617" y="294546"/>
                  </a:lnTo>
                  <a:lnTo>
                    <a:pt x="139367" y="249625"/>
                  </a:lnTo>
                  <a:lnTo>
                    <a:pt x="72667" y="218108"/>
                  </a:lnTo>
                  <a:lnTo>
                    <a:pt x="10994" y="183659"/>
                  </a:lnTo>
                  <a:lnTo>
                    <a:pt x="0" y="157900"/>
                  </a:lnTo>
                  <a:lnTo>
                    <a:pt x="477681" y="217794"/>
                  </a:lnTo>
                  <a:lnTo>
                    <a:pt x="490246" y="172141"/>
                  </a:lnTo>
                  <a:lnTo>
                    <a:pt x="728668" y="134760"/>
                  </a:lnTo>
                  <a:lnTo>
                    <a:pt x="1381319" y="4502"/>
                  </a:lnTo>
                  <a:lnTo>
                    <a:pt x="1388439" y="50155"/>
                  </a:lnTo>
                  <a:lnTo>
                    <a:pt x="1481630" y="71620"/>
                  </a:lnTo>
                  <a:lnTo>
                    <a:pt x="1546130" y="89840"/>
                  </a:lnTo>
                  <a:lnTo>
                    <a:pt x="1604558" y="124708"/>
                  </a:lnTo>
                  <a:lnTo>
                    <a:pt x="1637332" y="121043"/>
                  </a:lnTo>
                  <a:lnTo>
                    <a:pt x="1619322" y="89840"/>
                  </a:lnTo>
                  <a:lnTo>
                    <a:pt x="1685393" y="37799"/>
                  </a:lnTo>
                  <a:lnTo>
                    <a:pt x="1721937" y="48270"/>
                  </a:lnTo>
                  <a:lnTo>
                    <a:pt x="1780259" y="28166"/>
                  </a:lnTo>
                  <a:lnTo>
                    <a:pt x="1848844" y="40103"/>
                  </a:lnTo>
                  <a:lnTo>
                    <a:pt x="1874497" y="0"/>
                  </a:lnTo>
                  <a:lnTo>
                    <a:pt x="1924967" y="10052"/>
                  </a:lnTo>
                  <a:lnTo>
                    <a:pt x="1993865" y="5444"/>
                  </a:lnTo>
                  <a:lnTo>
                    <a:pt x="2026430" y="32983"/>
                  </a:lnTo>
                  <a:lnTo>
                    <a:pt x="1997426" y="59788"/>
                  </a:lnTo>
                  <a:lnTo>
                    <a:pt x="2015540" y="118006"/>
                  </a:lnTo>
                  <a:lnTo>
                    <a:pt x="1995960" y="137692"/>
                  </a:lnTo>
                  <a:lnTo>
                    <a:pt x="2028210" y="163974"/>
                  </a:lnTo>
                  <a:lnTo>
                    <a:pt x="2047791" y="207428"/>
                  </a:lnTo>
                  <a:lnTo>
                    <a:pt x="2078680" y="217061"/>
                  </a:lnTo>
                  <a:lnTo>
                    <a:pt x="2120668" y="213710"/>
                  </a:lnTo>
                  <a:lnTo>
                    <a:pt x="2177211" y="240411"/>
                  </a:lnTo>
                  <a:lnTo>
                    <a:pt x="2230926" y="265332"/>
                  </a:lnTo>
                  <a:lnTo>
                    <a:pt x="2297626" y="250044"/>
                  </a:lnTo>
                  <a:lnTo>
                    <a:pt x="2362545" y="248578"/>
                  </a:lnTo>
                  <a:lnTo>
                    <a:pt x="2410711" y="246694"/>
                  </a:lnTo>
                  <a:lnTo>
                    <a:pt x="2449873" y="235176"/>
                  </a:lnTo>
                  <a:lnTo>
                    <a:pt x="2490081" y="245228"/>
                  </a:lnTo>
                  <a:lnTo>
                    <a:pt x="2522331" y="263447"/>
                  </a:lnTo>
                  <a:lnTo>
                    <a:pt x="2589031" y="271614"/>
                  </a:lnTo>
                  <a:lnTo>
                    <a:pt x="2625993" y="301666"/>
                  </a:lnTo>
                  <a:lnTo>
                    <a:pt x="2652379" y="324178"/>
                  </a:lnTo>
                  <a:lnTo>
                    <a:pt x="2699917" y="324178"/>
                  </a:lnTo>
                  <a:lnTo>
                    <a:pt x="2715833" y="307529"/>
                  </a:lnTo>
                  <a:lnTo>
                    <a:pt x="2758240" y="320827"/>
                  </a:lnTo>
                  <a:lnTo>
                    <a:pt x="2770910" y="350984"/>
                  </a:lnTo>
                  <a:lnTo>
                    <a:pt x="2788710" y="353915"/>
                  </a:lnTo>
                  <a:lnTo>
                    <a:pt x="2836248" y="375800"/>
                  </a:lnTo>
                  <a:lnTo>
                    <a:pt x="2874990" y="390668"/>
                  </a:lnTo>
                  <a:lnTo>
                    <a:pt x="2886194" y="444070"/>
                  </a:lnTo>
                  <a:lnTo>
                    <a:pt x="2928706" y="430353"/>
                  </a:lnTo>
                  <a:lnTo>
                    <a:pt x="2939910" y="465640"/>
                  </a:lnTo>
                  <a:lnTo>
                    <a:pt x="2995406" y="477053"/>
                  </a:lnTo>
                  <a:lnTo>
                    <a:pt x="3029436" y="503859"/>
                  </a:lnTo>
                  <a:lnTo>
                    <a:pt x="3067131" y="542810"/>
                  </a:lnTo>
                  <a:lnTo>
                    <a:pt x="2529661" y="1209177"/>
                  </a:lnTo>
                  <a:lnTo>
                    <a:pt x="1894183" y="1695969"/>
                  </a:lnTo>
                  <a:lnTo>
                    <a:pt x="1780364" y="1757852"/>
                  </a:lnTo>
                  <a:lnTo>
                    <a:pt x="1765181" y="1731465"/>
                  </a:lnTo>
                  <a:lnTo>
                    <a:pt x="1715026" y="1719319"/>
                  </a:lnTo>
                  <a:lnTo>
                    <a:pt x="1644033" y="1689582"/>
                  </a:lnTo>
                  <a:lnTo>
                    <a:pt x="1593249" y="1713350"/>
                  </a:lnTo>
                  <a:lnTo>
                    <a:pt x="1504770" y="1677749"/>
                  </a:lnTo>
                  <a:lnTo>
                    <a:pt x="1451055" y="1631678"/>
                  </a:lnTo>
                  <a:lnTo>
                    <a:pt x="1448228" y="1579742"/>
                  </a:lnTo>
                  <a:lnTo>
                    <a:pt x="1371371" y="1504037"/>
                  </a:lnTo>
                  <a:lnTo>
                    <a:pt x="1335142" y="1437233"/>
                  </a:lnTo>
                  <a:lnTo>
                    <a:pt x="1277133" y="1417967"/>
                  </a:lnTo>
                  <a:lnTo>
                    <a:pt x="1190016" y="1354409"/>
                  </a:lnTo>
                  <a:lnTo>
                    <a:pt x="1110437" y="1299227"/>
                  </a:lnTo>
                  <a:lnTo>
                    <a:pt x="1049496" y="1265197"/>
                  </a:lnTo>
                  <a:lnTo>
                    <a:pt x="1006042" y="1225093"/>
                  </a:lnTo>
                  <a:lnTo>
                    <a:pt x="919029" y="1213261"/>
                  </a:lnTo>
                  <a:lnTo>
                    <a:pt x="861020" y="1180592"/>
                  </a:lnTo>
                  <a:lnTo>
                    <a:pt x="808875" y="1144886"/>
                  </a:lnTo>
                  <a:lnTo>
                    <a:pt x="732019" y="1130122"/>
                  </a:lnTo>
                  <a:lnTo>
                    <a:pt x="678303" y="1106353"/>
                  </a:lnTo>
                  <a:lnTo>
                    <a:pt x="647938" y="1075150"/>
                  </a:lnTo>
                  <a:lnTo>
                    <a:pt x="594222" y="1020283"/>
                  </a:lnTo>
                  <a:lnTo>
                    <a:pt x="520298" y="969813"/>
                  </a:lnTo>
                  <a:lnTo>
                    <a:pt x="511607" y="901543"/>
                  </a:lnTo>
                  <a:lnTo>
                    <a:pt x="485430" y="863010"/>
                  </a:lnTo>
                  <a:lnTo>
                    <a:pt x="473912" y="802174"/>
                  </a:lnTo>
                  <a:lnTo>
                    <a:pt x="468048" y="770971"/>
                  </a:lnTo>
                  <a:lnTo>
                    <a:pt x="450666" y="699664"/>
                  </a:lnTo>
                  <a:lnTo>
                    <a:pt x="407212" y="667100"/>
                  </a:lnTo>
                  <a:lnTo>
                    <a:pt x="363758" y="671497"/>
                  </a:lnTo>
                  <a:lnTo>
                    <a:pt x="314440" y="686366"/>
                  </a:lnTo>
                  <a:lnTo>
                    <a:pt x="275279" y="625530"/>
                  </a:lnTo>
                  <a:lnTo>
                    <a:pt x="260725" y="554328"/>
                  </a:lnTo>
                  <a:lnTo>
                    <a:pt x="249207" y="488990"/>
                  </a:lnTo>
                  <a:lnTo>
                    <a:pt x="188161" y="431086"/>
                  </a:lnTo>
                  <a:lnTo>
                    <a:pt x="145021" y="429515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61472" y="3547117"/>
              <a:ext cx="1674294" cy="89777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3580947" y="3535180"/>
              <a:ext cx="1658620" cy="882650"/>
            </a:xfrm>
            <a:custGeom>
              <a:avLst/>
              <a:gdLst/>
              <a:ahLst/>
              <a:cxnLst/>
              <a:rect l="l" t="t" r="r" b="b"/>
              <a:pathLst>
                <a:path w="1658619" h="882650">
                  <a:moveTo>
                    <a:pt x="907825" y="0"/>
                  </a:moveTo>
                  <a:lnTo>
                    <a:pt x="902695" y="36229"/>
                  </a:lnTo>
                  <a:lnTo>
                    <a:pt x="934107" y="93923"/>
                  </a:lnTo>
                  <a:lnTo>
                    <a:pt x="940809" y="141461"/>
                  </a:lnTo>
                  <a:lnTo>
                    <a:pt x="930024" y="185439"/>
                  </a:lnTo>
                  <a:lnTo>
                    <a:pt x="923427" y="239887"/>
                  </a:lnTo>
                  <a:lnTo>
                    <a:pt x="905103" y="269625"/>
                  </a:lnTo>
                  <a:lnTo>
                    <a:pt x="928558" y="318314"/>
                  </a:lnTo>
                  <a:lnTo>
                    <a:pt x="914108" y="350669"/>
                  </a:lnTo>
                  <a:lnTo>
                    <a:pt x="883952" y="403024"/>
                  </a:lnTo>
                  <a:lnTo>
                    <a:pt x="838089" y="439253"/>
                  </a:lnTo>
                  <a:lnTo>
                    <a:pt x="792227" y="488885"/>
                  </a:lnTo>
                  <a:lnTo>
                    <a:pt x="771075" y="532025"/>
                  </a:lnTo>
                  <a:lnTo>
                    <a:pt x="727831" y="593803"/>
                  </a:lnTo>
                  <a:lnTo>
                    <a:pt x="694952" y="614012"/>
                  </a:lnTo>
                  <a:lnTo>
                    <a:pt x="673801" y="606054"/>
                  </a:lnTo>
                  <a:lnTo>
                    <a:pt x="637258" y="585846"/>
                  </a:lnTo>
                  <a:lnTo>
                    <a:pt x="626577" y="548360"/>
                  </a:lnTo>
                  <a:lnTo>
                    <a:pt x="567312" y="589720"/>
                  </a:lnTo>
                  <a:lnTo>
                    <a:pt x="486058" y="578935"/>
                  </a:lnTo>
                  <a:lnTo>
                    <a:pt x="407212" y="594118"/>
                  </a:lnTo>
                  <a:lnTo>
                    <a:pt x="324492" y="631603"/>
                  </a:lnTo>
                  <a:lnTo>
                    <a:pt x="239469" y="614012"/>
                  </a:lnTo>
                  <a:lnTo>
                    <a:pt x="186591" y="597992"/>
                  </a:lnTo>
                  <a:lnTo>
                    <a:pt x="124498" y="594746"/>
                  </a:lnTo>
                  <a:lnTo>
                    <a:pt x="60731" y="600924"/>
                  </a:lnTo>
                  <a:lnTo>
                    <a:pt x="0" y="625740"/>
                  </a:lnTo>
                  <a:lnTo>
                    <a:pt x="41255" y="641341"/>
                  </a:lnTo>
                  <a:lnTo>
                    <a:pt x="103033" y="644064"/>
                  </a:lnTo>
                  <a:lnTo>
                    <a:pt x="148895" y="681445"/>
                  </a:lnTo>
                  <a:lnTo>
                    <a:pt x="218527" y="688356"/>
                  </a:lnTo>
                  <a:lnTo>
                    <a:pt x="270777" y="711182"/>
                  </a:lnTo>
                  <a:lnTo>
                    <a:pt x="271091" y="742071"/>
                  </a:lnTo>
                  <a:lnTo>
                    <a:pt x="295697" y="775683"/>
                  </a:lnTo>
                  <a:lnTo>
                    <a:pt x="353497" y="769086"/>
                  </a:lnTo>
                  <a:lnTo>
                    <a:pt x="428573" y="754322"/>
                  </a:lnTo>
                  <a:lnTo>
                    <a:pt x="490142" y="746260"/>
                  </a:lnTo>
                  <a:lnTo>
                    <a:pt x="536214" y="751600"/>
                  </a:lnTo>
                  <a:lnTo>
                    <a:pt x="642179" y="746260"/>
                  </a:lnTo>
                  <a:lnTo>
                    <a:pt x="680502" y="767620"/>
                  </a:lnTo>
                  <a:lnTo>
                    <a:pt x="739663" y="767620"/>
                  </a:lnTo>
                  <a:lnTo>
                    <a:pt x="806677" y="756940"/>
                  </a:lnTo>
                  <a:lnTo>
                    <a:pt x="877564" y="750134"/>
                  </a:lnTo>
                  <a:lnTo>
                    <a:pt x="939343" y="747725"/>
                  </a:lnTo>
                  <a:lnTo>
                    <a:pt x="977561" y="750343"/>
                  </a:lnTo>
                  <a:lnTo>
                    <a:pt x="1005204" y="779871"/>
                  </a:lnTo>
                  <a:lnTo>
                    <a:pt x="1007822" y="816100"/>
                  </a:lnTo>
                  <a:lnTo>
                    <a:pt x="1027298" y="855052"/>
                  </a:lnTo>
                  <a:lnTo>
                    <a:pt x="1051067" y="831178"/>
                  </a:lnTo>
                  <a:lnTo>
                    <a:pt x="1089076" y="816414"/>
                  </a:lnTo>
                  <a:lnTo>
                    <a:pt x="1112845" y="865732"/>
                  </a:lnTo>
                  <a:lnTo>
                    <a:pt x="1162477" y="882067"/>
                  </a:lnTo>
                  <a:lnTo>
                    <a:pt x="1256401" y="863324"/>
                  </a:lnTo>
                  <a:lnTo>
                    <a:pt x="1325823" y="853795"/>
                  </a:lnTo>
                  <a:lnTo>
                    <a:pt x="1389905" y="848455"/>
                  </a:lnTo>
                  <a:lnTo>
                    <a:pt x="1442469" y="848455"/>
                  </a:lnTo>
                  <a:lnTo>
                    <a:pt x="1475243" y="859136"/>
                  </a:lnTo>
                  <a:lnTo>
                    <a:pt x="1511367" y="826466"/>
                  </a:lnTo>
                  <a:lnTo>
                    <a:pt x="1541628" y="809190"/>
                  </a:lnTo>
                  <a:lnTo>
                    <a:pt x="1586339" y="787201"/>
                  </a:lnTo>
                  <a:lnTo>
                    <a:pt x="1605814" y="742071"/>
                  </a:lnTo>
                  <a:lnTo>
                    <a:pt x="1613772" y="685633"/>
                  </a:lnTo>
                  <a:lnTo>
                    <a:pt x="1658588" y="584903"/>
                  </a:lnTo>
                  <a:lnTo>
                    <a:pt x="1600684" y="586893"/>
                  </a:lnTo>
                  <a:lnTo>
                    <a:pt x="1545502" y="572024"/>
                  </a:lnTo>
                  <a:lnTo>
                    <a:pt x="1512833" y="551920"/>
                  </a:lnTo>
                  <a:lnTo>
                    <a:pt x="1501629" y="521868"/>
                  </a:lnTo>
                  <a:lnTo>
                    <a:pt x="1446133" y="500298"/>
                  </a:lnTo>
                  <a:lnTo>
                    <a:pt x="1420375" y="465326"/>
                  </a:lnTo>
                  <a:lnTo>
                    <a:pt x="1368125" y="450143"/>
                  </a:lnTo>
                  <a:lnTo>
                    <a:pt x="1326870" y="457577"/>
                  </a:lnTo>
                  <a:lnTo>
                    <a:pt x="1279646" y="399254"/>
                  </a:lnTo>
                  <a:lnTo>
                    <a:pt x="1281531" y="356219"/>
                  </a:lnTo>
                  <a:lnTo>
                    <a:pt x="1270223" y="306378"/>
                  </a:lnTo>
                  <a:lnTo>
                    <a:pt x="1231061" y="261458"/>
                  </a:lnTo>
                  <a:lnTo>
                    <a:pt x="1192215" y="221668"/>
                  </a:lnTo>
                  <a:lnTo>
                    <a:pt x="1177765" y="175282"/>
                  </a:lnTo>
                  <a:lnTo>
                    <a:pt x="1143630" y="135074"/>
                  </a:lnTo>
                  <a:lnTo>
                    <a:pt x="1116091" y="103557"/>
                  </a:lnTo>
                  <a:lnTo>
                    <a:pt x="1073998" y="77170"/>
                  </a:lnTo>
                  <a:lnTo>
                    <a:pt x="1038502" y="45653"/>
                  </a:lnTo>
                  <a:lnTo>
                    <a:pt x="985205" y="32250"/>
                  </a:lnTo>
                  <a:lnTo>
                    <a:pt x="929605" y="27433"/>
                  </a:lnTo>
                  <a:lnTo>
                    <a:pt x="907825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580947" y="3535180"/>
              <a:ext cx="1658620" cy="882650"/>
            </a:xfrm>
            <a:custGeom>
              <a:avLst/>
              <a:gdLst/>
              <a:ahLst/>
              <a:cxnLst/>
              <a:rect l="l" t="t" r="r" b="b"/>
              <a:pathLst>
                <a:path w="1658619" h="882650">
                  <a:moveTo>
                    <a:pt x="907825" y="0"/>
                  </a:moveTo>
                  <a:lnTo>
                    <a:pt x="902695" y="36229"/>
                  </a:lnTo>
                  <a:lnTo>
                    <a:pt x="934107" y="93923"/>
                  </a:lnTo>
                  <a:lnTo>
                    <a:pt x="940809" y="141461"/>
                  </a:lnTo>
                  <a:lnTo>
                    <a:pt x="930024" y="185439"/>
                  </a:lnTo>
                  <a:lnTo>
                    <a:pt x="923427" y="239887"/>
                  </a:lnTo>
                  <a:lnTo>
                    <a:pt x="905103" y="269625"/>
                  </a:lnTo>
                  <a:lnTo>
                    <a:pt x="928558" y="318314"/>
                  </a:lnTo>
                  <a:lnTo>
                    <a:pt x="914108" y="350669"/>
                  </a:lnTo>
                  <a:lnTo>
                    <a:pt x="883952" y="403024"/>
                  </a:lnTo>
                  <a:lnTo>
                    <a:pt x="838089" y="439253"/>
                  </a:lnTo>
                  <a:lnTo>
                    <a:pt x="792227" y="488885"/>
                  </a:lnTo>
                  <a:lnTo>
                    <a:pt x="771075" y="532025"/>
                  </a:lnTo>
                  <a:lnTo>
                    <a:pt x="727831" y="593803"/>
                  </a:lnTo>
                  <a:lnTo>
                    <a:pt x="694952" y="614012"/>
                  </a:lnTo>
                  <a:lnTo>
                    <a:pt x="673801" y="606054"/>
                  </a:lnTo>
                  <a:lnTo>
                    <a:pt x="637258" y="585846"/>
                  </a:lnTo>
                  <a:lnTo>
                    <a:pt x="626577" y="548360"/>
                  </a:lnTo>
                  <a:lnTo>
                    <a:pt x="567312" y="589720"/>
                  </a:lnTo>
                  <a:lnTo>
                    <a:pt x="486058" y="578935"/>
                  </a:lnTo>
                  <a:lnTo>
                    <a:pt x="407212" y="594118"/>
                  </a:lnTo>
                  <a:lnTo>
                    <a:pt x="324492" y="631603"/>
                  </a:lnTo>
                  <a:lnTo>
                    <a:pt x="239469" y="614012"/>
                  </a:lnTo>
                  <a:lnTo>
                    <a:pt x="186591" y="597992"/>
                  </a:lnTo>
                  <a:lnTo>
                    <a:pt x="124498" y="594746"/>
                  </a:lnTo>
                  <a:lnTo>
                    <a:pt x="60731" y="600924"/>
                  </a:lnTo>
                  <a:lnTo>
                    <a:pt x="0" y="625740"/>
                  </a:lnTo>
                  <a:lnTo>
                    <a:pt x="41255" y="641341"/>
                  </a:lnTo>
                  <a:lnTo>
                    <a:pt x="103033" y="644064"/>
                  </a:lnTo>
                  <a:lnTo>
                    <a:pt x="148895" y="681445"/>
                  </a:lnTo>
                  <a:lnTo>
                    <a:pt x="218527" y="688356"/>
                  </a:lnTo>
                  <a:lnTo>
                    <a:pt x="270777" y="711182"/>
                  </a:lnTo>
                  <a:lnTo>
                    <a:pt x="270855" y="718894"/>
                  </a:lnTo>
                  <a:lnTo>
                    <a:pt x="270934" y="726627"/>
                  </a:lnTo>
                  <a:lnTo>
                    <a:pt x="271012" y="734359"/>
                  </a:lnTo>
                  <a:lnTo>
                    <a:pt x="271091" y="742071"/>
                  </a:lnTo>
                  <a:lnTo>
                    <a:pt x="295697" y="775683"/>
                  </a:lnTo>
                  <a:lnTo>
                    <a:pt x="353497" y="769086"/>
                  </a:lnTo>
                  <a:lnTo>
                    <a:pt x="428573" y="754322"/>
                  </a:lnTo>
                  <a:lnTo>
                    <a:pt x="490142" y="746260"/>
                  </a:lnTo>
                  <a:lnTo>
                    <a:pt x="536214" y="751600"/>
                  </a:lnTo>
                  <a:lnTo>
                    <a:pt x="642179" y="746260"/>
                  </a:lnTo>
                  <a:lnTo>
                    <a:pt x="680502" y="767620"/>
                  </a:lnTo>
                  <a:lnTo>
                    <a:pt x="739663" y="767620"/>
                  </a:lnTo>
                  <a:lnTo>
                    <a:pt x="806677" y="756940"/>
                  </a:lnTo>
                  <a:lnTo>
                    <a:pt x="877564" y="750134"/>
                  </a:lnTo>
                  <a:lnTo>
                    <a:pt x="939343" y="747725"/>
                  </a:lnTo>
                  <a:lnTo>
                    <a:pt x="977561" y="750343"/>
                  </a:lnTo>
                  <a:lnTo>
                    <a:pt x="1005204" y="779871"/>
                  </a:lnTo>
                  <a:lnTo>
                    <a:pt x="1007822" y="816100"/>
                  </a:lnTo>
                  <a:lnTo>
                    <a:pt x="1027298" y="855052"/>
                  </a:lnTo>
                  <a:lnTo>
                    <a:pt x="1051067" y="831178"/>
                  </a:lnTo>
                  <a:lnTo>
                    <a:pt x="1089076" y="816414"/>
                  </a:lnTo>
                  <a:lnTo>
                    <a:pt x="1112845" y="865732"/>
                  </a:lnTo>
                  <a:lnTo>
                    <a:pt x="1162477" y="882067"/>
                  </a:lnTo>
                  <a:lnTo>
                    <a:pt x="1256401" y="863324"/>
                  </a:lnTo>
                  <a:lnTo>
                    <a:pt x="1325823" y="853795"/>
                  </a:lnTo>
                  <a:lnTo>
                    <a:pt x="1389905" y="848455"/>
                  </a:lnTo>
                  <a:lnTo>
                    <a:pt x="1442469" y="848455"/>
                  </a:lnTo>
                  <a:lnTo>
                    <a:pt x="1475243" y="859136"/>
                  </a:lnTo>
                  <a:lnTo>
                    <a:pt x="1511367" y="826466"/>
                  </a:lnTo>
                  <a:lnTo>
                    <a:pt x="1541628" y="809190"/>
                  </a:lnTo>
                  <a:lnTo>
                    <a:pt x="1586339" y="787201"/>
                  </a:lnTo>
                  <a:lnTo>
                    <a:pt x="1605814" y="742071"/>
                  </a:lnTo>
                  <a:lnTo>
                    <a:pt x="1613772" y="685633"/>
                  </a:lnTo>
                  <a:lnTo>
                    <a:pt x="1658588" y="584903"/>
                  </a:lnTo>
                  <a:lnTo>
                    <a:pt x="1600684" y="586893"/>
                  </a:lnTo>
                  <a:lnTo>
                    <a:pt x="1545502" y="572024"/>
                  </a:lnTo>
                  <a:lnTo>
                    <a:pt x="1512833" y="551920"/>
                  </a:lnTo>
                  <a:lnTo>
                    <a:pt x="1501629" y="521868"/>
                  </a:lnTo>
                  <a:lnTo>
                    <a:pt x="1446133" y="500298"/>
                  </a:lnTo>
                  <a:lnTo>
                    <a:pt x="1420375" y="465326"/>
                  </a:lnTo>
                  <a:lnTo>
                    <a:pt x="1368125" y="450143"/>
                  </a:lnTo>
                  <a:lnTo>
                    <a:pt x="1326870" y="457577"/>
                  </a:lnTo>
                  <a:lnTo>
                    <a:pt x="1279646" y="399254"/>
                  </a:lnTo>
                  <a:lnTo>
                    <a:pt x="1281531" y="356219"/>
                  </a:lnTo>
                  <a:lnTo>
                    <a:pt x="1270223" y="306378"/>
                  </a:lnTo>
                  <a:lnTo>
                    <a:pt x="1231061" y="261458"/>
                  </a:lnTo>
                  <a:lnTo>
                    <a:pt x="1192215" y="221668"/>
                  </a:lnTo>
                  <a:lnTo>
                    <a:pt x="1177765" y="175282"/>
                  </a:lnTo>
                  <a:lnTo>
                    <a:pt x="1143630" y="135074"/>
                  </a:lnTo>
                  <a:lnTo>
                    <a:pt x="1116091" y="103557"/>
                  </a:lnTo>
                  <a:lnTo>
                    <a:pt x="1073998" y="77170"/>
                  </a:lnTo>
                  <a:lnTo>
                    <a:pt x="1038502" y="45653"/>
                  </a:lnTo>
                  <a:lnTo>
                    <a:pt x="985205" y="32250"/>
                  </a:lnTo>
                  <a:lnTo>
                    <a:pt x="929605" y="27433"/>
                  </a:lnTo>
                  <a:lnTo>
                    <a:pt x="907825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349301" y="3168908"/>
              <a:ext cx="1147818" cy="98070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4368777" y="3156971"/>
              <a:ext cx="1132205" cy="965200"/>
            </a:xfrm>
            <a:custGeom>
              <a:avLst/>
              <a:gdLst/>
              <a:ahLst/>
              <a:cxnLst/>
              <a:rect l="l" t="t" r="r" b="b"/>
              <a:pathLst>
                <a:path w="1132205" h="965200">
                  <a:moveTo>
                    <a:pt x="0" y="0"/>
                  </a:moveTo>
                  <a:lnTo>
                    <a:pt x="2513" y="74447"/>
                  </a:lnTo>
                  <a:lnTo>
                    <a:pt x="10366" y="121357"/>
                  </a:lnTo>
                  <a:lnTo>
                    <a:pt x="26072" y="152141"/>
                  </a:lnTo>
                  <a:lnTo>
                    <a:pt x="15601" y="190988"/>
                  </a:lnTo>
                  <a:lnTo>
                    <a:pt x="12983" y="251196"/>
                  </a:lnTo>
                  <a:lnTo>
                    <a:pt x="1361" y="299572"/>
                  </a:lnTo>
                  <a:lnTo>
                    <a:pt x="30156" y="336953"/>
                  </a:lnTo>
                  <a:lnTo>
                    <a:pt x="57694" y="346062"/>
                  </a:lnTo>
                  <a:lnTo>
                    <a:pt x="82615" y="347633"/>
                  </a:lnTo>
                  <a:lnTo>
                    <a:pt x="110258" y="361454"/>
                  </a:lnTo>
                  <a:lnTo>
                    <a:pt x="119682" y="379464"/>
                  </a:lnTo>
                  <a:lnTo>
                    <a:pt x="141461" y="406898"/>
                  </a:lnTo>
                  <a:lnTo>
                    <a:pt x="197062" y="411610"/>
                  </a:lnTo>
                  <a:lnTo>
                    <a:pt x="250358" y="425013"/>
                  </a:lnTo>
                  <a:lnTo>
                    <a:pt x="285959" y="456530"/>
                  </a:lnTo>
                  <a:lnTo>
                    <a:pt x="328052" y="482812"/>
                  </a:lnTo>
                  <a:lnTo>
                    <a:pt x="355591" y="514329"/>
                  </a:lnTo>
                  <a:lnTo>
                    <a:pt x="389726" y="554328"/>
                  </a:lnTo>
                  <a:lnTo>
                    <a:pt x="404280" y="600714"/>
                  </a:lnTo>
                  <a:lnTo>
                    <a:pt x="443127" y="640294"/>
                  </a:lnTo>
                  <a:lnTo>
                    <a:pt x="482288" y="685214"/>
                  </a:lnTo>
                  <a:lnTo>
                    <a:pt x="493492" y="734846"/>
                  </a:lnTo>
                  <a:lnTo>
                    <a:pt x="491712" y="777882"/>
                  </a:lnTo>
                  <a:lnTo>
                    <a:pt x="538936" y="835995"/>
                  </a:lnTo>
                  <a:lnTo>
                    <a:pt x="580191" y="828561"/>
                  </a:lnTo>
                  <a:lnTo>
                    <a:pt x="632546" y="843743"/>
                  </a:lnTo>
                  <a:lnTo>
                    <a:pt x="658304" y="878611"/>
                  </a:lnTo>
                  <a:lnTo>
                    <a:pt x="713800" y="900077"/>
                  </a:lnTo>
                  <a:lnTo>
                    <a:pt x="725108" y="930128"/>
                  </a:lnTo>
                  <a:lnTo>
                    <a:pt x="757777" y="950128"/>
                  </a:lnTo>
                  <a:lnTo>
                    <a:pt x="812959" y="964996"/>
                  </a:lnTo>
                  <a:lnTo>
                    <a:pt x="870863" y="963007"/>
                  </a:lnTo>
                  <a:lnTo>
                    <a:pt x="877669" y="903009"/>
                  </a:lnTo>
                  <a:lnTo>
                    <a:pt x="914945" y="862486"/>
                  </a:lnTo>
                  <a:lnTo>
                    <a:pt x="953897" y="826257"/>
                  </a:lnTo>
                  <a:lnTo>
                    <a:pt x="1001749" y="759872"/>
                  </a:lnTo>
                  <a:lnTo>
                    <a:pt x="1055465" y="691706"/>
                  </a:lnTo>
                  <a:lnTo>
                    <a:pt x="1092636" y="658095"/>
                  </a:lnTo>
                  <a:lnTo>
                    <a:pt x="1132112" y="610557"/>
                  </a:lnTo>
                  <a:lnTo>
                    <a:pt x="1095254" y="576736"/>
                  </a:lnTo>
                  <a:lnTo>
                    <a:pt x="1059548" y="566056"/>
                  </a:lnTo>
                  <a:lnTo>
                    <a:pt x="1034209" y="532235"/>
                  </a:lnTo>
                  <a:lnTo>
                    <a:pt x="1035989" y="474854"/>
                  </a:lnTo>
                  <a:lnTo>
                    <a:pt x="1015361" y="418102"/>
                  </a:lnTo>
                  <a:lnTo>
                    <a:pt x="963949" y="416845"/>
                  </a:lnTo>
                  <a:lnTo>
                    <a:pt x="904475" y="431086"/>
                  </a:lnTo>
                  <a:lnTo>
                    <a:pt x="869502" y="455483"/>
                  </a:lnTo>
                  <a:lnTo>
                    <a:pt x="817985" y="455064"/>
                  </a:lnTo>
                  <a:lnTo>
                    <a:pt x="779766" y="443756"/>
                  </a:lnTo>
                  <a:lnTo>
                    <a:pt x="755055" y="395380"/>
                  </a:lnTo>
                  <a:lnTo>
                    <a:pt x="732229" y="382187"/>
                  </a:lnTo>
                  <a:lnTo>
                    <a:pt x="694638" y="385537"/>
                  </a:lnTo>
                  <a:lnTo>
                    <a:pt x="666053" y="343654"/>
                  </a:lnTo>
                  <a:lnTo>
                    <a:pt x="630870" y="348261"/>
                  </a:lnTo>
                  <a:lnTo>
                    <a:pt x="582181" y="365538"/>
                  </a:lnTo>
                  <a:lnTo>
                    <a:pt x="537679" y="337581"/>
                  </a:lnTo>
                  <a:lnTo>
                    <a:pt x="439148" y="253500"/>
                  </a:lnTo>
                  <a:lnTo>
                    <a:pt x="393809" y="243238"/>
                  </a:lnTo>
                  <a:lnTo>
                    <a:pt x="372344" y="205752"/>
                  </a:lnTo>
                  <a:lnTo>
                    <a:pt x="325958" y="190046"/>
                  </a:lnTo>
                  <a:lnTo>
                    <a:pt x="279153" y="189418"/>
                  </a:lnTo>
                  <a:lnTo>
                    <a:pt x="240202" y="165649"/>
                  </a:lnTo>
                  <a:lnTo>
                    <a:pt x="173397" y="96541"/>
                  </a:lnTo>
                  <a:lnTo>
                    <a:pt x="143451" y="63244"/>
                  </a:lnTo>
                  <a:lnTo>
                    <a:pt x="119996" y="23768"/>
                  </a:lnTo>
                  <a:lnTo>
                    <a:pt x="99787" y="10366"/>
                  </a:lnTo>
                  <a:lnTo>
                    <a:pt x="62615" y="3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368777" y="3156971"/>
              <a:ext cx="1132205" cy="965200"/>
            </a:xfrm>
            <a:custGeom>
              <a:avLst/>
              <a:gdLst/>
              <a:ahLst/>
              <a:cxnLst/>
              <a:rect l="l" t="t" r="r" b="b"/>
              <a:pathLst>
                <a:path w="1132205" h="965200">
                  <a:moveTo>
                    <a:pt x="119682" y="379464"/>
                  </a:moveTo>
                  <a:lnTo>
                    <a:pt x="110258" y="361454"/>
                  </a:lnTo>
                  <a:lnTo>
                    <a:pt x="82615" y="347633"/>
                  </a:lnTo>
                  <a:lnTo>
                    <a:pt x="57694" y="346062"/>
                  </a:lnTo>
                  <a:lnTo>
                    <a:pt x="30156" y="336953"/>
                  </a:lnTo>
                  <a:lnTo>
                    <a:pt x="1361" y="299572"/>
                  </a:lnTo>
                  <a:lnTo>
                    <a:pt x="12983" y="251196"/>
                  </a:lnTo>
                  <a:lnTo>
                    <a:pt x="15601" y="190988"/>
                  </a:lnTo>
                  <a:lnTo>
                    <a:pt x="26072" y="152141"/>
                  </a:lnTo>
                  <a:lnTo>
                    <a:pt x="10366" y="121357"/>
                  </a:lnTo>
                  <a:lnTo>
                    <a:pt x="2513" y="74447"/>
                  </a:lnTo>
                  <a:lnTo>
                    <a:pt x="0" y="0"/>
                  </a:lnTo>
                  <a:lnTo>
                    <a:pt x="62615" y="3769"/>
                  </a:lnTo>
                  <a:lnTo>
                    <a:pt x="99787" y="10366"/>
                  </a:lnTo>
                  <a:lnTo>
                    <a:pt x="119996" y="23768"/>
                  </a:lnTo>
                  <a:lnTo>
                    <a:pt x="143451" y="63244"/>
                  </a:lnTo>
                  <a:lnTo>
                    <a:pt x="173397" y="96541"/>
                  </a:lnTo>
                  <a:lnTo>
                    <a:pt x="240202" y="165649"/>
                  </a:lnTo>
                  <a:lnTo>
                    <a:pt x="279153" y="189418"/>
                  </a:lnTo>
                  <a:lnTo>
                    <a:pt x="325958" y="190046"/>
                  </a:lnTo>
                  <a:lnTo>
                    <a:pt x="372344" y="205752"/>
                  </a:lnTo>
                  <a:lnTo>
                    <a:pt x="393809" y="243238"/>
                  </a:lnTo>
                  <a:lnTo>
                    <a:pt x="439148" y="253500"/>
                  </a:lnTo>
                  <a:lnTo>
                    <a:pt x="537679" y="337581"/>
                  </a:lnTo>
                  <a:lnTo>
                    <a:pt x="582181" y="365538"/>
                  </a:lnTo>
                  <a:lnTo>
                    <a:pt x="630870" y="348261"/>
                  </a:lnTo>
                  <a:lnTo>
                    <a:pt x="666053" y="343654"/>
                  </a:lnTo>
                  <a:lnTo>
                    <a:pt x="694638" y="385537"/>
                  </a:lnTo>
                  <a:lnTo>
                    <a:pt x="732229" y="382187"/>
                  </a:lnTo>
                  <a:lnTo>
                    <a:pt x="755055" y="395380"/>
                  </a:lnTo>
                  <a:lnTo>
                    <a:pt x="779766" y="443756"/>
                  </a:lnTo>
                  <a:lnTo>
                    <a:pt x="817985" y="455064"/>
                  </a:lnTo>
                  <a:lnTo>
                    <a:pt x="869502" y="455483"/>
                  </a:lnTo>
                  <a:lnTo>
                    <a:pt x="904475" y="431086"/>
                  </a:lnTo>
                  <a:lnTo>
                    <a:pt x="963949" y="416845"/>
                  </a:lnTo>
                  <a:lnTo>
                    <a:pt x="1015361" y="418102"/>
                  </a:lnTo>
                  <a:lnTo>
                    <a:pt x="1035989" y="474854"/>
                  </a:lnTo>
                  <a:lnTo>
                    <a:pt x="1034209" y="532235"/>
                  </a:lnTo>
                  <a:lnTo>
                    <a:pt x="1059548" y="566056"/>
                  </a:lnTo>
                  <a:lnTo>
                    <a:pt x="1095254" y="576736"/>
                  </a:lnTo>
                  <a:lnTo>
                    <a:pt x="1132112" y="610557"/>
                  </a:lnTo>
                  <a:lnTo>
                    <a:pt x="1092636" y="658095"/>
                  </a:lnTo>
                  <a:lnTo>
                    <a:pt x="1055465" y="691706"/>
                  </a:lnTo>
                  <a:lnTo>
                    <a:pt x="1001749" y="759872"/>
                  </a:lnTo>
                  <a:lnTo>
                    <a:pt x="953897" y="826257"/>
                  </a:lnTo>
                  <a:lnTo>
                    <a:pt x="914945" y="862486"/>
                  </a:lnTo>
                  <a:lnTo>
                    <a:pt x="877669" y="903009"/>
                  </a:lnTo>
                  <a:lnTo>
                    <a:pt x="870863" y="963007"/>
                  </a:lnTo>
                  <a:lnTo>
                    <a:pt x="812959" y="964996"/>
                  </a:lnTo>
                  <a:lnTo>
                    <a:pt x="757777" y="950128"/>
                  </a:lnTo>
                  <a:lnTo>
                    <a:pt x="725108" y="930128"/>
                  </a:lnTo>
                  <a:lnTo>
                    <a:pt x="713800" y="900077"/>
                  </a:lnTo>
                  <a:lnTo>
                    <a:pt x="658304" y="878611"/>
                  </a:lnTo>
                  <a:lnTo>
                    <a:pt x="632546" y="843743"/>
                  </a:lnTo>
                  <a:lnTo>
                    <a:pt x="580191" y="828561"/>
                  </a:lnTo>
                  <a:lnTo>
                    <a:pt x="538936" y="835995"/>
                  </a:lnTo>
                  <a:lnTo>
                    <a:pt x="491712" y="777882"/>
                  </a:lnTo>
                  <a:lnTo>
                    <a:pt x="493492" y="734846"/>
                  </a:lnTo>
                  <a:lnTo>
                    <a:pt x="482288" y="685214"/>
                  </a:lnTo>
                  <a:lnTo>
                    <a:pt x="443127" y="640294"/>
                  </a:lnTo>
                  <a:lnTo>
                    <a:pt x="404280" y="600714"/>
                  </a:lnTo>
                  <a:lnTo>
                    <a:pt x="389726" y="554328"/>
                  </a:lnTo>
                  <a:lnTo>
                    <a:pt x="355591" y="514329"/>
                  </a:lnTo>
                  <a:lnTo>
                    <a:pt x="328052" y="482812"/>
                  </a:lnTo>
                  <a:lnTo>
                    <a:pt x="285959" y="456530"/>
                  </a:lnTo>
                  <a:lnTo>
                    <a:pt x="250358" y="425013"/>
                  </a:lnTo>
                  <a:lnTo>
                    <a:pt x="197062" y="411610"/>
                  </a:lnTo>
                  <a:lnTo>
                    <a:pt x="141461" y="406898"/>
                  </a:lnTo>
                  <a:lnTo>
                    <a:pt x="119682" y="379464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381791" y="4172857"/>
              <a:ext cx="1835127" cy="120436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3401267" y="4160920"/>
              <a:ext cx="1819910" cy="1188720"/>
            </a:xfrm>
            <a:custGeom>
              <a:avLst/>
              <a:gdLst/>
              <a:ahLst/>
              <a:cxnLst/>
              <a:rect l="l" t="t" r="r" b="b"/>
              <a:pathLst>
                <a:path w="1819909" h="1188720">
                  <a:moveTo>
                    <a:pt x="181355" y="0"/>
                  </a:moveTo>
                  <a:lnTo>
                    <a:pt x="157691" y="13926"/>
                  </a:lnTo>
                  <a:lnTo>
                    <a:pt x="123347" y="37381"/>
                  </a:lnTo>
                  <a:lnTo>
                    <a:pt x="106070" y="63558"/>
                  </a:lnTo>
                  <a:lnTo>
                    <a:pt x="81254" y="65024"/>
                  </a:lnTo>
                  <a:lnTo>
                    <a:pt x="38637" y="84604"/>
                  </a:lnTo>
                  <a:lnTo>
                    <a:pt x="0" y="88374"/>
                  </a:lnTo>
                  <a:lnTo>
                    <a:pt x="15915" y="126697"/>
                  </a:lnTo>
                  <a:lnTo>
                    <a:pt x="59265" y="116226"/>
                  </a:lnTo>
                  <a:lnTo>
                    <a:pt x="93295" y="153503"/>
                  </a:lnTo>
                  <a:lnTo>
                    <a:pt x="110258" y="187847"/>
                  </a:lnTo>
                  <a:lnTo>
                    <a:pt x="142299" y="226485"/>
                  </a:lnTo>
                  <a:lnTo>
                    <a:pt x="113504" y="254337"/>
                  </a:lnTo>
                  <a:lnTo>
                    <a:pt x="78112" y="287844"/>
                  </a:lnTo>
                  <a:lnTo>
                    <a:pt x="29737" y="288158"/>
                  </a:lnTo>
                  <a:lnTo>
                    <a:pt x="59579" y="310985"/>
                  </a:lnTo>
                  <a:lnTo>
                    <a:pt x="132770" y="329414"/>
                  </a:lnTo>
                  <a:lnTo>
                    <a:pt x="199679" y="339151"/>
                  </a:lnTo>
                  <a:lnTo>
                    <a:pt x="244390" y="347109"/>
                  </a:lnTo>
                  <a:lnTo>
                    <a:pt x="259154" y="367213"/>
                  </a:lnTo>
                  <a:lnTo>
                    <a:pt x="287844" y="364596"/>
                  </a:lnTo>
                  <a:lnTo>
                    <a:pt x="305016" y="343235"/>
                  </a:lnTo>
                  <a:lnTo>
                    <a:pt x="363863" y="367213"/>
                  </a:lnTo>
                  <a:lnTo>
                    <a:pt x="369308" y="406060"/>
                  </a:lnTo>
                  <a:lnTo>
                    <a:pt x="348471" y="434227"/>
                  </a:lnTo>
                  <a:lnTo>
                    <a:pt x="360093" y="475692"/>
                  </a:lnTo>
                  <a:lnTo>
                    <a:pt x="332764" y="498518"/>
                  </a:lnTo>
                  <a:lnTo>
                    <a:pt x="394019" y="502707"/>
                  </a:lnTo>
                  <a:lnTo>
                    <a:pt x="444174" y="529931"/>
                  </a:lnTo>
                  <a:lnTo>
                    <a:pt x="514958" y="522183"/>
                  </a:lnTo>
                  <a:lnTo>
                    <a:pt x="552967" y="550035"/>
                  </a:lnTo>
                  <a:lnTo>
                    <a:pt x="577888" y="564799"/>
                  </a:lnTo>
                  <a:lnTo>
                    <a:pt x="613279" y="566265"/>
                  </a:lnTo>
                  <a:lnTo>
                    <a:pt x="660294" y="554119"/>
                  </a:lnTo>
                  <a:lnTo>
                    <a:pt x="652964" y="592442"/>
                  </a:lnTo>
                  <a:lnTo>
                    <a:pt x="672649" y="628881"/>
                  </a:lnTo>
                  <a:lnTo>
                    <a:pt x="714428" y="658199"/>
                  </a:lnTo>
                  <a:lnTo>
                    <a:pt x="744584" y="687518"/>
                  </a:lnTo>
                  <a:lnTo>
                    <a:pt x="759976" y="724689"/>
                  </a:lnTo>
                  <a:lnTo>
                    <a:pt x="727202" y="743328"/>
                  </a:lnTo>
                  <a:lnTo>
                    <a:pt x="696418" y="762803"/>
                  </a:lnTo>
                  <a:lnTo>
                    <a:pt x="682806" y="795473"/>
                  </a:lnTo>
                  <a:lnTo>
                    <a:pt x="647414" y="795473"/>
                  </a:lnTo>
                  <a:lnTo>
                    <a:pt x="612127" y="785106"/>
                  </a:lnTo>
                  <a:lnTo>
                    <a:pt x="593594" y="817252"/>
                  </a:lnTo>
                  <a:lnTo>
                    <a:pt x="587940" y="855994"/>
                  </a:lnTo>
                  <a:lnTo>
                    <a:pt x="610871" y="885836"/>
                  </a:lnTo>
                  <a:lnTo>
                    <a:pt x="663435" y="914003"/>
                  </a:lnTo>
                  <a:lnTo>
                    <a:pt x="672649" y="967614"/>
                  </a:lnTo>
                  <a:lnTo>
                    <a:pt x="688356" y="1019759"/>
                  </a:lnTo>
                  <a:lnTo>
                    <a:pt x="734218" y="1035989"/>
                  </a:lnTo>
                  <a:lnTo>
                    <a:pt x="785525" y="1052009"/>
                  </a:lnTo>
                  <a:lnTo>
                    <a:pt x="805211" y="1074836"/>
                  </a:lnTo>
                  <a:lnTo>
                    <a:pt x="806677" y="1116301"/>
                  </a:lnTo>
                  <a:lnTo>
                    <a:pt x="828665" y="1151273"/>
                  </a:lnTo>
                  <a:lnTo>
                    <a:pt x="868141" y="1155462"/>
                  </a:lnTo>
                  <a:lnTo>
                    <a:pt x="912747" y="1167294"/>
                  </a:lnTo>
                  <a:lnTo>
                    <a:pt x="951070" y="1143315"/>
                  </a:lnTo>
                  <a:lnTo>
                    <a:pt x="987613" y="1129913"/>
                  </a:lnTo>
                  <a:lnTo>
                    <a:pt x="1037455" y="1088448"/>
                  </a:lnTo>
                  <a:lnTo>
                    <a:pt x="1080490" y="1086982"/>
                  </a:lnTo>
                  <a:lnTo>
                    <a:pt x="1107086" y="1116301"/>
                  </a:lnTo>
                  <a:lnTo>
                    <a:pt x="1152949" y="1148341"/>
                  </a:lnTo>
                  <a:lnTo>
                    <a:pt x="1183314" y="1175042"/>
                  </a:lnTo>
                  <a:lnTo>
                    <a:pt x="1212109" y="1188654"/>
                  </a:lnTo>
                  <a:lnTo>
                    <a:pt x="1252736" y="1168760"/>
                  </a:lnTo>
                  <a:lnTo>
                    <a:pt x="1273887" y="1124573"/>
                  </a:lnTo>
                  <a:lnTo>
                    <a:pt x="1283102" y="1086982"/>
                  </a:lnTo>
                  <a:lnTo>
                    <a:pt x="1319645" y="1054732"/>
                  </a:lnTo>
                  <a:lnTo>
                    <a:pt x="1347184" y="1010545"/>
                  </a:lnTo>
                  <a:lnTo>
                    <a:pt x="1387811" y="993372"/>
                  </a:lnTo>
                  <a:lnTo>
                    <a:pt x="1406344" y="967823"/>
                  </a:lnTo>
                  <a:lnTo>
                    <a:pt x="1455767" y="943845"/>
                  </a:lnTo>
                  <a:lnTo>
                    <a:pt x="1440060" y="911804"/>
                  </a:lnTo>
                  <a:lnTo>
                    <a:pt x="1424354" y="881020"/>
                  </a:lnTo>
                  <a:lnTo>
                    <a:pt x="1409904" y="846047"/>
                  </a:lnTo>
                  <a:lnTo>
                    <a:pt x="1385193" y="804268"/>
                  </a:lnTo>
                  <a:lnTo>
                    <a:pt x="1401109" y="767620"/>
                  </a:lnTo>
                  <a:lnTo>
                    <a:pt x="1427286" y="708878"/>
                  </a:lnTo>
                  <a:lnTo>
                    <a:pt x="1442888" y="646053"/>
                  </a:lnTo>
                  <a:lnTo>
                    <a:pt x="1470531" y="599562"/>
                  </a:lnTo>
                  <a:lnTo>
                    <a:pt x="1487598" y="627415"/>
                  </a:lnTo>
                  <a:lnTo>
                    <a:pt x="1504666" y="624693"/>
                  </a:lnTo>
                  <a:lnTo>
                    <a:pt x="1536288" y="600714"/>
                  </a:lnTo>
                  <a:lnTo>
                    <a:pt x="1611050" y="584903"/>
                  </a:lnTo>
                  <a:lnTo>
                    <a:pt x="1653562" y="563019"/>
                  </a:lnTo>
                  <a:lnTo>
                    <a:pt x="1689477" y="530350"/>
                  </a:lnTo>
                  <a:lnTo>
                    <a:pt x="1734188" y="484487"/>
                  </a:lnTo>
                  <a:lnTo>
                    <a:pt x="1745706" y="456740"/>
                  </a:lnTo>
                  <a:lnTo>
                    <a:pt x="1759632" y="431609"/>
                  </a:lnTo>
                  <a:lnTo>
                    <a:pt x="1783924" y="417788"/>
                  </a:lnTo>
                  <a:lnTo>
                    <a:pt x="1792301" y="398626"/>
                  </a:lnTo>
                  <a:lnTo>
                    <a:pt x="1786018" y="354125"/>
                  </a:lnTo>
                  <a:lnTo>
                    <a:pt x="1816175" y="318733"/>
                  </a:lnTo>
                  <a:lnTo>
                    <a:pt x="1819421" y="271195"/>
                  </a:lnTo>
                  <a:lnTo>
                    <a:pt x="1761726" y="279886"/>
                  </a:lnTo>
                  <a:lnTo>
                    <a:pt x="1718062" y="234233"/>
                  </a:lnTo>
                  <a:lnTo>
                    <a:pt x="1691885" y="200203"/>
                  </a:lnTo>
                  <a:lnTo>
                    <a:pt x="1655761" y="232767"/>
                  </a:lnTo>
                  <a:lnTo>
                    <a:pt x="1622987" y="222087"/>
                  </a:lnTo>
                  <a:lnTo>
                    <a:pt x="1570528" y="222087"/>
                  </a:lnTo>
                  <a:lnTo>
                    <a:pt x="1506446" y="227427"/>
                  </a:lnTo>
                  <a:lnTo>
                    <a:pt x="1437024" y="236956"/>
                  </a:lnTo>
                  <a:lnTo>
                    <a:pt x="1343205" y="255594"/>
                  </a:lnTo>
                  <a:lnTo>
                    <a:pt x="1293573" y="239364"/>
                  </a:lnTo>
                  <a:lnTo>
                    <a:pt x="1269804" y="190046"/>
                  </a:lnTo>
                  <a:lnTo>
                    <a:pt x="1231794" y="204915"/>
                  </a:lnTo>
                  <a:lnTo>
                    <a:pt x="1208026" y="228684"/>
                  </a:lnTo>
                  <a:lnTo>
                    <a:pt x="1188550" y="189837"/>
                  </a:lnTo>
                  <a:lnTo>
                    <a:pt x="1185932" y="153712"/>
                  </a:lnTo>
                  <a:lnTo>
                    <a:pt x="1158394" y="124289"/>
                  </a:lnTo>
                  <a:lnTo>
                    <a:pt x="1120175" y="121671"/>
                  </a:lnTo>
                  <a:lnTo>
                    <a:pt x="1058397" y="124079"/>
                  </a:lnTo>
                  <a:lnTo>
                    <a:pt x="987613" y="130886"/>
                  </a:lnTo>
                  <a:lnTo>
                    <a:pt x="920600" y="141566"/>
                  </a:lnTo>
                  <a:lnTo>
                    <a:pt x="861439" y="141566"/>
                  </a:lnTo>
                  <a:lnTo>
                    <a:pt x="823221" y="120205"/>
                  </a:lnTo>
                  <a:lnTo>
                    <a:pt x="717360" y="125545"/>
                  </a:lnTo>
                  <a:lnTo>
                    <a:pt x="671183" y="120205"/>
                  </a:lnTo>
                  <a:lnTo>
                    <a:pt x="609719" y="128163"/>
                  </a:lnTo>
                  <a:lnTo>
                    <a:pt x="534643" y="143032"/>
                  </a:lnTo>
                  <a:lnTo>
                    <a:pt x="476948" y="149524"/>
                  </a:lnTo>
                  <a:lnTo>
                    <a:pt x="452237" y="116017"/>
                  </a:lnTo>
                  <a:lnTo>
                    <a:pt x="452028" y="85233"/>
                  </a:lnTo>
                  <a:lnTo>
                    <a:pt x="399778" y="62406"/>
                  </a:lnTo>
                  <a:lnTo>
                    <a:pt x="330147" y="55600"/>
                  </a:lnTo>
                  <a:lnTo>
                    <a:pt x="284284" y="18219"/>
                  </a:lnTo>
                  <a:lnTo>
                    <a:pt x="222611" y="15601"/>
                  </a:lnTo>
                  <a:lnTo>
                    <a:pt x="181355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401267" y="4160920"/>
              <a:ext cx="1819910" cy="1188720"/>
            </a:xfrm>
            <a:custGeom>
              <a:avLst/>
              <a:gdLst/>
              <a:ahLst/>
              <a:cxnLst/>
              <a:rect l="l" t="t" r="r" b="b"/>
              <a:pathLst>
                <a:path w="1819909" h="1188720">
                  <a:moveTo>
                    <a:pt x="157691" y="13926"/>
                  </a:moveTo>
                  <a:lnTo>
                    <a:pt x="181355" y="0"/>
                  </a:lnTo>
                  <a:lnTo>
                    <a:pt x="222611" y="15601"/>
                  </a:lnTo>
                  <a:lnTo>
                    <a:pt x="284284" y="18219"/>
                  </a:lnTo>
                  <a:lnTo>
                    <a:pt x="330147" y="55600"/>
                  </a:lnTo>
                  <a:lnTo>
                    <a:pt x="399778" y="62406"/>
                  </a:lnTo>
                  <a:lnTo>
                    <a:pt x="452028" y="85233"/>
                  </a:lnTo>
                  <a:lnTo>
                    <a:pt x="452090" y="92929"/>
                  </a:lnTo>
                  <a:lnTo>
                    <a:pt x="452132" y="100625"/>
                  </a:lnTo>
                  <a:lnTo>
                    <a:pt x="452175" y="108321"/>
                  </a:lnTo>
                  <a:lnTo>
                    <a:pt x="452237" y="116017"/>
                  </a:lnTo>
                  <a:lnTo>
                    <a:pt x="476948" y="149524"/>
                  </a:lnTo>
                  <a:lnTo>
                    <a:pt x="534643" y="143032"/>
                  </a:lnTo>
                  <a:lnTo>
                    <a:pt x="609719" y="128163"/>
                  </a:lnTo>
                  <a:lnTo>
                    <a:pt x="671183" y="120205"/>
                  </a:lnTo>
                  <a:lnTo>
                    <a:pt x="717360" y="125545"/>
                  </a:lnTo>
                  <a:lnTo>
                    <a:pt x="823221" y="120205"/>
                  </a:lnTo>
                  <a:lnTo>
                    <a:pt x="861439" y="141566"/>
                  </a:lnTo>
                  <a:lnTo>
                    <a:pt x="920600" y="141566"/>
                  </a:lnTo>
                  <a:lnTo>
                    <a:pt x="987613" y="130886"/>
                  </a:lnTo>
                  <a:lnTo>
                    <a:pt x="1058397" y="124079"/>
                  </a:lnTo>
                  <a:lnTo>
                    <a:pt x="1120175" y="121671"/>
                  </a:lnTo>
                  <a:lnTo>
                    <a:pt x="1158394" y="124289"/>
                  </a:lnTo>
                  <a:lnTo>
                    <a:pt x="1185932" y="153712"/>
                  </a:lnTo>
                  <a:lnTo>
                    <a:pt x="1188550" y="189837"/>
                  </a:lnTo>
                  <a:lnTo>
                    <a:pt x="1208026" y="228684"/>
                  </a:lnTo>
                  <a:lnTo>
                    <a:pt x="1231794" y="204915"/>
                  </a:lnTo>
                  <a:lnTo>
                    <a:pt x="1269804" y="190046"/>
                  </a:lnTo>
                  <a:lnTo>
                    <a:pt x="1293573" y="239364"/>
                  </a:lnTo>
                  <a:lnTo>
                    <a:pt x="1343205" y="255594"/>
                  </a:lnTo>
                  <a:lnTo>
                    <a:pt x="1437024" y="236956"/>
                  </a:lnTo>
                  <a:lnTo>
                    <a:pt x="1506446" y="227427"/>
                  </a:lnTo>
                  <a:lnTo>
                    <a:pt x="1570528" y="222087"/>
                  </a:lnTo>
                  <a:lnTo>
                    <a:pt x="1622987" y="222087"/>
                  </a:lnTo>
                  <a:lnTo>
                    <a:pt x="1655761" y="232767"/>
                  </a:lnTo>
                  <a:lnTo>
                    <a:pt x="1691885" y="200203"/>
                  </a:lnTo>
                  <a:lnTo>
                    <a:pt x="1718062" y="234233"/>
                  </a:lnTo>
                  <a:lnTo>
                    <a:pt x="1761726" y="279886"/>
                  </a:lnTo>
                  <a:lnTo>
                    <a:pt x="1819421" y="271195"/>
                  </a:lnTo>
                  <a:lnTo>
                    <a:pt x="1816175" y="318733"/>
                  </a:lnTo>
                  <a:lnTo>
                    <a:pt x="1786018" y="354125"/>
                  </a:lnTo>
                  <a:lnTo>
                    <a:pt x="1792301" y="398626"/>
                  </a:lnTo>
                  <a:lnTo>
                    <a:pt x="1783924" y="417788"/>
                  </a:lnTo>
                  <a:lnTo>
                    <a:pt x="1759632" y="431609"/>
                  </a:lnTo>
                  <a:lnTo>
                    <a:pt x="1745706" y="456740"/>
                  </a:lnTo>
                  <a:lnTo>
                    <a:pt x="1734188" y="484487"/>
                  </a:lnTo>
                  <a:lnTo>
                    <a:pt x="1689477" y="530350"/>
                  </a:lnTo>
                  <a:lnTo>
                    <a:pt x="1653562" y="563019"/>
                  </a:lnTo>
                  <a:lnTo>
                    <a:pt x="1611050" y="584903"/>
                  </a:lnTo>
                  <a:lnTo>
                    <a:pt x="1576287" y="592337"/>
                  </a:lnTo>
                  <a:lnTo>
                    <a:pt x="1536288" y="600714"/>
                  </a:lnTo>
                  <a:lnTo>
                    <a:pt x="1504666" y="624693"/>
                  </a:lnTo>
                  <a:lnTo>
                    <a:pt x="1487598" y="627415"/>
                  </a:lnTo>
                  <a:lnTo>
                    <a:pt x="1470531" y="599562"/>
                  </a:lnTo>
                  <a:lnTo>
                    <a:pt x="1442888" y="646053"/>
                  </a:lnTo>
                  <a:lnTo>
                    <a:pt x="1427286" y="708878"/>
                  </a:lnTo>
                  <a:lnTo>
                    <a:pt x="1401109" y="767620"/>
                  </a:lnTo>
                  <a:lnTo>
                    <a:pt x="1385193" y="804268"/>
                  </a:lnTo>
                  <a:lnTo>
                    <a:pt x="1409904" y="846047"/>
                  </a:lnTo>
                  <a:lnTo>
                    <a:pt x="1424354" y="881020"/>
                  </a:lnTo>
                  <a:lnTo>
                    <a:pt x="1440060" y="911804"/>
                  </a:lnTo>
                  <a:lnTo>
                    <a:pt x="1455767" y="943845"/>
                  </a:lnTo>
                  <a:lnTo>
                    <a:pt x="1406344" y="967823"/>
                  </a:lnTo>
                  <a:lnTo>
                    <a:pt x="1387811" y="993372"/>
                  </a:lnTo>
                  <a:lnTo>
                    <a:pt x="1347184" y="1010545"/>
                  </a:lnTo>
                  <a:lnTo>
                    <a:pt x="1319645" y="1054732"/>
                  </a:lnTo>
                  <a:lnTo>
                    <a:pt x="1283102" y="1086982"/>
                  </a:lnTo>
                  <a:lnTo>
                    <a:pt x="1273887" y="1124573"/>
                  </a:lnTo>
                  <a:lnTo>
                    <a:pt x="1252736" y="1168760"/>
                  </a:lnTo>
                  <a:lnTo>
                    <a:pt x="1212109" y="1188654"/>
                  </a:lnTo>
                  <a:lnTo>
                    <a:pt x="1183314" y="1175042"/>
                  </a:lnTo>
                  <a:lnTo>
                    <a:pt x="1152949" y="1148341"/>
                  </a:lnTo>
                  <a:lnTo>
                    <a:pt x="1107086" y="1116301"/>
                  </a:lnTo>
                  <a:lnTo>
                    <a:pt x="1080490" y="1086982"/>
                  </a:lnTo>
                  <a:lnTo>
                    <a:pt x="1037455" y="1088448"/>
                  </a:lnTo>
                  <a:lnTo>
                    <a:pt x="987613" y="1129913"/>
                  </a:lnTo>
                  <a:lnTo>
                    <a:pt x="951070" y="1143315"/>
                  </a:lnTo>
                  <a:lnTo>
                    <a:pt x="912747" y="1167294"/>
                  </a:lnTo>
                  <a:lnTo>
                    <a:pt x="868141" y="1155462"/>
                  </a:lnTo>
                  <a:lnTo>
                    <a:pt x="828665" y="1151273"/>
                  </a:lnTo>
                  <a:lnTo>
                    <a:pt x="806677" y="1116301"/>
                  </a:lnTo>
                  <a:lnTo>
                    <a:pt x="805211" y="1074836"/>
                  </a:lnTo>
                  <a:lnTo>
                    <a:pt x="785525" y="1052009"/>
                  </a:lnTo>
                  <a:lnTo>
                    <a:pt x="734218" y="1035989"/>
                  </a:lnTo>
                  <a:lnTo>
                    <a:pt x="688356" y="1019759"/>
                  </a:lnTo>
                  <a:lnTo>
                    <a:pt x="672649" y="967614"/>
                  </a:lnTo>
                  <a:lnTo>
                    <a:pt x="663435" y="914003"/>
                  </a:lnTo>
                  <a:lnTo>
                    <a:pt x="610871" y="885836"/>
                  </a:lnTo>
                  <a:lnTo>
                    <a:pt x="587940" y="855994"/>
                  </a:lnTo>
                  <a:lnTo>
                    <a:pt x="593594" y="817252"/>
                  </a:lnTo>
                  <a:lnTo>
                    <a:pt x="612127" y="785106"/>
                  </a:lnTo>
                  <a:lnTo>
                    <a:pt x="647414" y="795473"/>
                  </a:lnTo>
                  <a:lnTo>
                    <a:pt x="682806" y="795473"/>
                  </a:lnTo>
                  <a:lnTo>
                    <a:pt x="696418" y="762803"/>
                  </a:lnTo>
                  <a:lnTo>
                    <a:pt x="727202" y="743328"/>
                  </a:lnTo>
                  <a:lnTo>
                    <a:pt x="759976" y="724689"/>
                  </a:lnTo>
                  <a:lnTo>
                    <a:pt x="744584" y="687518"/>
                  </a:lnTo>
                  <a:lnTo>
                    <a:pt x="714428" y="658199"/>
                  </a:lnTo>
                  <a:lnTo>
                    <a:pt x="672649" y="628881"/>
                  </a:lnTo>
                  <a:lnTo>
                    <a:pt x="652964" y="592442"/>
                  </a:lnTo>
                  <a:lnTo>
                    <a:pt x="660294" y="554119"/>
                  </a:lnTo>
                  <a:lnTo>
                    <a:pt x="613279" y="566265"/>
                  </a:lnTo>
                  <a:lnTo>
                    <a:pt x="577888" y="564799"/>
                  </a:lnTo>
                  <a:lnTo>
                    <a:pt x="552967" y="550035"/>
                  </a:lnTo>
                  <a:lnTo>
                    <a:pt x="514958" y="522183"/>
                  </a:lnTo>
                  <a:lnTo>
                    <a:pt x="444174" y="529931"/>
                  </a:lnTo>
                  <a:lnTo>
                    <a:pt x="394019" y="502707"/>
                  </a:lnTo>
                  <a:lnTo>
                    <a:pt x="332764" y="498518"/>
                  </a:lnTo>
                  <a:lnTo>
                    <a:pt x="360093" y="475692"/>
                  </a:lnTo>
                  <a:lnTo>
                    <a:pt x="348471" y="434227"/>
                  </a:lnTo>
                  <a:lnTo>
                    <a:pt x="369308" y="406060"/>
                  </a:lnTo>
                  <a:lnTo>
                    <a:pt x="363863" y="367213"/>
                  </a:lnTo>
                  <a:lnTo>
                    <a:pt x="305016" y="343235"/>
                  </a:lnTo>
                  <a:lnTo>
                    <a:pt x="287844" y="364596"/>
                  </a:lnTo>
                  <a:lnTo>
                    <a:pt x="259154" y="367213"/>
                  </a:lnTo>
                  <a:lnTo>
                    <a:pt x="244390" y="347109"/>
                  </a:lnTo>
                  <a:lnTo>
                    <a:pt x="199679" y="339151"/>
                  </a:lnTo>
                  <a:lnTo>
                    <a:pt x="132770" y="329414"/>
                  </a:lnTo>
                  <a:lnTo>
                    <a:pt x="59579" y="310985"/>
                  </a:lnTo>
                  <a:lnTo>
                    <a:pt x="29737" y="288158"/>
                  </a:lnTo>
                  <a:lnTo>
                    <a:pt x="78112" y="287844"/>
                  </a:lnTo>
                  <a:lnTo>
                    <a:pt x="113504" y="254337"/>
                  </a:lnTo>
                  <a:lnTo>
                    <a:pt x="142299" y="226485"/>
                  </a:lnTo>
                  <a:lnTo>
                    <a:pt x="110258" y="187847"/>
                  </a:lnTo>
                  <a:lnTo>
                    <a:pt x="93295" y="153503"/>
                  </a:lnTo>
                  <a:lnTo>
                    <a:pt x="59265" y="116226"/>
                  </a:lnTo>
                  <a:lnTo>
                    <a:pt x="15915" y="126697"/>
                  </a:lnTo>
                  <a:lnTo>
                    <a:pt x="0" y="88374"/>
                  </a:lnTo>
                  <a:lnTo>
                    <a:pt x="38637" y="84604"/>
                  </a:lnTo>
                  <a:lnTo>
                    <a:pt x="81254" y="65024"/>
                  </a:lnTo>
                  <a:lnTo>
                    <a:pt x="106070" y="63558"/>
                  </a:lnTo>
                  <a:lnTo>
                    <a:pt x="123347" y="37381"/>
                  </a:lnTo>
                  <a:lnTo>
                    <a:pt x="157691" y="13926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19486" y="4990842"/>
              <a:ext cx="1188026" cy="116792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3438962" y="4978905"/>
              <a:ext cx="1172845" cy="1152525"/>
            </a:xfrm>
            <a:custGeom>
              <a:avLst/>
              <a:gdLst/>
              <a:ahLst/>
              <a:cxnLst/>
              <a:rect l="l" t="t" r="r" b="b"/>
              <a:pathLst>
                <a:path w="1172844" h="1152525">
                  <a:moveTo>
                    <a:pt x="554433" y="0"/>
                  </a:moveTo>
                  <a:lnTo>
                    <a:pt x="523125" y="1047"/>
                  </a:lnTo>
                  <a:lnTo>
                    <a:pt x="475692" y="53192"/>
                  </a:lnTo>
                  <a:lnTo>
                    <a:pt x="456425" y="80102"/>
                  </a:lnTo>
                  <a:lnTo>
                    <a:pt x="415903" y="97693"/>
                  </a:lnTo>
                  <a:lnTo>
                    <a:pt x="400197" y="140728"/>
                  </a:lnTo>
                  <a:lnTo>
                    <a:pt x="376218" y="185753"/>
                  </a:lnTo>
                  <a:lnTo>
                    <a:pt x="351298" y="225856"/>
                  </a:lnTo>
                  <a:lnTo>
                    <a:pt x="308158" y="235385"/>
                  </a:lnTo>
                  <a:lnTo>
                    <a:pt x="287006" y="254128"/>
                  </a:lnTo>
                  <a:lnTo>
                    <a:pt x="255699" y="283760"/>
                  </a:lnTo>
                  <a:lnTo>
                    <a:pt x="226904" y="306901"/>
                  </a:lnTo>
                  <a:lnTo>
                    <a:pt x="177272" y="336638"/>
                  </a:lnTo>
                  <a:lnTo>
                    <a:pt x="163869" y="365852"/>
                  </a:lnTo>
                  <a:lnTo>
                    <a:pt x="116331" y="390249"/>
                  </a:lnTo>
                  <a:lnTo>
                    <a:pt x="138320" y="412343"/>
                  </a:lnTo>
                  <a:lnTo>
                    <a:pt x="164497" y="463650"/>
                  </a:lnTo>
                  <a:lnTo>
                    <a:pt x="158633" y="501555"/>
                  </a:lnTo>
                  <a:lnTo>
                    <a:pt x="136959" y="523858"/>
                  </a:lnTo>
                  <a:lnTo>
                    <a:pt x="110886" y="536423"/>
                  </a:lnTo>
                  <a:lnTo>
                    <a:pt x="107221" y="571396"/>
                  </a:lnTo>
                  <a:lnTo>
                    <a:pt x="76751" y="616002"/>
                  </a:lnTo>
                  <a:lnTo>
                    <a:pt x="50679" y="632336"/>
                  </a:lnTo>
                  <a:lnTo>
                    <a:pt x="71725" y="651603"/>
                  </a:lnTo>
                  <a:lnTo>
                    <a:pt x="88478" y="691078"/>
                  </a:lnTo>
                  <a:lnTo>
                    <a:pt x="60835" y="723642"/>
                  </a:lnTo>
                  <a:lnTo>
                    <a:pt x="30470" y="745212"/>
                  </a:lnTo>
                  <a:lnTo>
                    <a:pt x="13821" y="784583"/>
                  </a:lnTo>
                  <a:lnTo>
                    <a:pt x="0" y="821755"/>
                  </a:lnTo>
                  <a:lnTo>
                    <a:pt x="5130" y="857879"/>
                  </a:lnTo>
                  <a:lnTo>
                    <a:pt x="6491" y="904160"/>
                  </a:lnTo>
                  <a:lnTo>
                    <a:pt x="21046" y="934631"/>
                  </a:lnTo>
                  <a:lnTo>
                    <a:pt x="55076" y="942065"/>
                  </a:lnTo>
                  <a:lnTo>
                    <a:pt x="87431" y="945206"/>
                  </a:lnTo>
                  <a:lnTo>
                    <a:pt x="112562" y="975153"/>
                  </a:lnTo>
                  <a:lnTo>
                    <a:pt x="124498" y="982797"/>
                  </a:lnTo>
                  <a:lnTo>
                    <a:pt x="165858" y="988032"/>
                  </a:lnTo>
                  <a:lnTo>
                    <a:pt x="217375" y="970965"/>
                  </a:lnTo>
                  <a:lnTo>
                    <a:pt x="252034" y="947196"/>
                  </a:lnTo>
                  <a:lnTo>
                    <a:pt x="303446" y="932327"/>
                  </a:lnTo>
                  <a:lnTo>
                    <a:pt x="362920" y="950128"/>
                  </a:lnTo>
                  <a:lnTo>
                    <a:pt x="418625" y="999236"/>
                  </a:lnTo>
                  <a:lnTo>
                    <a:pt x="471503" y="1066878"/>
                  </a:lnTo>
                  <a:lnTo>
                    <a:pt x="527209" y="1152216"/>
                  </a:lnTo>
                  <a:lnTo>
                    <a:pt x="546894" y="1113892"/>
                  </a:lnTo>
                  <a:lnTo>
                    <a:pt x="570453" y="1092532"/>
                  </a:lnTo>
                  <a:lnTo>
                    <a:pt x="575793" y="1023005"/>
                  </a:lnTo>
                  <a:lnTo>
                    <a:pt x="585217" y="979865"/>
                  </a:lnTo>
                  <a:lnTo>
                    <a:pt x="662702" y="928662"/>
                  </a:lnTo>
                  <a:lnTo>
                    <a:pt x="726470" y="910862"/>
                  </a:lnTo>
                  <a:lnTo>
                    <a:pt x="778615" y="922799"/>
                  </a:lnTo>
                  <a:lnTo>
                    <a:pt x="860497" y="907197"/>
                  </a:lnTo>
                  <a:lnTo>
                    <a:pt x="916935" y="878926"/>
                  </a:lnTo>
                  <a:lnTo>
                    <a:pt x="977143" y="854424"/>
                  </a:lnTo>
                  <a:lnTo>
                    <a:pt x="1041538" y="855157"/>
                  </a:lnTo>
                  <a:lnTo>
                    <a:pt x="1068344" y="839555"/>
                  </a:lnTo>
                  <a:lnTo>
                    <a:pt x="1083631" y="806886"/>
                  </a:lnTo>
                  <a:lnTo>
                    <a:pt x="1131902" y="734742"/>
                  </a:lnTo>
                  <a:lnTo>
                    <a:pt x="1100280" y="687518"/>
                  </a:lnTo>
                  <a:lnTo>
                    <a:pt x="1104573" y="639038"/>
                  </a:lnTo>
                  <a:lnTo>
                    <a:pt x="1140802" y="576631"/>
                  </a:lnTo>
                  <a:lnTo>
                    <a:pt x="1140802" y="514958"/>
                  </a:lnTo>
                  <a:lnTo>
                    <a:pt x="1138604" y="459881"/>
                  </a:lnTo>
                  <a:lnTo>
                    <a:pt x="1145200" y="392972"/>
                  </a:lnTo>
                  <a:lnTo>
                    <a:pt x="1172320" y="370774"/>
                  </a:lnTo>
                  <a:lnTo>
                    <a:pt x="1144677" y="357580"/>
                  </a:lnTo>
                  <a:lnTo>
                    <a:pt x="1111903" y="328262"/>
                  </a:lnTo>
                  <a:lnTo>
                    <a:pt x="1067820" y="297373"/>
                  </a:lnTo>
                  <a:lnTo>
                    <a:pt x="1041748" y="268787"/>
                  </a:lnTo>
                  <a:lnTo>
                    <a:pt x="996409" y="270567"/>
                  </a:lnTo>
                  <a:lnTo>
                    <a:pt x="946882" y="312451"/>
                  </a:lnTo>
                  <a:lnTo>
                    <a:pt x="910443" y="325016"/>
                  </a:lnTo>
                  <a:lnTo>
                    <a:pt x="873481" y="350251"/>
                  </a:lnTo>
                  <a:lnTo>
                    <a:pt x="829503" y="338104"/>
                  </a:lnTo>
                  <a:lnTo>
                    <a:pt x="789714" y="333497"/>
                  </a:lnTo>
                  <a:lnTo>
                    <a:pt x="768667" y="299257"/>
                  </a:lnTo>
                  <a:lnTo>
                    <a:pt x="766468" y="257583"/>
                  </a:lnTo>
                  <a:lnTo>
                    <a:pt x="745422" y="233605"/>
                  </a:lnTo>
                  <a:lnTo>
                    <a:pt x="687727" y="214548"/>
                  </a:lnTo>
                  <a:lnTo>
                    <a:pt x="648985" y="200726"/>
                  </a:lnTo>
                  <a:lnTo>
                    <a:pt x="634535" y="149943"/>
                  </a:lnTo>
                  <a:lnTo>
                    <a:pt x="624274" y="95494"/>
                  </a:lnTo>
                  <a:lnTo>
                    <a:pt x="571291" y="66071"/>
                  </a:lnTo>
                  <a:lnTo>
                    <a:pt x="549302" y="37171"/>
                  </a:lnTo>
                  <a:lnTo>
                    <a:pt x="554433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438962" y="4978905"/>
              <a:ext cx="1172845" cy="1152525"/>
            </a:xfrm>
            <a:custGeom>
              <a:avLst/>
              <a:gdLst/>
              <a:ahLst/>
              <a:cxnLst/>
              <a:rect l="l" t="t" r="r" b="b"/>
              <a:pathLst>
                <a:path w="1172844" h="1152525">
                  <a:moveTo>
                    <a:pt x="116331" y="390249"/>
                  </a:moveTo>
                  <a:lnTo>
                    <a:pt x="138320" y="412343"/>
                  </a:lnTo>
                  <a:lnTo>
                    <a:pt x="164497" y="463650"/>
                  </a:lnTo>
                  <a:lnTo>
                    <a:pt x="158633" y="501555"/>
                  </a:lnTo>
                  <a:lnTo>
                    <a:pt x="136959" y="523858"/>
                  </a:lnTo>
                  <a:lnTo>
                    <a:pt x="110886" y="536423"/>
                  </a:lnTo>
                  <a:lnTo>
                    <a:pt x="107221" y="571396"/>
                  </a:lnTo>
                  <a:lnTo>
                    <a:pt x="76751" y="616002"/>
                  </a:lnTo>
                  <a:lnTo>
                    <a:pt x="50679" y="632336"/>
                  </a:lnTo>
                  <a:lnTo>
                    <a:pt x="71725" y="651603"/>
                  </a:lnTo>
                  <a:lnTo>
                    <a:pt x="88478" y="691078"/>
                  </a:lnTo>
                  <a:lnTo>
                    <a:pt x="60835" y="723642"/>
                  </a:lnTo>
                  <a:lnTo>
                    <a:pt x="30470" y="745212"/>
                  </a:lnTo>
                  <a:lnTo>
                    <a:pt x="13821" y="784583"/>
                  </a:lnTo>
                  <a:lnTo>
                    <a:pt x="0" y="821755"/>
                  </a:lnTo>
                  <a:lnTo>
                    <a:pt x="5130" y="857879"/>
                  </a:lnTo>
                  <a:lnTo>
                    <a:pt x="6491" y="904160"/>
                  </a:lnTo>
                  <a:lnTo>
                    <a:pt x="21046" y="934631"/>
                  </a:lnTo>
                  <a:lnTo>
                    <a:pt x="55076" y="942065"/>
                  </a:lnTo>
                  <a:lnTo>
                    <a:pt x="87431" y="945206"/>
                  </a:lnTo>
                  <a:lnTo>
                    <a:pt x="112562" y="975153"/>
                  </a:lnTo>
                  <a:lnTo>
                    <a:pt x="124498" y="982797"/>
                  </a:lnTo>
                  <a:lnTo>
                    <a:pt x="165858" y="988032"/>
                  </a:lnTo>
                  <a:lnTo>
                    <a:pt x="217375" y="970965"/>
                  </a:lnTo>
                  <a:lnTo>
                    <a:pt x="252034" y="947196"/>
                  </a:lnTo>
                  <a:lnTo>
                    <a:pt x="303446" y="932327"/>
                  </a:lnTo>
                  <a:lnTo>
                    <a:pt x="362920" y="950128"/>
                  </a:lnTo>
                  <a:lnTo>
                    <a:pt x="418625" y="999236"/>
                  </a:lnTo>
                  <a:lnTo>
                    <a:pt x="471503" y="1066878"/>
                  </a:lnTo>
                  <a:lnTo>
                    <a:pt x="527209" y="1152216"/>
                  </a:lnTo>
                  <a:lnTo>
                    <a:pt x="546894" y="1113892"/>
                  </a:lnTo>
                  <a:lnTo>
                    <a:pt x="570453" y="1092532"/>
                  </a:lnTo>
                  <a:lnTo>
                    <a:pt x="575793" y="1023005"/>
                  </a:lnTo>
                  <a:lnTo>
                    <a:pt x="585217" y="979865"/>
                  </a:lnTo>
                  <a:lnTo>
                    <a:pt x="662702" y="928662"/>
                  </a:lnTo>
                  <a:lnTo>
                    <a:pt x="726470" y="910862"/>
                  </a:lnTo>
                  <a:lnTo>
                    <a:pt x="778615" y="922799"/>
                  </a:lnTo>
                  <a:lnTo>
                    <a:pt x="860497" y="907197"/>
                  </a:lnTo>
                  <a:lnTo>
                    <a:pt x="916935" y="878926"/>
                  </a:lnTo>
                  <a:lnTo>
                    <a:pt x="977143" y="854424"/>
                  </a:lnTo>
                  <a:lnTo>
                    <a:pt x="1041538" y="855157"/>
                  </a:lnTo>
                  <a:lnTo>
                    <a:pt x="1068344" y="839555"/>
                  </a:lnTo>
                  <a:lnTo>
                    <a:pt x="1083631" y="806886"/>
                  </a:lnTo>
                  <a:lnTo>
                    <a:pt x="1131902" y="734742"/>
                  </a:lnTo>
                  <a:lnTo>
                    <a:pt x="1100280" y="687518"/>
                  </a:lnTo>
                  <a:lnTo>
                    <a:pt x="1104573" y="639038"/>
                  </a:lnTo>
                  <a:lnTo>
                    <a:pt x="1125620" y="602599"/>
                  </a:lnTo>
                  <a:lnTo>
                    <a:pt x="1140802" y="576631"/>
                  </a:lnTo>
                  <a:lnTo>
                    <a:pt x="1140802" y="514958"/>
                  </a:lnTo>
                  <a:lnTo>
                    <a:pt x="1138604" y="459881"/>
                  </a:lnTo>
                  <a:lnTo>
                    <a:pt x="1145200" y="392972"/>
                  </a:lnTo>
                  <a:lnTo>
                    <a:pt x="1172320" y="370774"/>
                  </a:lnTo>
                  <a:lnTo>
                    <a:pt x="1144677" y="357580"/>
                  </a:lnTo>
                  <a:lnTo>
                    <a:pt x="1111903" y="328262"/>
                  </a:lnTo>
                  <a:lnTo>
                    <a:pt x="1067820" y="297373"/>
                  </a:lnTo>
                  <a:lnTo>
                    <a:pt x="1041748" y="268787"/>
                  </a:lnTo>
                  <a:lnTo>
                    <a:pt x="996409" y="270567"/>
                  </a:lnTo>
                  <a:lnTo>
                    <a:pt x="946882" y="312451"/>
                  </a:lnTo>
                  <a:lnTo>
                    <a:pt x="910443" y="325016"/>
                  </a:lnTo>
                  <a:lnTo>
                    <a:pt x="873481" y="350251"/>
                  </a:lnTo>
                  <a:lnTo>
                    <a:pt x="829503" y="338104"/>
                  </a:lnTo>
                  <a:lnTo>
                    <a:pt x="789714" y="333497"/>
                  </a:lnTo>
                  <a:lnTo>
                    <a:pt x="768667" y="299257"/>
                  </a:lnTo>
                  <a:lnTo>
                    <a:pt x="766468" y="257583"/>
                  </a:lnTo>
                  <a:lnTo>
                    <a:pt x="745422" y="233605"/>
                  </a:lnTo>
                  <a:lnTo>
                    <a:pt x="687727" y="214548"/>
                  </a:lnTo>
                  <a:lnTo>
                    <a:pt x="648985" y="200726"/>
                  </a:lnTo>
                  <a:lnTo>
                    <a:pt x="634535" y="149943"/>
                  </a:lnTo>
                  <a:lnTo>
                    <a:pt x="624274" y="95494"/>
                  </a:lnTo>
                  <a:lnTo>
                    <a:pt x="571291" y="66071"/>
                  </a:lnTo>
                  <a:lnTo>
                    <a:pt x="549302" y="37171"/>
                  </a:lnTo>
                  <a:lnTo>
                    <a:pt x="554433" y="0"/>
                  </a:lnTo>
                  <a:lnTo>
                    <a:pt x="523125" y="1047"/>
                  </a:lnTo>
                  <a:lnTo>
                    <a:pt x="475692" y="53192"/>
                  </a:lnTo>
                  <a:lnTo>
                    <a:pt x="456425" y="80102"/>
                  </a:lnTo>
                  <a:lnTo>
                    <a:pt x="415903" y="97693"/>
                  </a:lnTo>
                  <a:lnTo>
                    <a:pt x="400197" y="140728"/>
                  </a:lnTo>
                  <a:lnTo>
                    <a:pt x="376218" y="185753"/>
                  </a:lnTo>
                  <a:lnTo>
                    <a:pt x="351298" y="225856"/>
                  </a:lnTo>
                  <a:lnTo>
                    <a:pt x="308158" y="235385"/>
                  </a:lnTo>
                  <a:lnTo>
                    <a:pt x="287006" y="254128"/>
                  </a:lnTo>
                  <a:lnTo>
                    <a:pt x="255699" y="283760"/>
                  </a:lnTo>
                  <a:lnTo>
                    <a:pt x="226904" y="306901"/>
                  </a:lnTo>
                  <a:lnTo>
                    <a:pt x="177272" y="336638"/>
                  </a:lnTo>
                  <a:lnTo>
                    <a:pt x="163869" y="365852"/>
                  </a:lnTo>
                  <a:lnTo>
                    <a:pt x="116331" y="390249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1738" y="4159035"/>
              <a:ext cx="1737119" cy="243573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1701214" y="4147098"/>
              <a:ext cx="1721485" cy="2420620"/>
            </a:xfrm>
            <a:custGeom>
              <a:avLst/>
              <a:gdLst/>
              <a:ahLst/>
              <a:cxnLst/>
              <a:rect l="l" t="t" r="r" b="b"/>
              <a:pathLst>
                <a:path w="1721484" h="2420620">
                  <a:moveTo>
                    <a:pt x="995571" y="0"/>
                  </a:moveTo>
                  <a:lnTo>
                    <a:pt x="996828" y="67956"/>
                  </a:lnTo>
                  <a:lnTo>
                    <a:pt x="996478" y="80085"/>
                  </a:lnTo>
                  <a:lnTo>
                    <a:pt x="995912" y="89997"/>
                  </a:lnTo>
                  <a:lnTo>
                    <a:pt x="994210" y="112038"/>
                  </a:lnTo>
                  <a:lnTo>
                    <a:pt x="987823" y="163031"/>
                  </a:lnTo>
                  <a:lnTo>
                    <a:pt x="999446" y="247217"/>
                  </a:lnTo>
                  <a:lnTo>
                    <a:pt x="960180" y="306168"/>
                  </a:lnTo>
                  <a:lnTo>
                    <a:pt x="945730" y="352973"/>
                  </a:lnTo>
                  <a:lnTo>
                    <a:pt x="912956" y="396008"/>
                  </a:lnTo>
                  <a:lnTo>
                    <a:pt x="883952" y="453703"/>
                  </a:lnTo>
                  <a:lnTo>
                    <a:pt x="848769" y="474854"/>
                  </a:lnTo>
                  <a:lnTo>
                    <a:pt x="812017" y="500927"/>
                  </a:lnTo>
                  <a:lnTo>
                    <a:pt x="786782" y="554433"/>
                  </a:lnTo>
                  <a:lnTo>
                    <a:pt x="742071" y="584065"/>
                  </a:lnTo>
                  <a:lnTo>
                    <a:pt x="704062" y="610766"/>
                  </a:lnTo>
                  <a:lnTo>
                    <a:pt x="676523" y="593594"/>
                  </a:lnTo>
                  <a:lnTo>
                    <a:pt x="643750" y="625844"/>
                  </a:lnTo>
                  <a:lnTo>
                    <a:pt x="613593" y="682178"/>
                  </a:lnTo>
                  <a:lnTo>
                    <a:pt x="599144" y="726365"/>
                  </a:lnTo>
                  <a:lnTo>
                    <a:pt x="558517" y="761233"/>
                  </a:lnTo>
                  <a:lnTo>
                    <a:pt x="536109" y="789400"/>
                  </a:lnTo>
                  <a:lnTo>
                    <a:pt x="504801" y="817043"/>
                  </a:lnTo>
                  <a:lnTo>
                    <a:pt x="475587" y="844162"/>
                  </a:lnTo>
                  <a:lnTo>
                    <a:pt x="491503" y="898401"/>
                  </a:lnTo>
                  <a:lnTo>
                    <a:pt x="512654" y="939028"/>
                  </a:lnTo>
                  <a:lnTo>
                    <a:pt x="538727" y="983111"/>
                  </a:lnTo>
                  <a:lnTo>
                    <a:pt x="574118" y="1051276"/>
                  </a:lnTo>
                  <a:lnTo>
                    <a:pt x="615897" y="1121641"/>
                  </a:lnTo>
                  <a:lnTo>
                    <a:pt x="666995" y="1129599"/>
                  </a:lnTo>
                  <a:lnTo>
                    <a:pt x="719245" y="1124258"/>
                  </a:lnTo>
                  <a:lnTo>
                    <a:pt x="742490" y="1143001"/>
                  </a:lnTo>
                  <a:lnTo>
                    <a:pt x="654849" y="1152216"/>
                  </a:lnTo>
                  <a:lnTo>
                    <a:pt x="614222" y="1146876"/>
                  </a:lnTo>
                  <a:lnTo>
                    <a:pt x="575061" y="1114835"/>
                  </a:lnTo>
                  <a:lnTo>
                    <a:pt x="541135" y="1091066"/>
                  </a:lnTo>
                  <a:lnTo>
                    <a:pt x="490037" y="1167817"/>
                  </a:lnTo>
                  <a:lnTo>
                    <a:pt x="466477" y="1222580"/>
                  </a:lnTo>
                  <a:lnTo>
                    <a:pt x="452028" y="1277762"/>
                  </a:lnTo>
                  <a:lnTo>
                    <a:pt x="441347" y="1344671"/>
                  </a:lnTo>
                  <a:lnTo>
                    <a:pt x="420406" y="1383518"/>
                  </a:lnTo>
                  <a:lnTo>
                    <a:pt x="398103" y="1423830"/>
                  </a:lnTo>
                  <a:lnTo>
                    <a:pt x="373182" y="1454615"/>
                  </a:lnTo>
                  <a:lnTo>
                    <a:pt x="346795" y="1473358"/>
                  </a:lnTo>
                  <a:lnTo>
                    <a:pt x="306168" y="1486656"/>
                  </a:lnTo>
                  <a:lnTo>
                    <a:pt x="273394" y="1477127"/>
                  </a:lnTo>
                  <a:lnTo>
                    <a:pt x="236537" y="1475976"/>
                  </a:lnTo>
                  <a:lnTo>
                    <a:pt x="183973" y="1489274"/>
                  </a:lnTo>
                  <a:lnTo>
                    <a:pt x="135597" y="1491996"/>
                  </a:lnTo>
                  <a:lnTo>
                    <a:pt x="94970" y="1493462"/>
                  </a:lnTo>
                  <a:lnTo>
                    <a:pt x="71411" y="1536183"/>
                  </a:lnTo>
                  <a:lnTo>
                    <a:pt x="45338" y="1574716"/>
                  </a:lnTo>
                  <a:lnTo>
                    <a:pt x="0" y="1619845"/>
                  </a:lnTo>
                  <a:lnTo>
                    <a:pt x="12250" y="1671676"/>
                  </a:lnTo>
                  <a:lnTo>
                    <a:pt x="35810" y="1738690"/>
                  </a:lnTo>
                  <a:lnTo>
                    <a:pt x="76437" y="1792301"/>
                  </a:lnTo>
                  <a:lnTo>
                    <a:pt x="114446" y="1864341"/>
                  </a:lnTo>
                  <a:lnTo>
                    <a:pt x="144602" y="1912611"/>
                  </a:lnTo>
                  <a:lnTo>
                    <a:pt x="186381" y="1951773"/>
                  </a:lnTo>
                  <a:lnTo>
                    <a:pt x="168371" y="1992714"/>
                  </a:lnTo>
                  <a:lnTo>
                    <a:pt x="155283" y="2036901"/>
                  </a:lnTo>
                  <a:lnTo>
                    <a:pt x="143451" y="2102658"/>
                  </a:lnTo>
                  <a:lnTo>
                    <a:pt x="118425" y="2152081"/>
                  </a:lnTo>
                  <a:lnTo>
                    <a:pt x="114446" y="2180247"/>
                  </a:lnTo>
                  <a:lnTo>
                    <a:pt x="88269" y="2216477"/>
                  </a:lnTo>
                  <a:lnTo>
                    <a:pt x="75180" y="2260559"/>
                  </a:lnTo>
                  <a:lnTo>
                    <a:pt x="87117" y="2303594"/>
                  </a:lnTo>
                  <a:lnTo>
                    <a:pt x="104185" y="2336787"/>
                  </a:lnTo>
                  <a:lnTo>
                    <a:pt x="117902" y="2373330"/>
                  </a:lnTo>
                  <a:lnTo>
                    <a:pt x="154340" y="2353017"/>
                  </a:lnTo>
                  <a:lnTo>
                    <a:pt x="184497" y="2362545"/>
                  </a:lnTo>
                  <a:lnTo>
                    <a:pt x="243238" y="2366629"/>
                  </a:lnTo>
                  <a:lnTo>
                    <a:pt x="281457" y="2350609"/>
                  </a:lnTo>
                  <a:lnTo>
                    <a:pt x="335382" y="2364954"/>
                  </a:lnTo>
                  <a:lnTo>
                    <a:pt x="366376" y="2370922"/>
                  </a:lnTo>
                  <a:lnTo>
                    <a:pt x="427107" y="2361289"/>
                  </a:lnTo>
                  <a:lnTo>
                    <a:pt x="446792" y="2396052"/>
                  </a:lnTo>
                  <a:lnTo>
                    <a:pt x="577888" y="2393330"/>
                  </a:lnTo>
                  <a:lnTo>
                    <a:pt x="625530" y="2377309"/>
                  </a:lnTo>
                  <a:lnTo>
                    <a:pt x="666053" y="2385372"/>
                  </a:lnTo>
                  <a:lnTo>
                    <a:pt x="719768" y="2417413"/>
                  </a:lnTo>
                  <a:lnTo>
                    <a:pt x="772541" y="2420031"/>
                  </a:lnTo>
                  <a:lnTo>
                    <a:pt x="827409" y="2418879"/>
                  </a:lnTo>
                  <a:lnTo>
                    <a:pt x="872329" y="2382649"/>
                  </a:lnTo>
                  <a:lnTo>
                    <a:pt x="899867" y="2358357"/>
                  </a:lnTo>
                  <a:lnTo>
                    <a:pt x="911804" y="2290192"/>
                  </a:lnTo>
                  <a:lnTo>
                    <a:pt x="906569" y="2172499"/>
                  </a:lnTo>
                  <a:lnTo>
                    <a:pt x="908035" y="2061193"/>
                  </a:lnTo>
                  <a:lnTo>
                    <a:pt x="905417" y="1989991"/>
                  </a:lnTo>
                  <a:lnTo>
                    <a:pt x="918715" y="1941825"/>
                  </a:lnTo>
                  <a:lnTo>
                    <a:pt x="947196" y="1891984"/>
                  </a:lnTo>
                  <a:lnTo>
                    <a:pt x="986880" y="1850205"/>
                  </a:lnTo>
                  <a:lnTo>
                    <a:pt x="1053371" y="1839525"/>
                  </a:lnTo>
                  <a:lnTo>
                    <a:pt x="1104468" y="1854393"/>
                  </a:lnTo>
                  <a:lnTo>
                    <a:pt x="1132216" y="1847587"/>
                  </a:lnTo>
                  <a:lnTo>
                    <a:pt x="1168131" y="1818897"/>
                  </a:lnTo>
                  <a:lnTo>
                    <a:pt x="1151273" y="1766647"/>
                  </a:lnTo>
                  <a:lnTo>
                    <a:pt x="1146038" y="1714502"/>
                  </a:lnTo>
                  <a:lnTo>
                    <a:pt x="1206141" y="1662357"/>
                  </a:lnTo>
                  <a:lnTo>
                    <a:pt x="1249386" y="1602150"/>
                  </a:lnTo>
                  <a:lnTo>
                    <a:pt x="1271689" y="1558067"/>
                  </a:lnTo>
                  <a:lnTo>
                    <a:pt x="1314933" y="1507388"/>
                  </a:lnTo>
                  <a:lnTo>
                    <a:pt x="1316399" y="1461945"/>
                  </a:lnTo>
                  <a:lnTo>
                    <a:pt x="1337341" y="1432102"/>
                  </a:lnTo>
                  <a:lnTo>
                    <a:pt x="1359644" y="1426762"/>
                  </a:lnTo>
                  <a:lnTo>
                    <a:pt x="1372733" y="1456081"/>
                  </a:lnTo>
                  <a:lnTo>
                    <a:pt x="1404041" y="1490739"/>
                  </a:lnTo>
                  <a:lnTo>
                    <a:pt x="1421108" y="1456604"/>
                  </a:lnTo>
                  <a:lnTo>
                    <a:pt x="1489169" y="1441107"/>
                  </a:lnTo>
                  <a:lnTo>
                    <a:pt x="1502676" y="1344461"/>
                  </a:lnTo>
                  <a:lnTo>
                    <a:pt x="1527597" y="1265301"/>
                  </a:lnTo>
                  <a:lnTo>
                    <a:pt x="1569376" y="1234517"/>
                  </a:lnTo>
                  <a:lnTo>
                    <a:pt x="1578695" y="1187712"/>
                  </a:lnTo>
                  <a:lnTo>
                    <a:pt x="1610003" y="1148865"/>
                  </a:lnTo>
                  <a:lnTo>
                    <a:pt x="1621940" y="1061957"/>
                  </a:lnTo>
                  <a:lnTo>
                    <a:pt x="1649478" y="1021748"/>
                  </a:lnTo>
                  <a:lnTo>
                    <a:pt x="1663718" y="988242"/>
                  </a:lnTo>
                  <a:lnTo>
                    <a:pt x="1648222" y="949395"/>
                  </a:lnTo>
                  <a:lnTo>
                    <a:pt x="1668012" y="931594"/>
                  </a:lnTo>
                  <a:lnTo>
                    <a:pt x="1707173" y="894318"/>
                  </a:lnTo>
                  <a:lnTo>
                    <a:pt x="1716178" y="872643"/>
                  </a:lnTo>
                  <a:lnTo>
                    <a:pt x="1721413" y="779033"/>
                  </a:lnTo>
                  <a:lnTo>
                    <a:pt x="1718795" y="698722"/>
                  </a:lnTo>
                  <a:lnTo>
                    <a:pt x="1702880" y="661341"/>
                  </a:lnTo>
                  <a:lnTo>
                    <a:pt x="1661101" y="657257"/>
                  </a:lnTo>
                  <a:lnTo>
                    <a:pt x="1626861" y="671707"/>
                  </a:lnTo>
                  <a:lnTo>
                    <a:pt x="1599323" y="631708"/>
                  </a:lnTo>
                  <a:lnTo>
                    <a:pt x="1563931" y="610347"/>
                  </a:lnTo>
                  <a:lnTo>
                    <a:pt x="1521838" y="596735"/>
                  </a:lnTo>
                  <a:lnTo>
                    <a:pt x="1490425" y="545533"/>
                  </a:lnTo>
                  <a:lnTo>
                    <a:pt x="1481106" y="498100"/>
                  </a:lnTo>
                  <a:lnTo>
                    <a:pt x="1473253" y="446478"/>
                  </a:lnTo>
                  <a:lnTo>
                    <a:pt x="1456604" y="376323"/>
                  </a:lnTo>
                  <a:lnTo>
                    <a:pt x="1453882" y="334649"/>
                  </a:lnTo>
                  <a:lnTo>
                    <a:pt x="1509482" y="279572"/>
                  </a:lnTo>
                  <a:lnTo>
                    <a:pt x="1483933" y="269206"/>
                  </a:lnTo>
                  <a:lnTo>
                    <a:pt x="1464772" y="235909"/>
                  </a:lnTo>
                  <a:lnTo>
                    <a:pt x="1417653" y="241039"/>
                  </a:lnTo>
                  <a:lnTo>
                    <a:pt x="1381738" y="199575"/>
                  </a:lnTo>
                  <a:lnTo>
                    <a:pt x="1403517" y="161879"/>
                  </a:lnTo>
                  <a:lnTo>
                    <a:pt x="1387601" y="125127"/>
                  </a:lnTo>
                  <a:lnTo>
                    <a:pt x="1346974" y="125127"/>
                  </a:lnTo>
                  <a:lnTo>
                    <a:pt x="1316085" y="118844"/>
                  </a:lnTo>
                  <a:lnTo>
                    <a:pt x="1304462" y="65547"/>
                  </a:lnTo>
                  <a:lnTo>
                    <a:pt x="1292211" y="39265"/>
                  </a:lnTo>
                  <a:lnTo>
                    <a:pt x="1248338" y="37381"/>
                  </a:lnTo>
                  <a:lnTo>
                    <a:pt x="1193262" y="42511"/>
                  </a:lnTo>
                  <a:lnTo>
                    <a:pt x="1159127" y="81777"/>
                  </a:lnTo>
                  <a:lnTo>
                    <a:pt x="1147923" y="128477"/>
                  </a:lnTo>
                  <a:lnTo>
                    <a:pt x="1123630" y="135179"/>
                  </a:lnTo>
                  <a:lnTo>
                    <a:pt x="1086249" y="128896"/>
                  </a:lnTo>
                  <a:lnTo>
                    <a:pt x="1055046" y="77379"/>
                  </a:lnTo>
                  <a:lnTo>
                    <a:pt x="1034942" y="17172"/>
                  </a:lnTo>
                  <a:lnTo>
                    <a:pt x="995571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701214" y="4147098"/>
              <a:ext cx="1721485" cy="2420620"/>
            </a:xfrm>
            <a:custGeom>
              <a:avLst/>
              <a:gdLst/>
              <a:ahLst/>
              <a:cxnLst/>
              <a:rect l="l" t="t" r="r" b="b"/>
              <a:pathLst>
                <a:path w="1721484" h="2420620">
                  <a:moveTo>
                    <a:pt x="475587" y="844162"/>
                  </a:moveTo>
                  <a:lnTo>
                    <a:pt x="504801" y="817043"/>
                  </a:lnTo>
                  <a:lnTo>
                    <a:pt x="536109" y="789400"/>
                  </a:lnTo>
                  <a:lnTo>
                    <a:pt x="558517" y="761233"/>
                  </a:lnTo>
                  <a:lnTo>
                    <a:pt x="599144" y="726365"/>
                  </a:lnTo>
                  <a:lnTo>
                    <a:pt x="613593" y="682178"/>
                  </a:lnTo>
                  <a:lnTo>
                    <a:pt x="643750" y="625844"/>
                  </a:lnTo>
                  <a:lnTo>
                    <a:pt x="676523" y="593594"/>
                  </a:lnTo>
                  <a:lnTo>
                    <a:pt x="704062" y="610766"/>
                  </a:lnTo>
                  <a:lnTo>
                    <a:pt x="742071" y="584065"/>
                  </a:lnTo>
                  <a:lnTo>
                    <a:pt x="786782" y="554433"/>
                  </a:lnTo>
                  <a:lnTo>
                    <a:pt x="812017" y="500927"/>
                  </a:lnTo>
                  <a:lnTo>
                    <a:pt x="848769" y="474854"/>
                  </a:lnTo>
                  <a:lnTo>
                    <a:pt x="883952" y="453703"/>
                  </a:lnTo>
                  <a:lnTo>
                    <a:pt x="912956" y="396008"/>
                  </a:lnTo>
                  <a:lnTo>
                    <a:pt x="945730" y="352973"/>
                  </a:lnTo>
                  <a:lnTo>
                    <a:pt x="960180" y="306168"/>
                  </a:lnTo>
                  <a:lnTo>
                    <a:pt x="999446" y="247217"/>
                  </a:lnTo>
                  <a:lnTo>
                    <a:pt x="987823" y="163031"/>
                  </a:lnTo>
                  <a:lnTo>
                    <a:pt x="994210" y="112038"/>
                  </a:lnTo>
                  <a:lnTo>
                    <a:pt x="996828" y="67956"/>
                  </a:lnTo>
                  <a:lnTo>
                    <a:pt x="996514" y="50932"/>
                  </a:lnTo>
                  <a:lnTo>
                    <a:pt x="996200" y="33938"/>
                  </a:lnTo>
                  <a:lnTo>
                    <a:pt x="995885" y="16964"/>
                  </a:lnTo>
                  <a:lnTo>
                    <a:pt x="995571" y="0"/>
                  </a:lnTo>
                  <a:lnTo>
                    <a:pt x="1034942" y="17172"/>
                  </a:lnTo>
                  <a:lnTo>
                    <a:pt x="1055046" y="77379"/>
                  </a:lnTo>
                  <a:lnTo>
                    <a:pt x="1086249" y="128896"/>
                  </a:lnTo>
                  <a:lnTo>
                    <a:pt x="1123630" y="135179"/>
                  </a:lnTo>
                  <a:lnTo>
                    <a:pt x="1147923" y="128477"/>
                  </a:lnTo>
                  <a:lnTo>
                    <a:pt x="1159127" y="81777"/>
                  </a:lnTo>
                  <a:lnTo>
                    <a:pt x="1193262" y="42511"/>
                  </a:lnTo>
                  <a:lnTo>
                    <a:pt x="1248338" y="37381"/>
                  </a:lnTo>
                  <a:lnTo>
                    <a:pt x="1292211" y="39265"/>
                  </a:lnTo>
                  <a:lnTo>
                    <a:pt x="1304462" y="65547"/>
                  </a:lnTo>
                  <a:lnTo>
                    <a:pt x="1316085" y="118844"/>
                  </a:lnTo>
                  <a:lnTo>
                    <a:pt x="1346974" y="125127"/>
                  </a:lnTo>
                  <a:lnTo>
                    <a:pt x="1387601" y="125127"/>
                  </a:lnTo>
                  <a:lnTo>
                    <a:pt x="1403517" y="161879"/>
                  </a:lnTo>
                  <a:lnTo>
                    <a:pt x="1381738" y="199575"/>
                  </a:lnTo>
                  <a:lnTo>
                    <a:pt x="1417653" y="241039"/>
                  </a:lnTo>
                  <a:lnTo>
                    <a:pt x="1464772" y="235909"/>
                  </a:lnTo>
                  <a:lnTo>
                    <a:pt x="1483933" y="269206"/>
                  </a:lnTo>
                  <a:lnTo>
                    <a:pt x="1509482" y="279572"/>
                  </a:lnTo>
                  <a:lnTo>
                    <a:pt x="1453882" y="334649"/>
                  </a:lnTo>
                  <a:lnTo>
                    <a:pt x="1456604" y="376323"/>
                  </a:lnTo>
                  <a:lnTo>
                    <a:pt x="1473253" y="446478"/>
                  </a:lnTo>
                  <a:lnTo>
                    <a:pt x="1481106" y="498100"/>
                  </a:lnTo>
                  <a:lnTo>
                    <a:pt x="1490425" y="545533"/>
                  </a:lnTo>
                  <a:lnTo>
                    <a:pt x="1521838" y="596735"/>
                  </a:lnTo>
                  <a:lnTo>
                    <a:pt x="1563931" y="610347"/>
                  </a:lnTo>
                  <a:lnTo>
                    <a:pt x="1599323" y="631708"/>
                  </a:lnTo>
                  <a:lnTo>
                    <a:pt x="1626861" y="671707"/>
                  </a:lnTo>
                  <a:lnTo>
                    <a:pt x="1661101" y="657257"/>
                  </a:lnTo>
                  <a:lnTo>
                    <a:pt x="1702880" y="661341"/>
                  </a:lnTo>
                  <a:lnTo>
                    <a:pt x="1718795" y="698722"/>
                  </a:lnTo>
                  <a:lnTo>
                    <a:pt x="1721413" y="779033"/>
                  </a:lnTo>
                  <a:lnTo>
                    <a:pt x="1716178" y="872643"/>
                  </a:lnTo>
                  <a:lnTo>
                    <a:pt x="1707173" y="894318"/>
                  </a:lnTo>
                  <a:lnTo>
                    <a:pt x="1668012" y="931594"/>
                  </a:lnTo>
                  <a:lnTo>
                    <a:pt x="1648222" y="949395"/>
                  </a:lnTo>
                  <a:lnTo>
                    <a:pt x="1663718" y="988242"/>
                  </a:lnTo>
                  <a:lnTo>
                    <a:pt x="1649478" y="1021748"/>
                  </a:lnTo>
                  <a:lnTo>
                    <a:pt x="1621940" y="1061957"/>
                  </a:lnTo>
                  <a:lnTo>
                    <a:pt x="1610003" y="1148865"/>
                  </a:lnTo>
                  <a:lnTo>
                    <a:pt x="1578695" y="1187712"/>
                  </a:lnTo>
                  <a:lnTo>
                    <a:pt x="1569376" y="1234517"/>
                  </a:lnTo>
                  <a:lnTo>
                    <a:pt x="1527597" y="1265301"/>
                  </a:lnTo>
                  <a:lnTo>
                    <a:pt x="1502676" y="1344461"/>
                  </a:lnTo>
                  <a:lnTo>
                    <a:pt x="1489169" y="1441107"/>
                  </a:lnTo>
                  <a:lnTo>
                    <a:pt x="1421108" y="1456604"/>
                  </a:lnTo>
                  <a:lnTo>
                    <a:pt x="1404041" y="1490739"/>
                  </a:lnTo>
                  <a:lnTo>
                    <a:pt x="1372733" y="1456081"/>
                  </a:lnTo>
                  <a:lnTo>
                    <a:pt x="1359644" y="1426762"/>
                  </a:lnTo>
                  <a:lnTo>
                    <a:pt x="1337341" y="1432102"/>
                  </a:lnTo>
                  <a:lnTo>
                    <a:pt x="1316399" y="1461945"/>
                  </a:lnTo>
                  <a:lnTo>
                    <a:pt x="1314933" y="1507388"/>
                  </a:lnTo>
                  <a:lnTo>
                    <a:pt x="1271689" y="1558067"/>
                  </a:lnTo>
                  <a:lnTo>
                    <a:pt x="1249386" y="1602150"/>
                  </a:lnTo>
                  <a:lnTo>
                    <a:pt x="1206141" y="1662357"/>
                  </a:lnTo>
                  <a:lnTo>
                    <a:pt x="1146038" y="1714502"/>
                  </a:lnTo>
                  <a:lnTo>
                    <a:pt x="1151273" y="1766647"/>
                  </a:lnTo>
                  <a:lnTo>
                    <a:pt x="1168131" y="1818897"/>
                  </a:lnTo>
                  <a:lnTo>
                    <a:pt x="1132216" y="1847587"/>
                  </a:lnTo>
                  <a:lnTo>
                    <a:pt x="1104468" y="1854393"/>
                  </a:lnTo>
                  <a:lnTo>
                    <a:pt x="1053371" y="1839525"/>
                  </a:lnTo>
                  <a:lnTo>
                    <a:pt x="986880" y="1850205"/>
                  </a:lnTo>
                  <a:lnTo>
                    <a:pt x="947196" y="1891984"/>
                  </a:lnTo>
                  <a:lnTo>
                    <a:pt x="918715" y="1941825"/>
                  </a:lnTo>
                  <a:lnTo>
                    <a:pt x="905417" y="1989991"/>
                  </a:lnTo>
                  <a:lnTo>
                    <a:pt x="908035" y="2061193"/>
                  </a:lnTo>
                  <a:lnTo>
                    <a:pt x="907644" y="2089010"/>
                  </a:lnTo>
                  <a:lnTo>
                    <a:pt x="907262" y="2116846"/>
                  </a:lnTo>
                  <a:lnTo>
                    <a:pt x="906901" y="2144682"/>
                  </a:lnTo>
                  <a:lnTo>
                    <a:pt x="906569" y="2172499"/>
                  </a:lnTo>
                  <a:lnTo>
                    <a:pt x="911804" y="2290192"/>
                  </a:lnTo>
                  <a:lnTo>
                    <a:pt x="899867" y="2358357"/>
                  </a:lnTo>
                  <a:lnTo>
                    <a:pt x="872329" y="2382649"/>
                  </a:lnTo>
                  <a:lnTo>
                    <a:pt x="827409" y="2418879"/>
                  </a:lnTo>
                  <a:lnTo>
                    <a:pt x="772541" y="2420031"/>
                  </a:lnTo>
                  <a:lnTo>
                    <a:pt x="719768" y="2417413"/>
                  </a:lnTo>
                  <a:lnTo>
                    <a:pt x="666053" y="2385372"/>
                  </a:lnTo>
                  <a:lnTo>
                    <a:pt x="625530" y="2377309"/>
                  </a:lnTo>
                  <a:lnTo>
                    <a:pt x="577888" y="2393330"/>
                  </a:lnTo>
                  <a:lnTo>
                    <a:pt x="504487" y="2394796"/>
                  </a:lnTo>
                  <a:lnTo>
                    <a:pt x="446792" y="2396052"/>
                  </a:lnTo>
                  <a:lnTo>
                    <a:pt x="427107" y="2361289"/>
                  </a:lnTo>
                  <a:lnTo>
                    <a:pt x="366376" y="2370922"/>
                  </a:lnTo>
                  <a:lnTo>
                    <a:pt x="335382" y="2364954"/>
                  </a:lnTo>
                  <a:lnTo>
                    <a:pt x="281457" y="2350609"/>
                  </a:lnTo>
                  <a:lnTo>
                    <a:pt x="243238" y="2366629"/>
                  </a:lnTo>
                  <a:lnTo>
                    <a:pt x="184497" y="2362545"/>
                  </a:lnTo>
                  <a:lnTo>
                    <a:pt x="154340" y="2353017"/>
                  </a:lnTo>
                  <a:lnTo>
                    <a:pt x="117902" y="2373330"/>
                  </a:lnTo>
                  <a:lnTo>
                    <a:pt x="104185" y="2336787"/>
                  </a:lnTo>
                  <a:lnTo>
                    <a:pt x="87117" y="2303594"/>
                  </a:lnTo>
                  <a:lnTo>
                    <a:pt x="75180" y="2260559"/>
                  </a:lnTo>
                  <a:lnTo>
                    <a:pt x="88269" y="2216477"/>
                  </a:lnTo>
                  <a:lnTo>
                    <a:pt x="114446" y="2180247"/>
                  </a:lnTo>
                  <a:lnTo>
                    <a:pt x="118425" y="2152081"/>
                  </a:lnTo>
                  <a:lnTo>
                    <a:pt x="143451" y="2102658"/>
                  </a:lnTo>
                  <a:lnTo>
                    <a:pt x="155283" y="2036901"/>
                  </a:lnTo>
                  <a:lnTo>
                    <a:pt x="168371" y="1992714"/>
                  </a:lnTo>
                  <a:lnTo>
                    <a:pt x="186381" y="1951773"/>
                  </a:lnTo>
                  <a:lnTo>
                    <a:pt x="144602" y="1912611"/>
                  </a:lnTo>
                  <a:lnTo>
                    <a:pt x="114446" y="1864341"/>
                  </a:lnTo>
                  <a:lnTo>
                    <a:pt x="76437" y="1792301"/>
                  </a:lnTo>
                  <a:lnTo>
                    <a:pt x="35810" y="1738690"/>
                  </a:lnTo>
                  <a:lnTo>
                    <a:pt x="12250" y="1671676"/>
                  </a:lnTo>
                  <a:lnTo>
                    <a:pt x="0" y="1619845"/>
                  </a:lnTo>
                  <a:lnTo>
                    <a:pt x="45338" y="1574716"/>
                  </a:lnTo>
                  <a:lnTo>
                    <a:pt x="71411" y="1536183"/>
                  </a:lnTo>
                  <a:lnTo>
                    <a:pt x="94970" y="1493462"/>
                  </a:lnTo>
                  <a:lnTo>
                    <a:pt x="135597" y="1491996"/>
                  </a:lnTo>
                  <a:lnTo>
                    <a:pt x="183973" y="1489274"/>
                  </a:lnTo>
                  <a:lnTo>
                    <a:pt x="236537" y="1475976"/>
                  </a:lnTo>
                  <a:lnTo>
                    <a:pt x="273394" y="1477127"/>
                  </a:lnTo>
                  <a:lnTo>
                    <a:pt x="306168" y="1486656"/>
                  </a:lnTo>
                  <a:lnTo>
                    <a:pt x="346795" y="1473358"/>
                  </a:lnTo>
                  <a:lnTo>
                    <a:pt x="398103" y="1423830"/>
                  </a:lnTo>
                  <a:lnTo>
                    <a:pt x="420406" y="1383518"/>
                  </a:lnTo>
                  <a:lnTo>
                    <a:pt x="441347" y="1344671"/>
                  </a:lnTo>
                  <a:lnTo>
                    <a:pt x="452028" y="1277762"/>
                  </a:lnTo>
                  <a:lnTo>
                    <a:pt x="466477" y="1222580"/>
                  </a:lnTo>
                  <a:lnTo>
                    <a:pt x="490037" y="1167817"/>
                  </a:lnTo>
                  <a:lnTo>
                    <a:pt x="514748" y="1115044"/>
                  </a:lnTo>
                  <a:lnTo>
                    <a:pt x="541135" y="1091066"/>
                  </a:lnTo>
                  <a:lnTo>
                    <a:pt x="575061" y="1114835"/>
                  </a:lnTo>
                  <a:lnTo>
                    <a:pt x="614222" y="1146876"/>
                  </a:lnTo>
                  <a:lnTo>
                    <a:pt x="654849" y="1152216"/>
                  </a:lnTo>
                  <a:lnTo>
                    <a:pt x="742490" y="1143001"/>
                  </a:lnTo>
                  <a:lnTo>
                    <a:pt x="719245" y="1124258"/>
                  </a:lnTo>
                  <a:lnTo>
                    <a:pt x="666995" y="1129599"/>
                  </a:lnTo>
                  <a:lnTo>
                    <a:pt x="615897" y="1121641"/>
                  </a:lnTo>
                  <a:lnTo>
                    <a:pt x="574118" y="1051276"/>
                  </a:lnTo>
                  <a:lnTo>
                    <a:pt x="538727" y="983111"/>
                  </a:lnTo>
                  <a:lnTo>
                    <a:pt x="512654" y="939028"/>
                  </a:lnTo>
                  <a:lnTo>
                    <a:pt x="491503" y="898401"/>
                  </a:lnTo>
                  <a:lnTo>
                    <a:pt x="475587" y="844162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134259" y="4440493"/>
              <a:ext cx="1022167" cy="96436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3153735" y="4428556"/>
              <a:ext cx="1006475" cy="948690"/>
            </a:xfrm>
            <a:custGeom>
              <a:avLst/>
              <a:gdLst/>
              <a:ahLst/>
              <a:cxnLst/>
              <a:rect l="l" t="t" r="r" b="b"/>
              <a:pathLst>
                <a:path w="1006475" h="948689">
                  <a:moveTo>
                    <a:pt x="55286" y="0"/>
                  </a:moveTo>
                  <a:lnTo>
                    <a:pt x="0" y="52354"/>
                  </a:lnTo>
                  <a:lnTo>
                    <a:pt x="2827" y="97902"/>
                  </a:lnTo>
                  <a:lnTo>
                    <a:pt x="18952" y="160832"/>
                  </a:lnTo>
                  <a:lnTo>
                    <a:pt x="36229" y="261248"/>
                  </a:lnTo>
                  <a:lnTo>
                    <a:pt x="68270" y="314335"/>
                  </a:lnTo>
                  <a:lnTo>
                    <a:pt x="108059" y="328995"/>
                  </a:lnTo>
                  <a:lnTo>
                    <a:pt x="145126" y="351298"/>
                  </a:lnTo>
                  <a:lnTo>
                    <a:pt x="173293" y="390564"/>
                  </a:lnTo>
                  <a:lnTo>
                    <a:pt x="205962" y="376218"/>
                  </a:lnTo>
                  <a:lnTo>
                    <a:pt x="249940" y="381768"/>
                  </a:lnTo>
                  <a:lnTo>
                    <a:pt x="265227" y="417369"/>
                  </a:lnTo>
                  <a:lnTo>
                    <a:pt x="268159" y="493178"/>
                  </a:lnTo>
                  <a:lnTo>
                    <a:pt x="262609" y="591500"/>
                  </a:lnTo>
                  <a:lnTo>
                    <a:pt x="254023" y="612023"/>
                  </a:lnTo>
                  <a:lnTo>
                    <a:pt x="195177" y="668880"/>
                  </a:lnTo>
                  <a:lnTo>
                    <a:pt x="210255" y="708564"/>
                  </a:lnTo>
                  <a:lnTo>
                    <a:pt x="195491" y="742595"/>
                  </a:lnTo>
                  <a:lnTo>
                    <a:pt x="168371" y="781546"/>
                  </a:lnTo>
                  <a:lnTo>
                    <a:pt x="227113" y="779766"/>
                  </a:lnTo>
                  <a:lnTo>
                    <a:pt x="289938" y="775892"/>
                  </a:lnTo>
                  <a:lnTo>
                    <a:pt x="317791" y="789504"/>
                  </a:lnTo>
                  <a:lnTo>
                    <a:pt x="328157" y="841440"/>
                  </a:lnTo>
                  <a:lnTo>
                    <a:pt x="338628" y="891072"/>
                  </a:lnTo>
                  <a:lnTo>
                    <a:pt x="333392" y="921961"/>
                  </a:lnTo>
                  <a:lnTo>
                    <a:pt x="362083" y="948662"/>
                  </a:lnTo>
                  <a:lnTo>
                    <a:pt x="401244" y="941227"/>
                  </a:lnTo>
                  <a:lnTo>
                    <a:pt x="448782" y="916830"/>
                  </a:lnTo>
                  <a:lnTo>
                    <a:pt x="462184" y="887721"/>
                  </a:lnTo>
                  <a:lnTo>
                    <a:pt x="511816" y="857984"/>
                  </a:lnTo>
                  <a:lnTo>
                    <a:pt x="540611" y="834948"/>
                  </a:lnTo>
                  <a:lnTo>
                    <a:pt x="571919" y="805211"/>
                  </a:lnTo>
                  <a:lnTo>
                    <a:pt x="593070" y="786572"/>
                  </a:lnTo>
                  <a:lnTo>
                    <a:pt x="636210" y="777044"/>
                  </a:lnTo>
                  <a:lnTo>
                    <a:pt x="661131" y="736940"/>
                  </a:lnTo>
                  <a:lnTo>
                    <a:pt x="685110" y="692020"/>
                  </a:lnTo>
                  <a:lnTo>
                    <a:pt x="700816" y="648985"/>
                  </a:lnTo>
                  <a:lnTo>
                    <a:pt x="741338" y="631499"/>
                  </a:lnTo>
                  <a:lnTo>
                    <a:pt x="760605" y="604588"/>
                  </a:lnTo>
                  <a:lnTo>
                    <a:pt x="808038" y="552548"/>
                  </a:lnTo>
                  <a:lnTo>
                    <a:pt x="839346" y="551501"/>
                  </a:lnTo>
                  <a:lnTo>
                    <a:pt x="859554" y="516738"/>
                  </a:lnTo>
                  <a:lnTo>
                    <a:pt x="895051" y="528884"/>
                  </a:lnTo>
                  <a:lnTo>
                    <a:pt x="929291" y="526580"/>
                  </a:lnTo>
                  <a:lnTo>
                    <a:pt x="942693" y="494016"/>
                  </a:lnTo>
                  <a:lnTo>
                    <a:pt x="1006461" y="456844"/>
                  </a:lnTo>
                  <a:lnTo>
                    <a:pt x="991174" y="420406"/>
                  </a:lnTo>
                  <a:lnTo>
                    <a:pt x="959866" y="389516"/>
                  </a:lnTo>
                  <a:lnTo>
                    <a:pt x="917668" y="359674"/>
                  </a:lnTo>
                  <a:lnTo>
                    <a:pt x="899658" y="323969"/>
                  </a:lnTo>
                  <a:lnTo>
                    <a:pt x="906569" y="287425"/>
                  </a:lnTo>
                  <a:lnTo>
                    <a:pt x="858717" y="298420"/>
                  </a:lnTo>
                  <a:lnTo>
                    <a:pt x="823535" y="296954"/>
                  </a:lnTo>
                  <a:lnTo>
                    <a:pt x="797148" y="281771"/>
                  </a:lnTo>
                  <a:lnTo>
                    <a:pt x="760186" y="254442"/>
                  </a:lnTo>
                  <a:lnTo>
                    <a:pt x="690659" y="262923"/>
                  </a:lnTo>
                  <a:lnTo>
                    <a:pt x="641341" y="234547"/>
                  </a:lnTo>
                  <a:lnTo>
                    <a:pt x="578935" y="229940"/>
                  </a:lnTo>
                  <a:lnTo>
                    <a:pt x="606473" y="206590"/>
                  </a:lnTo>
                  <a:lnTo>
                    <a:pt x="595688" y="165858"/>
                  </a:lnTo>
                  <a:lnTo>
                    <a:pt x="616211" y="138320"/>
                  </a:lnTo>
                  <a:lnTo>
                    <a:pt x="609196" y="99159"/>
                  </a:lnTo>
                  <a:lnTo>
                    <a:pt x="550559" y="74552"/>
                  </a:lnTo>
                  <a:lnTo>
                    <a:pt x="532863" y="97065"/>
                  </a:lnTo>
                  <a:lnTo>
                    <a:pt x="506476" y="99263"/>
                  </a:lnTo>
                  <a:lnTo>
                    <a:pt x="490979" y="79578"/>
                  </a:lnTo>
                  <a:lnTo>
                    <a:pt x="430353" y="68270"/>
                  </a:lnTo>
                  <a:lnTo>
                    <a:pt x="379883" y="62197"/>
                  </a:lnTo>
                  <a:lnTo>
                    <a:pt x="305854" y="42407"/>
                  </a:lnTo>
                  <a:lnTo>
                    <a:pt x="278316" y="19266"/>
                  </a:lnTo>
                  <a:lnTo>
                    <a:pt x="196119" y="25025"/>
                  </a:lnTo>
                  <a:lnTo>
                    <a:pt x="127221" y="25863"/>
                  </a:lnTo>
                  <a:lnTo>
                    <a:pt x="82405" y="11622"/>
                  </a:lnTo>
                  <a:lnTo>
                    <a:pt x="55286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3153735" y="4428556"/>
              <a:ext cx="1006475" cy="948690"/>
            </a:xfrm>
            <a:custGeom>
              <a:avLst/>
              <a:gdLst/>
              <a:ahLst/>
              <a:cxnLst/>
              <a:rect l="l" t="t" r="r" b="b"/>
              <a:pathLst>
                <a:path w="1006475" h="948689">
                  <a:moveTo>
                    <a:pt x="401244" y="941227"/>
                  </a:moveTo>
                  <a:lnTo>
                    <a:pt x="362083" y="948662"/>
                  </a:lnTo>
                  <a:lnTo>
                    <a:pt x="333392" y="921961"/>
                  </a:lnTo>
                  <a:lnTo>
                    <a:pt x="338628" y="891072"/>
                  </a:lnTo>
                  <a:lnTo>
                    <a:pt x="328157" y="841440"/>
                  </a:lnTo>
                  <a:lnTo>
                    <a:pt x="317791" y="789504"/>
                  </a:lnTo>
                  <a:lnTo>
                    <a:pt x="289938" y="775892"/>
                  </a:lnTo>
                  <a:lnTo>
                    <a:pt x="227113" y="779766"/>
                  </a:lnTo>
                  <a:lnTo>
                    <a:pt x="168371" y="781546"/>
                  </a:lnTo>
                  <a:lnTo>
                    <a:pt x="195491" y="742595"/>
                  </a:lnTo>
                  <a:lnTo>
                    <a:pt x="210255" y="708564"/>
                  </a:lnTo>
                  <a:lnTo>
                    <a:pt x="195177" y="668880"/>
                  </a:lnTo>
                  <a:lnTo>
                    <a:pt x="254023" y="612023"/>
                  </a:lnTo>
                  <a:lnTo>
                    <a:pt x="262609" y="591500"/>
                  </a:lnTo>
                  <a:lnTo>
                    <a:pt x="268159" y="493178"/>
                  </a:lnTo>
                  <a:lnTo>
                    <a:pt x="265227" y="417369"/>
                  </a:lnTo>
                  <a:lnTo>
                    <a:pt x="249940" y="381768"/>
                  </a:lnTo>
                  <a:lnTo>
                    <a:pt x="205962" y="376218"/>
                  </a:lnTo>
                  <a:lnTo>
                    <a:pt x="173293" y="390564"/>
                  </a:lnTo>
                  <a:lnTo>
                    <a:pt x="145126" y="351298"/>
                  </a:lnTo>
                  <a:lnTo>
                    <a:pt x="108059" y="328995"/>
                  </a:lnTo>
                  <a:lnTo>
                    <a:pt x="68270" y="314335"/>
                  </a:lnTo>
                  <a:lnTo>
                    <a:pt x="36229" y="261248"/>
                  </a:lnTo>
                  <a:lnTo>
                    <a:pt x="18952" y="160832"/>
                  </a:lnTo>
                  <a:lnTo>
                    <a:pt x="2827" y="97902"/>
                  </a:lnTo>
                  <a:lnTo>
                    <a:pt x="0" y="52354"/>
                  </a:lnTo>
                  <a:lnTo>
                    <a:pt x="55286" y="0"/>
                  </a:lnTo>
                  <a:lnTo>
                    <a:pt x="82405" y="11622"/>
                  </a:lnTo>
                  <a:lnTo>
                    <a:pt x="127221" y="25863"/>
                  </a:lnTo>
                  <a:lnTo>
                    <a:pt x="196119" y="25025"/>
                  </a:lnTo>
                  <a:lnTo>
                    <a:pt x="278316" y="19266"/>
                  </a:lnTo>
                  <a:lnTo>
                    <a:pt x="305854" y="42407"/>
                  </a:lnTo>
                  <a:lnTo>
                    <a:pt x="379883" y="62197"/>
                  </a:lnTo>
                  <a:lnTo>
                    <a:pt x="430353" y="68270"/>
                  </a:lnTo>
                  <a:lnTo>
                    <a:pt x="490979" y="79578"/>
                  </a:lnTo>
                  <a:lnTo>
                    <a:pt x="506476" y="99263"/>
                  </a:lnTo>
                  <a:lnTo>
                    <a:pt x="532863" y="97065"/>
                  </a:lnTo>
                  <a:lnTo>
                    <a:pt x="550559" y="74552"/>
                  </a:lnTo>
                  <a:lnTo>
                    <a:pt x="609196" y="99159"/>
                  </a:lnTo>
                  <a:lnTo>
                    <a:pt x="616211" y="138320"/>
                  </a:lnTo>
                  <a:lnTo>
                    <a:pt x="595688" y="165858"/>
                  </a:lnTo>
                  <a:lnTo>
                    <a:pt x="606473" y="206590"/>
                  </a:lnTo>
                  <a:lnTo>
                    <a:pt x="578935" y="229940"/>
                  </a:lnTo>
                  <a:lnTo>
                    <a:pt x="641341" y="234547"/>
                  </a:lnTo>
                  <a:lnTo>
                    <a:pt x="690659" y="262923"/>
                  </a:lnTo>
                  <a:lnTo>
                    <a:pt x="760186" y="254442"/>
                  </a:lnTo>
                  <a:lnTo>
                    <a:pt x="797148" y="281771"/>
                  </a:lnTo>
                  <a:lnTo>
                    <a:pt x="823535" y="296954"/>
                  </a:lnTo>
                  <a:lnTo>
                    <a:pt x="858717" y="298420"/>
                  </a:lnTo>
                  <a:lnTo>
                    <a:pt x="906569" y="287425"/>
                  </a:lnTo>
                  <a:lnTo>
                    <a:pt x="899658" y="323969"/>
                  </a:lnTo>
                  <a:lnTo>
                    <a:pt x="917668" y="359674"/>
                  </a:lnTo>
                  <a:lnTo>
                    <a:pt x="959866" y="389516"/>
                  </a:lnTo>
                  <a:lnTo>
                    <a:pt x="991174" y="420406"/>
                  </a:lnTo>
                  <a:lnTo>
                    <a:pt x="1006461" y="456844"/>
                  </a:lnTo>
                  <a:lnTo>
                    <a:pt x="942693" y="494016"/>
                  </a:lnTo>
                  <a:lnTo>
                    <a:pt x="929291" y="526580"/>
                  </a:lnTo>
                  <a:lnTo>
                    <a:pt x="895051" y="528884"/>
                  </a:lnTo>
                  <a:lnTo>
                    <a:pt x="859554" y="516738"/>
                  </a:lnTo>
                  <a:lnTo>
                    <a:pt x="839346" y="551501"/>
                  </a:lnTo>
                  <a:lnTo>
                    <a:pt x="808038" y="552548"/>
                  </a:lnTo>
                  <a:lnTo>
                    <a:pt x="760605" y="604588"/>
                  </a:lnTo>
                  <a:lnTo>
                    <a:pt x="741338" y="631499"/>
                  </a:lnTo>
                  <a:lnTo>
                    <a:pt x="700816" y="648985"/>
                  </a:lnTo>
                  <a:lnTo>
                    <a:pt x="685110" y="692020"/>
                  </a:lnTo>
                  <a:lnTo>
                    <a:pt x="661131" y="736940"/>
                  </a:lnTo>
                  <a:lnTo>
                    <a:pt x="636210" y="777044"/>
                  </a:lnTo>
                  <a:lnTo>
                    <a:pt x="593070" y="786572"/>
                  </a:lnTo>
                  <a:lnTo>
                    <a:pt x="571919" y="805211"/>
                  </a:lnTo>
                  <a:lnTo>
                    <a:pt x="540611" y="834948"/>
                  </a:lnTo>
                  <a:lnTo>
                    <a:pt x="511816" y="857984"/>
                  </a:lnTo>
                  <a:lnTo>
                    <a:pt x="462184" y="887721"/>
                  </a:lnTo>
                  <a:lnTo>
                    <a:pt x="448782" y="916830"/>
                  </a:lnTo>
                  <a:lnTo>
                    <a:pt x="401244" y="941227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425769" y="5923170"/>
              <a:ext cx="656524" cy="121441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3445245" y="5911233"/>
              <a:ext cx="641350" cy="1198880"/>
            </a:xfrm>
            <a:custGeom>
              <a:avLst/>
              <a:gdLst/>
              <a:ahLst/>
              <a:cxnLst/>
              <a:rect l="l" t="t" r="r" b="b"/>
              <a:pathLst>
                <a:path w="641350" h="1198879">
                  <a:moveTo>
                    <a:pt x="297163" y="0"/>
                  </a:moveTo>
                  <a:lnTo>
                    <a:pt x="246275" y="14345"/>
                  </a:lnTo>
                  <a:lnTo>
                    <a:pt x="212349" y="37590"/>
                  </a:lnTo>
                  <a:lnTo>
                    <a:pt x="161984" y="55914"/>
                  </a:lnTo>
                  <a:lnTo>
                    <a:pt x="119891" y="51412"/>
                  </a:lnTo>
                  <a:lnTo>
                    <a:pt x="103975" y="87536"/>
                  </a:lnTo>
                  <a:lnTo>
                    <a:pt x="65233" y="124184"/>
                  </a:lnTo>
                  <a:lnTo>
                    <a:pt x="29737" y="159052"/>
                  </a:lnTo>
                  <a:lnTo>
                    <a:pt x="0" y="193920"/>
                  </a:lnTo>
                  <a:lnTo>
                    <a:pt x="31936" y="207323"/>
                  </a:lnTo>
                  <a:lnTo>
                    <a:pt x="58951" y="220307"/>
                  </a:lnTo>
                  <a:lnTo>
                    <a:pt x="74657" y="245123"/>
                  </a:lnTo>
                  <a:lnTo>
                    <a:pt x="66280" y="283342"/>
                  </a:lnTo>
                  <a:lnTo>
                    <a:pt x="77484" y="326691"/>
                  </a:lnTo>
                  <a:lnTo>
                    <a:pt x="89107" y="379779"/>
                  </a:lnTo>
                  <a:lnTo>
                    <a:pt x="101777" y="439881"/>
                  </a:lnTo>
                  <a:lnTo>
                    <a:pt x="98112" y="489932"/>
                  </a:lnTo>
                  <a:lnTo>
                    <a:pt x="106803" y="532549"/>
                  </a:lnTo>
                  <a:lnTo>
                    <a:pt x="135493" y="595165"/>
                  </a:lnTo>
                  <a:lnTo>
                    <a:pt x="154340" y="639666"/>
                  </a:lnTo>
                  <a:lnTo>
                    <a:pt x="154026" y="691183"/>
                  </a:lnTo>
                  <a:lnTo>
                    <a:pt x="147534" y="744689"/>
                  </a:lnTo>
                  <a:lnTo>
                    <a:pt x="137796" y="781023"/>
                  </a:lnTo>
                  <a:lnTo>
                    <a:pt x="152246" y="849188"/>
                  </a:lnTo>
                  <a:lnTo>
                    <a:pt x="182716" y="907406"/>
                  </a:lnTo>
                  <a:lnTo>
                    <a:pt x="184811" y="950442"/>
                  </a:lnTo>
                  <a:lnTo>
                    <a:pt x="209103" y="985310"/>
                  </a:lnTo>
                  <a:lnTo>
                    <a:pt x="238526" y="1025413"/>
                  </a:lnTo>
                  <a:lnTo>
                    <a:pt x="252976" y="1064260"/>
                  </a:lnTo>
                  <a:lnTo>
                    <a:pt x="258002" y="1110646"/>
                  </a:lnTo>
                  <a:lnTo>
                    <a:pt x="226171" y="1158917"/>
                  </a:lnTo>
                  <a:lnTo>
                    <a:pt x="267426" y="1179964"/>
                  </a:lnTo>
                  <a:lnTo>
                    <a:pt x="287321" y="1198706"/>
                  </a:lnTo>
                  <a:lnTo>
                    <a:pt x="338314" y="1160697"/>
                  </a:lnTo>
                  <a:lnTo>
                    <a:pt x="417997" y="1099128"/>
                  </a:lnTo>
                  <a:lnTo>
                    <a:pt x="435065" y="1053894"/>
                  </a:lnTo>
                  <a:lnTo>
                    <a:pt x="409935" y="1024994"/>
                  </a:lnTo>
                  <a:lnTo>
                    <a:pt x="401453" y="983111"/>
                  </a:lnTo>
                  <a:lnTo>
                    <a:pt x="427526" y="933793"/>
                  </a:lnTo>
                  <a:lnTo>
                    <a:pt x="448468" y="890339"/>
                  </a:lnTo>
                  <a:lnTo>
                    <a:pt x="428992" y="834006"/>
                  </a:lnTo>
                  <a:lnTo>
                    <a:pt x="456844" y="754531"/>
                  </a:lnTo>
                  <a:lnTo>
                    <a:pt x="469514" y="708145"/>
                  </a:lnTo>
                  <a:lnTo>
                    <a:pt x="509303" y="689403"/>
                  </a:lnTo>
                  <a:lnTo>
                    <a:pt x="553176" y="664482"/>
                  </a:lnTo>
                  <a:lnTo>
                    <a:pt x="585322" y="634849"/>
                  </a:lnTo>
                  <a:lnTo>
                    <a:pt x="621237" y="596631"/>
                  </a:lnTo>
                  <a:lnTo>
                    <a:pt x="640818" y="560297"/>
                  </a:lnTo>
                  <a:lnTo>
                    <a:pt x="626368" y="505429"/>
                  </a:lnTo>
                  <a:lnTo>
                    <a:pt x="608567" y="455692"/>
                  </a:lnTo>
                  <a:lnTo>
                    <a:pt x="598829" y="412762"/>
                  </a:lnTo>
                  <a:lnTo>
                    <a:pt x="583542" y="350879"/>
                  </a:lnTo>
                  <a:lnTo>
                    <a:pt x="598934" y="301247"/>
                  </a:lnTo>
                  <a:lnTo>
                    <a:pt x="550245" y="297059"/>
                  </a:lnTo>
                  <a:lnTo>
                    <a:pt x="520926" y="253604"/>
                  </a:lnTo>
                  <a:lnTo>
                    <a:pt x="520612" y="216956"/>
                  </a:lnTo>
                  <a:lnTo>
                    <a:pt x="467106" y="136121"/>
                  </a:lnTo>
                  <a:lnTo>
                    <a:pt x="416950" y="69736"/>
                  </a:lnTo>
                  <a:lnTo>
                    <a:pt x="355905" y="17486"/>
                  </a:lnTo>
                  <a:lnTo>
                    <a:pt x="297163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3445245" y="5911233"/>
              <a:ext cx="641350" cy="1198880"/>
            </a:xfrm>
            <a:custGeom>
              <a:avLst/>
              <a:gdLst/>
              <a:ahLst/>
              <a:cxnLst/>
              <a:rect l="l" t="t" r="r" b="b"/>
              <a:pathLst>
                <a:path w="641350" h="1198879">
                  <a:moveTo>
                    <a:pt x="598934" y="301247"/>
                  </a:moveTo>
                  <a:lnTo>
                    <a:pt x="550245" y="297059"/>
                  </a:lnTo>
                  <a:lnTo>
                    <a:pt x="520926" y="253604"/>
                  </a:lnTo>
                  <a:lnTo>
                    <a:pt x="520848" y="244433"/>
                  </a:lnTo>
                  <a:lnTo>
                    <a:pt x="520769" y="235280"/>
                  </a:lnTo>
                  <a:lnTo>
                    <a:pt x="520690" y="226128"/>
                  </a:lnTo>
                  <a:lnTo>
                    <a:pt x="520612" y="216956"/>
                  </a:lnTo>
                  <a:lnTo>
                    <a:pt x="467106" y="136121"/>
                  </a:lnTo>
                  <a:lnTo>
                    <a:pt x="416950" y="69736"/>
                  </a:lnTo>
                  <a:lnTo>
                    <a:pt x="355905" y="17486"/>
                  </a:lnTo>
                  <a:lnTo>
                    <a:pt x="297163" y="0"/>
                  </a:lnTo>
                  <a:lnTo>
                    <a:pt x="246275" y="14345"/>
                  </a:lnTo>
                  <a:lnTo>
                    <a:pt x="212349" y="37590"/>
                  </a:lnTo>
                  <a:lnTo>
                    <a:pt x="161984" y="55914"/>
                  </a:lnTo>
                  <a:lnTo>
                    <a:pt x="119891" y="51412"/>
                  </a:lnTo>
                  <a:lnTo>
                    <a:pt x="103975" y="87536"/>
                  </a:lnTo>
                  <a:lnTo>
                    <a:pt x="65233" y="124184"/>
                  </a:lnTo>
                  <a:lnTo>
                    <a:pt x="29737" y="159052"/>
                  </a:lnTo>
                  <a:lnTo>
                    <a:pt x="0" y="193920"/>
                  </a:lnTo>
                  <a:lnTo>
                    <a:pt x="31936" y="207323"/>
                  </a:lnTo>
                  <a:lnTo>
                    <a:pt x="58951" y="220307"/>
                  </a:lnTo>
                  <a:lnTo>
                    <a:pt x="74657" y="245123"/>
                  </a:lnTo>
                  <a:lnTo>
                    <a:pt x="66280" y="283342"/>
                  </a:lnTo>
                  <a:lnTo>
                    <a:pt x="77484" y="326691"/>
                  </a:lnTo>
                  <a:lnTo>
                    <a:pt x="89107" y="379779"/>
                  </a:lnTo>
                  <a:lnTo>
                    <a:pt x="101777" y="439881"/>
                  </a:lnTo>
                  <a:lnTo>
                    <a:pt x="98112" y="489932"/>
                  </a:lnTo>
                  <a:lnTo>
                    <a:pt x="106803" y="532549"/>
                  </a:lnTo>
                  <a:lnTo>
                    <a:pt x="135493" y="595165"/>
                  </a:lnTo>
                  <a:lnTo>
                    <a:pt x="154340" y="639666"/>
                  </a:lnTo>
                  <a:lnTo>
                    <a:pt x="154262" y="652545"/>
                  </a:lnTo>
                  <a:lnTo>
                    <a:pt x="154183" y="665424"/>
                  </a:lnTo>
                  <a:lnTo>
                    <a:pt x="154105" y="678303"/>
                  </a:lnTo>
                  <a:lnTo>
                    <a:pt x="154026" y="691183"/>
                  </a:lnTo>
                  <a:lnTo>
                    <a:pt x="147534" y="744689"/>
                  </a:lnTo>
                  <a:lnTo>
                    <a:pt x="137796" y="781023"/>
                  </a:lnTo>
                  <a:lnTo>
                    <a:pt x="152246" y="849188"/>
                  </a:lnTo>
                  <a:lnTo>
                    <a:pt x="182716" y="907406"/>
                  </a:lnTo>
                  <a:lnTo>
                    <a:pt x="184811" y="950442"/>
                  </a:lnTo>
                  <a:lnTo>
                    <a:pt x="209103" y="985310"/>
                  </a:lnTo>
                  <a:lnTo>
                    <a:pt x="238526" y="1025413"/>
                  </a:lnTo>
                  <a:lnTo>
                    <a:pt x="252976" y="1064260"/>
                  </a:lnTo>
                  <a:lnTo>
                    <a:pt x="258002" y="1110646"/>
                  </a:lnTo>
                  <a:lnTo>
                    <a:pt x="226171" y="1158917"/>
                  </a:lnTo>
                  <a:lnTo>
                    <a:pt x="267426" y="1179964"/>
                  </a:lnTo>
                  <a:lnTo>
                    <a:pt x="287321" y="1198706"/>
                  </a:lnTo>
                  <a:lnTo>
                    <a:pt x="338314" y="1160697"/>
                  </a:lnTo>
                  <a:lnTo>
                    <a:pt x="417997" y="1099128"/>
                  </a:lnTo>
                  <a:lnTo>
                    <a:pt x="435065" y="1053894"/>
                  </a:lnTo>
                  <a:lnTo>
                    <a:pt x="409935" y="1024994"/>
                  </a:lnTo>
                  <a:lnTo>
                    <a:pt x="401453" y="983111"/>
                  </a:lnTo>
                  <a:lnTo>
                    <a:pt x="427526" y="933793"/>
                  </a:lnTo>
                  <a:lnTo>
                    <a:pt x="448468" y="890339"/>
                  </a:lnTo>
                  <a:lnTo>
                    <a:pt x="438730" y="862172"/>
                  </a:lnTo>
                  <a:lnTo>
                    <a:pt x="428992" y="834006"/>
                  </a:lnTo>
                  <a:lnTo>
                    <a:pt x="456844" y="754531"/>
                  </a:lnTo>
                  <a:lnTo>
                    <a:pt x="469514" y="708145"/>
                  </a:lnTo>
                  <a:lnTo>
                    <a:pt x="509303" y="689403"/>
                  </a:lnTo>
                  <a:lnTo>
                    <a:pt x="553176" y="664482"/>
                  </a:lnTo>
                  <a:lnTo>
                    <a:pt x="585322" y="634849"/>
                  </a:lnTo>
                  <a:lnTo>
                    <a:pt x="621237" y="596631"/>
                  </a:lnTo>
                  <a:lnTo>
                    <a:pt x="640818" y="560297"/>
                  </a:lnTo>
                  <a:lnTo>
                    <a:pt x="626368" y="505429"/>
                  </a:lnTo>
                  <a:lnTo>
                    <a:pt x="608567" y="455692"/>
                  </a:lnTo>
                  <a:lnTo>
                    <a:pt x="598829" y="412762"/>
                  </a:lnTo>
                  <a:lnTo>
                    <a:pt x="583542" y="350879"/>
                  </a:lnTo>
                  <a:lnTo>
                    <a:pt x="598934" y="301247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713509" y="6209653"/>
              <a:ext cx="882695" cy="118174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3732985" y="6197717"/>
              <a:ext cx="867410" cy="1166495"/>
            </a:xfrm>
            <a:custGeom>
              <a:avLst/>
              <a:gdLst/>
              <a:ahLst/>
              <a:cxnLst/>
              <a:rect l="l" t="t" r="r" b="b"/>
              <a:pathLst>
                <a:path w="867409" h="1166495">
                  <a:moveTo>
                    <a:pt x="388051" y="0"/>
                  </a:moveTo>
                  <a:lnTo>
                    <a:pt x="349413" y="6701"/>
                  </a:lnTo>
                  <a:lnTo>
                    <a:pt x="312241" y="14659"/>
                  </a:lnTo>
                  <a:lnTo>
                    <a:pt x="296849" y="64186"/>
                  </a:lnTo>
                  <a:lnTo>
                    <a:pt x="312137" y="126174"/>
                  </a:lnTo>
                  <a:lnTo>
                    <a:pt x="321875" y="169209"/>
                  </a:lnTo>
                  <a:lnTo>
                    <a:pt x="339570" y="218841"/>
                  </a:lnTo>
                  <a:lnTo>
                    <a:pt x="354125" y="273813"/>
                  </a:lnTo>
                  <a:lnTo>
                    <a:pt x="334544" y="310147"/>
                  </a:lnTo>
                  <a:lnTo>
                    <a:pt x="298629" y="348366"/>
                  </a:lnTo>
                  <a:lnTo>
                    <a:pt x="266484" y="377998"/>
                  </a:lnTo>
                  <a:lnTo>
                    <a:pt x="222611" y="402919"/>
                  </a:lnTo>
                  <a:lnTo>
                    <a:pt x="182926" y="421767"/>
                  </a:lnTo>
                  <a:lnTo>
                    <a:pt x="170256" y="468048"/>
                  </a:lnTo>
                  <a:lnTo>
                    <a:pt x="142299" y="547627"/>
                  </a:lnTo>
                  <a:lnTo>
                    <a:pt x="161879" y="603960"/>
                  </a:lnTo>
                  <a:lnTo>
                    <a:pt x="140938" y="647414"/>
                  </a:lnTo>
                  <a:lnTo>
                    <a:pt x="114865" y="696732"/>
                  </a:lnTo>
                  <a:lnTo>
                    <a:pt x="123347" y="738720"/>
                  </a:lnTo>
                  <a:lnTo>
                    <a:pt x="148477" y="767515"/>
                  </a:lnTo>
                  <a:lnTo>
                    <a:pt x="131409" y="812854"/>
                  </a:lnTo>
                  <a:lnTo>
                    <a:pt x="51726" y="874423"/>
                  </a:lnTo>
                  <a:lnTo>
                    <a:pt x="0" y="912432"/>
                  </a:lnTo>
                  <a:lnTo>
                    <a:pt x="31098" y="971384"/>
                  </a:lnTo>
                  <a:lnTo>
                    <a:pt x="51830" y="1021748"/>
                  </a:lnTo>
                  <a:lnTo>
                    <a:pt x="95703" y="1073265"/>
                  </a:lnTo>
                  <a:lnTo>
                    <a:pt x="137692" y="1103003"/>
                  </a:lnTo>
                  <a:lnTo>
                    <a:pt x="191198" y="1132635"/>
                  </a:lnTo>
                  <a:lnTo>
                    <a:pt x="234652" y="1166037"/>
                  </a:lnTo>
                  <a:lnTo>
                    <a:pt x="287844" y="1155985"/>
                  </a:lnTo>
                  <a:lnTo>
                    <a:pt x="347947" y="1139337"/>
                  </a:lnTo>
                  <a:lnTo>
                    <a:pt x="401139" y="1092951"/>
                  </a:lnTo>
                  <a:lnTo>
                    <a:pt x="459462" y="1074731"/>
                  </a:lnTo>
                  <a:lnTo>
                    <a:pt x="507942" y="1049915"/>
                  </a:lnTo>
                  <a:lnTo>
                    <a:pt x="562914" y="1058501"/>
                  </a:lnTo>
                  <a:lnTo>
                    <a:pt x="616525" y="1059967"/>
                  </a:lnTo>
                  <a:lnTo>
                    <a:pt x="650870" y="1080176"/>
                  </a:lnTo>
                  <a:lnTo>
                    <a:pt x="682387" y="1031172"/>
                  </a:lnTo>
                  <a:lnTo>
                    <a:pt x="737569" y="984577"/>
                  </a:lnTo>
                  <a:lnTo>
                    <a:pt x="769610" y="970755"/>
                  </a:lnTo>
                  <a:lnTo>
                    <a:pt x="776939" y="880496"/>
                  </a:lnTo>
                  <a:lnTo>
                    <a:pt x="804792" y="799766"/>
                  </a:lnTo>
                  <a:lnTo>
                    <a:pt x="794844" y="711810"/>
                  </a:lnTo>
                  <a:lnTo>
                    <a:pt x="823325" y="692020"/>
                  </a:lnTo>
                  <a:lnTo>
                    <a:pt x="826466" y="581867"/>
                  </a:lnTo>
                  <a:lnTo>
                    <a:pt x="854528" y="518204"/>
                  </a:lnTo>
                  <a:lnTo>
                    <a:pt x="836204" y="474121"/>
                  </a:lnTo>
                  <a:lnTo>
                    <a:pt x="817462" y="437997"/>
                  </a:lnTo>
                  <a:lnTo>
                    <a:pt x="823953" y="373182"/>
                  </a:lnTo>
                  <a:lnTo>
                    <a:pt x="860392" y="285226"/>
                  </a:lnTo>
                  <a:lnTo>
                    <a:pt x="847408" y="248997"/>
                  </a:lnTo>
                  <a:lnTo>
                    <a:pt x="863743" y="195910"/>
                  </a:lnTo>
                  <a:lnTo>
                    <a:pt x="866989" y="155806"/>
                  </a:lnTo>
                  <a:lnTo>
                    <a:pt x="859031" y="97169"/>
                  </a:lnTo>
                  <a:lnTo>
                    <a:pt x="790761" y="79578"/>
                  </a:lnTo>
                  <a:lnTo>
                    <a:pt x="769610" y="82301"/>
                  </a:lnTo>
                  <a:lnTo>
                    <a:pt x="732333" y="92353"/>
                  </a:lnTo>
                  <a:lnTo>
                    <a:pt x="696837" y="104185"/>
                  </a:lnTo>
                  <a:lnTo>
                    <a:pt x="643226" y="70783"/>
                  </a:lnTo>
                  <a:lnTo>
                    <a:pt x="596631" y="84604"/>
                  </a:lnTo>
                  <a:lnTo>
                    <a:pt x="549093" y="80835"/>
                  </a:lnTo>
                  <a:lnTo>
                    <a:pt x="471922" y="79997"/>
                  </a:lnTo>
                  <a:lnTo>
                    <a:pt x="427526" y="37799"/>
                  </a:lnTo>
                  <a:lnTo>
                    <a:pt x="388051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732985" y="6197717"/>
              <a:ext cx="867410" cy="1166495"/>
            </a:xfrm>
            <a:custGeom>
              <a:avLst/>
              <a:gdLst/>
              <a:ahLst/>
              <a:cxnLst/>
              <a:rect l="l" t="t" r="r" b="b"/>
              <a:pathLst>
                <a:path w="867409" h="1166495">
                  <a:moveTo>
                    <a:pt x="312241" y="14659"/>
                  </a:moveTo>
                  <a:lnTo>
                    <a:pt x="349413" y="6701"/>
                  </a:lnTo>
                  <a:lnTo>
                    <a:pt x="388051" y="0"/>
                  </a:lnTo>
                  <a:lnTo>
                    <a:pt x="427526" y="37799"/>
                  </a:lnTo>
                  <a:lnTo>
                    <a:pt x="471922" y="79997"/>
                  </a:lnTo>
                  <a:lnTo>
                    <a:pt x="549093" y="80835"/>
                  </a:lnTo>
                  <a:lnTo>
                    <a:pt x="596631" y="84604"/>
                  </a:lnTo>
                  <a:lnTo>
                    <a:pt x="643226" y="70783"/>
                  </a:lnTo>
                  <a:lnTo>
                    <a:pt x="696837" y="104185"/>
                  </a:lnTo>
                  <a:lnTo>
                    <a:pt x="732333" y="92353"/>
                  </a:lnTo>
                  <a:lnTo>
                    <a:pt x="769610" y="82301"/>
                  </a:lnTo>
                  <a:lnTo>
                    <a:pt x="790761" y="79578"/>
                  </a:lnTo>
                  <a:lnTo>
                    <a:pt x="859031" y="97169"/>
                  </a:lnTo>
                  <a:lnTo>
                    <a:pt x="866989" y="155806"/>
                  </a:lnTo>
                  <a:lnTo>
                    <a:pt x="863743" y="195910"/>
                  </a:lnTo>
                  <a:lnTo>
                    <a:pt x="847408" y="248997"/>
                  </a:lnTo>
                  <a:lnTo>
                    <a:pt x="860392" y="285226"/>
                  </a:lnTo>
                  <a:lnTo>
                    <a:pt x="823953" y="373182"/>
                  </a:lnTo>
                  <a:lnTo>
                    <a:pt x="817462" y="437997"/>
                  </a:lnTo>
                  <a:lnTo>
                    <a:pt x="836204" y="474121"/>
                  </a:lnTo>
                  <a:lnTo>
                    <a:pt x="854528" y="518204"/>
                  </a:lnTo>
                  <a:lnTo>
                    <a:pt x="826466" y="581867"/>
                  </a:lnTo>
                  <a:lnTo>
                    <a:pt x="823325" y="692020"/>
                  </a:lnTo>
                  <a:lnTo>
                    <a:pt x="794844" y="711810"/>
                  </a:lnTo>
                  <a:lnTo>
                    <a:pt x="804792" y="799766"/>
                  </a:lnTo>
                  <a:lnTo>
                    <a:pt x="776939" y="880496"/>
                  </a:lnTo>
                  <a:lnTo>
                    <a:pt x="769610" y="970755"/>
                  </a:lnTo>
                  <a:lnTo>
                    <a:pt x="737569" y="984577"/>
                  </a:lnTo>
                  <a:lnTo>
                    <a:pt x="682387" y="1031172"/>
                  </a:lnTo>
                  <a:lnTo>
                    <a:pt x="650870" y="1080176"/>
                  </a:lnTo>
                  <a:lnTo>
                    <a:pt x="616525" y="1059967"/>
                  </a:lnTo>
                  <a:lnTo>
                    <a:pt x="562914" y="1058501"/>
                  </a:lnTo>
                  <a:lnTo>
                    <a:pt x="507942" y="1049915"/>
                  </a:lnTo>
                  <a:lnTo>
                    <a:pt x="459462" y="1074731"/>
                  </a:lnTo>
                  <a:lnTo>
                    <a:pt x="401139" y="1092951"/>
                  </a:lnTo>
                  <a:lnTo>
                    <a:pt x="347947" y="1139337"/>
                  </a:lnTo>
                  <a:lnTo>
                    <a:pt x="287844" y="1155985"/>
                  </a:lnTo>
                  <a:lnTo>
                    <a:pt x="234652" y="1166037"/>
                  </a:lnTo>
                  <a:lnTo>
                    <a:pt x="191198" y="1132635"/>
                  </a:lnTo>
                  <a:lnTo>
                    <a:pt x="137692" y="1103003"/>
                  </a:lnTo>
                  <a:lnTo>
                    <a:pt x="95703" y="1073265"/>
                  </a:lnTo>
                  <a:lnTo>
                    <a:pt x="51830" y="1021748"/>
                  </a:lnTo>
                  <a:lnTo>
                    <a:pt x="31098" y="971384"/>
                  </a:lnTo>
                  <a:lnTo>
                    <a:pt x="0" y="912432"/>
                  </a:lnTo>
                  <a:lnTo>
                    <a:pt x="51726" y="874423"/>
                  </a:lnTo>
                  <a:lnTo>
                    <a:pt x="131409" y="812854"/>
                  </a:lnTo>
                  <a:lnTo>
                    <a:pt x="148477" y="767515"/>
                  </a:lnTo>
                  <a:lnTo>
                    <a:pt x="123347" y="738720"/>
                  </a:lnTo>
                  <a:lnTo>
                    <a:pt x="114865" y="696732"/>
                  </a:lnTo>
                  <a:lnTo>
                    <a:pt x="140938" y="647414"/>
                  </a:lnTo>
                  <a:lnTo>
                    <a:pt x="161879" y="603960"/>
                  </a:lnTo>
                  <a:lnTo>
                    <a:pt x="152141" y="575793"/>
                  </a:lnTo>
                  <a:lnTo>
                    <a:pt x="142299" y="547627"/>
                  </a:lnTo>
                  <a:lnTo>
                    <a:pt x="170256" y="468048"/>
                  </a:lnTo>
                  <a:lnTo>
                    <a:pt x="182926" y="421767"/>
                  </a:lnTo>
                  <a:lnTo>
                    <a:pt x="222611" y="402919"/>
                  </a:lnTo>
                  <a:lnTo>
                    <a:pt x="266484" y="377998"/>
                  </a:lnTo>
                  <a:lnTo>
                    <a:pt x="298629" y="348366"/>
                  </a:lnTo>
                  <a:lnTo>
                    <a:pt x="334544" y="310147"/>
                  </a:lnTo>
                  <a:lnTo>
                    <a:pt x="354125" y="273813"/>
                  </a:lnTo>
                  <a:lnTo>
                    <a:pt x="339570" y="218841"/>
                  </a:lnTo>
                  <a:lnTo>
                    <a:pt x="321875" y="169209"/>
                  </a:lnTo>
                  <a:lnTo>
                    <a:pt x="312137" y="126174"/>
                  </a:lnTo>
                  <a:lnTo>
                    <a:pt x="296849" y="64186"/>
                  </a:lnTo>
                  <a:lnTo>
                    <a:pt x="312241" y="14659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521442" y="4571169"/>
              <a:ext cx="1576287" cy="149587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4540918" y="4559232"/>
              <a:ext cx="1560830" cy="1480185"/>
            </a:xfrm>
            <a:custGeom>
              <a:avLst/>
              <a:gdLst/>
              <a:ahLst/>
              <a:cxnLst/>
              <a:rect l="l" t="t" r="r" b="b"/>
              <a:pathLst>
                <a:path w="1560830" h="1480185">
                  <a:moveTo>
                    <a:pt x="650870" y="0"/>
                  </a:moveTo>
                  <a:lnTo>
                    <a:pt x="643435" y="17800"/>
                  </a:lnTo>
                  <a:lnTo>
                    <a:pt x="617363" y="32669"/>
                  </a:lnTo>
                  <a:lnTo>
                    <a:pt x="604484" y="59369"/>
                  </a:lnTo>
                  <a:lnTo>
                    <a:pt x="556946" y="122823"/>
                  </a:lnTo>
                  <a:lnTo>
                    <a:pt x="512340" y="164602"/>
                  </a:lnTo>
                  <a:lnTo>
                    <a:pt x="466477" y="188057"/>
                  </a:lnTo>
                  <a:lnTo>
                    <a:pt x="398312" y="199993"/>
                  </a:lnTo>
                  <a:lnTo>
                    <a:pt x="363444" y="225856"/>
                  </a:lnTo>
                  <a:lnTo>
                    <a:pt x="346691" y="229731"/>
                  </a:lnTo>
                  <a:lnTo>
                    <a:pt x="328785" y="201459"/>
                  </a:lnTo>
                  <a:lnTo>
                    <a:pt x="302713" y="246275"/>
                  </a:lnTo>
                  <a:lnTo>
                    <a:pt x="285750" y="312765"/>
                  </a:lnTo>
                  <a:lnTo>
                    <a:pt x="243971" y="405642"/>
                  </a:lnTo>
                  <a:lnTo>
                    <a:pt x="267949" y="445955"/>
                  </a:lnTo>
                  <a:lnTo>
                    <a:pt x="284493" y="483545"/>
                  </a:lnTo>
                  <a:lnTo>
                    <a:pt x="314440" y="545742"/>
                  </a:lnTo>
                  <a:lnTo>
                    <a:pt x="266379" y="569616"/>
                  </a:lnTo>
                  <a:lnTo>
                    <a:pt x="247636" y="594641"/>
                  </a:lnTo>
                  <a:lnTo>
                    <a:pt x="205752" y="613908"/>
                  </a:lnTo>
                  <a:lnTo>
                    <a:pt x="179052" y="656733"/>
                  </a:lnTo>
                  <a:lnTo>
                    <a:pt x="141775" y="688879"/>
                  </a:lnTo>
                  <a:lnTo>
                    <a:pt x="135388" y="720187"/>
                  </a:lnTo>
                  <a:lnTo>
                    <a:pt x="111724" y="771285"/>
                  </a:lnTo>
                  <a:lnTo>
                    <a:pt x="70259" y="792436"/>
                  </a:lnTo>
                  <a:lnTo>
                    <a:pt x="43663" y="814006"/>
                  </a:lnTo>
                  <a:lnTo>
                    <a:pt x="38114" y="875156"/>
                  </a:lnTo>
                  <a:lnTo>
                    <a:pt x="39998" y="996514"/>
                  </a:lnTo>
                  <a:lnTo>
                    <a:pt x="4921" y="1055569"/>
                  </a:lnTo>
                  <a:lnTo>
                    <a:pt x="0" y="1107924"/>
                  </a:lnTo>
                  <a:lnTo>
                    <a:pt x="29004" y="1154519"/>
                  </a:lnTo>
                  <a:lnTo>
                    <a:pt x="43768" y="1181011"/>
                  </a:lnTo>
                  <a:lnTo>
                    <a:pt x="79159" y="1205303"/>
                  </a:lnTo>
                  <a:lnTo>
                    <a:pt x="98845" y="1220172"/>
                  </a:lnTo>
                  <a:lnTo>
                    <a:pt x="109316" y="1267081"/>
                  </a:lnTo>
                  <a:lnTo>
                    <a:pt x="109316" y="1317865"/>
                  </a:lnTo>
                  <a:lnTo>
                    <a:pt x="111933" y="1367392"/>
                  </a:lnTo>
                  <a:lnTo>
                    <a:pt x="136016" y="1418281"/>
                  </a:lnTo>
                  <a:lnTo>
                    <a:pt x="614745" y="1480164"/>
                  </a:lnTo>
                  <a:lnTo>
                    <a:pt x="626996" y="1433464"/>
                  </a:lnTo>
                  <a:lnTo>
                    <a:pt x="866046" y="1396606"/>
                  </a:lnTo>
                  <a:lnTo>
                    <a:pt x="1518278" y="1265825"/>
                  </a:lnTo>
                  <a:lnTo>
                    <a:pt x="1495242" y="1200277"/>
                  </a:lnTo>
                  <a:lnTo>
                    <a:pt x="1513985" y="1173576"/>
                  </a:lnTo>
                  <a:lnTo>
                    <a:pt x="1533565" y="1138708"/>
                  </a:lnTo>
                  <a:lnTo>
                    <a:pt x="1516184" y="1099652"/>
                  </a:lnTo>
                  <a:lnTo>
                    <a:pt x="1540686" y="1075255"/>
                  </a:lnTo>
                  <a:lnTo>
                    <a:pt x="1560580" y="1050125"/>
                  </a:lnTo>
                  <a:lnTo>
                    <a:pt x="1513566" y="1038502"/>
                  </a:lnTo>
                  <a:lnTo>
                    <a:pt x="1430322" y="1046983"/>
                  </a:lnTo>
                  <a:lnTo>
                    <a:pt x="1435872" y="1013581"/>
                  </a:lnTo>
                  <a:lnTo>
                    <a:pt x="1396501" y="977666"/>
                  </a:lnTo>
                  <a:lnTo>
                    <a:pt x="1366555" y="1002691"/>
                  </a:lnTo>
                  <a:lnTo>
                    <a:pt x="1366555" y="902485"/>
                  </a:lnTo>
                  <a:lnTo>
                    <a:pt x="1386868" y="867826"/>
                  </a:lnTo>
                  <a:lnTo>
                    <a:pt x="1427495" y="843848"/>
                  </a:lnTo>
                  <a:lnTo>
                    <a:pt x="1466552" y="804687"/>
                  </a:lnTo>
                  <a:lnTo>
                    <a:pt x="1429904" y="779976"/>
                  </a:lnTo>
                  <a:lnTo>
                    <a:pt x="1379643" y="806048"/>
                  </a:lnTo>
                  <a:lnTo>
                    <a:pt x="1384041" y="835471"/>
                  </a:lnTo>
                  <a:lnTo>
                    <a:pt x="1345089" y="881229"/>
                  </a:lnTo>
                  <a:lnTo>
                    <a:pt x="1294934" y="895155"/>
                  </a:lnTo>
                  <a:lnTo>
                    <a:pt x="1274516" y="938924"/>
                  </a:lnTo>
                  <a:lnTo>
                    <a:pt x="1230224" y="953059"/>
                  </a:lnTo>
                  <a:lnTo>
                    <a:pt x="1159650" y="994838"/>
                  </a:lnTo>
                  <a:lnTo>
                    <a:pt x="1089076" y="1006147"/>
                  </a:lnTo>
                  <a:lnTo>
                    <a:pt x="1046460" y="1058501"/>
                  </a:lnTo>
                  <a:lnTo>
                    <a:pt x="1000388" y="1094521"/>
                  </a:lnTo>
                  <a:lnTo>
                    <a:pt x="948871" y="1102479"/>
                  </a:lnTo>
                  <a:lnTo>
                    <a:pt x="910862" y="1073789"/>
                  </a:lnTo>
                  <a:lnTo>
                    <a:pt x="951698" y="972954"/>
                  </a:lnTo>
                  <a:lnTo>
                    <a:pt x="974839" y="954735"/>
                  </a:lnTo>
                  <a:lnTo>
                    <a:pt x="958818" y="904579"/>
                  </a:lnTo>
                  <a:lnTo>
                    <a:pt x="986566" y="832958"/>
                  </a:lnTo>
                  <a:lnTo>
                    <a:pt x="1013791" y="803954"/>
                  </a:lnTo>
                  <a:lnTo>
                    <a:pt x="987509" y="736312"/>
                  </a:lnTo>
                  <a:lnTo>
                    <a:pt x="956515" y="708041"/>
                  </a:lnTo>
                  <a:lnTo>
                    <a:pt x="915574" y="648985"/>
                  </a:lnTo>
                  <a:lnTo>
                    <a:pt x="856413" y="622912"/>
                  </a:lnTo>
                  <a:lnTo>
                    <a:pt x="877250" y="584275"/>
                  </a:lnTo>
                  <a:lnTo>
                    <a:pt x="934945" y="566265"/>
                  </a:lnTo>
                  <a:lnTo>
                    <a:pt x="935573" y="526580"/>
                  </a:lnTo>
                  <a:lnTo>
                    <a:pt x="951698" y="498623"/>
                  </a:lnTo>
                  <a:lnTo>
                    <a:pt x="990650" y="542496"/>
                  </a:lnTo>
                  <a:lnTo>
                    <a:pt x="1030963" y="562705"/>
                  </a:lnTo>
                  <a:lnTo>
                    <a:pt x="1081747" y="564799"/>
                  </a:lnTo>
                  <a:lnTo>
                    <a:pt x="1123211" y="574851"/>
                  </a:lnTo>
                  <a:lnTo>
                    <a:pt x="1156195" y="519879"/>
                  </a:lnTo>
                  <a:lnTo>
                    <a:pt x="1166666" y="488362"/>
                  </a:lnTo>
                  <a:lnTo>
                    <a:pt x="1206560" y="477472"/>
                  </a:lnTo>
                  <a:lnTo>
                    <a:pt x="1234098" y="474540"/>
                  </a:lnTo>
                  <a:lnTo>
                    <a:pt x="1212737" y="432342"/>
                  </a:lnTo>
                  <a:lnTo>
                    <a:pt x="1292630" y="398103"/>
                  </a:lnTo>
                  <a:lnTo>
                    <a:pt x="1285720" y="363235"/>
                  </a:lnTo>
                  <a:lnTo>
                    <a:pt x="1310221" y="323550"/>
                  </a:lnTo>
                  <a:lnTo>
                    <a:pt x="1287395" y="298734"/>
                  </a:lnTo>
                  <a:lnTo>
                    <a:pt x="1301845" y="251929"/>
                  </a:lnTo>
                  <a:lnTo>
                    <a:pt x="1270432" y="242505"/>
                  </a:lnTo>
                  <a:lnTo>
                    <a:pt x="1249281" y="190151"/>
                  </a:lnTo>
                  <a:lnTo>
                    <a:pt x="1265720" y="163555"/>
                  </a:lnTo>
                  <a:lnTo>
                    <a:pt x="1277343" y="112666"/>
                  </a:lnTo>
                  <a:lnTo>
                    <a:pt x="1250223" y="66385"/>
                  </a:lnTo>
                  <a:lnTo>
                    <a:pt x="1226768" y="108268"/>
                  </a:lnTo>
                  <a:lnTo>
                    <a:pt x="1197031" y="127849"/>
                  </a:lnTo>
                  <a:lnTo>
                    <a:pt x="1164571" y="158110"/>
                  </a:lnTo>
                  <a:lnTo>
                    <a:pt x="1137871" y="141252"/>
                  </a:lnTo>
                  <a:lnTo>
                    <a:pt x="1100594" y="140205"/>
                  </a:lnTo>
                  <a:lnTo>
                    <a:pt x="1079338" y="104708"/>
                  </a:lnTo>
                  <a:lnTo>
                    <a:pt x="1099128" y="68165"/>
                  </a:lnTo>
                  <a:lnTo>
                    <a:pt x="1069182" y="11308"/>
                  </a:lnTo>
                  <a:lnTo>
                    <a:pt x="1030335" y="50993"/>
                  </a:lnTo>
                  <a:lnTo>
                    <a:pt x="956724" y="32878"/>
                  </a:lnTo>
                  <a:lnTo>
                    <a:pt x="927406" y="79892"/>
                  </a:lnTo>
                  <a:lnTo>
                    <a:pt x="892538" y="112771"/>
                  </a:lnTo>
                  <a:lnTo>
                    <a:pt x="832749" y="113923"/>
                  </a:lnTo>
                  <a:lnTo>
                    <a:pt x="765421" y="101567"/>
                  </a:lnTo>
                  <a:lnTo>
                    <a:pt x="734427" y="53296"/>
                  </a:lnTo>
                  <a:lnTo>
                    <a:pt x="714847" y="8376"/>
                  </a:lnTo>
                  <a:lnTo>
                    <a:pt x="65087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4540918" y="4559232"/>
              <a:ext cx="1560830" cy="1480185"/>
            </a:xfrm>
            <a:custGeom>
              <a:avLst/>
              <a:gdLst/>
              <a:ahLst/>
              <a:cxnLst/>
              <a:rect l="l" t="t" r="r" b="b"/>
              <a:pathLst>
                <a:path w="1560830" h="1480185">
                  <a:moveTo>
                    <a:pt x="70259" y="792436"/>
                  </a:moveTo>
                  <a:lnTo>
                    <a:pt x="43663" y="814006"/>
                  </a:lnTo>
                  <a:lnTo>
                    <a:pt x="38114" y="875156"/>
                  </a:lnTo>
                  <a:lnTo>
                    <a:pt x="38585" y="905486"/>
                  </a:lnTo>
                  <a:lnTo>
                    <a:pt x="39056" y="935835"/>
                  </a:lnTo>
                  <a:lnTo>
                    <a:pt x="39527" y="966184"/>
                  </a:lnTo>
                  <a:lnTo>
                    <a:pt x="39998" y="996514"/>
                  </a:lnTo>
                  <a:lnTo>
                    <a:pt x="4921" y="1055569"/>
                  </a:lnTo>
                  <a:lnTo>
                    <a:pt x="0" y="1107924"/>
                  </a:lnTo>
                  <a:lnTo>
                    <a:pt x="29004" y="1154519"/>
                  </a:lnTo>
                  <a:lnTo>
                    <a:pt x="43768" y="1181011"/>
                  </a:lnTo>
                  <a:lnTo>
                    <a:pt x="79159" y="1205303"/>
                  </a:lnTo>
                  <a:lnTo>
                    <a:pt x="98845" y="1220172"/>
                  </a:lnTo>
                  <a:lnTo>
                    <a:pt x="109316" y="1267081"/>
                  </a:lnTo>
                  <a:lnTo>
                    <a:pt x="109316" y="1317865"/>
                  </a:lnTo>
                  <a:lnTo>
                    <a:pt x="111933" y="1367392"/>
                  </a:lnTo>
                  <a:lnTo>
                    <a:pt x="136016" y="1418281"/>
                  </a:lnTo>
                  <a:lnTo>
                    <a:pt x="614745" y="1480164"/>
                  </a:lnTo>
                  <a:lnTo>
                    <a:pt x="626996" y="1433464"/>
                  </a:lnTo>
                  <a:lnTo>
                    <a:pt x="866046" y="1396606"/>
                  </a:lnTo>
                  <a:lnTo>
                    <a:pt x="1518278" y="1265825"/>
                  </a:lnTo>
                  <a:lnTo>
                    <a:pt x="1495242" y="1200277"/>
                  </a:lnTo>
                  <a:lnTo>
                    <a:pt x="1513985" y="1173576"/>
                  </a:lnTo>
                  <a:lnTo>
                    <a:pt x="1533565" y="1138708"/>
                  </a:lnTo>
                  <a:lnTo>
                    <a:pt x="1516184" y="1099652"/>
                  </a:lnTo>
                  <a:lnTo>
                    <a:pt x="1540686" y="1075255"/>
                  </a:lnTo>
                  <a:lnTo>
                    <a:pt x="1560580" y="1050125"/>
                  </a:lnTo>
                  <a:lnTo>
                    <a:pt x="1513566" y="1038502"/>
                  </a:lnTo>
                  <a:lnTo>
                    <a:pt x="1430322" y="1046983"/>
                  </a:lnTo>
                  <a:lnTo>
                    <a:pt x="1435872" y="1013581"/>
                  </a:lnTo>
                  <a:lnTo>
                    <a:pt x="1396501" y="977666"/>
                  </a:lnTo>
                  <a:lnTo>
                    <a:pt x="1366555" y="1002691"/>
                  </a:lnTo>
                  <a:lnTo>
                    <a:pt x="1366555" y="977640"/>
                  </a:lnTo>
                  <a:lnTo>
                    <a:pt x="1366555" y="952588"/>
                  </a:lnTo>
                  <a:lnTo>
                    <a:pt x="1366555" y="927537"/>
                  </a:lnTo>
                  <a:lnTo>
                    <a:pt x="1366555" y="902485"/>
                  </a:lnTo>
                  <a:lnTo>
                    <a:pt x="1386868" y="867826"/>
                  </a:lnTo>
                  <a:lnTo>
                    <a:pt x="1427495" y="843848"/>
                  </a:lnTo>
                  <a:lnTo>
                    <a:pt x="1466552" y="804687"/>
                  </a:lnTo>
                  <a:lnTo>
                    <a:pt x="1429904" y="779976"/>
                  </a:lnTo>
                  <a:lnTo>
                    <a:pt x="1379643" y="806048"/>
                  </a:lnTo>
                  <a:lnTo>
                    <a:pt x="1384041" y="835471"/>
                  </a:lnTo>
                  <a:lnTo>
                    <a:pt x="1345089" y="881229"/>
                  </a:lnTo>
                  <a:lnTo>
                    <a:pt x="1294934" y="895155"/>
                  </a:lnTo>
                  <a:lnTo>
                    <a:pt x="1274516" y="938924"/>
                  </a:lnTo>
                  <a:lnTo>
                    <a:pt x="1230224" y="953059"/>
                  </a:lnTo>
                  <a:lnTo>
                    <a:pt x="1159650" y="994838"/>
                  </a:lnTo>
                  <a:lnTo>
                    <a:pt x="1089076" y="1006147"/>
                  </a:lnTo>
                  <a:lnTo>
                    <a:pt x="1046460" y="1058501"/>
                  </a:lnTo>
                  <a:lnTo>
                    <a:pt x="1000388" y="1094521"/>
                  </a:lnTo>
                  <a:lnTo>
                    <a:pt x="948871" y="1102479"/>
                  </a:lnTo>
                  <a:lnTo>
                    <a:pt x="910862" y="1073789"/>
                  </a:lnTo>
                  <a:lnTo>
                    <a:pt x="951698" y="972954"/>
                  </a:lnTo>
                  <a:lnTo>
                    <a:pt x="974839" y="954735"/>
                  </a:lnTo>
                  <a:lnTo>
                    <a:pt x="958818" y="904579"/>
                  </a:lnTo>
                  <a:lnTo>
                    <a:pt x="986566" y="832958"/>
                  </a:lnTo>
                  <a:lnTo>
                    <a:pt x="1013791" y="803954"/>
                  </a:lnTo>
                  <a:lnTo>
                    <a:pt x="987509" y="736312"/>
                  </a:lnTo>
                  <a:lnTo>
                    <a:pt x="956515" y="708041"/>
                  </a:lnTo>
                  <a:lnTo>
                    <a:pt x="915574" y="648985"/>
                  </a:lnTo>
                  <a:lnTo>
                    <a:pt x="856413" y="622912"/>
                  </a:lnTo>
                  <a:lnTo>
                    <a:pt x="877250" y="584275"/>
                  </a:lnTo>
                  <a:lnTo>
                    <a:pt x="934945" y="566265"/>
                  </a:lnTo>
                  <a:lnTo>
                    <a:pt x="935102" y="556354"/>
                  </a:lnTo>
                  <a:lnTo>
                    <a:pt x="935259" y="546423"/>
                  </a:lnTo>
                  <a:lnTo>
                    <a:pt x="935416" y="536492"/>
                  </a:lnTo>
                  <a:lnTo>
                    <a:pt x="935573" y="526580"/>
                  </a:lnTo>
                  <a:lnTo>
                    <a:pt x="951698" y="498623"/>
                  </a:lnTo>
                  <a:lnTo>
                    <a:pt x="990650" y="542496"/>
                  </a:lnTo>
                  <a:lnTo>
                    <a:pt x="1030963" y="562705"/>
                  </a:lnTo>
                  <a:lnTo>
                    <a:pt x="1081747" y="564799"/>
                  </a:lnTo>
                  <a:lnTo>
                    <a:pt x="1123211" y="574851"/>
                  </a:lnTo>
                  <a:lnTo>
                    <a:pt x="1156195" y="519879"/>
                  </a:lnTo>
                  <a:lnTo>
                    <a:pt x="1166666" y="488362"/>
                  </a:lnTo>
                  <a:lnTo>
                    <a:pt x="1206560" y="477472"/>
                  </a:lnTo>
                  <a:lnTo>
                    <a:pt x="1234098" y="474540"/>
                  </a:lnTo>
                  <a:lnTo>
                    <a:pt x="1212737" y="432342"/>
                  </a:lnTo>
                  <a:lnTo>
                    <a:pt x="1292630" y="398103"/>
                  </a:lnTo>
                  <a:lnTo>
                    <a:pt x="1285720" y="363235"/>
                  </a:lnTo>
                  <a:lnTo>
                    <a:pt x="1310221" y="323550"/>
                  </a:lnTo>
                  <a:lnTo>
                    <a:pt x="1287395" y="298734"/>
                  </a:lnTo>
                  <a:lnTo>
                    <a:pt x="1301845" y="251929"/>
                  </a:lnTo>
                  <a:lnTo>
                    <a:pt x="1270432" y="242505"/>
                  </a:lnTo>
                  <a:lnTo>
                    <a:pt x="1249281" y="190151"/>
                  </a:lnTo>
                  <a:lnTo>
                    <a:pt x="1265720" y="163555"/>
                  </a:lnTo>
                  <a:lnTo>
                    <a:pt x="1277343" y="112666"/>
                  </a:lnTo>
                  <a:lnTo>
                    <a:pt x="1250223" y="66385"/>
                  </a:lnTo>
                  <a:lnTo>
                    <a:pt x="1226768" y="108268"/>
                  </a:lnTo>
                  <a:lnTo>
                    <a:pt x="1197031" y="127849"/>
                  </a:lnTo>
                  <a:lnTo>
                    <a:pt x="1164571" y="158110"/>
                  </a:lnTo>
                  <a:lnTo>
                    <a:pt x="1137871" y="141252"/>
                  </a:lnTo>
                  <a:lnTo>
                    <a:pt x="1100594" y="140205"/>
                  </a:lnTo>
                  <a:lnTo>
                    <a:pt x="1079338" y="104708"/>
                  </a:lnTo>
                  <a:lnTo>
                    <a:pt x="1099128" y="68165"/>
                  </a:lnTo>
                  <a:lnTo>
                    <a:pt x="1069182" y="11308"/>
                  </a:lnTo>
                  <a:lnTo>
                    <a:pt x="1030335" y="50993"/>
                  </a:lnTo>
                  <a:lnTo>
                    <a:pt x="956724" y="32878"/>
                  </a:lnTo>
                  <a:lnTo>
                    <a:pt x="927406" y="79892"/>
                  </a:lnTo>
                  <a:lnTo>
                    <a:pt x="892538" y="112771"/>
                  </a:lnTo>
                  <a:lnTo>
                    <a:pt x="832749" y="113923"/>
                  </a:lnTo>
                  <a:lnTo>
                    <a:pt x="765421" y="101567"/>
                  </a:lnTo>
                  <a:lnTo>
                    <a:pt x="734427" y="53296"/>
                  </a:lnTo>
                  <a:lnTo>
                    <a:pt x="714847" y="8376"/>
                  </a:lnTo>
                  <a:lnTo>
                    <a:pt x="650870" y="0"/>
                  </a:lnTo>
                  <a:lnTo>
                    <a:pt x="643435" y="17800"/>
                  </a:lnTo>
                  <a:lnTo>
                    <a:pt x="617363" y="32669"/>
                  </a:lnTo>
                  <a:lnTo>
                    <a:pt x="604484" y="59369"/>
                  </a:lnTo>
                  <a:lnTo>
                    <a:pt x="556946" y="122823"/>
                  </a:lnTo>
                  <a:lnTo>
                    <a:pt x="512340" y="164602"/>
                  </a:lnTo>
                  <a:lnTo>
                    <a:pt x="466477" y="188057"/>
                  </a:lnTo>
                  <a:lnTo>
                    <a:pt x="398312" y="199993"/>
                  </a:lnTo>
                  <a:lnTo>
                    <a:pt x="363444" y="225856"/>
                  </a:lnTo>
                  <a:lnTo>
                    <a:pt x="346691" y="229731"/>
                  </a:lnTo>
                  <a:lnTo>
                    <a:pt x="328785" y="201459"/>
                  </a:lnTo>
                  <a:lnTo>
                    <a:pt x="302713" y="246275"/>
                  </a:lnTo>
                  <a:lnTo>
                    <a:pt x="285750" y="312765"/>
                  </a:lnTo>
                  <a:lnTo>
                    <a:pt x="243971" y="405642"/>
                  </a:lnTo>
                  <a:lnTo>
                    <a:pt x="267949" y="445955"/>
                  </a:lnTo>
                  <a:lnTo>
                    <a:pt x="284493" y="483545"/>
                  </a:lnTo>
                  <a:lnTo>
                    <a:pt x="314440" y="545742"/>
                  </a:lnTo>
                  <a:lnTo>
                    <a:pt x="266379" y="569616"/>
                  </a:lnTo>
                  <a:lnTo>
                    <a:pt x="247636" y="594641"/>
                  </a:lnTo>
                  <a:lnTo>
                    <a:pt x="205752" y="613908"/>
                  </a:lnTo>
                  <a:lnTo>
                    <a:pt x="179052" y="656733"/>
                  </a:lnTo>
                  <a:lnTo>
                    <a:pt x="141775" y="688879"/>
                  </a:lnTo>
                  <a:lnTo>
                    <a:pt x="135388" y="720187"/>
                  </a:lnTo>
                  <a:lnTo>
                    <a:pt x="111724" y="771285"/>
                  </a:lnTo>
                  <a:lnTo>
                    <a:pt x="70259" y="792436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947219" y="5766107"/>
              <a:ext cx="905312" cy="78971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3966695" y="5754170"/>
              <a:ext cx="889635" cy="774065"/>
            </a:xfrm>
            <a:custGeom>
              <a:avLst/>
              <a:gdLst/>
              <a:ahLst/>
              <a:cxnLst/>
              <a:rect l="l" t="t" r="r" b="b"/>
              <a:pathLst>
                <a:path w="889634" h="774065">
                  <a:moveTo>
                    <a:pt x="603960" y="0"/>
                  </a:moveTo>
                  <a:lnTo>
                    <a:pt x="558621" y="70783"/>
                  </a:lnTo>
                  <a:lnTo>
                    <a:pt x="540507" y="105965"/>
                  </a:lnTo>
                  <a:lnTo>
                    <a:pt x="514853" y="120729"/>
                  </a:lnTo>
                  <a:lnTo>
                    <a:pt x="449933" y="119891"/>
                  </a:lnTo>
                  <a:lnTo>
                    <a:pt x="389621" y="143137"/>
                  </a:lnTo>
                  <a:lnTo>
                    <a:pt x="331089" y="174026"/>
                  </a:lnTo>
                  <a:lnTo>
                    <a:pt x="250044" y="188161"/>
                  </a:lnTo>
                  <a:lnTo>
                    <a:pt x="200517" y="175387"/>
                  </a:lnTo>
                  <a:lnTo>
                    <a:pt x="136016" y="193606"/>
                  </a:lnTo>
                  <a:lnTo>
                    <a:pt x="59579" y="244495"/>
                  </a:lnTo>
                  <a:lnTo>
                    <a:pt x="49317" y="289310"/>
                  </a:lnTo>
                  <a:lnTo>
                    <a:pt x="44605" y="355905"/>
                  </a:lnTo>
                  <a:lnTo>
                    <a:pt x="19371" y="378103"/>
                  </a:lnTo>
                  <a:lnTo>
                    <a:pt x="0" y="416741"/>
                  </a:lnTo>
                  <a:lnTo>
                    <a:pt x="732" y="452237"/>
                  </a:lnTo>
                  <a:lnTo>
                    <a:pt x="29946" y="496634"/>
                  </a:lnTo>
                  <a:lnTo>
                    <a:pt x="76646" y="499147"/>
                  </a:lnTo>
                  <a:lnTo>
                    <a:pt x="122195" y="491189"/>
                  </a:lnTo>
                  <a:lnTo>
                    <a:pt x="153817" y="485325"/>
                  </a:lnTo>
                  <a:lnTo>
                    <a:pt x="201459" y="529722"/>
                  </a:lnTo>
                  <a:lnTo>
                    <a:pt x="238631" y="565532"/>
                  </a:lnTo>
                  <a:lnTo>
                    <a:pt x="307634" y="565951"/>
                  </a:lnTo>
                  <a:lnTo>
                    <a:pt x="365329" y="569511"/>
                  </a:lnTo>
                  <a:lnTo>
                    <a:pt x="409830" y="556736"/>
                  </a:lnTo>
                  <a:lnTo>
                    <a:pt x="465116" y="589406"/>
                  </a:lnTo>
                  <a:lnTo>
                    <a:pt x="507104" y="576003"/>
                  </a:lnTo>
                  <a:lnTo>
                    <a:pt x="536109" y="567312"/>
                  </a:lnTo>
                  <a:lnTo>
                    <a:pt x="559145" y="565951"/>
                  </a:lnTo>
                  <a:lnTo>
                    <a:pt x="626158" y="581867"/>
                  </a:lnTo>
                  <a:lnTo>
                    <a:pt x="633802" y="634221"/>
                  </a:lnTo>
                  <a:lnTo>
                    <a:pt x="630556" y="679874"/>
                  </a:lnTo>
                  <a:lnTo>
                    <a:pt x="614222" y="734323"/>
                  </a:lnTo>
                  <a:lnTo>
                    <a:pt x="626682" y="774007"/>
                  </a:lnTo>
                  <a:lnTo>
                    <a:pt x="666890" y="683015"/>
                  </a:lnTo>
                  <a:lnTo>
                    <a:pt x="709507" y="626473"/>
                  </a:lnTo>
                  <a:lnTo>
                    <a:pt x="791494" y="576841"/>
                  </a:lnTo>
                  <a:lnTo>
                    <a:pt x="856727" y="536423"/>
                  </a:lnTo>
                  <a:lnTo>
                    <a:pt x="877355" y="502916"/>
                  </a:lnTo>
                  <a:lnTo>
                    <a:pt x="889606" y="457891"/>
                  </a:lnTo>
                  <a:lnTo>
                    <a:pt x="883323" y="403024"/>
                  </a:lnTo>
                  <a:lnTo>
                    <a:pt x="851282" y="357999"/>
                  </a:lnTo>
                  <a:lnTo>
                    <a:pt x="771913" y="319257"/>
                  </a:lnTo>
                  <a:lnTo>
                    <a:pt x="722491" y="290357"/>
                  </a:lnTo>
                  <a:lnTo>
                    <a:pt x="710554" y="263866"/>
                  </a:lnTo>
                  <a:lnTo>
                    <a:pt x="686366" y="212873"/>
                  </a:lnTo>
                  <a:lnTo>
                    <a:pt x="683748" y="163136"/>
                  </a:lnTo>
                  <a:lnTo>
                    <a:pt x="683748" y="112247"/>
                  </a:lnTo>
                  <a:lnTo>
                    <a:pt x="673382" y="65128"/>
                  </a:lnTo>
                  <a:lnTo>
                    <a:pt x="653592" y="50260"/>
                  </a:lnTo>
                  <a:lnTo>
                    <a:pt x="618305" y="25863"/>
                  </a:lnTo>
                  <a:lnTo>
                    <a:pt x="60396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966695" y="5754170"/>
              <a:ext cx="889635" cy="774065"/>
            </a:xfrm>
            <a:custGeom>
              <a:avLst/>
              <a:gdLst/>
              <a:ahLst/>
              <a:cxnLst/>
              <a:rect l="l" t="t" r="r" b="b"/>
              <a:pathLst>
                <a:path w="889634" h="774065">
                  <a:moveTo>
                    <a:pt x="0" y="416741"/>
                  </a:moveTo>
                  <a:lnTo>
                    <a:pt x="19371" y="378103"/>
                  </a:lnTo>
                  <a:lnTo>
                    <a:pt x="44605" y="355905"/>
                  </a:lnTo>
                  <a:lnTo>
                    <a:pt x="49317" y="289310"/>
                  </a:lnTo>
                  <a:lnTo>
                    <a:pt x="59579" y="244495"/>
                  </a:lnTo>
                  <a:lnTo>
                    <a:pt x="136016" y="193606"/>
                  </a:lnTo>
                  <a:lnTo>
                    <a:pt x="200517" y="175387"/>
                  </a:lnTo>
                  <a:lnTo>
                    <a:pt x="250044" y="188161"/>
                  </a:lnTo>
                  <a:lnTo>
                    <a:pt x="331089" y="174026"/>
                  </a:lnTo>
                  <a:lnTo>
                    <a:pt x="389621" y="143137"/>
                  </a:lnTo>
                  <a:lnTo>
                    <a:pt x="449933" y="119891"/>
                  </a:lnTo>
                  <a:lnTo>
                    <a:pt x="514853" y="120729"/>
                  </a:lnTo>
                  <a:lnTo>
                    <a:pt x="540507" y="105965"/>
                  </a:lnTo>
                  <a:lnTo>
                    <a:pt x="558621" y="70783"/>
                  </a:lnTo>
                  <a:lnTo>
                    <a:pt x="603960" y="0"/>
                  </a:lnTo>
                  <a:lnTo>
                    <a:pt x="618305" y="25863"/>
                  </a:lnTo>
                  <a:lnTo>
                    <a:pt x="653592" y="50260"/>
                  </a:lnTo>
                  <a:lnTo>
                    <a:pt x="673382" y="65128"/>
                  </a:lnTo>
                  <a:lnTo>
                    <a:pt x="683748" y="112247"/>
                  </a:lnTo>
                  <a:lnTo>
                    <a:pt x="683748" y="163136"/>
                  </a:lnTo>
                  <a:lnTo>
                    <a:pt x="686366" y="212873"/>
                  </a:lnTo>
                  <a:lnTo>
                    <a:pt x="710554" y="263866"/>
                  </a:lnTo>
                  <a:lnTo>
                    <a:pt x="722491" y="290357"/>
                  </a:lnTo>
                  <a:lnTo>
                    <a:pt x="771913" y="319257"/>
                  </a:lnTo>
                  <a:lnTo>
                    <a:pt x="851282" y="357999"/>
                  </a:lnTo>
                  <a:lnTo>
                    <a:pt x="883323" y="403024"/>
                  </a:lnTo>
                  <a:lnTo>
                    <a:pt x="889606" y="457891"/>
                  </a:lnTo>
                  <a:lnTo>
                    <a:pt x="877355" y="502916"/>
                  </a:lnTo>
                  <a:lnTo>
                    <a:pt x="856727" y="536423"/>
                  </a:lnTo>
                  <a:lnTo>
                    <a:pt x="791494" y="576841"/>
                  </a:lnTo>
                  <a:lnTo>
                    <a:pt x="709507" y="626473"/>
                  </a:lnTo>
                  <a:lnTo>
                    <a:pt x="666890" y="683015"/>
                  </a:lnTo>
                  <a:lnTo>
                    <a:pt x="626682" y="774007"/>
                  </a:lnTo>
                  <a:lnTo>
                    <a:pt x="614222" y="734323"/>
                  </a:lnTo>
                  <a:lnTo>
                    <a:pt x="630556" y="679874"/>
                  </a:lnTo>
                  <a:lnTo>
                    <a:pt x="633802" y="634221"/>
                  </a:lnTo>
                  <a:lnTo>
                    <a:pt x="626158" y="581867"/>
                  </a:lnTo>
                  <a:lnTo>
                    <a:pt x="559145" y="565951"/>
                  </a:lnTo>
                  <a:lnTo>
                    <a:pt x="536109" y="567312"/>
                  </a:lnTo>
                  <a:lnTo>
                    <a:pt x="507104" y="576003"/>
                  </a:lnTo>
                  <a:lnTo>
                    <a:pt x="465116" y="589406"/>
                  </a:lnTo>
                  <a:lnTo>
                    <a:pt x="409830" y="556736"/>
                  </a:lnTo>
                  <a:lnTo>
                    <a:pt x="365329" y="569511"/>
                  </a:lnTo>
                  <a:lnTo>
                    <a:pt x="307634" y="565951"/>
                  </a:lnTo>
                  <a:lnTo>
                    <a:pt x="238631" y="565532"/>
                  </a:lnTo>
                  <a:lnTo>
                    <a:pt x="201459" y="529722"/>
                  </a:lnTo>
                  <a:lnTo>
                    <a:pt x="153817" y="485325"/>
                  </a:lnTo>
                  <a:lnTo>
                    <a:pt x="122195" y="491189"/>
                  </a:lnTo>
                  <a:lnTo>
                    <a:pt x="76646" y="499147"/>
                  </a:lnTo>
                  <a:lnTo>
                    <a:pt x="29946" y="496634"/>
                  </a:lnTo>
                  <a:lnTo>
                    <a:pt x="732" y="452237"/>
                  </a:lnTo>
                  <a:lnTo>
                    <a:pt x="0" y="416741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879189" y="5217013"/>
              <a:ext cx="819870" cy="1879105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2898664" y="5205077"/>
              <a:ext cx="804545" cy="1863725"/>
            </a:xfrm>
            <a:custGeom>
              <a:avLst/>
              <a:gdLst/>
              <a:ahLst/>
              <a:cxnLst/>
              <a:rect l="l" t="t" r="r" b="b"/>
              <a:pathLst>
                <a:path w="804544" h="1863725">
                  <a:moveTo>
                    <a:pt x="544800" y="0"/>
                  </a:moveTo>
                  <a:lnTo>
                    <a:pt x="423233" y="6491"/>
                  </a:lnTo>
                  <a:lnTo>
                    <a:pt x="412448" y="92353"/>
                  </a:lnTo>
                  <a:lnTo>
                    <a:pt x="380511" y="130571"/>
                  </a:lnTo>
                  <a:lnTo>
                    <a:pt x="371925" y="177900"/>
                  </a:lnTo>
                  <a:lnTo>
                    <a:pt x="328995" y="208998"/>
                  </a:lnTo>
                  <a:lnTo>
                    <a:pt x="305331" y="286902"/>
                  </a:lnTo>
                  <a:lnTo>
                    <a:pt x="291928" y="384386"/>
                  </a:lnTo>
                  <a:lnTo>
                    <a:pt x="337476" y="389202"/>
                  </a:lnTo>
                  <a:lnTo>
                    <a:pt x="382710" y="394438"/>
                  </a:lnTo>
                  <a:lnTo>
                    <a:pt x="426479" y="396218"/>
                  </a:lnTo>
                  <a:lnTo>
                    <a:pt x="399987" y="452551"/>
                  </a:lnTo>
                  <a:lnTo>
                    <a:pt x="396566" y="464951"/>
                  </a:lnTo>
                  <a:lnTo>
                    <a:pt x="393351" y="478087"/>
                  </a:lnTo>
                  <a:lnTo>
                    <a:pt x="391020" y="491439"/>
                  </a:lnTo>
                  <a:lnTo>
                    <a:pt x="390249" y="504487"/>
                  </a:lnTo>
                  <a:lnTo>
                    <a:pt x="401872" y="554538"/>
                  </a:lnTo>
                  <a:lnTo>
                    <a:pt x="366062" y="591186"/>
                  </a:lnTo>
                  <a:lnTo>
                    <a:pt x="332031" y="589301"/>
                  </a:lnTo>
                  <a:lnTo>
                    <a:pt x="301247" y="614117"/>
                  </a:lnTo>
                  <a:lnTo>
                    <a:pt x="260725" y="647519"/>
                  </a:lnTo>
                  <a:lnTo>
                    <a:pt x="210464" y="675686"/>
                  </a:lnTo>
                  <a:lnTo>
                    <a:pt x="168581" y="716732"/>
                  </a:lnTo>
                  <a:lnTo>
                    <a:pt x="142508" y="753066"/>
                  </a:lnTo>
                  <a:lnTo>
                    <a:pt x="128268" y="822802"/>
                  </a:lnTo>
                  <a:lnTo>
                    <a:pt x="109944" y="853167"/>
                  </a:lnTo>
                  <a:lnTo>
                    <a:pt x="86594" y="895365"/>
                  </a:lnTo>
                  <a:lnTo>
                    <a:pt x="42302" y="947091"/>
                  </a:lnTo>
                  <a:lnTo>
                    <a:pt x="0" y="1001435"/>
                  </a:lnTo>
                  <a:lnTo>
                    <a:pt x="2827" y="1070124"/>
                  </a:lnTo>
                  <a:lnTo>
                    <a:pt x="7957" y="1138289"/>
                  </a:lnTo>
                  <a:lnTo>
                    <a:pt x="12983" y="1201219"/>
                  </a:lnTo>
                  <a:lnTo>
                    <a:pt x="42302" y="1241323"/>
                  </a:lnTo>
                  <a:lnTo>
                    <a:pt x="48480" y="1284672"/>
                  </a:lnTo>
                  <a:lnTo>
                    <a:pt x="89211" y="1290431"/>
                  </a:lnTo>
                  <a:lnTo>
                    <a:pt x="134550" y="1336189"/>
                  </a:lnTo>
                  <a:lnTo>
                    <a:pt x="157377" y="1405821"/>
                  </a:lnTo>
                  <a:lnTo>
                    <a:pt x="180832" y="1453254"/>
                  </a:lnTo>
                  <a:lnTo>
                    <a:pt x="220621" y="1510634"/>
                  </a:lnTo>
                  <a:lnTo>
                    <a:pt x="246275" y="1552413"/>
                  </a:lnTo>
                  <a:lnTo>
                    <a:pt x="288263" y="1569166"/>
                  </a:lnTo>
                  <a:lnTo>
                    <a:pt x="336743" y="1560999"/>
                  </a:lnTo>
                  <a:lnTo>
                    <a:pt x="398207" y="1539115"/>
                  </a:lnTo>
                  <a:lnTo>
                    <a:pt x="445222" y="1545397"/>
                  </a:lnTo>
                  <a:lnTo>
                    <a:pt x="485744" y="1592098"/>
                  </a:lnTo>
                  <a:lnTo>
                    <a:pt x="526266" y="1618380"/>
                  </a:lnTo>
                  <a:lnTo>
                    <a:pt x="553700" y="1658378"/>
                  </a:lnTo>
                  <a:lnTo>
                    <a:pt x="586264" y="1683194"/>
                  </a:lnTo>
                  <a:lnTo>
                    <a:pt x="605426" y="1737643"/>
                  </a:lnTo>
                  <a:lnTo>
                    <a:pt x="637572" y="1773977"/>
                  </a:lnTo>
                  <a:lnTo>
                    <a:pt x="686052" y="1815442"/>
                  </a:lnTo>
                  <a:lnTo>
                    <a:pt x="731705" y="1833975"/>
                  </a:lnTo>
                  <a:lnTo>
                    <a:pt x="772856" y="1863398"/>
                  </a:lnTo>
                  <a:lnTo>
                    <a:pt x="804163" y="1815860"/>
                  </a:lnTo>
                  <a:lnTo>
                    <a:pt x="799033" y="1771045"/>
                  </a:lnTo>
                  <a:lnTo>
                    <a:pt x="785421" y="1733036"/>
                  </a:lnTo>
                  <a:lnTo>
                    <a:pt x="730867" y="1657122"/>
                  </a:lnTo>
                  <a:lnTo>
                    <a:pt x="729820" y="1614191"/>
                  </a:lnTo>
                  <a:lnTo>
                    <a:pt x="698093" y="1551994"/>
                  </a:lnTo>
                  <a:lnTo>
                    <a:pt x="685110" y="1486551"/>
                  </a:lnTo>
                  <a:lnTo>
                    <a:pt x="693172" y="1449589"/>
                  </a:lnTo>
                  <a:lnTo>
                    <a:pt x="701339" y="1396501"/>
                  </a:lnTo>
                  <a:lnTo>
                    <a:pt x="700711" y="1346032"/>
                  </a:lnTo>
                  <a:lnTo>
                    <a:pt x="652650" y="1236297"/>
                  </a:lnTo>
                  <a:lnTo>
                    <a:pt x="645006" y="1193890"/>
                  </a:lnTo>
                  <a:lnTo>
                    <a:pt x="647624" y="1143944"/>
                  </a:lnTo>
                  <a:lnTo>
                    <a:pt x="624588" y="1033790"/>
                  </a:lnTo>
                  <a:lnTo>
                    <a:pt x="613175" y="992116"/>
                  </a:lnTo>
                  <a:lnTo>
                    <a:pt x="621970" y="951175"/>
                  </a:lnTo>
                  <a:lnTo>
                    <a:pt x="605636" y="926149"/>
                  </a:lnTo>
                  <a:lnTo>
                    <a:pt x="574328" y="910548"/>
                  </a:lnTo>
                  <a:lnTo>
                    <a:pt x="545951" y="899763"/>
                  </a:lnTo>
                  <a:lnTo>
                    <a:pt x="576945" y="862591"/>
                  </a:lnTo>
                  <a:lnTo>
                    <a:pt x="651498" y="791494"/>
                  </a:lnTo>
                  <a:lnTo>
                    <a:pt x="665529" y="756626"/>
                  </a:lnTo>
                  <a:lnTo>
                    <a:pt x="653697" y="748458"/>
                  </a:lnTo>
                  <a:lnTo>
                    <a:pt x="627834" y="719454"/>
                  </a:lnTo>
                  <a:lnTo>
                    <a:pt x="601866" y="717150"/>
                  </a:lnTo>
                  <a:lnTo>
                    <a:pt x="560715" y="706784"/>
                  </a:lnTo>
                  <a:lnTo>
                    <a:pt x="547836" y="676733"/>
                  </a:lnTo>
                  <a:lnTo>
                    <a:pt x="546161" y="627729"/>
                  </a:lnTo>
                  <a:lnTo>
                    <a:pt x="540716" y="594955"/>
                  </a:lnTo>
                  <a:lnTo>
                    <a:pt x="572024" y="518413"/>
                  </a:lnTo>
                  <a:lnTo>
                    <a:pt x="601133" y="497785"/>
                  </a:lnTo>
                  <a:lnTo>
                    <a:pt x="629090" y="465430"/>
                  </a:lnTo>
                  <a:lnTo>
                    <a:pt x="613384" y="425850"/>
                  </a:lnTo>
                  <a:lnTo>
                    <a:pt x="591186" y="406898"/>
                  </a:lnTo>
                  <a:lnTo>
                    <a:pt x="617468" y="390354"/>
                  </a:lnTo>
                  <a:lnTo>
                    <a:pt x="647519" y="346795"/>
                  </a:lnTo>
                  <a:lnTo>
                    <a:pt x="651289" y="311508"/>
                  </a:lnTo>
                  <a:lnTo>
                    <a:pt x="677885" y="298420"/>
                  </a:lnTo>
                  <a:lnTo>
                    <a:pt x="699141" y="275279"/>
                  </a:lnTo>
                  <a:lnTo>
                    <a:pt x="704376" y="239364"/>
                  </a:lnTo>
                  <a:lnTo>
                    <a:pt x="679036" y="187533"/>
                  </a:lnTo>
                  <a:lnTo>
                    <a:pt x="659351" y="166068"/>
                  </a:lnTo>
                  <a:lnTo>
                    <a:pt x="617258" y="172874"/>
                  </a:lnTo>
                  <a:lnTo>
                    <a:pt x="588777" y="145754"/>
                  </a:lnTo>
                  <a:lnTo>
                    <a:pt x="594850" y="113399"/>
                  </a:lnTo>
                  <a:lnTo>
                    <a:pt x="572862" y="13298"/>
                  </a:lnTo>
                  <a:lnTo>
                    <a:pt x="54480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2898664" y="5205077"/>
              <a:ext cx="804545" cy="1863725"/>
            </a:xfrm>
            <a:custGeom>
              <a:avLst/>
              <a:gdLst/>
              <a:ahLst/>
              <a:cxnLst/>
              <a:rect l="l" t="t" r="r" b="b"/>
              <a:pathLst>
                <a:path w="804544" h="1863725">
                  <a:moveTo>
                    <a:pt x="291928" y="384386"/>
                  </a:moveTo>
                  <a:lnTo>
                    <a:pt x="337476" y="389202"/>
                  </a:lnTo>
                  <a:lnTo>
                    <a:pt x="382710" y="394438"/>
                  </a:lnTo>
                  <a:lnTo>
                    <a:pt x="426479" y="396218"/>
                  </a:lnTo>
                  <a:lnTo>
                    <a:pt x="399987" y="452551"/>
                  </a:lnTo>
                  <a:lnTo>
                    <a:pt x="391020" y="491439"/>
                  </a:lnTo>
                  <a:lnTo>
                    <a:pt x="390249" y="504487"/>
                  </a:lnTo>
                  <a:lnTo>
                    <a:pt x="401872" y="554538"/>
                  </a:lnTo>
                  <a:lnTo>
                    <a:pt x="366062" y="591186"/>
                  </a:lnTo>
                  <a:lnTo>
                    <a:pt x="332031" y="589301"/>
                  </a:lnTo>
                  <a:lnTo>
                    <a:pt x="301247" y="614117"/>
                  </a:lnTo>
                  <a:lnTo>
                    <a:pt x="260725" y="647519"/>
                  </a:lnTo>
                  <a:lnTo>
                    <a:pt x="210464" y="675686"/>
                  </a:lnTo>
                  <a:lnTo>
                    <a:pt x="168581" y="716732"/>
                  </a:lnTo>
                  <a:lnTo>
                    <a:pt x="142508" y="753066"/>
                  </a:lnTo>
                  <a:lnTo>
                    <a:pt x="128268" y="822802"/>
                  </a:lnTo>
                  <a:lnTo>
                    <a:pt x="109944" y="853167"/>
                  </a:lnTo>
                  <a:lnTo>
                    <a:pt x="86594" y="895365"/>
                  </a:lnTo>
                  <a:lnTo>
                    <a:pt x="42302" y="947091"/>
                  </a:lnTo>
                  <a:lnTo>
                    <a:pt x="0" y="1001435"/>
                  </a:lnTo>
                  <a:lnTo>
                    <a:pt x="2827" y="1070124"/>
                  </a:lnTo>
                  <a:lnTo>
                    <a:pt x="7957" y="1138289"/>
                  </a:lnTo>
                  <a:lnTo>
                    <a:pt x="12983" y="1201219"/>
                  </a:lnTo>
                  <a:lnTo>
                    <a:pt x="42302" y="1241323"/>
                  </a:lnTo>
                  <a:lnTo>
                    <a:pt x="48480" y="1284672"/>
                  </a:lnTo>
                  <a:lnTo>
                    <a:pt x="89211" y="1290431"/>
                  </a:lnTo>
                  <a:lnTo>
                    <a:pt x="134550" y="1336189"/>
                  </a:lnTo>
                  <a:lnTo>
                    <a:pt x="157377" y="1405821"/>
                  </a:lnTo>
                  <a:lnTo>
                    <a:pt x="180832" y="1453254"/>
                  </a:lnTo>
                  <a:lnTo>
                    <a:pt x="220621" y="1510634"/>
                  </a:lnTo>
                  <a:lnTo>
                    <a:pt x="246275" y="1552413"/>
                  </a:lnTo>
                  <a:lnTo>
                    <a:pt x="288263" y="1569166"/>
                  </a:lnTo>
                  <a:lnTo>
                    <a:pt x="336743" y="1560999"/>
                  </a:lnTo>
                  <a:lnTo>
                    <a:pt x="398207" y="1539115"/>
                  </a:lnTo>
                  <a:lnTo>
                    <a:pt x="445222" y="1545397"/>
                  </a:lnTo>
                  <a:lnTo>
                    <a:pt x="485744" y="1592098"/>
                  </a:lnTo>
                  <a:lnTo>
                    <a:pt x="526266" y="1618380"/>
                  </a:lnTo>
                  <a:lnTo>
                    <a:pt x="553700" y="1658378"/>
                  </a:lnTo>
                  <a:lnTo>
                    <a:pt x="586264" y="1683194"/>
                  </a:lnTo>
                  <a:lnTo>
                    <a:pt x="605426" y="1737643"/>
                  </a:lnTo>
                  <a:lnTo>
                    <a:pt x="637572" y="1773977"/>
                  </a:lnTo>
                  <a:lnTo>
                    <a:pt x="686052" y="1815442"/>
                  </a:lnTo>
                  <a:lnTo>
                    <a:pt x="731705" y="1833975"/>
                  </a:lnTo>
                  <a:lnTo>
                    <a:pt x="772856" y="1863398"/>
                  </a:lnTo>
                  <a:lnTo>
                    <a:pt x="804163" y="1815860"/>
                  </a:lnTo>
                  <a:lnTo>
                    <a:pt x="799033" y="1771045"/>
                  </a:lnTo>
                  <a:lnTo>
                    <a:pt x="785421" y="1733036"/>
                  </a:lnTo>
                  <a:lnTo>
                    <a:pt x="730867" y="1657122"/>
                  </a:lnTo>
                  <a:lnTo>
                    <a:pt x="729820" y="1614191"/>
                  </a:lnTo>
                  <a:lnTo>
                    <a:pt x="698093" y="1551994"/>
                  </a:lnTo>
                  <a:lnTo>
                    <a:pt x="685110" y="1486551"/>
                  </a:lnTo>
                  <a:lnTo>
                    <a:pt x="693172" y="1449589"/>
                  </a:lnTo>
                  <a:lnTo>
                    <a:pt x="701339" y="1396501"/>
                  </a:lnTo>
                  <a:lnTo>
                    <a:pt x="700711" y="1346032"/>
                  </a:lnTo>
                  <a:lnTo>
                    <a:pt x="652650" y="1236297"/>
                  </a:lnTo>
                  <a:lnTo>
                    <a:pt x="645006" y="1193890"/>
                  </a:lnTo>
                  <a:lnTo>
                    <a:pt x="647624" y="1143944"/>
                  </a:lnTo>
                  <a:lnTo>
                    <a:pt x="624588" y="1033790"/>
                  </a:lnTo>
                  <a:lnTo>
                    <a:pt x="613175" y="992116"/>
                  </a:lnTo>
                  <a:lnTo>
                    <a:pt x="621970" y="951175"/>
                  </a:lnTo>
                  <a:lnTo>
                    <a:pt x="605636" y="926149"/>
                  </a:lnTo>
                  <a:lnTo>
                    <a:pt x="574328" y="910548"/>
                  </a:lnTo>
                  <a:lnTo>
                    <a:pt x="545951" y="899763"/>
                  </a:lnTo>
                  <a:lnTo>
                    <a:pt x="576945" y="862591"/>
                  </a:lnTo>
                  <a:lnTo>
                    <a:pt x="651498" y="791494"/>
                  </a:lnTo>
                  <a:lnTo>
                    <a:pt x="665529" y="756626"/>
                  </a:lnTo>
                  <a:lnTo>
                    <a:pt x="653697" y="748458"/>
                  </a:lnTo>
                  <a:lnTo>
                    <a:pt x="627834" y="719454"/>
                  </a:lnTo>
                  <a:lnTo>
                    <a:pt x="601866" y="717150"/>
                  </a:lnTo>
                  <a:lnTo>
                    <a:pt x="560715" y="706784"/>
                  </a:lnTo>
                  <a:lnTo>
                    <a:pt x="547836" y="676733"/>
                  </a:lnTo>
                  <a:lnTo>
                    <a:pt x="546161" y="627729"/>
                  </a:lnTo>
                  <a:lnTo>
                    <a:pt x="540716" y="594955"/>
                  </a:lnTo>
                  <a:lnTo>
                    <a:pt x="572024" y="518413"/>
                  </a:lnTo>
                  <a:lnTo>
                    <a:pt x="601133" y="497785"/>
                  </a:lnTo>
                  <a:lnTo>
                    <a:pt x="629090" y="465430"/>
                  </a:lnTo>
                  <a:lnTo>
                    <a:pt x="613384" y="425850"/>
                  </a:lnTo>
                  <a:lnTo>
                    <a:pt x="591186" y="406898"/>
                  </a:lnTo>
                  <a:lnTo>
                    <a:pt x="617468" y="390354"/>
                  </a:lnTo>
                  <a:lnTo>
                    <a:pt x="647519" y="346795"/>
                  </a:lnTo>
                  <a:lnTo>
                    <a:pt x="651289" y="311508"/>
                  </a:lnTo>
                  <a:lnTo>
                    <a:pt x="677885" y="298420"/>
                  </a:lnTo>
                  <a:lnTo>
                    <a:pt x="699141" y="275279"/>
                  </a:lnTo>
                  <a:lnTo>
                    <a:pt x="704376" y="239364"/>
                  </a:lnTo>
                  <a:lnTo>
                    <a:pt x="679036" y="187533"/>
                  </a:lnTo>
                  <a:lnTo>
                    <a:pt x="659351" y="166068"/>
                  </a:lnTo>
                  <a:lnTo>
                    <a:pt x="617258" y="172874"/>
                  </a:lnTo>
                  <a:lnTo>
                    <a:pt x="588777" y="145754"/>
                  </a:lnTo>
                  <a:lnTo>
                    <a:pt x="594850" y="113399"/>
                  </a:lnTo>
                  <a:lnTo>
                    <a:pt x="572862" y="13298"/>
                  </a:lnTo>
                  <a:lnTo>
                    <a:pt x="544800" y="0"/>
                  </a:lnTo>
                  <a:lnTo>
                    <a:pt x="423233" y="6491"/>
                  </a:lnTo>
                  <a:lnTo>
                    <a:pt x="412448" y="92353"/>
                  </a:lnTo>
                  <a:lnTo>
                    <a:pt x="380511" y="130571"/>
                  </a:lnTo>
                  <a:lnTo>
                    <a:pt x="371925" y="177900"/>
                  </a:lnTo>
                  <a:lnTo>
                    <a:pt x="328995" y="208998"/>
                  </a:lnTo>
                  <a:lnTo>
                    <a:pt x="305331" y="286902"/>
                  </a:lnTo>
                  <a:lnTo>
                    <a:pt x="291928" y="384386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046125" y="5586426"/>
              <a:ext cx="1683090" cy="2563901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2065601" y="5574489"/>
              <a:ext cx="1667510" cy="2548255"/>
            </a:xfrm>
            <a:custGeom>
              <a:avLst/>
              <a:gdLst/>
              <a:ahLst/>
              <a:cxnLst/>
              <a:rect l="l" t="t" r="r" b="b"/>
              <a:pathLst>
                <a:path w="1667509" h="2548254">
                  <a:moveTo>
                    <a:pt x="994838" y="0"/>
                  </a:moveTo>
                  <a:lnTo>
                    <a:pt x="971069" y="7748"/>
                  </a:lnTo>
                  <a:lnTo>
                    <a:pt x="951698" y="35077"/>
                  </a:lnTo>
                  <a:lnTo>
                    <a:pt x="948871" y="82091"/>
                  </a:lnTo>
                  <a:lnTo>
                    <a:pt x="907406" y="130886"/>
                  </a:lnTo>
                  <a:lnTo>
                    <a:pt x="883952" y="176643"/>
                  </a:lnTo>
                  <a:lnTo>
                    <a:pt x="840079" y="238212"/>
                  </a:lnTo>
                  <a:lnTo>
                    <a:pt x="780604" y="289310"/>
                  </a:lnTo>
                  <a:lnTo>
                    <a:pt x="785839" y="339884"/>
                  </a:lnTo>
                  <a:lnTo>
                    <a:pt x="802279" y="394542"/>
                  </a:lnTo>
                  <a:lnTo>
                    <a:pt x="770552" y="421139"/>
                  </a:lnTo>
                  <a:lnTo>
                    <a:pt x="739768" y="428573"/>
                  </a:lnTo>
                  <a:lnTo>
                    <a:pt x="688879" y="415065"/>
                  </a:lnTo>
                  <a:lnTo>
                    <a:pt x="620504" y="425746"/>
                  </a:lnTo>
                  <a:lnTo>
                    <a:pt x="581134" y="467629"/>
                  </a:lnTo>
                  <a:lnTo>
                    <a:pt x="555061" y="514644"/>
                  </a:lnTo>
                  <a:lnTo>
                    <a:pt x="540925" y="565113"/>
                  </a:lnTo>
                  <a:lnTo>
                    <a:pt x="543020" y="642179"/>
                  </a:lnTo>
                  <a:lnTo>
                    <a:pt x="542182" y="736103"/>
                  </a:lnTo>
                  <a:lnTo>
                    <a:pt x="546266" y="870339"/>
                  </a:lnTo>
                  <a:lnTo>
                    <a:pt x="535271" y="933688"/>
                  </a:lnTo>
                  <a:lnTo>
                    <a:pt x="464593" y="992954"/>
                  </a:lnTo>
                  <a:lnTo>
                    <a:pt x="412762" y="996723"/>
                  </a:lnTo>
                  <a:lnTo>
                    <a:pt x="355905" y="992744"/>
                  </a:lnTo>
                  <a:lnTo>
                    <a:pt x="303446" y="961855"/>
                  </a:lnTo>
                  <a:lnTo>
                    <a:pt x="261981" y="952431"/>
                  </a:lnTo>
                  <a:lnTo>
                    <a:pt x="205438" y="970441"/>
                  </a:lnTo>
                  <a:lnTo>
                    <a:pt x="82824" y="971279"/>
                  </a:lnTo>
                  <a:lnTo>
                    <a:pt x="62825" y="936830"/>
                  </a:lnTo>
                  <a:lnTo>
                    <a:pt x="1570" y="946672"/>
                  </a:lnTo>
                  <a:lnTo>
                    <a:pt x="1780" y="991488"/>
                  </a:lnTo>
                  <a:lnTo>
                    <a:pt x="0" y="1051172"/>
                  </a:lnTo>
                  <a:lnTo>
                    <a:pt x="19580" y="1112426"/>
                  </a:lnTo>
                  <a:lnTo>
                    <a:pt x="74238" y="1191377"/>
                  </a:lnTo>
                  <a:lnTo>
                    <a:pt x="127954" y="1206141"/>
                  </a:lnTo>
                  <a:lnTo>
                    <a:pt x="196119" y="1271060"/>
                  </a:lnTo>
                  <a:lnTo>
                    <a:pt x="256327" y="1282578"/>
                  </a:lnTo>
                  <a:lnTo>
                    <a:pt x="288577" y="1340796"/>
                  </a:lnTo>
                  <a:lnTo>
                    <a:pt x="312870" y="1392418"/>
                  </a:lnTo>
                  <a:lnTo>
                    <a:pt x="340408" y="1387182"/>
                  </a:lnTo>
                  <a:lnTo>
                    <a:pt x="372972" y="1413883"/>
                  </a:lnTo>
                  <a:lnTo>
                    <a:pt x="392972" y="1488855"/>
                  </a:lnTo>
                  <a:lnTo>
                    <a:pt x="386480" y="1545188"/>
                  </a:lnTo>
                  <a:lnTo>
                    <a:pt x="357057" y="1577124"/>
                  </a:lnTo>
                  <a:lnTo>
                    <a:pt x="391192" y="1626756"/>
                  </a:lnTo>
                  <a:lnTo>
                    <a:pt x="381768" y="1639740"/>
                  </a:lnTo>
                  <a:lnTo>
                    <a:pt x="357476" y="1683194"/>
                  </a:lnTo>
                  <a:lnTo>
                    <a:pt x="323445" y="1695026"/>
                  </a:lnTo>
                  <a:lnTo>
                    <a:pt x="282818" y="1679844"/>
                  </a:lnTo>
                  <a:lnTo>
                    <a:pt x="268264" y="1709895"/>
                  </a:lnTo>
                  <a:lnTo>
                    <a:pt x="230987" y="1718062"/>
                  </a:lnTo>
                  <a:lnTo>
                    <a:pt x="198737" y="1728429"/>
                  </a:lnTo>
                  <a:lnTo>
                    <a:pt x="161775" y="1731779"/>
                  </a:lnTo>
                  <a:lnTo>
                    <a:pt x="136645" y="1775443"/>
                  </a:lnTo>
                  <a:lnTo>
                    <a:pt x="135283" y="1833766"/>
                  </a:lnTo>
                  <a:lnTo>
                    <a:pt x="109525" y="1862351"/>
                  </a:lnTo>
                  <a:lnTo>
                    <a:pt x="65652" y="1845598"/>
                  </a:lnTo>
                  <a:lnTo>
                    <a:pt x="28376" y="1859315"/>
                  </a:lnTo>
                  <a:lnTo>
                    <a:pt x="13298" y="1906329"/>
                  </a:lnTo>
                  <a:lnTo>
                    <a:pt x="65547" y="1929679"/>
                  </a:lnTo>
                  <a:lnTo>
                    <a:pt x="118530" y="1990515"/>
                  </a:lnTo>
                  <a:lnTo>
                    <a:pt x="137692" y="2036901"/>
                  </a:lnTo>
                  <a:lnTo>
                    <a:pt x="184915" y="2069884"/>
                  </a:lnTo>
                  <a:lnTo>
                    <a:pt x="222192" y="2061298"/>
                  </a:lnTo>
                  <a:lnTo>
                    <a:pt x="273604" y="2111035"/>
                  </a:lnTo>
                  <a:lnTo>
                    <a:pt x="325853" y="2147788"/>
                  </a:lnTo>
                  <a:lnTo>
                    <a:pt x="388888" y="2167368"/>
                  </a:lnTo>
                  <a:lnTo>
                    <a:pt x="402605" y="2109778"/>
                  </a:lnTo>
                  <a:lnTo>
                    <a:pt x="361664" y="2073444"/>
                  </a:lnTo>
                  <a:lnTo>
                    <a:pt x="382710" y="2022975"/>
                  </a:lnTo>
                  <a:lnTo>
                    <a:pt x="438520" y="2037110"/>
                  </a:lnTo>
                  <a:lnTo>
                    <a:pt x="483231" y="1986431"/>
                  </a:lnTo>
                  <a:lnTo>
                    <a:pt x="544800" y="1923396"/>
                  </a:lnTo>
                  <a:lnTo>
                    <a:pt x="599877" y="1831671"/>
                  </a:lnTo>
                  <a:lnTo>
                    <a:pt x="622389" y="1759004"/>
                  </a:lnTo>
                  <a:lnTo>
                    <a:pt x="649927" y="1704555"/>
                  </a:lnTo>
                  <a:lnTo>
                    <a:pt x="697046" y="1688220"/>
                  </a:lnTo>
                  <a:lnTo>
                    <a:pt x="669089" y="1746543"/>
                  </a:lnTo>
                  <a:lnTo>
                    <a:pt x="646367" y="1818478"/>
                  </a:lnTo>
                  <a:lnTo>
                    <a:pt x="635059" y="1874079"/>
                  </a:lnTo>
                  <a:lnTo>
                    <a:pt x="653173" y="1904130"/>
                  </a:lnTo>
                  <a:lnTo>
                    <a:pt x="638305" y="1940464"/>
                  </a:lnTo>
                  <a:lnTo>
                    <a:pt x="614012" y="1953762"/>
                  </a:lnTo>
                  <a:lnTo>
                    <a:pt x="607520" y="2005383"/>
                  </a:lnTo>
                  <a:lnTo>
                    <a:pt x="652754" y="2001928"/>
                  </a:lnTo>
                  <a:lnTo>
                    <a:pt x="704376" y="2015540"/>
                  </a:lnTo>
                  <a:lnTo>
                    <a:pt x="750343" y="1989991"/>
                  </a:lnTo>
                  <a:lnTo>
                    <a:pt x="800708" y="1949260"/>
                  </a:lnTo>
                  <a:lnTo>
                    <a:pt x="810132" y="1867482"/>
                  </a:lnTo>
                  <a:lnTo>
                    <a:pt x="829712" y="1772511"/>
                  </a:lnTo>
                  <a:lnTo>
                    <a:pt x="832356" y="1731989"/>
                  </a:lnTo>
                  <a:lnTo>
                    <a:pt x="833070" y="1714437"/>
                  </a:lnTo>
                  <a:lnTo>
                    <a:pt x="832958" y="1694293"/>
                  </a:lnTo>
                  <a:lnTo>
                    <a:pt x="825001" y="1592202"/>
                  </a:lnTo>
                  <a:lnTo>
                    <a:pt x="792331" y="1552099"/>
                  </a:lnTo>
                  <a:lnTo>
                    <a:pt x="805420" y="1458384"/>
                  </a:lnTo>
                  <a:lnTo>
                    <a:pt x="812959" y="1393465"/>
                  </a:lnTo>
                  <a:lnTo>
                    <a:pt x="865209" y="1393884"/>
                  </a:lnTo>
                  <a:lnTo>
                    <a:pt x="887721" y="1351896"/>
                  </a:lnTo>
                  <a:lnTo>
                    <a:pt x="953688" y="1323729"/>
                  </a:lnTo>
                  <a:lnTo>
                    <a:pt x="931594" y="1357550"/>
                  </a:lnTo>
                  <a:lnTo>
                    <a:pt x="903951" y="1370429"/>
                  </a:lnTo>
                  <a:lnTo>
                    <a:pt x="883009" y="1406763"/>
                  </a:lnTo>
                  <a:lnTo>
                    <a:pt x="852120" y="1436814"/>
                  </a:lnTo>
                  <a:lnTo>
                    <a:pt x="840916" y="1488017"/>
                  </a:lnTo>
                  <a:lnTo>
                    <a:pt x="863743" y="1560685"/>
                  </a:lnTo>
                  <a:lnTo>
                    <a:pt x="845628" y="1619741"/>
                  </a:lnTo>
                  <a:lnTo>
                    <a:pt x="861963" y="1671258"/>
                  </a:lnTo>
                  <a:lnTo>
                    <a:pt x="855471" y="1747695"/>
                  </a:lnTo>
                  <a:lnTo>
                    <a:pt x="892747" y="1811149"/>
                  </a:lnTo>
                  <a:lnTo>
                    <a:pt x="925416" y="1886120"/>
                  </a:lnTo>
                  <a:lnTo>
                    <a:pt x="959447" y="1860885"/>
                  </a:lnTo>
                  <a:lnTo>
                    <a:pt x="994838" y="1942349"/>
                  </a:lnTo>
                  <a:lnTo>
                    <a:pt x="966043" y="2014703"/>
                  </a:lnTo>
                  <a:lnTo>
                    <a:pt x="923950" y="2082973"/>
                  </a:lnTo>
                  <a:lnTo>
                    <a:pt x="892433" y="2189566"/>
                  </a:lnTo>
                  <a:lnTo>
                    <a:pt x="865628" y="2264224"/>
                  </a:lnTo>
                  <a:lnTo>
                    <a:pt x="811912" y="2359614"/>
                  </a:lnTo>
                  <a:lnTo>
                    <a:pt x="800708" y="2472071"/>
                  </a:lnTo>
                  <a:lnTo>
                    <a:pt x="801232" y="2532802"/>
                  </a:lnTo>
                  <a:lnTo>
                    <a:pt x="854005" y="2532697"/>
                  </a:lnTo>
                  <a:lnTo>
                    <a:pt x="894213" y="2517933"/>
                  </a:lnTo>
                  <a:lnTo>
                    <a:pt x="924998" y="2521284"/>
                  </a:lnTo>
                  <a:lnTo>
                    <a:pt x="975258" y="2548194"/>
                  </a:lnTo>
                  <a:lnTo>
                    <a:pt x="994629" y="2502646"/>
                  </a:lnTo>
                  <a:lnTo>
                    <a:pt x="1015675" y="2446312"/>
                  </a:lnTo>
                  <a:lnTo>
                    <a:pt x="1038083" y="2393644"/>
                  </a:lnTo>
                  <a:lnTo>
                    <a:pt x="1065622" y="2323908"/>
                  </a:lnTo>
                  <a:lnTo>
                    <a:pt x="1096406" y="2250926"/>
                  </a:lnTo>
                  <a:lnTo>
                    <a:pt x="1125410" y="2178258"/>
                  </a:lnTo>
                  <a:lnTo>
                    <a:pt x="1173262" y="2123495"/>
                  </a:lnTo>
                  <a:lnTo>
                    <a:pt x="1233365" y="2033236"/>
                  </a:lnTo>
                  <a:lnTo>
                    <a:pt x="1287081" y="1998787"/>
                  </a:lnTo>
                  <a:lnTo>
                    <a:pt x="1332315" y="1953971"/>
                  </a:lnTo>
                  <a:lnTo>
                    <a:pt x="1387497" y="1914287"/>
                  </a:lnTo>
                  <a:lnTo>
                    <a:pt x="1377654" y="1868948"/>
                  </a:lnTo>
                  <a:lnTo>
                    <a:pt x="1322158" y="1894183"/>
                  </a:lnTo>
                  <a:lnTo>
                    <a:pt x="1273259" y="1906119"/>
                  </a:lnTo>
                  <a:lnTo>
                    <a:pt x="1259123" y="1877534"/>
                  </a:lnTo>
                  <a:lnTo>
                    <a:pt x="1291374" y="1819735"/>
                  </a:lnTo>
                  <a:lnTo>
                    <a:pt x="1358073" y="1754815"/>
                  </a:lnTo>
                  <a:lnTo>
                    <a:pt x="1463934" y="1663090"/>
                  </a:lnTo>
                  <a:lnTo>
                    <a:pt x="1556811" y="1588223"/>
                  </a:lnTo>
                  <a:lnTo>
                    <a:pt x="1667383" y="1535136"/>
                  </a:lnTo>
                  <a:lnTo>
                    <a:pt x="1648850" y="1518487"/>
                  </a:lnTo>
                  <a:lnTo>
                    <a:pt x="1606443" y="1495661"/>
                  </a:lnTo>
                  <a:lnTo>
                    <a:pt x="1565187" y="1466238"/>
                  </a:lnTo>
                  <a:lnTo>
                    <a:pt x="1519430" y="1447704"/>
                  </a:lnTo>
                  <a:lnTo>
                    <a:pt x="1470845" y="1406135"/>
                  </a:lnTo>
                  <a:lnTo>
                    <a:pt x="1438594" y="1369801"/>
                  </a:lnTo>
                  <a:lnTo>
                    <a:pt x="1419433" y="1315352"/>
                  </a:lnTo>
                  <a:lnTo>
                    <a:pt x="1386764" y="1290431"/>
                  </a:lnTo>
                  <a:lnTo>
                    <a:pt x="1359225" y="1250433"/>
                  </a:lnTo>
                  <a:lnTo>
                    <a:pt x="1318703" y="1224046"/>
                  </a:lnTo>
                  <a:lnTo>
                    <a:pt x="1278076" y="1177346"/>
                  </a:lnTo>
                  <a:lnTo>
                    <a:pt x="1230957" y="1171063"/>
                  </a:lnTo>
                  <a:lnTo>
                    <a:pt x="1169283" y="1192947"/>
                  </a:lnTo>
                  <a:lnTo>
                    <a:pt x="1120698" y="1201115"/>
                  </a:lnTo>
                  <a:lnTo>
                    <a:pt x="1078710" y="1184361"/>
                  </a:lnTo>
                  <a:lnTo>
                    <a:pt x="1052952" y="1142583"/>
                  </a:lnTo>
                  <a:lnTo>
                    <a:pt x="1013058" y="1085097"/>
                  </a:lnTo>
                  <a:lnTo>
                    <a:pt x="989498" y="1037560"/>
                  </a:lnTo>
                  <a:lnTo>
                    <a:pt x="966672" y="967823"/>
                  </a:lnTo>
                  <a:lnTo>
                    <a:pt x="921228" y="922170"/>
                  </a:lnTo>
                  <a:lnTo>
                    <a:pt x="880392" y="916307"/>
                  </a:lnTo>
                  <a:lnTo>
                    <a:pt x="874214" y="872853"/>
                  </a:lnTo>
                  <a:lnTo>
                    <a:pt x="844895" y="832854"/>
                  </a:lnTo>
                  <a:lnTo>
                    <a:pt x="839765" y="769819"/>
                  </a:lnTo>
                  <a:lnTo>
                    <a:pt x="834634" y="701549"/>
                  </a:lnTo>
                  <a:lnTo>
                    <a:pt x="831807" y="632860"/>
                  </a:lnTo>
                  <a:lnTo>
                    <a:pt x="874214" y="578306"/>
                  </a:lnTo>
                  <a:lnTo>
                    <a:pt x="918610" y="526580"/>
                  </a:lnTo>
                  <a:lnTo>
                    <a:pt x="941960" y="484278"/>
                  </a:lnTo>
                  <a:lnTo>
                    <a:pt x="960389" y="454017"/>
                  </a:lnTo>
                  <a:lnTo>
                    <a:pt x="974630" y="384176"/>
                  </a:lnTo>
                  <a:lnTo>
                    <a:pt x="1000702" y="347842"/>
                  </a:lnTo>
                  <a:lnTo>
                    <a:pt x="1042795" y="306692"/>
                  </a:lnTo>
                  <a:lnTo>
                    <a:pt x="1093160" y="278525"/>
                  </a:lnTo>
                  <a:lnTo>
                    <a:pt x="1133787" y="245123"/>
                  </a:lnTo>
                  <a:lnTo>
                    <a:pt x="1164571" y="220202"/>
                  </a:lnTo>
                  <a:lnTo>
                    <a:pt x="1198706" y="222087"/>
                  </a:lnTo>
                  <a:lnTo>
                    <a:pt x="1234622" y="185334"/>
                  </a:lnTo>
                  <a:lnTo>
                    <a:pt x="1222999" y="135283"/>
                  </a:lnTo>
                  <a:lnTo>
                    <a:pt x="1223770" y="122236"/>
                  </a:lnTo>
                  <a:lnTo>
                    <a:pt x="1226101" y="108884"/>
                  </a:lnTo>
                  <a:lnTo>
                    <a:pt x="1229316" y="95748"/>
                  </a:lnTo>
                  <a:lnTo>
                    <a:pt x="1232737" y="83348"/>
                  </a:lnTo>
                  <a:lnTo>
                    <a:pt x="1259228" y="26910"/>
                  </a:lnTo>
                  <a:lnTo>
                    <a:pt x="1215355" y="25130"/>
                  </a:lnTo>
                  <a:lnTo>
                    <a:pt x="1170121" y="19894"/>
                  </a:lnTo>
                  <a:lnTo>
                    <a:pt x="1124363" y="15078"/>
                  </a:lnTo>
                  <a:lnTo>
                    <a:pt x="1057035" y="30993"/>
                  </a:lnTo>
                  <a:lnTo>
                    <a:pt x="1039130" y="64500"/>
                  </a:lnTo>
                  <a:lnTo>
                    <a:pt x="1006042" y="29213"/>
                  </a:lnTo>
                  <a:lnTo>
                    <a:pt x="994838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2065601" y="5574489"/>
              <a:ext cx="1667510" cy="2548255"/>
            </a:xfrm>
            <a:custGeom>
              <a:avLst/>
              <a:gdLst/>
              <a:ahLst/>
              <a:cxnLst/>
              <a:rect l="l" t="t" r="r" b="b"/>
              <a:pathLst>
                <a:path w="1667509" h="2548254">
                  <a:moveTo>
                    <a:pt x="1124363" y="15078"/>
                  </a:moveTo>
                  <a:lnTo>
                    <a:pt x="1170121" y="19894"/>
                  </a:lnTo>
                  <a:lnTo>
                    <a:pt x="1215355" y="25130"/>
                  </a:lnTo>
                  <a:lnTo>
                    <a:pt x="1259228" y="26910"/>
                  </a:lnTo>
                  <a:lnTo>
                    <a:pt x="1232737" y="83348"/>
                  </a:lnTo>
                  <a:lnTo>
                    <a:pt x="1223770" y="122236"/>
                  </a:lnTo>
                  <a:lnTo>
                    <a:pt x="1222999" y="135283"/>
                  </a:lnTo>
                  <a:lnTo>
                    <a:pt x="1234622" y="185334"/>
                  </a:lnTo>
                  <a:lnTo>
                    <a:pt x="1198706" y="222087"/>
                  </a:lnTo>
                  <a:lnTo>
                    <a:pt x="1164571" y="220202"/>
                  </a:lnTo>
                  <a:lnTo>
                    <a:pt x="1133787" y="245123"/>
                  </a:lnTo>
                  <a:lnTo>
                    <a:pt x="1093160" y="278525"/>
                  </a:lnTo>
                  <a:lnTo>
                    <a:pt x="1042795" y="306692"/>
                  </a:lnTo>
                  <a:lnTo>
                    <a:pt x="1000702" y="347842"/>
                  </a:lnTo>
                  <a:lnTo>
                    <a:pt x="974630" y="384176"/>
                  </a:lnTo>
                  <a:lnTo>
                    <a:pt x="960389" y="454017"/>
                  </a:lnTo>
                  <a:lnTo>
                    <a:pt x="941960" y="484278"/>
                  </a:lnTo>
                  <a:lnTo>
                    <a:pt x="918610" y="526580"/>
                  </a:lnTo>
                  <a:lnTo>
                    <a:pt x="874214" y="578306"/>
                  </a:lnTo>
                  <a:lnTo>
                    <a:pt x="831807" y="632860"/>
                  </a:lnTo>
                  <a:lnTo>
                    <a:pt x="834634" y="701549"/>
                  </a:lnTo>
                  <a:lnTo>
                    <a:pt x="839765" y="769819"/>
                  </a:lnTo>
                  <a:lnTo>
                    <a:pt x="844895" y="832854"/>
                  </a:lnTo>
                  <a:lnTo>
                    <a:pt x="874214" y="872853"/>
                  </a:lnTo>
                  <a:lnTo>
                    <a:pt x="880392" y="916307"/>
                  </a:lnTo>
                  <a:lnTo>
                    <a:pt x="921228" y="922170"/>
                  </a:lnTo>
                  <a:lnTo>
                    <a:pt x="966672" y="967823"/>
                  </a:lnTo>
                  <a:lnTo>
                    <a:pt x="989498" y="1037560"/>
                  </a:lnTo>
                  <a:lnTo>
                    <a:pt x="1013058" y="1085097"/>
                  </a:lnTo>
                  <a:lnTo>
                    <a:pt x="1052952" y="1142583"/>
                  </a:lnTo>
                  <a:lnTo>
                    <a:pt x="1078710" y="1184361"/>
                  </a:lnTo>
                  <a:lnTo>
                    <a:pt x="1120698" y="1201115"/>
                  </a:lnTo>
                  <a:lnTo>
                    <a:pt x="1169283" y="1192947"/>
                  </a:lnTo>
                  <a:lnTo>
                    <a:pt x="1230957" y="1171063"/>
                  </a:lnTo>
                  <a:lnTo>
                    <a:pt x="1278076" y="1177346"/>
                  </a:lnTo>
                  <a:lnTo>
                    <a:pt x="1318703" y="1224046"/>
                  </a:lnTo>
                  <a:lnTo>
                    <a:pt x="1359225" y="1250433"/>
                  </a:lnTo>
                  <a:lnTo>
                    <a:pt x="1386764" y="1290431"/>
                  </a:lnTo>
                  <a:lnTo>
                    <a:pt x="1419433" y="1315352"/>
                  </a:lnTo>
                  <a:lnTo>
                    <a:pt x="1438594" y="1369801"/>
                  </a:lnTo>
                  <a:lnTo>
                    <a:pt x="1470845" y="1406135"/>
                  </a:lnTo>
                  <a:lnTo>
                    <a:pt x="1519430" y="1447704"/>
                  </a:lnTo>
                  <a:lnTo>
                    <a:pt x="1565187" y="1466238"/>
                  </a:lnTo>
                  <a:lnTo>
                    <a:pt x="1606443" y="1495661"/>
                  </a:lnTo>
                  <a:lnTo>
                    <a:pt x="1648850" y="1518487"/>
                  </a:lnTo>
                  <a:lnTo>
                    <a:pt x="1667383" y="1535136"/>
                  </a:lnTo>
                  <a:lnTo>
                    <a:pt x="1556811" y="1588223"/>
                  </a:lnTo>
                  <a:lnTo>
                    <a:pt x="1463934" y="1663090"/>
                  </a:lnTo>
                  <a:lnTo>
                    <a:pt x="1358073" y="1754815"/>
                  </a:lnTo>
                  <a:lnTo>
                    <a:pt x="1291374" y="1819735"/>
                  </a:lnTo>
                  <a:lnTo>
                    <a:pt x="1259123" y="1877534"/>
                  </a:lnTo>
                  <a:lnTo>
                    <a:pt x="1273259" y="1906119"/>
                  </a:lnTo>
                  <a:lnTo>
                    <a:pt x="1322158" y="1894183"/>
                  </a:lnTo>
                  <a:lnTo>
                    <a:pt x="1377654" y="1868948"/>
                  </a:lnTo>
                  <a:lnTo>
                    <a:pt x="1387497" y="1914287"/>
                  </a:lnTo>
                  <a:lnTo>
                    <a:pt x="1332315" y="1953971"/>
                  </a:lnTo>
                  <a:lnTo>
                    <a:pt x="1287081" y="1998787"/>
                  </a:lnTo>
                  <a:lnTo>
                    <a:pt x="1233365" y="2033236"/>
                  </a:lnTo>
                  <a:lnTo>
                    <a:pt x="1173262" y="2123495"/>
                  </a:lnTo>
                  <a:lnTo>
                    <a:pt x="1125410" y="2178258"/>
                  </a:lnTo>
                  <a:lnTo>
                    <a:pt x="1096406" y="2250926"/>
                  </a:lnTo>
                  <a:lnTo>
                    <a:pt x="1065622" y="2323908"/>
                  </a:lnTo>
                  <a:lnTo>
                    <a:pt x="1038083" y="2393644"/>
                  </a:lnTo>
                  <a:lnTo>
                    <a:pt x="1015675" y="2446312"/>
                  </a:lnTo>
                  <a:lnTo>
                    <a:pt x="994629" y="2502646"/>
                  </a:lnTo>
                  <a:lnTo>
                    <a:pt x="975258" y="2548194"/>
                  </a:lnTo>
                  <a:lnTo>
                    <a:pt x="924998" y="2521284"/>
                  </a:lnTo>
                  <a:lnTo>
                    <a:pt x="894213" y="2517933"/>
                  </a:lnTo>
                  <a:lnTo>
                    <a:pt x="854005" y="2532697"/>
                  </a:lnTo>
                  <a:lnTo>
                    <a:pt x="801232" y="2532802"/>
                  </a:lnTo>
                  <a:lnTo>
                    <a:pt x="801135" y="2517644"/>
                  </a:lnTo>
                  <a:lnTo>
                    <a:pt x="801009" y="2502476"/>
                  </a:lnTo>
                  <a:lnTo>
                    <a:pt x="800864" y="2487288"/>
                  </a:lnTo>
                  <a:lnTo>
                    <a:pt x="800708" y="2472071"/>
                  </a:lnTo>
                  <a:lnTo>
                    <a:pt x="811912" y="2359614"/>
                  </a:lnTo>
                  <a:lnTo>
                    <a:pt x="865628" y="2264224"/>
                  </a:lnTo>
                  <a:lnTo>
                    <a:pt x="892433" y="2189566"/>
                  </a:lnTo>
                  <a:lnTo>
                    <a:pt x="923950" y="2082973"/>
                  </a:lnTo>
                  <a:lnTo>
                    <a:pt x="966043" y="2014703"/>
                  </a:lnTo>
                  <a:lnTo>
                    <a:pt x="994838" y="1942349"/>
                  </a:lnTo>
                  <a:lnTo>
                    <a:pt x="959447" y="1860885"/>
                  </a:lnTo>
                  <a:lnTo>
                    <a:pt x="925416" y="1886120"/>
                  </a:lnTo>
                  <a:lnTo>
                    <a:pt x="892747" y="1811149"/>
                  </a:lnTo>
                  <a:lnTo>
                    <a:pt x="855471" y="1747695"/>
                  </a:lnTo>
                  <a:lnTo>
                    <a:pt x="861963" y="1671258"/>
                  </a:lnTo>
                  <a:lnTo>
                    <a:pt x="845628" y="1619741"/>
                  </a:lnTo>
                  <a:lnTo>
                    <a:pt x="863743" y="1560685"/>
                  </a:lnTo>
                  <a:lnTo>
                    <a:pt x="840916" y="1488017"/>
                  </a:lnTo>
                  <a:lnTo>
                    <a:pt x="852120" y="1436814"/>
                  </a:lnTo>
                  <a:lnTo>
                    <a:pt x="883009" y="1406763"/>
                  </a:lnTo>
                  <a:lnTo>
                    <a:pt x="903951" y="1370429"/>
                  </a:lnTo>
                  <a:lnTo>
                    <a:pt x="931594" y="1357550"/>
                  </a:lnTo>
                  <a:lnTo>
                    <a:pt x="953688" y="1323729"/>
                  </a:lnTo>
                  <a:lnTo>
                    <a:pt x="887721" y="1351896"/>
                  </a:lnTo>
                  <a:lnTo>
                    <a:pt x="865209" y="1393884"/>
                  </a:lnTo>
                  <a:lnTo>
                    <a:pt x="812959" y="1393465"/>
                  </a:lnTo>
                  <a:lnTo>
                    <a:pt x="805420" y="1458384"/>
                  </a:lnTo>
                  <a:lnTo>
                    <a:pt x="792331" y="1552099"/>
                  </a:lnTo>
                  <a:lnTo>
                    <a:pt x="825001" y="1592202"/>
                  </a:lnTo>
                  <a:lnTo>
                    <a:pt x="832958" y="1694293"/>
                  </a:lnTo>
                  <a:lnTo>
                    <a:pt x="833070" y="1714437"/>
                  </a:lnTo>
                  <a:lnTo>
                    <a:pt x="832356" y="1731989"/>
                  </a:lnTo>
                  <a:lnTo>
                    <a:pt x="831133" y="1750247"/>
                  </a:lnTo>
                  <a:lnTo>
                    <a:pt x="829712" y="1772511"/>
                  </a:lnTo>
                  <a:lnTo>
                    <a:pt x="810132" y="1867482"/>
                  </a:lnTo>
                  <a:lnTo>
                    <a:pt x="800708" y="1949260"/>
                  </a:lnTo>
                  <a:lnTo>
                    <a:pt x="750343" y="1989991"/>
                  </a:lnTo>
                  <a:lnTo>
                    <a:pt x="704376" y="2015540"/>
                  </a:lnTo>
                  <a:lnTo>
                    <a:pt x="652754" y="2001928"/>
                  </a:lnTo>
                  <a:lnTo>
                    <a:pt x="607520" y="2005383"/>
                  </a:lnTo>
                  <a:lnTo>
                    <a:pt x="614012" y="1953762"/>
                  </a:lnTo>
                  <a:lnTo>
                    <a:pt x="638305" y="1940464"/>
                  </a:lnTo>
                  <a:lnTo>
                    <a:pt x="653173" y="1904130"/>
                  </a:lnTo>
                  <a:lnTo>
                    <a:pt x="635059" y="1874079"/>
                  </a:lnTo>
                  <a:lnTo>
                    <a:pt x="646367" y="1818478"/>
                  </a:lnTo>
                  <a:lnTo>
                    <a:pt x="669089" y="1746543"/>
                  </a:lnTo>
                  <a:lnTo>
                    <a:pt x="697046" y="1688220"/>
                  </a:lnTo>
                  <a:lnTo>
                    <a:pt x="649927" y="1704555"/>
                  </a:lnTo>
                  <a:lnTo>
                    <a:pt x="622389" y="1759004"/>
                  </a:lnTo>
                  <a:lnTo>
                    <a:pt x="599877" y="1831671"/>
                  </a:lnTo>
                  <a:lnTo>
                    <a:pt x="544800" y="1923396"/>
                  </a:lnTo>
                  <a:lnTo>
                    <a:pt x="483231" y="1986431"/>
                  </a:lnTo>
                  <a:lnTo>
                    <a:pt x="438520" y="2037110"/>
                  </a:lnTo>
                  <a:lnTo>
                    <a:pt x="382710" y="2022975"/>
                  </a:lnTo>
                  <a:lnTo>
                    <a:pt x="361664" y="2073444"/>
                  </a:lnTo>
                  <a:lnTo>
                    <a:pt x="402605" y="2109778"/>
                  </a:lnTo>
                  <a:lnTo>
                    <a:pt x="388888" y="2167368"/>
                  </a:lnTo>
                  <a:lnTo>
                    <a:pt x="325853" y="2147788"/>
                  </a:lnTo>
                  <a:lnTo>
                    <a:pt x="273604" y="2111035"/>
                  </a:lnTo>
                  <a:lnTo>
                    <a:pt x="222192" y="2061298"/>
                  </a:lnTo>
                  <a:lnTo>
                    <a:pt x="184915" y="2069884"/>
                  </a:lnTo>
                  <a:lnTo>
                    <a:pt x="137692" y="2036901"/>
                  </a:lnTo>
                  <a:lnTo>
                    <a:pt x="118530" y="1990515"/>
                  </a:lnTo>
                  <a:lnTo>
                    <a:pt x="65547" y="1929679"/>
                  </a:lnTo>
                  <a:lnTo>
                    <a:pt x="13298" y="1906329"/>
                  </a:lnTo>
                  <a:lnTo>
                    <a:pt x="28376" y="1859315"/>
                  </a:lnTo>
                  <a:lnTo>
                    <a:pt x="65652" y="1845598"/>
                  </a:lnTo>
                  <a:lnTo>
                    <a:pt x="109525" y="1862351"/>
                  </a:lnTo>
                  <a:lnTo>
                    <a:pt x="135283" y="1833766"/>
                  </a:lnTo>
                  <a:lnTo>
                    <a:pt x="136645" y="1775443"/>
                  </a:lnTo>
                  <a:lnTo>
                    <a:pt x="161775" y="1731779"/>
                  </a:lnTo>
                  <a:lnTo>
                    <a:pt x="198737" y="1728429"/>
                  </a:lnTo>
                  <a:lnTo>
                    <a:pt x="230987" y="1718062"/>
                  </a:lnTo>
                  <a:lnTo>
                    <a:pt x="268264" y="1709895"/>
                  </a:lnTo>
                  <a:lnTo>
                    <a:pt x="282818" y="1679844"/>
                  </a:lnTo>
                  <a:lnTo>
                    <a:pt x="323445" y="1695026"/>
                  </a:lnTo>
                  <a:lnTo>
                    <a:pt x="357476" y="1683194"/>
                  </a:lnTo>
                  <a:lnTo>
                    <a:pt x="381768" y="1639740"/>
                  </a:lnTo>
                  <a:lnTo>
                    <a:pt x="391192" y="1626756"/>
                  </a:lnTo>
                  <a:lnTo>
                    <a:pt x="357057" y="1577124"/>
                  </a:lnTo>
                  <a:lnTo>
                    <a:pt x="386480" y="1545188"/>
                  </a:lnTo>
                  <a:lnTo>
                    <a:pt x="392972" y="1488855"/>
                  </a:lnTo>
                  <a:lnTo>
                    <a:pt x="372972" y="1413883"/>
                  </a:lnTo>
                  <a:lnTo>
                    <a:pt x="340408" y="1387182"/>
                  </a:lnTo>
                  <a:lnTo>
                    <a:pt x="312870" y="1392418"/>
                  </a:lnTo>
                  <a:lnTo>
                    <a:pt x="288577" y="1340796"/>
                  </a:lnTo>
                  <a:lnTo>
                    <a:pt x="256327" y="1282578"/>
                  </a:lnTo>
                  <a:lnTo>
                    <a:pt x="196119" y="1271060"/>
                  </a:lnTo>
                  <a:lnTo>
                    <a:pt x="127954" y="1206141"/>
                  </a:lnTo>
                  <a:lnTo>
                    <a:pt x="74238" y="1191377"/>
                  </a:lnTo>
                  <a:lnTo>
                    <a:pt x="19580" y="1112426"/>
                  </a:lnTo>
                  <a:lnTo>
                    <a:pt x="0" y="1051172"/>
                  </a:lnTo>
                  <a:lnTo>
                    <a:pt x="1780" y="991488"/>
                  </a:lnTo>
                  <a:lnTo>
                    <a:pt x="1570" y="946672"/>
                  </a:lnTo>
                  <a:lnTo>
                    <a:pt x="62825" y="936830"/>
                  </a:lnTo>
                  <a:lnTo>
                    <a:pt x="82824" y="971279"/>
                  </a:lnTo>
                  <a:lnTo>
                    <a:pt x="205438" y="970441"/>
                  </a:lnTo>
                  <a:lnTo>
                    <a:pt x="261981" y="952431"/>
                  </a:lnTo>
                  <a:lnTo>
                    <a:pt x="303446" y="961855"/>
                  </a:lnTo>
                  <a:lnTo>
                    <a:pt x="355905" y="992744"/>
                  </a:lnTo>
                  <a:lnTo>
                    <a:pt x="412762" y="996723"/>
                  </a:lnTo>
                  <a:lnTo>
                    <a:pt x="464593" y="992954"/>
                  </a:lnTo>
                  <a:lnTo>
                    <a:pt x="535271" y="933688"/>
                  </a:lnTo>
                  <a:lnTo>
                    <a:pt x="546266" y="870339"/>
                  </a:lnTo>
                  <a:lnTo>
                    <a:pt x="542182" y="736103"/>
                  </a:lnTo>
                  <a:lnTo>
                    <a:pt x="542401" y="712622"/>
                  </a:lnTo>
                  <a:lnTo>
                    <a:pt x="542601" y="689141"/>
                  </a:lnTo>
                  <a:lnTo>
                    <a:pt x="542800" y="665660"/>
                  </a:lnTo>
                  <a:lnTo>
                    <a:pt x="543020" y="642179"/>
                  </a:lnTo>
                  <a:lnTo>
                    <a:pt x="540925" y="565113"/>
                  </a:lnTo>
                  <a:lnTo>
                    <a:pt x="555061" y="514644"/>
                  </a:lnTo>
                  <a:lnTo>
                    <a:pt x="581134" y="467629"/>
                  </a:lnTo>
                  <a:lnTo>
                    <a:pt x="620504" y="425746"/>
                  </a:lnTo>
                  <a:lnTo>
                    <a:pt x="688879" y="415065"/>
                  </a:lnTo>
                  <a:lnTo>
                    <a:pt x="739768" y="428573"/>
                  </a:lnTo>
                  <a:lnTo>
                    <a:pt x="770552" y="421139"/>
                  </a:lnTo>
                  <a:lnTo>
                    <a:pt x="802279" y="394542"/>
                  </a:lnTo>
                  <a:lnTo>
                    <a:pt x="785839" y="339884"/>
                  </a:lnTo>
                  <a:lnTo>
                    <a:pt x="780604" y="289310"/>
                  </a:lnTo>
                  <a:lnTo>
                    <a:pt x="840079" y="238212"/>
                  </a:lnTo>
                  <a:lnTo>
                    <a:pt x="883952" y="176643"/>
                  </a:lnTo>
                  <a:lnTo>
                    <a:pt x="907406" y="130886"/>
                  </a:lnTo>
                  <a:lnTo>
                    <a:pt x="948871" y="82091"/>
                  </a:lnTo>
                  <a:lnTo>
                    <a:pt x="951698" y="35077"/>
                  </a:lnTo>
                  <a:lnTo>
                    <a:pt x="971069" y="7748"/>
                  </a:lnTo>
                  <a:lnTo>
                    <a:pt x="994838" y="0"/>
                  </a:lnTo>
                  <a:lnTo>
                    <a:pt x="1006042" y="29213"/>
                  </a:lnTo>
                  <a:lnTo>
                    <a:pt x="1039130" y="64500"/>
                  </a:lnTo>
                  <a:lnTo>
                    <a:pt x="1057035" y="30993"/>
                  </a:lnTo>
                  <a:lnTo>
                    <a:pt x="1124363" y="15078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573679" y="6512472"/>
              <a:ext cx="882695" cy="995781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1593154" y="6500535"/>
              <a:ext cx="867410" cy="980440"/>
            </a:xfrm>
            <a:custGeom>
              <a:avLst/>
              <a:gdLst/>
              <a:ahLst/>
              <a:cxnLst/>
              <a:rect l="l" t="t" r="r" b="b"/>
              <a:pathLst>
                <a:path w="867409" h="980440">
                  <a:moveTo>
                    <a:pt x="389307" y="0"/>
                  </a:moveTo>
                  <a:lnTo>
                    <a:pt x="350984" y="16020"/>
                  </a:lnTo>
                  <a:lnTo>
                    <a:pt x="297582" y="11832"/>
                  </a:lnTo>
                  <a:lnTo>
                    <a:pt x="263552" y="1047"/>
                  </a:lnTo>
                  <a:lnTo>
                    <a:pt x="227322" y="21360"/>
                  </a:lnTo>
                  <a:lnTo>
                    <a:pt x="254756" y="72877"/>
                  </a:lnTo>
                  <a:lnTo>
                    <a:pt x="272557" y="147325"/>
                  </a:lnTo>
                  <a:lnTo>
                    <a:pt x="293917" y="232977"/>
                  </a:lnTo>
                  <a:lnTo>
                    <a:pt x="316744" y="299362"/>
                  </a:lnTo>
                  <a:lnTo>
                    <a:pt x="293917" y="322293"/>
                  </a:lnTo>
                  <a:lnTo>
                    <a:pt x="290671" y="385328"/>
                  </a:lnTo>
                  <a:lnTo>
                    <a:pt x="298943" y="470666"/>
                  </a:lnTo>
                  <a:lnTo>
                    <a:pt x="259887" y="516947"/>
                  </a:lnTo>
                  <a:lnTo>
                    <a:pt x="217899" y="554328"/>
                  </a:lnTo>
                  <a:lnTo>
                    <a:pt x="166068" y="572129"/>
                  </a:lnTo>
                  <a:lnTo>
                    <a:pt x="115807" y="598829"/>
                  </a:lnTo>
                  <a:lnTo>
                    <a:pt x="81777" y="600714"/>
                  </a:lnTo>
                  <a:lnTo>
                    <a:pt x="34658" y="569197"/>
                  </a:lnTo>
                  <a:lnTo>
                    <a:pt x="0" y="578830"/>
                  </a:lnTo>
                  <a:lnTo>
                    <a:pt x="30993" y="622808"/>
                  </a:lnTo>
                  <a:lnTo>
                    <a:pt x="70154" y="664377"/>
                  </a:lnTo>
                  <a:lnTo>
                    <a:pt x="102614" y="730344"/>
                  </a:lnTo>
                  <a:lnTo>
                    <a:pt x="116017" y="771808"/>
                  </a:lnTo>
                  <a:lnTo>
                    <a:pt x="171094" y="773274"/>
                  </a:lnTo>
                  <a:lnTo>
                    <a:pt x="227951" y="816729"/>
                  </a:lnTo>
                  <a:lnTo>
                    <a:pt x="310880" y="838194"/>
                  </a:lnTo>
                  <a:lnTo>
                    <a:pt x="356114" y="851597"/>
                  </a:lnTo>
                  <a:lnTo>
                    <a:pt x="406375" y="873062"/>
                  </a:lnTo>
                  <a:lnTo>
                    <a:pt x="450248" y="903113"/>
                  </a:lnTo>
                  <a:lnTo>
                    <a:pt x="486058" y="980074"/>
                  </a:lnTo>
                  <a:lnTo>
                    <a:pt x="501136" y="932955"/>
                  </a:lnTo>
                  <a:lnTo>
                    <a:pt x="538517" y="918924"/>
                  </a:lnTo>
                  <a:lnTo>
                    <a:pt x="583647" y="935259"/>
                  </a:lnTo>
                  <a:lnTo>
                    <a:pt x="608986" y="907721"/>
                  </a:lnTo>
                  <a:lnTo>
                    <a:pt x="610871" y="848351"/>
                  </a:lnTo>
                  <a:lnTo>
                    <a:pt x="634116" y="804373"/>
                  </a:lnTo>
                  <a:lnTo>
                    <a:pt x="670974" y="801860"/>
                  </a:lnTo>
                  <a:lnTo>
                    <a:pt x="705004" y="790237"/>
                  </a:lnTo>
                  <a:lnTo>
                    <a:pt x="742490" y="783536"/>
                  </a:lnTo>
                  <a:lnTo>
                    <a:pt x="755474" y="753484"/>
                  </a:lnTo>
                  <a:lnTo>
                    <a:pt x="794844" y="767830"/>
                  </a:lnTo>
                  <a:lnTo>
                    <a:pt x="829294" y="757045"/>
                  </a:lnTo>
                  <a:lnTo>
                    <a:pt x="864581" y="699350"/>
                  </a:lnTo>
                  <a:lnTo>
                    <a:pt x="830131" y="650032"/>
                  </a:lnTo>
                  <a:lnTo>
                    <a:pt x="859869" y="617049"/>
                  </a:lnTo>
                  <a:lnTo>
                    <a:pt x="866989" y="562600"/>
                  </a:lnTo>
                  <a:lnTo>
                    <a:pt x="846571" y="487419"/>
                  </a:lnTo>
                  <a:lnTo>
                    <a:pt x="813378" y="458834"/>
                  </a:lnTo>
                  <a:lnTo>
                    <a:pt x="785839" y="464069"/>
                  </a:lnTo>
                  <a:lnTo>
                    <a:pt x="761861" y="414437"/>
                  </a:lnTo>
                  <a:lnTo>
                    <a:pt x="729611" y="356219"/>
                  </a:lnTo>
                  <a:lnTo>
                    <a:pt x="670555" y="344910"/>
                  </a:lnTo>
                  <a:lnTo>
                    <a:pt x="599981" y="278106"/>
                  </a:lnTo>
                  <a:lnTo>
                    <a:pt x="548464" y="265646"/>
                  </a:lnTo>
                  <a:lnTo>
                    <a:pt x="494016" y="187742"/>
                  </a:lnTo>
                  <a:lnTo>
                    <a:pt x="473912" y="126174"/>
                  </a:lnTo>
                  <a:lnTo>
                    <a:pt x="475587" y="20627"/>
                  </a:lnTo>
                  <a:lnTo>
                    <a:pt x="389307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1593154" y="6500535"/>
              <a:ext cx="867410" cy="980440"/>
            </a:xfrm>
            <a:custGeom>
              <a:avLst/>
              <a:gdLst/>
              <a:ahLst/>
              <a:cxnLst/>
              <a:rect l="l" t="t" r="r" b="b"/>
              <a:pathLst>
                <a:path w="867409" h="980440">
                  <a:moveTo>
                    <a:pt x="227322" y="21360"/>
                  </a:moveTo>
                  <a:lnTo>
                    <a:pt x="254756" y="72877"/>
                  </a:lnTo>
                  <a:lnTo>
                    <a:pt x="272557" y="147325"/>
                  </a:lnTo>
                  <a:lnTo>
                    <a:pt x="293917" y="232977"/>
                  </a:lnTo>
                  <a:lnTo>
                    <a:pt x="316744" y="299362"/>
                  </a:lnTo>
                  <a:lnTo>
                    <a:pt x="293917" y="322293"/>
                  </a:lnTo>
                  <a:lnTo>
                    <a:pt x="290671" y="385328"/>
                  </a:lnTo>
                  <a:lnTo>
                    <a:pt x="298943" y="470666"/>
                  </a:lnTo>
                  <a:lnTo>
                    <a:pt x="259887" y="516947"/>
                  </a:lnTo>
                  <a:lnTo>
                    <a:pt x="217899" y="554328"/>
                  </a:lnTo>
                  <a:lnTo>
                    <a:pt x="166068" y="572129"/>
                  </a:lnTo>
                  <a:lnTo>
                    <a:pt x="115807" y="598829"/>
                  </a:lnTo>
                  <a:lnTo>
                    <a:pt x="81777" y="600714"/>
                  </a:lnTo>
                  <a:lnTo>
                    <a:pt x="34658" y="569197"/>
                  </a:lnTo>
                  <a:lnTo>
                    <a:pt x="0" y="578830"/>
                  </a:lnTo>
                  <a:lnTo>
                    <a:pt x="30993" y="622808"/>
                  </a:lnTo>
                  <a:lnTo>
                    <a:pt x="70154" y="664377"/>
                  </a:lnTo>
                  <a:lnTo>
                    <a:pt x="102614" y="730344"/>
                  </a:lnTo>
                  <a:lnTo>
                    <a:pt x="116017" y="771808"/>
                  </a:lnTo>
                  <a:lnTo>
                    <a:pt x="171094" y="773274"/>
                  </a:lnTo>
                  <a:lnTo>
                    <a:pt x="227951" y="816729"/>
                  </a:lnTo>
                  <a:lnTo>
                    <a:pt x="310880" y="838194"/>
                  </a:lnTo>
                  <a:lnTo>
                    <a:pt x="356114" y="851597"/>
                  </a:lnTo>
                  <a:lnTo>
                    <a:pt x="406375" y="873062"/>
                  </a:lnTo>
                  <a:lnTo>
                    <a:pt x="450248" y="903113"/>
                  </a:lnTo>
                  <a:lnTo>
                    <a:pt x="486058" y="980074"/>
                  </a:lnTo>
                  <a:lnTo>
                    <a:pt x="501136" y="932955"/>
                  </a:lnTo>
                  <a:lnTo>
                    <a:pt x="538517" y="918924"/>
                  </a:lnTo>
                  <a:lnTo>
                    <a:pt x="583647" y="935259"/>
                  </a:lnTo>
                  <a:lnTo>
                    <a:pt x="608986" y="907721"/>
                  </a:lnTo>
                  <a:lnTo>
                    <a:pt x="610871" y="848351"/>
                  </a:lnTo>
                  <a:lnTo>
                    <a:pt x="634116" y="804373"/>
                  </a:lnTo>
                  <a:lnTo>
                    <a:pt x="670974" y="801860"/>
                  </a:lnTo>
                  <a:lnTo>
                    <a:pt x="705004" y="790237"/>
                  </a:lnTo>
                  <a:lnTo>
                    <a:pt x="742490" y="783536"/>
                  </a:lnTo>
                  <a:lnTo>
                    <a:pt x="755474" y="753484"/>
                  </a:lnTo>
                  <a:lnTo>
                    <a:pt x="794844" y="767830"/>
                  </a:lnTo>
                  <a:lnTo>
                    <a:pt x="829294" y="757045"/>
                  </a:lnTo>
                  <a:lnTo>
                    <a:pt x="864581" y="699350"/>
                  </a:lnTo>
                  <a:lnTo>
                    <a:pt x="830131" y="650032"/>
                  </a:lnTo>
                  <a:lnTo>
                    <a:pt x="859869" y="617049"/>
                  </a:lnTo>
                  <a:lnTo>
                    <a:pt x="866989" y="562600"/>
                  </a:lnTo>
                  <a:lnTo>
                    <a:pt x="846571" y="487419"/>
                  </a:lnTo>
                  <a:lnTo>
                    <a:pt x="813378" y="458834"/>
                  </a:lnTo>
                  <a:lnTo>
                    <a:pt x="785839" y="464069"/>
                  </a:lnTo>
                  <a:lnTo>
                    <a:pt x="761861" y="414437"/>
                  </a:lnTo>
                  <a:lnTo>
                    <a:pt x="729611" y="356219"/>
                  </a:lnTo>
                  <a:lnTo>
                    <a:pt x="670555" y="344910"/>
                  </a:lnTo>
                  <a:lnTo>
                    <a:pt x="599981" y="278106"/>
                  </a:lnTo>
                  <a:lnTo>
                    <a:pt x="548464" y="265646"/>
                  </a:lnTo>
                  <a:lnTo>
                    <a:pt x="494016" y="187742"/>
                  </a:lnTo>
                  <a:lnTo>
                    <a:pt x="473912" y="126174"/>
                  </a:lnTo>
                  <a:lnTo>
                    <a:pt x="474321" y="99787"/>
                  </a:lnTo>
                  <a:lnTo>
                    <a:pt x="474749" y="73400"/>
                  </a:lnTo>
                  <a:lnTo>
                    <a:pt x="475178" y="47014"/>
                  </a:lnTo>
                  <a:lnTo>
                    <a:pt x="475587" y="20627"/>
                  </a:lnTo>
                  <a:lnTo>
                    <a:pt x="389307" y="0"/>
                  </a:lnTo>
                  <a:lnTo>
                    <a:pt x="350984" y="16020"/>
                  </a:lnTo>
                  <a:lnTo>
                    <a:pt x="297582" y="11832"/>
                  </a:lnTo>
                  <a:lnTo>
                    <a:pt x="263552" y="1047"/>
                  </a:lnTo>
                  <a:lnTo>
                    <a:pt x="227322" y="2136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022430" y="7500085"/>
              <a:ext cx="1451892" cy="1321216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3041906" y="7488148"/>
              <a:ext cx="1436370" cy="1305560"/>
            </a:xfrm>
            <a:custGeom>
              <a:avLst/>
              <a:gdLst/>
              <a:ahLst/>
              <a:cxnLst/>
              <a:rect l="l" t="t" r="r" b="b"/>
              <a:pathLst>
                <a:path w="1436369" h="1305559">
                  <a:moveTo>
                    <a:pt x="411819" y="0"/>
                  </a:moveTo>
                  <a:lnTo>
                    <a:pt x="359151" y="38532"/>
                  </a:lnTo>
                  <a:lnTo>
                    <a:pt x="308995" y="86803"/>
                  </a:lnTo>
                  <a:lnTo>
                    <a:pt x="257374" y="120624"/>
                  </a:lnTo>
                  <a:lnTo>
                    <a:pt x="194758" y="212558"/>
                  </a:lnTo>
                  <a:lnTo>
                    <a:pt x="149210" y="264494"/>
                  </a:lnTo>
                  <a:lnTo>
                    <a:pt x="0" y="633697"/>
                  </a:lnTo>
                  <a:lnTo>
                    <a:pt x="27224" y="657152"/>
                  </a:lnTo>
                  <a:lnTo>
                    <a:pt x="65233" y="687204"/>
                  </a:lnTo>
                  <a:lnTo>
                    <a:pt x="101567" y="715370"/>
                  </a:lnTo>
                  <a:lnTo>
                    <a:pt x="143974" y="750134"/>
                  </a:lnTo>
                  <a:lnTo>
                    <a:pt x="181251" y="793483"/>
                  </a:lnTo>
                  <a:lnTo>
                    <a:pt x="157796" y="834215"/>
                  </a:lnTo>
                  <a:lnTo>
                    <a:pt x="121881" y="873795"/>
                  </a:lnTo>
                  <a:lnTo>
                    <a:pt x="91096" y="927196"/>
                  </a:lnTo>
                  <a:lnTo>
                    <a:pt x="130257" y="940076"/>
                  </a:lnTo>
                  <a:lnTo>
                    <a:pt x="174130" y="926778"/>
                  </a:lnTo>
                  <a:lnTo>
                    <a:pt x="237584" y="943426"/>
                  </a:lnTo>
                  <a:lnTo>
                    <a:pt x="317477" y="944369"/>
                  </a:lnTo>
                  <a:lnTo>
                    <a:pt x="400406" y="954107"/>
                  </a:lnTo>
                  <a:lnTo>
                    <a:pt x="474854" y="966776"/>
                  </a:lnTo>
                  <a:lnTo>
                    <a:pt x="476739" y="1014942"/>
                  </a:lnTo>
                  <a:lnTo>
                    <a:pt x="469828" y="1069705"/>
                  </a:lnTo>
                  <a:lnTo>
                    <a:pt x="498100" y="1109390"/>
                  </a:lnTo>
                  <a:lnTo>
                    <a:pt x="514434" y="1135567"/>
                  </a:lnTo>
                  <a:lnTo>
                    <a:pt x="560401" y="1092636"/>
                  </a:lnTo>
                  <a:lnTo>
                    <a:pt x="614012" y="1081223"/>
                  </a:lnTo>
                  <a:lnTo>
                    <a:pt x="646681" y="1111170"/>
                  </a:lnTo>
                  <a:lnTo>
                    <a:pt x="656000" y="1162687"/>
                  </a:lnTo>
                  <a:lnTo>
                    <a:pt x="675581" y="1222685"/>
                  </a:lnTo>
                  <a:lnTo>
                    <a:pt x="698512" y="1279018"/>
                  </a:lnTo>
                  <a:lnTo>
                    <a:pt x="736312" y="1305509"/>
                  </a:lnTo>
                  <a:lnTo>
                    <a:pt x="755369" y="1273783"/>
                  </a:lnTo>
                  <a:lnTo>
                    <a:pt x="766573" y="1198916"/>
                  </a:lnTo>
                  <a:lnTo>
                    <a:pt x="760081" y="1134101"/>
                  </a:lnTo>
                  <a:lnTo>
                    <a:pt x="766573" y="1061224"/>
                  </a:lnTo>
                  <a:lnTo>
                    <a:pt x="794111" y="1016408"/>
                  </a:lnTo>
                  <a:lnTo>
                    <a:pt x="823535" y="984891"/>
                  </a:lnTo>
                  <a:lnTo>
                    <a:pt x="890444" y="940390"/>
                  </a:lnTo>
                  <a:lnTo>
                    <a:pt x="890025" y="906150"/>
                  </a:lnTo>
                  <a:lnTo>
                    <a:pt x="926568" y="876308"/>
                  </a:lnTo>
                  <a:lnTo>
                    <a:pt x="973897" y="876308"/>
                  </a:lnTo>
                  <a:lnTo>
                    <a:pt x="1017351" y="878611"/>
                  </a:lnTo>
                  <a:lnTo>
                    <a:pt x="1056931" y="853377"/>
                  </a:lnTo>
                  <a:lnTo>
                    <a:pt x="1079548" y="800394"/>
                  </a:lnTo>
                  <a:lnTo>
                    <a:pt x="1085307" y="745212"/>
                  </a:lnTo>
                  <a:lnTo>
                    <a:pt x="1128133" y="715999"/>
                  </a:lnTo>
                  <a:lnTo>
                    <a:pt x="1171796" y="695371"/>
                  </a:lnTo>
                  <a:lnTo>
                    <a:pt x="1223837" y="661550"/>
                  </a:lnTo>
                  <a:lnTo>
                    <a:pt x="1239229" y="624693"/>
                  </a:lnTo>
                  <a:lnTo>
                    <a:pt x="1248548" y="567103"/>
                  </a:lnTo>
                  <a:lnTo>
                    <a:pt x="1303625" y="457891"/>
                  </a:lnTo>
                  <a:lnTo>
                    <a:pt x="1335456" y="423128"/>
                  </a:lnTo>
                  <a:lnTo>
                    <a:pt x="1362995" y="402710"/>
                  </a:lnTo>
                  <a:lnTo>
                    <a:pt x="1382156" y="355172"/>
                  </a:lnTo>
                  <a:lnTo>
                    <a:pt x="1349906" y="323864"/>
                  </a:lnTo>
                  <a:lnTo>
                    <a:pt x="1313991" y="305959"/>
                  </a:lnTo>
                  <a:lnTo>
                    <a:pt x="1317865" y="266902"/>
                  </a:lnTo>
                  <a:lnTo>
                    <a:pt x="1391266" y="213187"/>
                  </a:lnTo>
                  <a:lnTo>
                    <a:pt x="1430113" y="178319"/>
                  </a:lnTo>
                  <a:lnTo>
                    <a:pt x="1436186" y="139367"/>
                  </a:lnTo>
                  <a:lnTo>
                    <a:pt x="1403726" y="119158"/>
                  </a:lnTo>
                  <a:lnTo>
                    <a:pt x="1364146" y="102824"/>
                  </a:lnTo>
                  <a:lnTo>
                    <a:pt x="1348231" y="59998"/>
                  </a:lnTo>
                  <a:lnTo>
                    <a:pt x="1302473" y="66908"/>
                  </a:lnTo>
                  <a:lnTo>
                    <a:pt x="1271793" y="81777"/>
                  </a:lnTo>
                  <a:lnTo>
                    <a:pt x="1268547" y="113294"/>
                  </a:lnTo>
                  <a:lnTo>
                    <a:pt x="1260904" y="139576"/>
                  </a:lnTo>
                  <a:lnTo>
                    <a:pt x="1202162" y="174340"/>
                  </a:lnTo>
                  <a:lnTo>
                    <a:pt x="1124258" y="202506"/>
                  </a:lnTo>
                  <a:lnTo>
                    <a:pt x="1065517" y="250672"/>
                  </a:lnTo>
                  <a:lnTo>
                    <a:pt x="1038816" y="303236"/>
                  </a:lnTo>
                  <a:lnTo>
                    <a:pt x="1008346" y="335068"/>
                  </a:lnTo>
                  <a:lnTo>
                    <a:pt x="946777" y="323655"/>
                  </a:lnTo>
                  <a:lnTo>
                    <a:pt x="899658" y="287321"/>
                  </a:lnTo>
                  <a:lnTo>
                    <a:pt x="873481" y="239259"/>
                  </a:lnTo>
                  <a:lnTo>
                    <a:pt x="860497" y="194444"/>
                  </a:lnTo>
                  <a:lnTo>
                    <a:pt x="829712" y="166277"/>
                  </a:lnTo>
                  <a:lnTo>
                    <a:pt x="819870" y="136645"/>
                  </a:lnTo>
                  <a:lnTo>
                    <a:pt x="825001" y="89944"/>
                  </a:lnTo>
                  <a:lnTo>
                    <a:pt x="771285" y="91410"/>
                  </a:lnTo>
                  <a:lnTo>
                    <a:pt x="740815" y="162926"/>
                  </a:lnTo>
                  <a:lnTo>
                    <a:pt x="721234" y="192559"/>
                  </a:lnTo>
                  <a:lnTo>
                    <a:pt x="690554" y="230673"/>
                  </a:lnTo>
                  <a:lnTo>
                    <a:pt x="643750" y="232558"/>
                  </a:lnTo>
                  <a:lnTo>
                    <a:pt x="599877" y="207742"/>
                  </a:lnTo>
                  <a:lnTo>
                    <a:pt x="575689" y="169628"/>
                  </a:lnTo>
                  <a:lnTo>
                    <a:pt x="536842" y="138110"/>
                  </a:lnTo>
                  <a:lnTo>
                    <a:pt x="514015" y="105127"/>
                  </a:lnTo>
                  <a:lnTo>
                    <a:pt x="502811" y="59998"/>
                  </a:lnTo>
                  <a:lnTo>
                    <a:pt x="454227" y="68479"/>
                  </a:lnTo>
                  <a:lnTo>
                    <a:pt x="437892" y="58846"/>
                  </a:lnTo>
                  <a:lnTo>
                    <a:pt x="433180" y="5549"/>
                  </a:lnTo>
                  <a:lnTo>
                    <a:pt x="411819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3041906" y="7488148"/>
              <a:ext cx="1436370" cy="1305560"/>
            </a:xfrm>
            <a:custGeom>
              <a:avLst/>
              <a:gdLst/>
              <a:ahLst/>
              <a:cxnLst/>
              <a:rect l="l" t="t" r="r" b="b"/>
              <a:pathLst>
                <a:path w="1436369" h="1305559">
                  <a:moveTo>
                    <a:pt x="411819" y="0"/>
                  </a:moveTo>
                  <a:lnTo>
                    <a:pt x="359151" y="38532"/>
                  </a:lnTo>
                  <a:lnTo>
                    <a:pt x="308995" y="86803"/>
                  </a:lnTo>
                  <a:lnTo>
                    <a:pt x="257374" y="120624"/>
                  </a:lnTo>
                  <a:lnTo>
                    <a:pt x="194758" y="212558"/>
                  </a:lnTo>
                  <a:lnTo>
                    <a:pt x="149210" y="264494"/>
                  </a:lnTo>
                  <a:lnTo>
                    <a:pt x="0" y="633697"/>
                  </a:lnTo>
                  <a:lnTo>
                    <a:pt x="27224" y="657152"/>
                  </a:lnTo>
                  <a:lnTo>
                    <a:pt x="65233" y="687204"/>
                  </a:lnTo>
                  <a:lnTo>
                    <a:pt x="101567" y="715370"/>
                  </a:lnTo>
                  <a:lnTo>
                    <a:pt x="143974" y="750134"/>
                  </a:lnTo>
                  <a:lnTo>
                    <a:pt x="181251" y="793483"/>
                  </a:lnTo>
                  <a:lnTo>
                    <a:pt x="157796" y="834215"/>
                  </a:lnTo>
                  <a:lnTo>
                    <a:pt x="121881" y="873795"/>
                  </a:lnTo>
                  <a:lnTo>
                    <a:pt x="91096" y="927196"/>
                  </a:lnTo>
                  <a:lnTo>
                    <a:pt x="130257" y="940076"/>
                  </a:lnTo>
                  <a:lnTo>
                    <a:pt x="174130" y="926778"/>
                  </a:lnTo>
                  <a:lnTo>
                    <a:pt x="237584" y="943426"/>
                  </a:lnTo>
                  <a:lnTo>
                    <a:pt x="317477" y="944369"/>
                  </a:lnTo>
                  <a:lnTo>
                    <a:pt x="400406" y="954107"/>
                  </a:lnTo>
                  <a:lnTo>
                    <a:pt x="474854" y="966776"/>
                  </a:lnTo>
                  <a:lnTo>
                    <a:pt x="476739" y="1014942"/>
                  </a:lnTo>
                  <a:lnTo>
                    <a:pt x="469828" y="1069705"/>
                  </a:lnTo>
                  <a:lnTo>
                    <a:pt x="498100" y="1109390"/>
                  </a:lnTo>
                  <a:lnTo>
                    <a:pt x="514434" y="1135567"/>
                  </a:lnTo>
                  <a:lnTo>
                    <a:pt x="560401" y="1092636"/>
                  </a:lnTo>
                  <a:lnTo>
                    <a:pt x="614012" y="1081223"/>
                  </a:lnTo>
                  <a:lnTo>
                    <a:pt x="646681" y="1111170"/>
                  </a:lnTo>
                  <a:lnTo>
                    <a:pt x="656000" y="1162687"/>
                  </a:lnTo>
                  <a:lnTo>
                    <a:pt x="675581" y="1222685"/>
                  </a:lnTo>
                  <a:lnTo>
                    <a:pt x="698512" y="1279018"/>
                  </a:lnTo>
                  <a:lnTo>
                    <a:pt x="736312" y="1305509"/>
                  </a:lnTo>
                  <a:lnTo>
                    <a:pt x="755369" y="1273783"/>
                  </a:lnTo>
                  <a:lnTo>
                    <a:pt x="766573" y="1198916"/>
                  </a:lnTo>
                  <a:lnTo>
                    <a:pt x="760081" y="1134101"/>
                  </a:lnTo>
                  <a:lnTo>
                    <a:pt x="766573" y="1061224"/>
                  </a:lnTo>
                  <a:lnTo>
                    <a:pt x="794111" y="1016408"/>
                  </a:lnTo>
                  <a:lnTo>
                    <a:pt x="823535" y="984891"/>
                  </a:lnTo>
                  <a:lnTo>
                    <a:pt x="890444" y="940390"/>
                  </a:lnTo>
                  <a:lnTo>
                    <a:pt x="890025" y="906150"/>
                  </a:lnTo>
                  <a:lnTo>
                    <a:pt x="926568" y="876308"/>
                  </a:lnTo>
                  <a:lnTo>
                    <a:pt x="973897" y="876308"/>
                  </a:lnTo>
                  <a:lnTo>
                    <a:pt x="1017351" y="878611"/>
                  </a:lnTo>
                  <a:lnTo>
                    <a:pt x="1056931" y="853377"/>
                  </a:lnTo>
                  <a:lnTo>
                    <a:pt x="1079548" y="800394"/>
                  </a:lnTo>
                  <a:lnTo>
                    <a:pt x="1085307" y="745212"/>
                  </a:lnTo>
                  <a:lnTo>
                    <a:pt x="1128133" y="715999"/>
                  </a:lnTo>
                  <a:lnTo>
                    <a:pt x="1171796" y="695371"/>
                  </a:lnTo>
                  <a:lnTo>
                    <a:pt x="1223837" y="661550"/>
                  </a:lnTo>
                  <a:lnTo>
                    <a:pt x="1239229" y="624693"/>
                  </a:lnTo>
                  <a:lnTo>
                    <a:pt x="1248548" y="567103"/>
                  </a:lnTo>
                  <a:lnTo>
                    <a:pt x="1303625" y="457891"/>
                  </a:lnTo>
                  <a:lnTo>
                    <a:pt x="1335456" y="423128"/>
                  </a:lnTo>
                  <a:lnTo>
                    <a:pt x="1362995" y="402710"/>
                  </a:lnTo>
                  <a:lnTo>
                    <a:pt x="1382156" y="355172"/>
                  </a:lnTo>
                  <a:lnTo>
                    <a:pt x="1349906" y="323864"/>
                  </a:lnTo>
                  <a:lnTo>
                    <a:pt x="1313991" y="305959"/>
                  </a:lnTo>
                  <a:lnTo>
                    <a:pt x="1317865" y="266902"/>
                  </a:lnTo>
                  <a:lnTo>
                    <a:pt x="1391266" y="213187"/>
                  </a:lnTo>
                  <a:lnTo>
                    <a:pt x="1430113" y="178319"/>
                  </a:lnTo>
                  <a:lnTo>
                    <a:pt x="1436186" y="139367"/>
                  </a:lnTo>
                  <a:lnTo>
                    <a:pt x="1403726" y="119158"/>
                  </a:lnTo>
                  <a:lnTo>
                    <a:pt x="1364146" y="102824"/>
                  </a:lnTo>
                  <a:lnTo>
                    <a:pt x="1348231" y="59998"/>
                  </a:lnTo>
                  <a:lnTo>
                    <a:pt x="1302473" y="66908"/>
                  </a:lnTo>
                  <a:lnTo>
                    <a:pt x="1271793" y="81777"/>
                  </a:lnTo>
                  <a:lnTo>
                    <a:pt x="1268547" y="113294"/>
                  </a:lnTo>
                  <a:lnTo>
                    <a:pt x="1260904" y="139576"/>
                  </a:lnTo>
                  <a:lnTo>
                    <a:pt x="1202162" y="174340"/>
                  </a:lnTo>
                  <a:lnTo>
                    <a:pt x="1124258" y="202506"/>
                  </a:lnTo>
                  <a:lnTo>
                    <a:pt x="1065517" y="250672"/>
                  </a:lnTo>
                  <a:lnTo>
                    <a:pt x="1038816" y="303236"/>
                  </a:lnTo>
                  <a:lnTo>
                    <a:pt x="1008346" y="335068"/>
                  </a:lnTo>
                  <a:lnTo>
                    <a:pt x="946777" y="323655"/>
                  </a:lnTo>
                  <a:lnTo>
                    <a:pt x="899658" y="287321"/>
                  </a:lnTo>
                  <a:lnTo>
                    <a:pt x="873481" y="239259"/>
                  </a:lnTo>
                  <a:lnTo>
                    <a:pt x="860497" y="194444"/>
                  </a:lnTo>
                  <a:lnTo>
                    <a:pt x="829712" y="166277"/>
                  </a:lnTo>
                  <a:lnTo>
                    <a:pt x="819870" y="136645"/>
                  </a:lnTo>
                  <a:lnTo>
                    <a:pt x="825001" y="89944"/>
                  </a:lnTo>
                  <a:lnTo>
                    <a:pt x="771285" y="91410"/>
                  </a:lnTo>
                  <a:lnTo>
                    <a:pt x="740815" y="162926"/>
                  </a:lnTo>
                  <a:lnTo>
                    <a:pt x="690554" y="230673"/>
                  </a:lnTo>
                  <a:lnTo>
                    <a:pt x="643750" y="232558"/>
                  </a:lnTo>
                  <a:lnTo>
                    <a:pt x="599877" y="207742"/>
                  </a:lnTo>
                  <a:lnTo>
                    <a:pt x="575689" y="169628"/>
                  </a:lnTo>
                  <a:lnTo>
                    <a:pt x="536842" y="138110"/>
                  </a:lnTo>
                  <a:lnTo>
                    <a:pt x="514015" y="105127"/>
                  </a:lnTo>
                  <a:lnTo>
                    <a:pt x="502811" y="59998"/>
                  </a:lnTo>
                  <a:lnTo>
                    <a:pt x="454227" y="68479"/>
                  </a:lnTo>
                  <a:lnTo>
                    <a:pt x="437892" y="58846"/>
                  </a:lnTo>
                  <a:lnTo>
                    <a:pt x="433180" y="5549"/>
                  </a:lnTo>
                  <a:lnTo>
                    <a:pt x="411819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302631" y="7121877"/>
              <a:ext cx="1141535" cy="728145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3322107" y="7109940"/>
              <a:ext cx="1125855" cy="712470"/>
            </a:xfrm>
            <a:custGeom>
              <a:avLst/>
              <a:gdLst/>
              <a:ahLst/>
              <a:cxnLst/>
              <a:rect l="l" t="t" r="r" b="b"/>
              <a:pathLst>
                <a:path w="1125855" h="712470">
                  <a:moveTo>
                    <a:pt x="410249" y="0"/>
                  </a:moveTo>
                  <a:lnTo>
                    <a:pt x="299048" y="50993"/>
                  </a:lnTo>
                  <a:lnTo>
                    <a:pt x="205229" y="127535"/>
                  </a:lnTo>
                  <a:lnTo>
                    <a:pt x="107640" y="211407"/>
                  </a:lnTo>
                  <a:lnTo>
                    <a:pt x="34763" y="282190"/>
                  </a:lnTo>
                  <a:lnTo>
                    <a:pt x="0" y="340408"/>
                  </a:lnTo>
                  <a:lnTo>
                    <a:pt x="15601" y="368889"/>
                  </a:lnTo>
                  <a:lnTo>
                    <a:pt x="65757" y="357685"/>
                  </a:lnTo>
                  <a:lnTo>
                    <a:pt x="120310" y="331822"/>
                  </a:lnTo>
                  <a:lnTo>
                    <a:pt x="129943" y="377056"/>
                  </a:lnTo>
                  <a:lnTo>
                    <a:pt x="151409" y="382501"/>
                  </a:lnTo>
                  <a:lnTo>
                    <a:pt x="156016" y="435902"/>
                  </a:lnTo>
                  <a:lnTo>
                    <a:pt x="172350" y="445536"/>
                  </a:lnTo>
                  <a:lnTo>
                    <a:pt x="221040" y="437054"/>
                  </a:lnTo>
                  <a:lnTo>
                    <a:pt x="232244" y="482288"/>
                  </a:lnTo>
                  <a:lnTo>
                    <a:pt x="255070" y="515272"/>
                  </a:lnTo>
                  <a:lnTo>
                    <a:pt x="293917" y="546789"/>
                  </a:lnTo>
                  <a:lnTo>
                    <a:pt x="318210" y="584903"/>
                  </a:lnTo>
                  <a:lnTo>
                    <a:pt x="362187" y="609824"/>
                  </a:lnTo>
                  <a:lnTo>
                    <a:pt x="408888" y="607939"/>
                  </a:lnTo>
                  <a:lnTo>
                    <a:pt x="439672" y="569720"/>
                  </a:lnTo>
                  <a:lnTo>
                    <a:pt x="459253" y="540088"/>
                  </a:lnTo>
                  <a:lnTo>
                    <a:pt x="489828" y="468572"/>
                  </a:lnTo>
                  <a:lnTo>
                    <a:pt x="543543" y="467106"/>
                  </a:lnTo>
                  <a:lnTo>
                    <a:pt x="538412" y="513806"/>
                  </a:lnTo>
                  <a:lnTo>
                    <a:pt x="548255" y="543438"/>
                  </a:lnTo>
                  <a:lnTo>
                    <a:pt x="579039" y="571605"/>
                  </a:lnTo>
                  <a:lnTo>
                    <a:pt x="592128" y="616421"/>
                  </a:lnTo>
                  <a:lnTo>
                    <a:pt x="618305" y="664691"/>
                  </a:lnTo>
                  <a:lnTo>
                    <a:pt x="665424" y="700921"/>
                  </a:lnTo>
                  <a:lnTo>
                    <a:pt x="727098" y="712439"/>
                  </a:lnTo>
                  <a:lnTo>
                    <a:pt x="757568" y="680502"/>
                  </a:lnTo>
                  <a:lnTo>
                    <a:pt x="784374" y="627938"/>
                  </a:lnTo>
                  <a:lnTo>
                    <a:pt x="843220" y="579772"/>
                  </a:lnTo>
                  <a:lnTo>
                    <a:pt x="921228" y="551606"/>
                  </a:lnTo>
                  <a:lnTo>
                    <a:pt x="979970" y="516738"/>
                  </a:lnTo>
                  <a:lnTo>
                    <a:pt x="987613" y="490456"/>
                  </a:lnTo>
                  <a:lnTo>
                    <a:pt x="990859" y="458938"/>
                  </a:lnTo>
                  <a:lnTo>
                    <a:pt x="1021539" y="443965"/>
                  </a:lnTo>
                  <a:lnTo>
                    <a:pt x="1067402" y="437054"/>
                  </a:lnTo>
                  <a:lnTo>
                    <a:pt x="1083317" y="479985"/>
                  </a:lnTo>
                  <a:lnTo>
                    <a:pt x="1108866" y="424908"/>
                  </a:lnTo>
                  <a:lnTo>
                    <a:pt x="1110332" y="366271"/>
                  </a:lnTo>
                  <a:lnTo>
                    <a:pt x="1123421" y="306378"/>
                  </a:lnTo>
                  <a:lnTo>
                    <a:pt x="1125829" y="255908"/>
                  </a:lnTo>
                  <a:lnTo>
                    <a:pt x="1121327" y="206904"/>
                  </a:lnTo>
                  <a:lnTo>
                    <a:pt x="1062794" y="167429"/>
                  </a:lnTo>
                  <a:lnTo>
                    <a:pt x="1026356" y="146592"/>
                  </a:lnTo>
                  <a:lnTo>
                    <a:pt x="978399" y="145126"/>
                  </a:lnTo>
                  <a:lnTo>
                    <a:pt x="922799" y="135493"/>
                  </a:lnTo>
                  <a:lnTo>
                    <a:pt x="870549" y="161565"/>
                  </a:lnTo>
                  <a:lnTo>
                    <a:pt x="810446" y="180518"/>
                  </a:lnTo>
                  <a:lnTo>
                    <a:pt x="754741" y="227113"/>
                  </a:lnTo>
                  <a:lnTo>
                    <a:pt x="692230" y="244390"/>
                  </a:lnTo>
                  <a:lnTo>
                    <a:pt x="643854" y="252453"/>
                  </a:lnTo>
                  <a:lnTo>
                    <a:pt x="604798" y="221249"/>
                  </a:lnTo>
                  <a:lnTo>
                    <a:pt x="547208" y="188894"/>
                  </a:lnTo>
                  <a:lnTo>
                    <a:pt x="504906" y="159052"/>
                  </a:lnTo>
                  <a:lnTo>
                    <a:pt x="461975" y="109839"/>
                  </a:lnTo>
                  <a:lnTo>
                    <a:pt x="441976" y="58951"/>
                  </a:lnTo>
                  <a:lnTo>
                    <a:pt x="410249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3322107" y="7109940"/>
              <a:ext cx="1125855" cy="712470"/>
            </a:xfrm>
            <a:custGeom>
              <a:avLst/>
              <a:gdLst/>
              <a:ahLst/>
              <a:cxnLst/>
              <a:rect l="l" t="t" r="r" b="b"/>
              <a:pathLst>
                <a:path w="1125855" h="712470">
                  <a:moveTo>
                    <a:pt x="129943" y="377056"/>
                  </a:moveTo>
                  <a:lnTo>
                    <a:pt x="120310" y="331822"/>
                  </a:lnTo>
                  <a:lnTo>
                    <a:pt x="65757" y="357685"/>
                  </a:lnTo>
                  <a:lnTo>
                    <a:pt x="15601" y="368889"/>
                  </a:lnTo>
                  <a:lnTo>
                    <a:pt x="34763" y="282190"/>
                  </a:lnTo>
                  <a:lnTo>
                    <a:pt x="107640" y="211407"/>
                  </a:lnTo>
                  <a:lnTo>
                    <a:pt x="205229" y="127535"/>
                  </a:lnTo>
                  <a:lnTo>
                    <a:pt x="299048" y="50993"/>
                  </a:lnTo>
                  <a:lnTo>
                    <a:pt x="410249" y="0"/>
                  </a:lnTo>
                  <a:lnTo>
                    <a:pt x="441976" y="58951"/>
                  </a:lnTo>
                  <a:lnTo>
                    <a:pt x="461975" y="109839"/>
                  </a:lnTo>
                  <a:lnTo>
                    <a:pt x="504906" y="159052"/>
                  </a:lnTo>
                  <a:lnTo>
                    <a:pt x="547208" y="188894"/>
                  </a:lnTo>
                  <a:lnTo>
                    <a:pt x="604798" y="221249"/>
                  </a:lnTo>
                  <a:lnTo>
                    <a:pt x="643854" y="252453"/>
                  </a:lnTo>
                  <a:lnTo>
                    <a:pt x="692230" y="244390"/>
                  </a:lnTo>
                  <a:lnTo>
                    <a:pt x="754741" y="227113"/>
                  </a:lnTo>
                  <a:lnTo>
                    <a:pt x="810446" y="180518"/>
                  </a:lnTo>
                  <a:lnTo>
                    <a:pt x="870549" y="161565"/>
                  </a:lnTo>
                  <a:lnTo>
                    <a:pt x="922799" y="135493"/>
                  </a:lnTo>
                  <a:lnTo>
                    <a:pt x="978399" y="145126"/>
                  </a:lnTo>
                  <a:lnTo>
                    <a:pt x="1026356" y="146592"/>
                  </a:lnTo>
                  <a:lnTo>
                    <a:pt x="1062794" y="167429"/>
                  </a:lnTo>
                  <a:lnTo>
                    <a:pt x="1121327" y="206904"/>
                  </a:lnTo>
                  <a:lnTo>
                    <a:pt x="1125829" y="255908"/>
                  </a:lnTo>
                  <a:lnTo>
                    <a:pt x="1123421" y="306378"/>
                  </a:lnTo>
                  <a:lnTo>
                    <a:pt x="1110332" y="366271"/>
                  </a:lnTo>
                  <a:lnTo>
                    <a:pt x="1108866" y="424908"/>
                  </a:lnTo>
                  <a:lnTo>
                    <a:pt x="1083317" y="479985"/>
                  </a:lnTo>
                  <a:lnTo>
                    <a:pt x="1067402" y="437054"/>
                  </a:lnTo>
                  <a:lnTo>
                    <a:pt x="1021539" y="443965"/>
                  </a:lnTo>
                  <a:lnTo>
                    <a:pt x="990859" y="458938"/>
                  </a:lnTo>
                  <a:lnTo>
                    <a:pt x="987613" y="490456"/>
                  </a:lnTo>
                  <a:lnTo>
                    <a:pt x="979970" y="516738"/>
                  </a:lnTo>
                  <a:lnTo>
                    <a:pt x="921228" y="551606"/>
                  </a:lnTo>
                  <a:lnTo>
                    <a:pt x="843220" y="579772"/>
                  </a:lnTo>
                  <a:lnTo>
                    <a:pt x="784374" y="627938"/>
                  </a:lnTo>
                  <a:lnTo>
                    <a:pt x="757568" y="680502"/>
                  </a:lnTo>
                  <a:lnTo>
                    <a:pt x="727098" y="712439"/>
                  </a:lnTo>
                  <a:lnTo>
                    <a:pt x="665424" y="700921"/>
                  </a:lnTo>
                  <a:lnTo>
                    <a:pt x="618305" y="664691"/>
                  </a:lnTo>
                  <a:lnTo>
                    <a:pt x="592128" y="616421"/>
                  </a:lnTo>
                  <a:lnTo>
                    <a:pt x="579039" y="571605"/>
                  </a:lnTo>
                  <a:lnTo>
                    <a:pt x="548255" y="543438"/>
                  </a:lnTo>
                  <a:lnTo>
                    <a:pt x="538412" y="513806"/>
                  </a:lnTo>
                  <a:lnTo>
                    <a:pt x="543543" y="467106"/>
                  </a:lnTo>
                  <a:lnTo>
                    <a:pt x="489828" y="468572"/>
                  </a:lnTo>
                  <a:lnTo>
                    <a:pt x="476320" y="499984"/>
                  </a:lnTo>
                  <a:lnTo>
                    <a:pt x="459253" y="540088"/>
                  </a:lnTo>
                  <a:lnTo>
                    <a:pt x="439672" y="569720"/>
                  </a:lnTo>
                  <a:lnTo>
                    <a:pt x="408888" y="607939"/>
                  </a:lnTo>
                  <a:lnTo>
                    <a:pt x="362187" y="609824"/>
                  </a:lnTo>
                  <a:lnTo>
                    <a:pt x="318210" y="584903"/>
                  </a:lnTo>
                  <a:lnTo>
                    <a:pt x="293917" y="546789"/>
                  </a:lnTo>
                  <a:lnTo>
                    <a:pt x="255070" y="515272"/>
                  </a:lnTo>
                  <a:lnTo>
                    <a:pt x="232244" y="482288"/>
                  </a:lnTo>
                  <a:lnTo>
                    <a:pt x="221040" y="437054"/>
                  </a:lnTo>
                  <a:lnTo>
                    <a:pt x="172350" y="445536"/>
                  </a:lnTo>
                  <a:lnTo>
                    <a:pt x="156016" y="435902"/>
                  </a:lnTo>
                  <a:lnTo>
                    <a:pt x="151409" y="382501"/>
                  </a:lnTo>
                  <a:lnTo>
                    <a:pt x="129943" y="377056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360431" y="8441208"/>
              <a:ext cx="1170435" cy="1954495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3379906" y="8429272"/>
              <a:ext cx="1155065" cy="1939289"/>
            </a:xfrm>
            <a:custGeom>
              <a:avLst/>
              <a:gdLst/>
              <a:ahLst/>
              <a:cxnLst/>
              <a:rect l="l" t="t" r="r" b="b"/>
              <a:pathLst>
                <a:path w="1155065" h="1939290">
                  <a:moveTo>
                    <a:pt x="551396" y="0"/>
                  </a:moveTo>
                  <a:lnTo>
                    <a:pt x="486163" y="43977"/>
                  </a:lnTo>
                  <a:lnTo>
                    <a:pt x="455169" y="75285"/>
                  </a:lnTo>
                  <a:lnTo>
                    <a:pt x="427421" y="122090"/>
                  </a:lnTo>
                  <a:lnTo>
                    <a:pt x="420929" y="199679"/>
                  </a:lnTo>
                  <a:lnTo>
                    <a:pt x="428049" y="260934"/>
                  </a:lnTo>
                  <a:lnTo>
                    <a:pt x="416845" y="333078"/>
                  </a:lnTo>
                  <a:lnTo>
                    <a:pt x="396951" y="366480"/>
                  </a:lnTo>
                  <a:lnTo>
                    <a:pt x="328995" y="406270"/>
                  </a:lnTo>
                  <a:lnTo>
                    <a:pt x="305854" y="461137"/>
                  </a:lnTo>
                  <a:lnTo>
                    <a:pt x="298629" y="520507"/>
                  </a:lnTo>
                  <a:lnTo>
                    <a:pt x="321770" y="562077"/>
                  </a:lnTo>
                  <a:lnTo>
                    <a:pt x="359465" y="605007"/>
                  </a:lnTo>
                  <a:lnTo>
                    <a:pt x="346376" y="654011"/>
                  </a:lnTo>
                  <a:lnTo>
                    <a:pt x="337686" y="708878"/>
                  </a:lnTo>
                  <a:lnTo>
                    <a:pt x="350669" y="763746"/>
                  </a:lnTo>
                  <a:lnTo>
                    <a:pt x="366690" y="815681"/>
                  </a:lnTo>
                  <a:lnTo>
                    <a:pt x="349308" y="873585"/>
                  </a:lnTo>
                  <a:lnTo>
                    <a:pt x="331927" y="922485"/>
                  </a:lnTo>
                  <a:lnTo>
                    <a:pt x="346376" y="975886"/>
                  </a:lnTo>
                  <a:lnTo>
                    <a:pt x="389831" y="1010021"/>
                  </a:lnTo>
                  <a:lnTo>
                    <a:pt x="379674" y="1081223"/>
                  </a:lnTo>
                  <a:lnTo>
                    <a:pt x="373915" y="1171587"/>
                  </a:lnTo>
                  <a:lnTo>
                    <a:pt x="369622" y="1268024"/>
                  </a:lnTo>
                  <a:lnTo>
                    <a:pt x="336324" y="1318389"/>
                  </a:lnTo>
                  <a:lnTo>
                    <a:pt x="282713" y="1358492"/>
                  </a:lnTo>
                  <a:lnTo>
                    <a:pt x="246484" y="1340692"/>
                  </a:lnTo>
                  <a:lnTo>
                    <a:pt x="179889" y="1337655"/>
                  </a:lnTo>
                  <a:lnTo>
                    <a:pt x="145126" y="1383622"/>
                  </a:lnTo>
                  <a:lnTo>
                    <a:pt x="127744" y="1434092"/>
                  </a:lnTo>
                  <a:lnTo>
                    <a:pt x="107431" y="1494928"/>
                  </a:lnTo>
                  <a:lnTo>
                    <a:pt x="62615" y="1569062"/>
                  </a:lnTo>
                  <a:lnTo>
                    <a:pt x="27852" y="1640264"/>
                  </a:lnTo>
                  <a:lnTo>
                    <a:pt x="0" y="1670943"/>
                  </a:lnTo>
                  <a:lnTo>
                    <a:pt x="732" y="1728324"/>
                  </a:lnTo>
                  <a:lnTo>
                    <a:pt x="45548" y="1768323"/>
                  </a:lnTo>
                  <a:lnTo>
                    <a:pt x="101567" y="1786333"/>
                  </a:lnTo>
                  <a:lnTo>
                    <a:pt x="149838" y="1844352"/>
                  </a:lnTo>
                  <a:lnTo>
                    <a:pt x="185125" y="1892958"/>
                  </a:lnTo>
                  <a:lnTo>
                    <a:pt x="232977" y="1911564"/>
                  </a:lnTo>
                  <a:lnTo>
                    <a:pt x="294964" y="1894863"/>
                  </a:lnTo>
                  <a:lnTo>
                    <a:pt x="372239" y="1922213"/>
                  </a:lnTo>
                  <a:lnTo>
                    <a:pt x="446897" y="1938789"/>
                  </a:lnTo>
                  <a:lnTo>
                    <a:pt x="499147" y="1888392"/>
                  </a:lnTo>
                  <a:lnTo>
                    <a:pt x="523439" y="1795756"/>
                  </a:lnTo>
                  <a:lnTo>
                    <a:pt x="628986" y="1766019"/>
                  </a:lnTo>
                  <a:lnTo>
                    <a:pt x="600086" y="1711780"/>
                  </a:lnTo>
                  <a:lnTo>
                    <a:pt x="581134" y="1646232"/>
                  </a:lnTo>
                  <a:lnTo>
                    <a:pt x="622075" y="1567700"/>
                  </a:lnTo>
                  <a:lnTo>
                    <a:pt x="664063" y="1514718"/>
                  </a:lnTo>
                  <a:lnTo>
                    <a:pt x="710868" y="1513252"/>
                  </a:lnTo>
                  <a:lnTo>
                    <a:pt x="788562" y="1463410"/>
                  </a:lnTo>
                  <a:lnTo>
                    <a:pt x="856937" y="1443725"/>
                  </a:lnTo>
                  <a:lnTo>
                    <a:pt x="895470" y="1387182"/>
                  </a:lnTo>
                  <a:lnTo>
                    <a:pt x="883742" y="1339749"/>
                  </a:lnTo>
                  <a:lnTo>
                    <a:pt x="935050" y="1317027"/>
                  </a:lnTo>
                  <a:lnTo>
                    <a:pt x="930966" y="1272736"/>
                  </a:lnTo>
                  <a:lnTo>
                    <a:pt x="895260" y="1247920"/>
                  </a:lnTo>
                  <a:lnTo>
                    <a:pt x="854528" y="1207397"/>
                  </a:lnTo>
                  <a:lnTo>
                    <a:pt x="875366" y="1121222"/>
                  </a:lnTo>
                  <a:lnTo>
                    <a:pt x="918715" y="1080909"/>
                  </a:lnTo>
                  <a:lnTo>
                    <a:pt x="928767" y="1005309"/>
                  </a:lnTo>
                  <a:lnTo>
                    <a:pt x="969708" y="914108"/>
                  </a:lnTo>
                  <a:lnTo>
                    <a:pt x="1011068" y="856727"/>
                  </a:lnTo>
                  <a:lnTo>
                    <a:pt x="995362" y="792017"/>
                  </a:lnTo>
                  <a:lnTo>
                    <a:pt x="1018188" y="675057"/>
                  </a:lnTo>
                  <a:lnTo>
                    <a:pt x="1073056" y="622075"/>
                  </a:lnTo>
                  <a:lnTo>
                    <a:pt x="1154729" y="516633"/>
                  </a:lnTo>
                  <a:lnTo>
                    <a:pt x="1084364" y="524172"/>
                  </a:lnTo>
                  <a:lnTo>
                    <a:pt x="1028555" y="539355"/>
                  </a:lnTo>
                  <a:lnTo>
                    <a:pt x="976200" y="504277"/>
                  </a:lnTo>
                  <a:lnTo>
                    <a:pt x="915888" y="502811"/>
                  </a:lnTo>
                  <a:lnTo>
                    <a:pt x="886360" y="478938"/>
                  </a:lnTo>
                  <a:lnTo>
                    <a:pt x="868559" y="421662"/>
                  </a:lnTo>
                  <a:lnTo>
                    <a:pt x="833796" y="348575"/>
                  </a:lnTo>
                  <a:lnTo>
                    <a:pt x="791389" y="282190"/>
                  </a:lnTo>
                  <a:lnTo>
                    <a:pt x="681759" y="232453"/>
                  </a:lnTo>
                  <a:lnTo>
                    <a:pt x="658304" y="183868"/>
                  </a:lnTo>
                  <a:lnTo>
                    <a:pt x="647728" y="138948"/>
                  </a:lnTo>
                  <a:lnTo>
                    <a:pt x="645634" y="79264"/>
                  </a:lnTo>
                  <a:lnTo>
                    <a:pt x="583961" y="41464"/>
                  </a:lnTo>
                  <a:lnTo>
                    <a:pt x="551396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3379906" y="8429272"/>
              <a:ext cx="1155065" cy="1939289"/>
            </a:xfrm>
            <a:custGeom>
              <a:avLst/>
              <a:gdLst/>
              <a:ahLst/>
              <a:cxnLst/>
              <a:rect l="l" t="t" r="r" b="b"/>
              <a:pathLst>
                <a:path w="1155065" h="1939290">
                  <a:moveTo>
                    <a:pt x="551396" y="0"/>
                  </a:moveTo>
                  <a:lnTo>
                    <a:pt x="486163" y="43977"/>
                  </a:lnTo>
                  <a:lnTo>
                    <a:pt x="455169" y="75285"/>
                  </a:lnTo>
                  <a:lnTo>
                    <a:pt x="427421" y="122090"/>
                  </a:lnTo>
                  <a:lnTo>
                    <a:pt x="420929" y="199679"/>
                  </a:lnTo>
                  <a:lnTo>
                    <a:pt x="428049" y="260934"/>
                  </a:lnTo>
                  <a:lnTo>
                    <a:pt x="416845" y="333078"/>
                  </a:lnTo>
                  <a:lnTo>
                    <a:pt x="396951" y="366480"/>
                  </a:lnTo>
                  <a:lnTo>
                    <a:pt x="328995" y="406270"/>
                  </a:lnTo>
                  <a:lnTo>
                    <a:pt x="305854" y="461137"/>
                  </a:lnTo>
                  <a:lnTo>
                    <a:pt x="298629" y="520507"/>
                  </a:lnTo>
                  <a:lnTo>
                    <a:pt x="321770" y="562077"/>
                  </a:lnTo>
                  <a:lnTo>
                    <a:pt x="359465" y="605007"/>
                  </a:lnTo>
                  <a:lnTo>
                    <a:pt x="346376" y="654011"/>
                  </a:lnTo>
                  <a:lnTo>
                    <a:pt x="337686" y="708878"/>
                  </a:lnTo>
                  <a:lnTo>
                    <a:pt x="350669" y="763746"/>
                  </a:lnTo>
                  <a:lnTo>
                    <a:pt x="366690" y="815681"/>
                  </a:lnTo>
                  <a:lnTo>
                    <a:pt x="349308" y="873585"/>
                  </a:lnTo>
                  <a:lnTo>
                    <a:pt x="331927" y="922485"/>
                  </a:lnTo>
                  <a:lnTo>
                    <a:pt x="346376" y="975886"/>
                  </a:lnTo>
                  <a:lnTo>
                    <a:pt x="389831" y="1010021"/>
                  </a:lnTo>
                  <a:lnTo>
                    <a:pt x="379674" y="1081223"/>
                  </a:lnTo>
                  <a:lnTo>
                    <a:pt x="373915" y="1171587"/>
                  </a:lnTo>
                  <a:lnTo>
                    <a:pt x="369622" y="1268024"/>
                  </a:lnTo>
                  <a:lnTo>
                    <a:pt x="336324" y="1318389"/>
                  </a:lnTo>
                  <a:lnTo>
                    <a:pt x="282713" y="1358492"/>
                  </a:lnTo>
                  <a:lnTo>
                    <a:pt x="246484" y="1340692"/>
                  </a:lnTo>
                  <a:lnTo>
                    <a:pt x="179889" y="1337655"/>
                  </a:lnTo>
                  <a:lnTo>
                    <a:pt x="145126" y="1383622"/>
                  </a:lnTo>
                  <a:lnTo>
                    <a:pt x="127744" y="1434092"/>
                  </a:lnTo>
                  <a:lnTo>
                    <a:pt x="107431" y="1494928"/>
                  </a:lnTo>
                  <a:lnTo>
                    <a:pt x="62615" y="1569062"/>
                  </a:lnTo>
                  <a:lnTo>
                    <a:pt x="27852" y="1640264"/>
                  </a:lnTo>
                  <a:lnTo>
                    <a:pt x="0" y="1670943"/>
                  </a:lnTo>
                  <a:lnTo>
                    <a:pt x="173" y="1685254"/>
                  </a:lnTo>
                  <a:lnTo>
                    <a:pt x="366" y="1699594"/>
                  </a:lnTo>
                  <a:lnTo>
                    <a:pt x="559" y="1713954"/>
                  </a:lnTo>
                  <a:lnTo>
                    <a:pt x="732" y="1728324"/>
                  </a:lnTo>
                  <a:lnTo>
                    <a:pt x="45548" y="1768323"/>
                  </a:lnTo>
                  <a:lnTo>
                    <a:pt x="101567" y="1786333"/>
                  </a:lnTo>
                  <a:lnTo>
                    <a:pt x="149838" y="1844352"/>
                  </a:lnTo>
                  <a:lnTo>
                    <a:pt x="185125" y="1892958"/>
                  </a:lnTo>
                  <a:lnTo>
                    <a:pt x="232977" y="1911564"/>
                  </a:lnTo>
                  <a:lnTo>
                    <a:pt x="294964" y="1894863"/>
                  </a:lnTo>
                  <a:lnTo>
                    <a:pt x="372239" y="1922213"/>
                  </a:lnTo>
                  <a:lnTo>
                    <a:pt x="446897" y="1938789"/>
                  </a:lnTo>
                  <a:lnTo>
                    <a:pt x="499147" y="1888392"/>
                  </a:lnTo>
                  <a:lnTo>
                    <a:pt x="523439" y="1795756"/>
                  </a:lnTo>
                  <a:lnTo>
                    <a:pt x="628986" y="1766019"/>
                  </a:lnTo>
                  <a:lnTo>
                    <a:pt x="600086" y="1711780"/>
                  </a:lnTo>
                  <a:lnTo>
                    <a:pt x="581134" y="1646232"/>
                  </a:lnTo>
                  <a:lnTo>
                    <a:pt x="622075" y="1567700"/>
                  </a:lnTo>
                  <a:lnTo>
                    <a:pt x="664063" y="1514718"/>
                  </a:lnTo>
                  <a:lnTo>
                    <a:pt x="710868" y="1513252"/>
                  </a:lnTo>
                  <a:lnTo>
                    <a:pt x="788562" y="1463410"/>
                  </a:lnTo>
                  <a:lnTo>
                    <a:pt x="856937" y="1443725"/>
                  </a:lnTo>
                  <a:lnTo>
                    <a:pt x="895470" y="1387182"/>
                  </a:lnTo>
                  <a:lnTo>
                    <a:pt x="883742" y="1339749"/>
                  </a:lnTo>
                  <a:lnTo>
                    <a:pt x="935050" y="1317027"/>
                  </a:lnTo>
                  <a:lnTo>
                    <a:pt x="930966" y="1272736"/>
                  </a:lnTo>
                  <a:lnTo>
                    <a:pt x="895260" y="1247920"/>
                  </a:lnTo>
                  <a:lnTo>
                    <a:pt x="854528" y="1207397"/>
                  </a:lnTo>
                  <a:lnTo>
                    <a:pt x="875366" y="1121222"/>
                  </a:lnTo>
                  <a:lnTo>
                    <a:pt x="918715" y="1080909"/>
                  </a:lnTo>
                  <a:lnTo>
                    <a:pt x="928767" y="1005309"/>
                  </a:lnTo>
                  <a:lnTo>
                    <a:pt x="969708" y="914108"/>
                  </a:lnTo>
                  <a:lnTo>
                    <a:pt x="1011068" y="856727"/>
                  </a:lnTo>
                  <a:lnTo>
                    <a:pt x="995362" y="792017"/>
                  </a:lnTo>
                  <a:lnTo>
                    <a:pt x="1018188" y="675057"/>
                  </a:lnTo>
                  <a:lnTo>
                    <a:pt x="1073056" y="622075"/>
                  </a:lnTo>
                  <a:lnTo>
                    <a:pt x="1154729" y="516633"/>
                  </a:lnTo>
                  <a:lnTo>
                    <a:pt x="1084364" y="524172"/>
                  </a:lnTo>
                  <a:lnTo>
                    <a:pt x="1028555" y="539355"/>
                  </a:lnTo>
                  <a:lnTo>
                    <a:pt x="976200" y="504277"/>
                  </a:lnTo>
                  <a:lnTo>
                    <a:pt x="915888" y="502811"/>
                  </a:lnTo>
                  <a:lnTo>
                    <a:pt x="886360" y="478938"/>
                  </a:lnTo>
                  <a:lnTo>
                    <a:pt x="868559" y="421662"/>
                  </a:lnTo>
                  <a:lnTo>
                    <a:pt x="833796" y="348575"/>
                  </a:lnTo>
                  <a:lnTo>
                    <a:pt x="791389" y="282190"/>
                  </a:lnTo>
                  <a:lnTo>
                    <a:pt x="681759" y="232453"/>
                  </a:lnTo>
                  <a:lnTo>
                    <a:pt x="658304" y="183868"/>
                  </a:lnTo>
                  <a:lnTo>
                    <a:pt x="647728" y="138948"/>
                  </a:lnTo>
                  <a:lnTo>
                    <a:pt x="645634" y="79264"/>
                  </a:lnTo>
                  <a:lnTo>
                    <a:pt x="583961" y="41464"/>
                  </a:lnTo>
                  <a:lnTo>
                    <a:pt x="551396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169263" y="8443722"/>
              <a:ext cx="1603930" cy="1684346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12188738" y="8431785"/>
              <a:ext cx="1588770" cy="1668780"/>
            </a:xfrm>
            <a:custGeom>
              <a:avLst/>
              <a:gdLst/>
              <a:ahLst/>
              <a:cxnLst/>
              <a:rect l="l" t="t" r="r" b="b"/>
              <a:pathLst>
                <a:path w="1588769" h="1668779">
                  <a:moveTo>
                    <a:pt x="1170749" y="0"/>
                  </a:moveTo>
                  <a:lnTo>
                    <a:pt x="1169912" y="48689"/>
                  </a:lnTo>
                  <a:lnTo>
                    <a:pt x="1200382" y="140728"/>
                  </a:lnTo>
                  <a:lnTo>
                    <a:pt x="1175671" y="201564"/>
                  </a:lnTo>
                  <a:lnTo>
                    <a:pt x="1161221" y="253500"/>
                  </a:lnTo>
                  <a:lnTo>
                    <a:pt x="1204675" y="324806"/>
                  </a:lnTo>
                  <a:lnTo>
                    <a:pt x="1253888" y="350041"/>
                  </a:lnTo>
                  <a:lnTo>
                    <a:pt x="1303206" y="404909"/>
                  </a:lnTo>
                  <a:lnTo>
                    <a:pt x="1269804" y="450981"/>
                  </a:lnTo>
                  <a:lnTo>
                    <a:pt x="1226350" y="465744"/>
                  </a:lnTo>
                  <a:lnTo>
                    <a:pt x="1243836" y="510246"/>
                  </a:lnTo>
                  <a:lnTo>
                    <a:pt x="1229386" y="559564"/>
                  </a:lnTo>
                  <a:lnTo>
                    <a:pt x="1187293" y="609824"/>
                  </a:lnTo>
                  <a:lnTo>
                    <a:pt x="1143839" y="641027"/>
                  </a:lnTo>
                  <a:lnTo>
                    <a:pt x="1075988" y="604170"/>
                  </a:lnTo>
                  <a:lnTo>
                    <a:pt x="1052638" y="535690"/>
                  </a:lnTo>
                  <a:lnTo>
                    <a:pt x="990336" y="495587"/>
                  </a:lnTo>
                  <a:lnTo>
                    <a:pt x="929500" y="514853"/>
                  </a:lnTo>
                  <a:lnTo>
                    <a:pt x="900600" y="577259"/>
                  </a:lnTo>
                  <a:lnTo>
                    <a:pt x="829608" y="586160"/>
                  </a:lnTo>
                  <a:lnTo>
                    <a:pt x="748458" y="589092"/>
                  </a:lnTo>
                  <a:lnTo>
                    <a:pt x="657257" y="556422"/>
                  </a:lnTo>
                  <a:lnTo>
                    <a:pt x="550140" y="599458"/>
                  </a:lnTo>
                  <a:lnTo>
                    <a:pt x="447316" y="641027"/>
                  </a:lnTo>
                  <a:lnTo>
                    <a:pt x="366376" y="652754"/>
                  </a:lnTo>
                  <a:lnTo>
                    <a:pt x="286692" y="689821"/>
                  </a:lnTo>
                  <a:lnTo>
                    <a:pt x="253395" y="737359"/>
                  </a:lnTo>
                  <a:lnTo>
                    <a:pt x="199889" y="787829"/>
                  </a:lnTo>
                  <a:lnTo>
                    <a:pt x="152037" y="768562"/>
                  </a:lnTo>
                  <a:lnTo>
                    <a:pt x="110049" y="750657"/>
                  </a:lnTo>
                  <a:lnTo>
                    <a:pt x="53610" y="758092"/>
                  </a:lnTo>
                  <a:lnTo>
                    <a:pt x="0" y="812959"/>
                  </a:lnTo>
                  <a:lnTo>
                    <a:pt x="1465" y="879763"/>
                  </a:lnTo>
                  <a:lnTo>
                    <a:pt x="13821" y="922799"/>
                  </a:lnTo>
                  <a:lnTo>
                    <a:pt x="11517" y="1007403"/>
                  </a:lnTo>
                  <a:lnTo>
                    <a:pt x="40417" y="1043109"/>
                  </a:lnTo>
                  <a:lnTo>
                    <a:pt x="128791" y="992535"/>
                  </a:lnTo>
                  <a:lnTo>
                    <a:pt x="167953" y="1023738"/>
                  </a:lnTo>
                  <a:lnTo>
                    <a:pt x="70887" y="1146876"/>
                  </a:lnTo>
                  <a:lnTo>
                    <a:pt x="33297" y="1213680"/>
                  </a:lnTo>
                  <a:lnTo>
                    <a:pt x="24606" y="1259647"/>
                  </a:lnTo>
                  <a:lnTo>
                    <a:pt x="67851" y="1310221"/>
                  </a:lnTo>
                  <a:lnTo>
                    <a:pt x="122299" y="1325299"/>
                  </a:lnTo>
                  <a:lnTo>
                    <a:pt x="163555" y="1305509"/>
                  </a:lnTo>
                  <a:lnTo>
                    <a:pt x="223029" y="1265511"/>
                  </a:lnTo>
                  <a:lnTo>
                    <a:pt x="269311" y="1226873"/>
                  </a:lnTo>
                  <a:lnTo>
                    <a:pt x="327319" y="1172006"/>
                  </a:lnTo>
                  <a:lnTo>
                    <a:pt x="356219" y="1124573"/>
                  </a:lnTo>
                  <a:lnTo>
                    <a:pt x="393809" y="1112636"/>
                  </a:lnTo>
                  <a:lnTo>
                    <a:pt x="448886" y="1134939"/>
                  </a:lnTo>
                  <a:lnTo>
                    <a:pt x="496634" y="1155671"/>
                  </a:lnTo>
                  <a:lnTo>
                    <a:pt x="543020" y="1192843"/>
                  </a:lnTo>
                  <a:lnTo>
                    <a:pt x="595060" y="1240276"/>
                  </a:lnTo>
                  <a:lnTo>
                    <a:pt x="660294" y="1232842"/>
                  </a:lnTo>
                  <a:lnTo>
                    <a:pt x="702282" y="1275877"/>
                  </a:lnTo>
                  <a:lnTo>
                    <a:pt x="774531" y="1339645"/>
                  </a:lnTo>
                  <a:lnTo>
                    <a:pt x="841230" y="1327812"/>
                  </a:lnTo>
                  <a:lnTo>
                    <a:pt x="900600" y="1292107"/>
                  </a:lnTo>
                  <a:lnTo>
                    <a:pt x="962902" y="1281741"/>
                  </a:lnTo>
                  <a:lnTo>
                    <a:pt x="1009183" y="1314410"/>
                  </a:lnTo>
                  <a:lnTo>
                    <a:pt x="1065726" y="1372314"/>
                  </a:lnTo>
                  <a:lnTo>
                    <a:pt x="1133787" y="1375246"/>
                  </a:lnTo>
                  <a:lnTo>
                    <a:pt x="1135148" y="1433150"/>
                  </a:lnTo>
                  <a:lnTo>
                    <a:pt x="1109076" y="1453882"/>
                  </a:lnTo>
                  <a:lnTo>
                    <a:pt x="1109076" y="1507388"/>
                  </a:lnTo>
                  <a:lnTo>
                    <a:pt x="1139546" y="1551889"/>
                  </a:lnTo>
                  <a:lnTo>
                    <a:pt x="1145562" y="1567347"/>
                  </a:lnTo>
                  <a:lnTo>
                    <a:pt x="1150841" y="1584925"/>
                  </a:lnTo>
                  <a:lnTo>
                    <a:pt x="1156258" y="1601718"/>
                  </a:lnTo>
                  <a:lnTo>
                    <a:pt x="1162687" y="1614819"/>
                  </a:lnTo>
                  <a:lnTo>
                    <a:pt x="1191272" y="1668640"/>
                  </a:lnTo>
                  <a:lnTo>
                    <a:pt x="1219125" y="1638065"/>
                  </a:lnTo>
                  <a:lnTo>
                    <a:pt x="1253888" y="1566758"/>
                  </a:lnTo>
                  <a:lnTo>
                    <a:pt x="1298703" y="1492624"/>
                  </a:lnTo>
                  <a:lnTo>
                    <a:pt x="1319017" y="1431788"/>
                  </a:lnTo>
                  <a:lnTo>
                    <a:pt x="1336399" y="1381319"/>
                  </a:lnTo>
                  <a:lnTo>
                    <a:pt x="1371162" y="1335247"/>
                  </a:lnTo>
                  <a:lnTo>
                    <a:pt x="1437757" y="1338283"/>
                  </a:lnTo>
                  <a:lnTo>
                    <a:pt x="1473986" y="1356084"/>
                  </a:lnTo>
                  <a:lnTo>
                    <a:pt x="1527597" y="1315980"/>
                  </a:lnTo>
                  <a:lnTo>
                    <a:pt x="1560894" y="1265615"/>
                  </a:lnTo>
                  <a:lnTo>
                    <a:pt x="1565187" y="1169179"/>
                  </a:lnTo>
                  <a:lnTo>
                    <a:pt x="1570946" y="1078710"/>
                  </a:lnTo>
                  <a:lnTo>
                    <a:pt x="1581103" y="1007508"/>
                  </a:lnTo>
                  <a:lnTo>
                    <a:pt x="1537649" y="973373"/>
                  </a:lnTo>
                  <a:lnTo>
                    <a:pt x="1523199" y="919867"/>
                  </a:lnTo>
                  <a:lnTo>
                    <a:pt x="1540581" y="870968"/>
                  </a:lnTo>
                  <a:lnTo>
                    <a:pt x="1557963" y="813064"/>
                  </a:lnTo>
                  <a:lnTo>
                    <a:pt x="1541942" y="761128"/>
                  </a:lnTo>
                  <a:lnTo>
                    <a:pt x="1528958" y="706261"/>
                  </a:lnTo>
                  <a:lnTo>
                    <a:pt x="1537649" y="651289"/>
                  </a:lnTo>
                  <a:lnTo>
                    <a:pt x="1550738" y="602390"/>
                  </a:lnTo>
                  <a:lnTo>
                    <a:pt x="1513042" y="559354"/>
                  </a:lnTo>
                  <a:lnTo>
                    <a:pt x="1489902" y="517785"/>
                  </a:lnTo>
                  <a:lnTo>
                    <a:pt x="1497127" y="458415"/>
                  </a:lnTo>
                  <a:lnTo>
                    <a:pt x="1520267" y="403443"/>
                  </a:lnTo>
                  <a:lnTo>
                    <a:pt x="1588223" y="363653"/>
                  </a:lnTo>
                  <a:lnTo>
                    <a:pt x="1550633" y="336324"/>
                  </a:lnTo>
                  <a:lnTo>
                    <a:pt x="1525398" y="271824"/>
                  </a:lnTo>
                  <a:lnTo>
                    <a:pt x="1509273" y="222401"/>
                  </a:lnTo>
                  <a:lnTo>
                    <a:pt x="1499744" y="168476"/>
                  </a:lnTo>
                  <a:lnTo>
                    <a:pt x="1468751" y="138320"/>
                  </a:lnTo>
                  <a:lnTo>
                    <a:pt x="1413045" y="149314"/>
                  </a:lnTo>
                  <a:lnTo>
                    <a:pt x="1367707" y="192036"/>
                  </a:lnTo>
                  <a:lnTo>
                    <a:pt x="1322996" y="126697"/>
                  </a:lnTo>
                  <a:lnTo>
                    <a:pt x="1329907" y="72353"/>
                  </a:lnTo>
                  <a:lnTo>
                    <a:pt x="1328231" y="23873"/>
                  </a:lnTo>
                  <a:lnTo>
                    <a:pt x="1251270" y="10156"/>
                  </a:lnTo>
                  <a:lnTo>
                    <a:pt x="1170749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2188738" y="8431785"/>
              <a:ext cx="1588770" cy="1668780"/>
            </a:xfrm>
            <a:custGeom>
              <a:avLst/>
              <a:gdLst/>
              <a:ahLst/>
              <a:cxnLst/>
              <a:rect l="l" t="t" r="r" b="b"/>
              <a:pathLst>
                <a:path w="1588769" h="1668779">
                  <a:moveTo>
                    <a:pt x="1322996" y="126697"/>
                  </a:moveTo>
                  <a:lnTo>
                    <a:pt x="1367707" y="192036"/>
                  </a:lnTo>
                  <a:lnTo>
                    <a:pt x="1413045" y="149314"/>
                  </a:lnTo>
                  <a:lnTo>
                    <a:pt x="1468751" y="138320"/>
                  </a:lnTo>
                  <a:lnTo>
                    <a:pt x="1499744" y="168476"/>
                  </a:lnTo>
                  <a:lnTo>
                    <a:pt x="1509273" y="222401"/>
                  </a:lnTo>
                  <a:lnTo>
                    <a:pt x="1525398" y="271824"/>
                  </a:lnTo>
                  <a:lnTo>
                    <a:pt x="1550633" y="336324"/>
                  </a:lnTo>
                  <a:lnTo>
                    <a:pt x="1588223" y="363653"/>
                  </a:lnTo>
                  <a:lnTo>
                    <a:pt x="1520267" y="403443"/>
                  </a:lnTo>
                  <a:lnTo>
                    <a:pt x="1497127" y="458415"/>
                  </a:lnTo>
                  <a:lnTo>
                    <a:pt x="1489902" y="517785"/>
                  </a:lnTo>
                  <a:lnTo>
                    <a:pt x="1513042" y="559354"/>
                  </a:lnTo>
                  <a:lnTo>
                    <a:pt x="1550738" y="602390"/>
                  </a:lnTo>
                  <a:lnTo>
                    <a:pt x="1537649" y="651289"/>
                  </a:lnTo>
                  <a:lnTo>
                    <a:pt x="1528958" y="706261"/>
                  </a:lnTo>
                  <a:lnTo>
                    <a:pt x="1541942" y="761128"/>
                  </a:lnTo>
                  <a:lnTo>
                    <a:pt x="1557963" y="813064"/>
                  </a:lnTo>
                  <a:lnTo>
                    <a:pt x="1540581" y="870968"/>
                  </a:lnTo>
                  <a:lnTo>
                    <a:pt x="1523199" y="919867"/>
                  </a:lnTo>
                  <a:lnTo>
                    <a:pt x="1537649" y="973373"/>
                  </a:lnTo>
                  <a:lnTo>
                    <a:pt x="1581103" y="1007508"/>
                  </a:lnTo>
                  <a:lnTo>
                    <a:pt x="1570946" y="1078710"/>
                  </a:lnTo>
                  <a:lnTo>
                    <a:pt x="1565187" y="1169179"/>
                  </a:lnTo>
                  <a:lnTo>
                    <a:pt x="1560894" y="1265615"/>
                  </a:lnTo>
                  <a:lnTo>
                    <a:pt x="1527597" y="1315980"/>
                  </a:lnTo>
                  <a:lnTo>
                    <a:pt x="1473986" y="1356084"/>
                  </a:lnTo>
                  <a:lnTo>
                    <a:pt x="1437757" y="1338283"/>
                  </a:lnTo>
                  <a:lnTo>
                    <a:pt x="1371162" y="1335247"/>
                  </a:lnTo>
                  <a:lnTo>
                    <a:pt x="1336399" y="1381319"/>
                  </a:lnTo>
                  <a:lnTo>
                    <a:pt x="1319017" y="1431788"/>
                  </a:lnTo>
                  <a:lnTo>
                    <a:pt x="1298703" y="1492624"/>
                  </a:lnTo>
                  <a:lnTo>
                    <a:pt x="1253888" y="1566758"/>
                  </a:lnTo>
                  <a:lnTo>
                    <a:pt x="1219125" y="1638065"/>
                  </a:lnTo>
                  <a:lnTo>
                    <a:pt x="1191272" y="1668640"/>
                  </a:lnTo>
                  <a:lnTo>
                    <a:pt x="1162687" y="1614819"/>
                  </a:lnTo>
                  <a:lnTo>
                    <a:pt x="1156258" y="1601718"/>
                  </a:lnTo>
                  <a:lnTo>
                    <a:pt x="1150841" y="1584925"/>
                  </a:lnTo>
                  <a:lnTo>
                    <a:pt x="1145562" y="1567347"/>
                  </a:lnTo>
                  <a:lnTo>
                    <a:pt x="1139546" y="1551889"/>
                  </a:lnTo>
                  <a:lnTo>
                    <a:pt x="1109076" y="1507388"/>
                  </a:lnTo>
                  <a:lnTo>
                    <a:pt x="1109076" y="1453882"/>
                  </a:lnTo>
                  <a:lnTo>
                    <a:pt x="1135148" y="1433150"/>
                  </a:lnTo>
                  <a:lnTo>
                    <a:pt x="1133787" y="1375246"/>
                  </a:lnTo>
                  <a:lnTo>
                    <a:pt x="1065726" y="1372314"/>
                  </a:lnTo>
                  <a:lnTo>
                    <a:pt x="1009183" y="1314410"/>
                  </a:lnTo>
                  <a:lnTo>
                    <a:pt x="962902" y="1281741"/>
                  </a:lnTo>
                  <a:lnTo>
                    <a:pt x="900600" y="1292107"/>
                  </a:lnTo>
                  <a:lnTo>
                    <a:pt x="841230" y="1327812"/>
                  </a:lnTo>
                  <a:lnTo>
                    <a:pt x="774531" y="1339645"/>
                  </a:lnTo>
                  <a:lnTo>
                    <a:pt x="702282" y="1275877"/>
                  </a:lnTo>
                  <a:lnTo>
                    <a:pt x="660294" y="1232842"/>
                  </a:lnTo>
                  <a:lnTo>
                    <a:pt x="595060" y="1240276"/>
                  </a:lnTo>
                  <a:lnTo>
                    <a:pt x="543020" y="1192843"/>
                  </a:lnTo>
                  <a:lnTo>
                    <a:pt x="496634" y="1155671"/>
                  </a:lnTo>
                  <a:lnTo>
                    <a:pt x="448886" y="1134939"/>
                  </a:lnTo>
                  <a:lnTo>
                    <a:pt x="393809" y="1112636"/>
                  </a:lnTo>
                  <a:lnTo>
                    <a:pt x="356219" y="1124573"/>
                  </a:lnTo>
                  <a:lnTo>
                    <a:pt x="327319" y="1172006"/>
                  </a:lnTo>
                  <a:lnTo>
                    <a:pt x="269311" y="1226873"/>
                  </a:lnTo>
                  <a:lnTo>
                    <a:pt x="223029" y="1265511"/>
                  </a:lnTo>
                  <a:lnTo>
                    <a:pt x="163555" y="1305509"/>
                  </a:lnTo>
                  <a:lnTo>
                    <a:pt x="122299" y="1325299"/>
                  </a:lnTo>
                  <a:lnTo>
                    <a:pt x="67851" y="1310221"/>
                  </a:lnTo>
                  <a:lnTo>
                    <a:pt x="24606" y="1259647"/>
                  </a:lnTo>
                  <a:lnTo>
                    <a:pt x="33297" y="1213680"/>
                  </a:lnTo>
                  <a:lnTo>
                    <a:pt x="70887" y="1146876"/>
                  </a:lnTo>
                  <a:lnTo>
                    <a:pt x="167953" y="1023738"/>
                  </a:lnTo>
                  <a:lnTo>
                    <a:pt x="128791" y="992535"/>
                  </a:lnTo>
                  <a:lnTo>
                    <a:pt x="40417" y="1043109"/>
                  </a:lnTo>
                  <a:lnTo>
                    <a:pt x="11517" y="1007403"/>
                  </a:lnTo>
                  <a:lnTo>
                    <a:pt x="13821" y="922799"/>
                  </a:lnTo>
                  <a:lnTo>
                    <a:pt x="1465" y="879763"/>
                  </a:lnTo>
                  <a:lnTo>
                    <a:pt x="1089" y="863097"/>
                  </a:lnTo>
                  <a:lnTo>
                    <a:pt x="732" y="846400"/>
                  </a:lnTo>
                  <a:lnTo>
                    <a:pt x="376" y="829685"/>
                  </a:lnTo>
                  <a:lnTo>
                    <a:pt x="0" y="812959"/>
                  </a:lnTo>
                  <a:lnTo>
                    <a:pt x="53610" y="758092"/>
                  </a:lnTo>
                  <a:lnTo>
                    <a:pt x="110049" y="750657"/>
                  </a:lnTo>
                  <a:lnTo>
                    <a:pt x="152037" y="768562"/>
                  </a:lnTo>
                  <a:lnTo>
                    <a:pt x="199889" y="787829"/>
                  </a:lnTo>
                  <a:lnTo>
                    <a:pt x="253395" y="737359"/>
                  </a:lnTo>
                  <a:lnTo>
                    <a:pt x="286692" y="689821"/>
                  </a:lnTo>
                  <a:lnTo>
                    <a:pt x="366376" y="652754"/>
                  </a:lnTo>
                  <a:lnTo>
                    <a:pt x="447316" y="641027"/>
                  </a:lnTo>
                  <a:lnTo>
                    <a:pt x="550140" y="599458"/>
                  </a:lnTo>
                  <a:lnTo>
                    <a:pt x="657257" y="556422"/>
                  </a:lnTo>
                  <a:lnTo>
                    <a:pt x="748458" y="589092"/>
                  </a:lnTo>
                  <a:lnTo>
                    <a:pt x="829608" y="586160"/>
                  </a:lnTo>
                  <a:lnTo>
                    <a:pt x="900600" y="577259"/>
                  </a:lnTo>
                  <a:lnTo>
                    <a:pt x="929500" y="514853"/>
                  </a:lnTo>
                  <a:lnTo>
                    <a:pt x="990336" y="495587"/>
                  </a:lnTo>
                  <a:lnTo>
                    <a:pt x="1052638" y="535690"/>
                  </a:lnTo>
                  <a:lnTo>
                    <a:pt x="1075988" y="604170"/>
                  </a:lnTo>
                  <a:lnTo>
                    <a:pt x="1143839" y="641027"/>
                  </a:lnTo>
                  <a:lnTo>
                    <a:pt x="1187293" y="609824"/>
                  </a:lnTo>
                  <a:lnTo>
                    <a:pt x="1229386" y="559564"/>
                  </a:lnTo>
                  <a:lnTo>
                    <a:pt x="1243836" y="510246"/>
                  </a:lnTo>
                  <a:lnTo>
                    <a:pt x="1226350" y="465744"/>
                  </a:lnTo>
                  <a:lnTo>
                    <a:pt x="1269804" y="450981"/>
                  </a:lnTo>
                  <a:lnTo>
                    <a:pt x="1303206" y="404909"/>
                  </a:lnTo>
                  <a:lnTo>
                    <a:pt x="1253888" y="350041"/>
                  </a:lnTo>
                  <a:lnTo>
                    <a:pt x="1204675" y="324806"/>
                  </a:lnTo>
                  <a:lnTo>
                    <a:pt x="1161221" y="253500"/>
                  </a:lnTo>
                  <a:lnTo>
                    <a:pt x="1175671" y="201564"/>
                  </a:lnTo>
                  <a:lnTo>
                    <a:pt x="1200382" y="140728"/>
                  </a:lnTo>
                  <a:lnTo>
                    <a:pt x="1169912" y="48689"/>
                  </a:lnTo>
                  <a:lnTo>
                    <a:pt x="1170131" y="36517"/>
                  </a:lnTo>
                  <a:lnTo>
                    <a:pt x="1170330" y="24344"/>
                  </a:lnTo>
                  <a:lnTo>
                    <a:pt x="1170530" y="12172"/>
                  </a:lnTo>
                  <a:lnTo>
                    <a:pt x="1170749" y="0"/>
                  </a:lnTo>
                  <a:lnTo>
                    <a:pt x="1251270" y="10156"/>
                  </a:lnTo>
                  <a:lnTo>
                    <a:pt x="1328231" y="23873"/>
                  </a:lnTo>
                  <a:lnTo>
                    <a:pt x="1329907" y="72353"/>
                  </a:lnTo>
                  <a:lnTo>
                    <a:pt x="1322996" y="126697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416794" y="7669724"/>
              <a:ext cx="439148" cy="444164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2436584" y="7657777"/>
              <a:ext cx="423545" cy="428625"/>
            </a:xfrm>
            <a:custGeom>
              <a:avLst/>
              <a:gdLst/>
              <a:ahLst/>
              <a:cxnLst/>
              <a:rect l="l" t="t" r="r" b="b"/>
              <a:pathLst>
                <a:path w="423545" h="428625">
                  <a:moveTo>
                    <a:pt x="283865" y="0"/>
                  </a:moveTo>
                  <a:lnTo>
                    <a:pt x="254966" y="3036"/>
                  </a:lnTo>
                  <a:lnTo>
                    <a:pt x="213606" y="8167"/>
                  </a:lnTo>
                  <a:lnTo>
                    <a:pt x="174444" y="34135"/>
                  </a:lnTo>
                  <a:lnTo>
                    <a:pt x="121566" y="42302"/>
                  </a:lnTo>
                  <a:lnTo>
                    <a:pt x="86280" y="62825"/>
                  </a:lnTo>
                  <a:lnTo>
                    <a:pt x="57694" y="95808"/>
                  </a:lnTo>
                  <a:lnTo>
                    <a:pt x="43244" y="128477"/>
                  </a:lnTo>
                  <a:lnTo>
                    <a:pt x="23664" y="175282"/>
                  </a:lnTo>
                  <a:lnTo>
                    <a:pt x="2617" y="219050"/>
                  </a:lnTo>
                  <a:lnTo>
                    <a:pt x="5549" y="297059"/>
                  </a:lnTo>
                  <a:lnTo>
                    <a:pt x="4770" y="322763"/>
                  </a:lnTo>
                  <a:lnTo>
                    <a:pt x="778" y="373818"/>
                  </a:lnTo>
                  <a:lnTo>
                    <a:pt x="0" y="399464"/>
                  </a:lnTo>
                  <a:lnTo>
                    <a:pt x="32355" y="418102"/>
                  </a:lnTo>
                  <a:lnTo>
                    <a:pt x="83767" y="428468"/>
                  </a:lnTo>
                  <a:lnTo>
                    <a:pt x="109211" y="417369"/>
                  </a:lnTo>
                  <a:lnTo>
                    <a:pt x="125860" y="399464"/>
                  </a:lnTo>
                  <a:lnTo>
                    <a:pt x="179470" y="403966"/>
                  </a:lnTo>
                  <a:lnTo>
                    <a:pt x="198946" y="350041"/>
                  </a:lnTo>
                  <a:lnTo>
                    <a:pt x="184497" y="297059"/>
                  </a:lnTo>
                  <a:lnTo>
                    <a:pt x="180203" y="265122"/>
                  </a:lnTo>
                  <a:lnTo>
                    <a:pt x="149733" y="233919"/>
                  </a:lnTo>
                  <a:lnTo>
                    <a:pt x="146068" y="214653"/>
                  </a:lnTo>
                  <a:lnTo>
                    <a:pt x="185334" y="185648"/>
                  </a:lnTo>
                  <a:lnTo>
                    <a:pt x="241877" y="184915"/>
                  </a:lnTo>
                  <a:lnTo>
                    <a:pt x="277373" y="194653"/>
                  </a:lnTo>
                  <a:lnTo>
                    <a:pt x="283132" y="214653"/>
                  </a:lnTo>
                  <a:lnTo>
                    <a:pt x="315801" y="165649"/>
                  </a:lnTo>
                  <a:lnTo>
                    <a:pt x="345015" y="118006"/>
                  </a:lnTo>
                  <a:lnTo>
                    <a:pt x="399150" y="118111"/>
                  </a:lnTo>
                  <a:lnTo>
                    <a:pt x="423128" y="71306"/>
                  </a:lnTo>
                  <a:lnTo>
                    <a:pt x="402081" y="56438"/>
                  </a:lnTo>
                  <a:lnTo>
                    <a:pt x="349832" y="34868"/>
                  </a:lnTo>
                  <a:lnTo>
                    <a:pt x="320932" y="7434"/>
                  </a:lnTo>
                  <a:lnTo>
                    <a:pt x="283865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2436584" y="7657777"/>
              <a:ext cx="423545" cy="428625"/>
            </a:xfrm>
            <a:custGeom>
              <a:avLst/>
              <a:gdLst/>
              <a:ahLst/>
              <a:cxnLst/>
              <a:rect l="l" t="t" r="r" b="b"/>
              <a:pathLst>
                <a:path w="423545" h="428625">
                  <a:moveTo>
                    <a:pt x="86280" y="62825"/>
                  </a:moveTo>
                  <a:lnTo>
                    <a:pt x="57694" y="95808"/>
                  </a:lnTo>
                  <a:lnTo>
                    <a:pt x="43244" y="128477"/>
                  </a:lnTo>
                  <a:lnTo>
                    <a:pt x="23664" y="175282"/>
                  </a:lnTo>
                  <a:lnTo>
                    <a:pt x="2617" y="219050"/>
                  </a:lnTo>
                  <a:lnTo>
                    <a:pt x="5549" y="297059"/>
                  </a:lnTo>
                  <a:lnTo>
                    <a:pt x="4770" y="322763"/>
                  </a:lnTo>
                  <a:lnTo>
                    <a:pt x="2774" y="348300"/>
                  </a:lnTo>
                  <a:lnTo>
                    <a:pt x="778" y="373818"/>
                  </a:lnTo>
                  <a:lnTo>
                    <a:pt x="0" y="399464"/>
                  </a:lnTo>
                  <a:lnTo>
                    <a:pt x="32355" y="418102"/>
                  </a:lnTo>
                  <a:lnTo>
                    <a:pt x="83767" y="428468"/>
                  </a:lnTo>
                  <a:lnTo>
                    <a:pt x="109211" y="417369"/>
                  </a:lnTo>
                  <a:lnTo>
                    <a:pt x="125860" y="399464"/>
                  </a:lnTo>
                  <a:lnTo>
                    <a:pt x="179470" y="403966"/>
                  </a:lnTo>
                  <a:lnTo>
                    <a:pt x="198946" y="350041"/>
                  </a:lnTo>
                  <a:lnTo>
                    <a:pt x="184497" y="297059"/>
                  </a:lnTo>
                  <a:lnTo>
                    <a:pt x="180203" y="265122"/>
                  </a:lnTo>
                  <a:lnTo>
                    <a:pt x="149733" y="233919"/>
                  </a:lnTo>
                  <a:lnTo>
                    <a:pt x="146068" y="214653"/>
                  </a:lnTo>
                  <a:lnTo>
                    <a:pt x="185334" y="185648"/>
                  </a:lnTo>
                  <a:lnTo>
                    <a:pt x="241877" y="184915"/>
                  </a:lnTo>
                  <a:lnTo>
                    <a:pt x="277373" y="194653"/>
                  </a:lnTo>
                  <a:lnTo>
                    <a:pt x="283132" y="214653"/>
                  </a:lnTo>
                  <a:lnTo>
                    <a:pt x="315801" y="165649"/>
                  </a:lnTo>
                  <a:lnTo>
                    <a:pt x="345015" y="118006"/>
                  </a:lnTo>
                  <a:lnTo>
                    <a:pt x="399150" y="118111"/>
                  </a:lnTo>
                  <a:lnTo>
                    <a:pt x="423128" y="71306"/>
                  </a:lnTo>
                  <a:lnTo>
                    <a:pt x="402081" y="56438"/>
                  </a:lnTo>
                  <a:lnTo>
                    <a:pt x="349832" y="34868"/>
                  </a:lnTo>
                  <a:lnTo>
                    <a:pt x="320932" y="7434"/>
                  </a:lnTo>
                  <a:lnTo>
                    <a:pt x="283865" y="0"/>
                  </a:lnTo>
                  <a:lnTo>
                    <a:pt x="254966" y="3036"/>
                  </a:lnTo>
                  <a:lnTo>
                    <a:pt x="213606" y="8167"/>
                  </a:lnTo>
                  <a:lnTo>
                    <a:pt x="174444" y="34135"/>
                  </a:lnTo>
                  <a:lnTo>
                    <a:pt x="121566" y="42302"/>
                  </a:lnTo>
                  <a:lnTo>
                    <a:pt x="86280" y="62825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342660" y="8104465"/>
              <a:ext cx="1144048" cy="1008346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12362136" y="8092528"/>
              <a:ext cx="1128395" cy="993140"/>
            </a:xfrm>
            <a:custGeom>
              <a:avLst/>
              <a:gdLst/>
              <a:ahLst/>
              <a:cxnLst/>
              <a:rect l="l" t="t" r="r" b="b"/>
              <a:pathLst>
                <a:path w="1128394" h="993140">
                  <a:moveTo>
                    <a:pt x="596526" y="0"/>
                  </a:moveTo>
                  <a:lnTo>
                    <a:pt x="555271" y="12983"/>
                  </a:lnTo>
                  <a:lnTo>
                    <a:pt x="505115" y="14345"/>
                  </a:lnTo>
                  <a:lnTo>
                    <a:pt x="472865" y="53820"/>
                  </a:lnTo>
                  <a:lnTo>
                    <a:pt x="457682" y="95389"/>
                  </a:lnTo>
                  <a:lnTo>
                    <a:pt x="454122" y="137692"/>
                  </a:lnTo>
                  <a:lnTo>
                    <a:pt x="441033" y="188161"/>
                  </a:lnTo>
                  <a:lnTo>
                    <a:pt x="424489" y="198527"/>
                  </a:lnTo>
                  <a:lnTo>
                    <a:pt x="381768" y="228893"/>
                  </a:lnTo>
                  <a:lnTo>
                    <a:pt x="359989" y="229521"/>
                  </a:lnTo>
                  <a:lnTo>
                    <a:pt x="347738" y="219993"/>
                  </a:lnTo>
                  <a:lnTo>
                    <a:pt x="331089" y="176853"/>
                  </a:lnTo>
                  <a:lnTo>
                    <a:pt x="304074" y="202402"/>
                  </a:lnTo>
                  <a:lnTo>
                    <a:pt x="271091" y="283132"/>
                  </a:lnTo>
                  <a:lnTo>
                    <a:pt x="238526" y="311299"/>
                  </a:lnTo>
                  <a:lnTo>
                    <a:pt x="160413" y="332031"/>
                  </a:lnTo>
                  <a:lnTo>
                    <a:pt x="99578" y="339466"/>
                  </a:lnTo>
                  <a:lnTo>
                    <a:pt x="67746" y="326796"/>
                  </a:lnTo>
                  <a:lnTo>
                    <a:pt x="36648" y="357999"/>
                  </a:lnTo>
                  <a:lnTo>
                    <a:pt x="11308" y="360931"/>
                  </a:lnTo>
                  <a:lnTo>
                    <a:pt x="0" y="405746"/>
                  </a:lnTo>
                  <a:lnTo>
                    <a:pt x="110153" y="439672"/>
                  </a:lnTo>
                  <a:lnTo>
                    <a:pt x="67223" y="476320"/>
                  </a:lnTo>
                  <a:lnTo>
                    <a:pt x="93400" y="523753"/>
                  </a:lnTo>
                  <a:lnTo>
                    <a:pt x="116226" y="556946"/>
                  </a:lnTo>
                  <a:lnTo>
                    <a:pt x="124812" y="608253"/>
                  </a:lnTo>
                  <a:lnTo>
                    <a:pt x="150885" y="640294"/>
                  </a:lnTo>
                  <a:lnTo>
                    <a:pt x="140938" y="719978"/>
                  </a:lnTo>
                  <a:lnTo>
                    <a:pt x="150885" y="768039"/>
                  </a:lnTo>
                  <a:lnTo>
                    <a:pt x="136016" y="835262"/>
                  </a:lnTo>
                  <a:lnTo>
                    <a:pt x="170256" y="878926"/>
                  </a:lnTo>
                  <a:lnTo>
                    <a:pt x="192768" y="992639"/>
                  </a:lnTo>
                  <a:lnTo>
                    <a:pt x="270253" y="982692"/>
                  </a:lnTo>
                  <a:lnTo>
                    <a:pt x="482707" y="897145"/>
                  </a:lnTo>
                  <a:lnTo>
                    <a:pt x="574956" y="929709"/>
                  </a:lnTo>
                  <a:lnTo>
                    <a:pt x="658828" y="925730"/>
                  </a:lnTo>
                  <a:lnTo>
                    <a:pt x="726051" y="918191"/>
                  </a:lnTo>
                  <a:lnTo>
                    <a:pt x="756207" y="855157"/>
                  </a:lnTo>
                  <a:lnTo>
                    <a:pt x="817357" y="835681"/>
                  </a:lnTo>
                  <a:lnTo>
                    <a:pt x="878297" y="875784"/>
                  </a:lnTo>
                  <a:lnTo>
                    <a:pt x="901857" y="946149"/>
                  </a:lnTo>
                  <a:lnTo>
                    <a:pt x="971069" y="980807"/>
                  </a:lnTo>
                  <a:lnTo>
                    <a:pt x="1012115" y="951384"/>
                  </a:lnTo>
                  <a:lnTo>
                    <a:pt x="1055046" y="899763"/>
                  </a:lnTo>
                  <a:lnTo>
                    <a:pt x="1068658" y="850340"/>
                  </a:lnTo>
                  <a:lnTo>
                    <a:pt x="1052219" y="806258"/>
                  </a:lnTo>
                  <a:lnTo>
                    <a:pt x="1094521" y="791389"/>
                  </a:lnTo>
                  <a:lnTo>
                    <a:pt x="1128342" y="745945"/>
                  </a:lnTo>
                  <a:lnTo>
                    <a:pt x="1080909" y="691811"/>
                  </a:lnTo>
                  <a:lnTo>
                    <a:pt x="1029811" y="664482"/>
                  </a:lnTo>
                  <a:lnTo>
                    <a:pt x="986985" y="594955"/>
                  </a:lnTo>
                  <a:lnTo>
                    <a:pt x="1001435" y="539355"/>
                  </a:lnTo>
                  <a:lnTo>
                    <a:pt x="1026460" y="483231"/>
                  </a:lnTo>
                  <a:lnTo>
                    <a:pt x="995781" y="389412"/>
                  </a:lnTo>
                  <a:lnTo>
                    <a:pt x="995885" y="340199"/>
                  </a:lnTo>
                  <a:lnTo>
                    <a:pt x="915888" y="340617"/>
                  </a:lnTo>
                  <a:lnTo>
                    <a:pt x="849502" y="323864"/>
                  </a:lnTo>
                  <a:lnTo>
                    <a:pt x="807619" y="337267"/>
                  </a:lnTo>
                  <a:lnTo>
                    <a:pt x="769924" y="323236"/>
                  </a:lnTo>
                  <a:lnTo>
                    <a:pt x="801022" y="271091"/>
                  </a:lnTo>
                  <a:lnTo>
                    <a:pt x="836728" y="229521"/>
                  </a:lnTo>
                  <a:lnTo>
                    <a:pt x="859554" y="189313"/>
                  </a:lnTo>
                  <a:lnTo>
                    <a:pt x="822383" y="145964"/>
                  </a:lnTo>
                  <a:lnTo>
                    <a:pt x="681235" y="31622"/>
                  </a:lnTo>
                  <a:lnTo>
                    <a:pt x="626682" y="1675"/>
                  </a:lnTo>
                  <a:lnTo>
                    <a:pt x="596526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2362136" y="8092528"/>
              <a:ext cx="1128395" cy="993140"/>
            </a:xfrm>
            <a:custGeom>
              <a:avLst/>
              <a:gdLst/>
              <a:ahLst/>
              <a:cxnLst/>
              <a:rect l="l" t="t" r="r" b="b"/>
              <a:pathLst>
                <a:path w="1128394" h="993140">
                  <a:moveTo>
                    <a:pt x="304074" y="202402"/>
                  </a:moveTo>
                  <a:lnTo>
                    <a:pt x="271091" y="283132"/>
                  </a:lnTo>
                  <a:lnTo>
                    <a:pt x="238526" y="311299"/>
                  </a:lnTo>
                  <a:lnTo>
                    <a:pt x="160413" y="332031"/>
                  </a:lnTo>
                  <a:lnTo>
                    <a:pt x="99578" y="339466"/>
                  </a:lnTo>
                  <a:lnTo>
                    <a:pt x="67746" y="326796"/>
                  </a:lnTo>
                  <a:lnTo>
                    <a:pt x="36648" y="357999"/>
                  </a:lnTo>
                  <a:lnTo>
                    <a:pt x="11308" y="360931"/>
                  </a:lnTo>
                  <a:lnTo>
                    <a:pt x="0" y="405746"/>
                  </a:lnTo>
                  <a:lnTo>
                    <a:pt x="110153" y="439672"/>
                  </a:lnTo>
                  <a:lnTo>
                    <a:pt x="67223" y="476320"/>
                  </a:lnTo>
                  <a:lnTo>
                    <a:pt x="93400" y="523753"/>
                  </a:lnTo>
                  <a:lnTo>
                    <a:pt x="116226" y="556946"/>
                  </a:lnTo>
                  <a:lnTo>
                    <a:pt x="124812" y="608253"/>
                  </a:lnTo>
                  <a:lnTo>
                    <a:pt x="150885" y="640294"/>
                  </a:lnTo>
                  <a:lnTo>
                    <a:pt x="140938" y="719978"/>
                  </a:lnTo>
                  <a:lnTo>
                    <a:pt x="150885" y="768039"/>
                  </a:lnTo>
                  <a:lnTo>
                    <a:pt x="136016" y="835262"/>
                  </a:lnTo>
                  <a:lnTo>
                    <a:pt x="170256" y="878926"/>
                  </a:lnTo>
                  <a:lnTo>
                    <a:pt x="192768" y="992639"/>
                  </a:lnTo>
                  <a:lnTo>
                    <a:pt x="270253" y="982692"/>
                  </a:lnTo>
                  <a:lnTo>
                    <a:pt x="482707" y="897145"/>
                  </a:lnTo>
                  <a:lnTo>
                    <a:pt x="574956" y="929709"/>
                  </a:lnTo>
                  <a:lnTo>
                    <a:pt x="658828" y="925730"/>
                  </a:lnTo>
                  <a:lnTo>
                    <a:pt x="726051" y="918191"/>
                  </a:lnTo>
                  <a:lnTo>
                    <a:pt x="756207" y="855157"/>
                  </a:lnTo>
                  <a:lnTo>
                    <a:pt x="817357" y="835681"/>
                  </a:lnTo>
                  <a:lnTo>
                    <a:pt x="878297" y="875784"/>
                  </a:lnTo>
                  <a:lnTo>
                    <a:pt x="901857" y="946149"/>
                  </a:lnTo>
                  <a:lnTo>
                    <a:pt x="971069" y="980807"/>
                  </a:lnTo>
                  <a:lnTo>
                    <a:pt x="1012115" y="951384"/>
                  </a:lnTo>
                  <a:lnTo>
                    <a:pt x="1055046" y="899763"/>
                  </a:lnTo>
                  <a:lnTo>
                    <a:pt x="1068658" y="850340"/>
                  </a:lnTo>
                  <a:lnTo>
                    <a:pt x="1052219" y="806258"/>
                  </a:lnTo>
                  <a:lnTo>
                    <a:pt x="1094521" y="791389"/>
                  </a:lnTo>
                  <a:lnTo>
                    <a:pt x="1128342" y="745945"/>
                  </a:lnTo>
                  <a:lnTo>
                    <a:pt x="1080909" y="691811"/>
                  </a:lnTo>
                  <a:lnTo>
                    <a:pt x="1029811" y="664482"/>
                  </a:lnTo>
                  <a:lnTo>
                    <a:pt x="986985" y="594955"/>
                  </a:lnTo>
                  <a:lnTo>
                    <a:pt x="1001435" y="539355"/>
                  </a:lnTo>
                  <a:lnTo>
                    <a:pt x="1026460" y="483231"/>
                  </a:lnTo>
                  <a:lnTo>
                    <a:pt x="995781" y="389412"/>
                  </a:lnTo>
                  <a:lnTo>
                    <a:pt x="995797" y="377143"/>
                  </a:lnTo>
                  <a:lnTo>
                    <a:pt x="995833" y="364844"/>
                  </a:lnTo>
                  <a:lnTo>
                    <a:pt x="995869" y="352526"/>
                  </a:lnTo>
                  <a:lnTo>
                    <a:pt x="995885" y="340199"/>
                  </a:lnTo>
                  <a:lnTo>
                    <a:pt x="915888" y="340617"/>
                  </a:lnTo>
                  <a:lnTo>
                    <a:pt x="849502" y="323864"/>
                  </a:lnTo>
                  <a:lnTo>
                    <a:pt x="807619" y="337267"/>
                  </a:lnTo>
                  <a:lnTo>
                    <a:pt x="769924" y="323236"/>
                  </a:lnTo>
                  <a:lnTo>
                    <a:pt x="801022" y="271091"/>
                  </a:lnTo>
                  <a:lnTo>
                    <a:pt x="836728" y="229521"/>
                  </a:lnTo>
                  <a:lnTo>
                    <a:pt x="859554" y="189313"/>
                  </a:lnTo>
                  <a:lnTo>
                    <a:pt x="822383" y="145964"/>
                  </a:lnTo>
                  <a:lnTo>
                    <a:pt x="681235" y="31622"/>
                  </a:lnTo>
                  <a:lnTo>
                    <a:pt x="626682" y="1675"/>
                  </a:lnTo>
                  <a:lnTo>
                    <a:pt x="596526" y="0"/>
                  </a:lnTo>
                  <a:lnTo>
                    <a:pt x="555271" y="12983"/>
                  </a:lnTo>
                  <a:lnTo>
                    <a:pt x="505115" y="14345"/>
                  </a:lnTo>
                  <a:lnTo>
                    <a:pt x="472865" y="53820"/>
                  </a:lnTo>
                  <a:lnTo>
                    <a:pt x="457682" y="95389"/>
                  </a:lnTo>
                  <a:lnTo>
                    <a:pt x="454122" y="137692"/>
                  </a:lnTo>
                  <a:lnTo>
                    <a:pt x="441033" y="188161"/>
                  </a:lnTo>
                  <a:lnTo>
                    <a:pt x="424489" y="198527"/>
                  </a:lnTo>
                  <a:lnTo>
                    <a:pt x="381768" y="228893"/>
                  </a:lnTo>
                  <a:lnTo>
                    <a:pt x="359989" y="229521"/>
                  </a:lnTo>
                  <a:lnTo>
                    <a:pt x="347738" y="219993"/>
                  </a:lnTo>
                  <a:lnTo>
                    <a:pt x="331089" y="176853"/>
                  </a:lnTo>
                  <a:lnTo>
                    <a:pt x="304074" y="202402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854059" y="7444799"/>
              <a:ext cx="99891" cy="216747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12873534" y="7432862"/>
              <a:ext cx="84455" cy="201295"/>
            </a:xfrm>
            <a:custGeom>
              <a:avLst/>
              <a:gdLst/>
              <a:ahLst/>
              <a:cxnLst/>
              <a:rect l="l" t="t" r="r" b="b"/>
              <a:pathLst>
                <a:path w="84454" h="201295">
                  <a:moveTo>
                    <a:pt x="35810" y="0"/>
                  </a:moveTo>
                  <a:lnTo>
                    <a:pt x="18114" y="49841"/>
                  </a:lnTo>
                  <a:lnTo>
                    <a:pt x="14030" y="111305"/>
                  </a:lnTo>
                  <a:lnTo>
                    <a:pt x="0" y="163345"/>
                  </a:lnTo>
                  <a:lnTo>
                    <a:pt x="27538" y="201040"/>
                  </a:lnTo>
                  <a:lnTo>
                    <a:pt x="84185" y="199051"/>
                  </a:lnTo>
                  <a:lnTo>
                    <a:pt x="53401" y="141147"/>
                  </a:lnTo>
                  <a:lnTo>
                    <a:pt x="79369" y="94552"/>
                  </a:lnTo>
                  <a:lnTo>
                    <a:pt x="70050" y="38009"/>
                  </a:lnTo>
                  <a:lnTo>
                    <a:pt x="35810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2873534" y="7432862"/>
              <a:ext cx="84455" cy="201295"/>
            </a:xfrm>
            <a:custGeom>
              <a:avLst/>
              <a:gdLst/>
              <a:ahLst/>
              <a:cxnLst/>
              <a:rect l="l" t="t" r="r" b="b"/>
              <a:pathLst>
                <a:path w="84454" h="201295">
                  <a:moveTo>
                    <a:pt x="35810" y="0"/>
                  </a:moveTo>
                  <a:lnTo>
                    <a:pt x="18114" y="49841"/>
                  </a:lnTo>
                  <a:lnTo>
                    <a:pt x="14030" y="111305"/>
                  </a:lnTo>
                  <a:lnTo>
                    <a:pt x="0" y="163345"/>
                  </a:lnTo>
                  <a:lnTo>
                    <a:pt x="27538" y="201040"/>
                  </a:lnTo>
                  <a:lnTo>
                    <a:pt x="84185" y="199051"/>
                  </a:lnTo>
                  <a:lnTo>
                    <a:pt x="53401" y="141147"/>
                  </a:lnTo>
                  <a:lnTo>
                    <a:pt x="79369" y="94552"/>
                  </a:lnTo>
                  <a:lnTo>
                    <a:pt x="70050" y="38009"/>
                  </a:lnTo>
                  <a:lnTo>
                    <a:pt x="35810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963375" y="7483772"/>
              <a:ext cx="86042" cy="135053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12982850" y="7471814"/>
              <a:ext cx="70485" cy="119380"/>
            </a:xfrm>
            <a:custGeom>
              <a:avLst/>
              <a:gdLst/>
              <a:ahLst/>
              <a:cxnLst/>
              <a:rect l="l" t="t" r="r" b="b"/>
              <a:pathLst>
                <a:path w="70484" h="119379">
                  <a:moveTo>
                    <a:pt x="45234" y="0"/>
                  </a:moveTo>
                  <a:lnTo>
                    <a:pt x="5549" y="24397"/>
                  </a:lnTo>
                  <a:lnTo>
                    <a:pt x="0" y="59474"/>
                  </a:lnTo>
                  <a:lnTo>
                    <a:pt x="9319" y="106384"/>
                  </a:lnTo>
                  <a:lnTo>
                    <a:pt x="31831" y="119368"/>
                  </a:lnTo>
                  <a:lnTo>
                    <a:pt x="49108" y="97798"/>
                  </a:lnTo>
                  <a:lnTo>
                    <a:pt x="70364" y="39894"/>
                  </a:lnTo>
                  <a:lnTo>
                    <a:pt x="45234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2982850" y="7471814"/>
              <a:ext cx="70485" cy="119380"/>
            </a:xfrm>
            <a:custGeom>
              <a:avLst/>
              <a:gdLst/>
              <a:ahLst/>
              <a:cxnLst/>
              <a:rect l="l" t="t" r="r" b="b"/>
              <a:pathLst>
                <a:path w="70484" h="119379">
                  <a:moveTo>
                    <a:pt x="0" y="59474"/>
                  </a:moveTo>
                  <a:lnTo>
                    <a:pt x="9319" y="106384"/>
                  </a:lnTo>
                  <a:lnTo>
                    <a:pt x="31831" y="119368"/>
                  </a:lnTo>
                  <a:lnTo>
                    <a:pt x="49108" y="97798"/>
                  </a:lnTo>
                  <a:lnTo>
                    <a:pt x="70364" y="39894"/>
                  </a:lnTo>
                  <a:lnTo>
                    <a:pt x="45234" y="0"/>
                  </a:lnTo>
                  <a:lnTo>
                    <a:pt x="5549" y="24397"/>
                  </a:lnTo>
                  <a:lnTo>
                    <a:pt x="0" y="59474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2169263" y="8443722"/>
              <a:ext cx="1603930" cy="1684346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12188738" y="8431785"/>
              <a:ext cx="1588770" cy="1668780"/>
            </a:xfrm>
            <a:custGeom>
              <a:avLst/>
              <a:gdLst/>
              <a:ahLst/>
              <a:cxnLst/>
              <a:rect l="l" t="t" r="r" b="b"/>
              <a:pathLst>
                <a:path w="1588769" h="1668779">
                  <a:moveTo>
                    <a:pt x="1170749" y="0"/>
                  </a:moveTo>
                  <a:lnTo>
                    <a:pt x="1171168" y="50888"/>
                  </a:lnTo>
                  <a:lnTo>
                    <a:pt x="1201115" y="141880"/>
                  </a:lnTo>
                  <a:lnTo>
                    <a:pt x="1176927" y="201669"/>
                  </a:lnTo>
                  <a:lnTo>
                    <a:pt x="1160592" y="252243"/>
                  </a:lnTo>
                  <a:lnTo>
                    <a:pt x="1205198" y="325330"/>
                  </a:lnTo>
                  <a:lnTo>
                    <a:pt x="1252946" y="349727"/>
                  </a:lnTo>
                  <a:lnTo>
                    <a:pt x="1302996" y="404699"/>
                  </a:lnTo>
                  <a:lnTo>
                    <a:pt x="1270013" y="451190"/>
                  </a:lnTo>
                  <a:lnTo>
                    <a:pt x="1227711" y="466792"/>
                  </a:lnTo>
                  <a:lnTo>
                    <a:pt x="1244150" y="509094"/>
                  </a:lnTo>
                  <a:lnTo>
                    <a:pt x="1228025" y="560715"/>
                  </a:lnTo>
                  <a:lnTo>
                    <a:pt x="1188340" y="609719"/>
                  </a:lnTo>
                  <a:lnTo>
                    <a:pt x="1143734" y="641655"/>
                  </a:lnTo>
                  <a:lnTo>
                    <a:pt x="1075988" y="605112"/>
                  </a:lnTo>
                  <a:lnTo>
                    <a:pt x="1051800" y="535376"/>
                  </a:lnTo>
                  <a:lnTo>
                    <a:pt x="991278" y="495377"/>
                  </a:lnTo>
                  <a:lnTo>
                    <a:pt x="931071" y="514539"/>
                  </a:lnTo>
                  <a:lnTo>
                    <a:pt x="899972" y="577364"/>
                  </a:lnTo>
                  <a:lnTo>
                    <a:pt x="830027" y="586997"/>
                  </a:lnTo>
                  <a:lnTo>
                    <a:pt x="750134" y="589720"/>
                  </a:lnTo>
                  <a:lnTo>
                    <a:pt x="656000" y="556946"/>
                  </a:lnTo>
                  <a:lnTo>
                    <a:pt x="448363" y="640922"/>
                  </a:lnTo>
                  <a:lnTo>
                    <a:pt x="366376" y="652754"/>
                  </a:lnTo>
                  <a:lnTo>
                    <a:pt x="286692" y="689821"/>
                  </a:lnTo>
                  <a:lnTo>
                    <a:pt x="253395" y="737359"/>
                  </a:lnTo>
                  <a:lnTo>
                    <a:pt x="199889" y="787829"/>
                  </a:lnTo>
                  <a:lnTo>
                    <a:pt x="152037" y="768562"/>
                  </a:lnTo>
                  <a:lnTo>
                    <a:pt x="110049" y="750657"/>
                  </a:lnTo>
                  <a:lnTo>
                    <a:pt x="53610" y="758092"/>
                  </a:lnTo>
                  <a:lnTo>
                    <a:pt x="0" y="812959"/>
                  </a:lnTo>
                  <a:lnTo>
                    <a:pt x="1465" y="879763"/>
                  </a:lnTo>
                  <a:lnTo>
                    <a:pt x="13821" y="922799"/>
                  </a:lnTo>
                  <a:lnTo>
                    <a:pt x="11517" y="1007403"/>
                  </a:lnTo>
                  <a:lnTo>
                    <a:pt x="40417" y="1043109"/>
                  </a:lnTo>
                  <a:lnTo>
                    <a:pt x="128791" y="992535"/>
                  </a:lnTo>
                  <a:lnTo>
                    <a:pt x="167953" y="1023738"/>
                  </a:lnTo>
                  <a:lnTo>
                    <a:pt x="70887" y="1146876"/>
                  </a:lnTo>
                  <a:lnTo>
                    <a:pt x="33297" y="1213680"/>
                  </a:lnTo>
                  <a:lnTo>
                    <a:pt x="24606" y="1259647"/>
                  </a:lnTo>
                  <a:lnTo>
                    <a:pt x="67851" y="1310221"/>
                  </a:lnTo>
                  <a:lnTo>
                    <a:pt x="122299" y="1325299"/>
                  </a:lnTo>
                  <a:lnTo>
                    <a:pt x="163555" y="1305509"/>
                  </a:lnTo>
                  <a:lnTo>
                    <a:pt x="223029" y="1265511"/>
                  </a:lnTo>
                  <a:lnTo>
                    <a:pt x="269311" y="1226873"/>
                  </a:lnTo>
                  <a:lnTo>
                    <a:pt x="327319" y="1172006"/>
                  </a:lnTo>
                  <a:lnTo>
                    <a:pt x="356219" y="1124573"/>
                  </a:lnTo>
                  <a:lnTo>
                    <a:pt x="393809" y="1112636"/>
                  </a:lnTo>
                  <a:lnTo>
                    <a:pt x="448886" y="1134939"/>
                  </a:lnTo>
                  <a:lnTo>
                    <a:pt x="496634" y="1155671"/>
                  </a:lnTo>
                  <a:lnTo>
                    <a:pt x="543020" y="1192843"/>
                  </a:lnTo>
                  <a:lnTo>
                    <a:pt x="595060" y="1240276"/>
                  </a:lnTo>
                  <a:lnTo>
                    <a:pt x="660294" y="1232842"/>
                  </a:lnTo>
                  <a:lnTo>
                    <a:pt x="702282" y="1275877"/>
                  </a:lnTo>
                  <a:lnTo>
                    <a:pt x="774531" y="1339645"/>
                  </a:lnTo>
                  <a:lnTo>
                    <a:pt x="841230" y="1327812"/>
                  </a:lnTo>
                  <a:lnTo>
                    <a:pt x="900600" y="1292107"/>
                  </a:lnTo>
                  <a:lnTo>
                    <a:pt x="962902" y="1281741"/>
                  </a:lnTo>
                  <a:lnTo>
                    <a:pt x="1009183" y="1314410"/>
                  </a:lnTo>
                  <a:lnTo>
                    <a:pt x="1065726" y="1372314"/>
                  </a:lnTo>
                  <a:lnTo>
                    <a:pt x="1133787" y="1375246"/>
                  </a:lnTo>
                  <a:lnTo>
                    <a:pt x="1135148" y="1433150"/>
                  </a:lnTo>
                  <a:lnTo>
                    <a:pt x="1109076" y="1453882"/>
                  </a:lnTo>
                  <a:lnTo>
                    <a:pt x="1109076" y="1507388"/>
                  </a:lnTo>
                  <a:lnTo>
                    <a:pt x="1139546" y="1551889"/>
                  </a:lnTo>
                  <a:lnTo>
                    <a:pt x="1145562" y="1567347"/>
                  </a:lnTo>
                  <a:lnTo>
                    <a:pt x="1150841" y="1584925"/>
                  </a:lnTo>
                  <a:lnTo>
                    <a:pt x="1156258" y="1601718"/>
                  </a:lnTo>
                  <a:lnTo>
                    <a:pt x="1162687" y="1614819"/>
                  </a:lnTo>
                  <a:lnTo>
                    <a:pt x="1191272" y="1668640"/>
                  </a:lnTo>
                  <a:lnTo>
                    <a:pt x="1219125" y="1638065"/>
                  </a:lnTo>
                  <a:lnTo>
                    <a:pt x="1253888" y="1566758"/>
                  </a:lnTo>
                  <a:lnTo>
                    <a:pt x="1298703" y="1492624"/>
                  </a:lnTo>
                  <a:lnTo>
                    <a:pt x="1319017" y="1431788"/>
                  </a:lnTo>
                  <a:lnTo>
                    <a:pt x="1336399" y="1381319"/>
                  </a:lnTo>
                  <a:lnTo>
                    <a:pt x="1371162" y="1335247"/>
                  </a:lnTo>
                  <a:lnTo>
                    <a:pt x="1437757" y="1338283"/>
                  </a:lnTo>
                  <a:lnTo>
                    <a:pt x="1473986" y="1356084"/>
                  </a:lnTo>
                  <a:lnTo>
                    <a:pt x="1527597" y="1315980"/>
                  </a:lnTo>
                  <a:lnTo>
                    <a:pt x="1560894" y="1265615"/>
                  </a:lnTo>
                  <a:lnTo>
                    <a:pt x="1565187" y="1169179"/>
                  </a:lnTo>
                  <a:lnTo>
                    <a:pt x="1570946" y="1078710"/>
                  </a:lnTo>
                  <a:lnTo>
                    <a:pt x="1581103" y="1007508"/>
                  </a:lnTo>
                  <a:lnTo>
                    <a:pt x="1537649" y="973373"/>
                  </a:lnTo>
                  <a:lnTo>
                    <a:pt x="1523199" y="919867"/>
                  </a:lnTo>
                  <a:lnTo>
                    <a:pt x="1540581" y="870968"/>
                  </a:lnTo>
                  <a:lnTo>
                    <a:pt x="1557963" y="813064"/>
                  </a:lnTo>
                  <a:lnTo>
                    <a:pt x="1541942" y="761128"/>
                  </a:lnTo>
                  <a:lnTo>
                    <a:pt x="1528958" y="706261"/>
                  </a:lnTo>
                  <a:lnTo>
                    <a:pt x="1537649" y="651289"/>
                  </a:lnTo>
                  <a:lnTo>
                    <a:pt x="1550738" y="602390"/>
                  </a:lnTo>
                  <a:lnTo>
                    <a:pt x="1513042" y="559354"/>
                  </a:lnTo>
                  <a:lnTo>
                    <a:pt x="1489902" y="517785"/>
                  </a:lnTo>
                  <a:lnTo>
                    <a:pt x="1497127" y="458415"/>
                  </a:lnTo>
                  <a:lnTo>
                    <a:pt x="1520267" y="403443"/>
                  </a:lnTo>
                  <a:lnTo>
                    <a:pt x="1588223" y="363653"/>
                  </a:lnTo>
                  <a:lnTo>
                    <a:pt x="1552308" y="338104"/>
                  </a:lnTo>
                  <a:lnTo>
                    <a:pt x="1527073" y="278734"/>
                  </a:lnTo>
                  <a:lnTo>
                    <a:pt x="1509063" y="223239"/>
                  </a:lnTo>
                  <a:lnTo>
                    <a:pt x="1498907" y="167429"/>
                  </a:lnTo>
                  <a:lnTo>
                    <a:pt x="1468122" y="138634"/>
                  </a:lnTo>
                  <a:lnTo>
                    <a:pt x="1413883" y="149314"/>
                  </a:lnTo>
                  <a:lnTo>
                    <a:pt x="1367707" y="192036"/>
                  </a:lnTo>
                  <a:lnTo>
                    <a:pt x="1322053" y="126278"/>
                  </a:lnTo>
                  <a:lnTo>
                    <a:pt x="1329907" y="71516"/>
                  </a:lnTo>
                  <a:lnTo>
                    <a:pt x="1327289" y="24815"/>
                  </a:lnTo>
                  <a:lnTo>
                    <a:pt x="1256192" y="11832"/>
                  </a:lnTo>
                  <a:lnTo>
                    <a:pt x="1170749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2188738" y="8431785"/>
              <a:ext cx="1588770" cy="1668780"/>
            </a:xfrm>
            <a:custGeom>
              <a:avLst/>
              <a:gdLst/>
              <a:ahLst/>
              <a:cxnLst/>
              <a:rect l="l" t="t" r="r" b="b"/>
              <a:pathLst>
                <a:path w="1588769" h="1668779">
                  <a:moveTo>
                    <a:pt x="1552308" y="338104"/>
                  </a:moveTo>
                  <a:lnTo>
                    <a:pt x="1588223" y="363653"/>
                  </a:lnTo>
                  <a:lnTo>
                    <a:pt x="1520267" y="403443"/>
                  </a:lnTo>
                  <a:lnTo>
                    <a:pt x="1497127" y="458415"/>
                  </a:lnTo>
                  <a:lnTo>
                    <a:pt x="1489902" y="517785"/>
                  </a:lnTo>
                  <a:lnTo>
                    <a:pt x="1513042" y="559354"/>
                  </a:lnTo>
                  <a:lnTo>
                    <a:pt x="1550738" y="602390"/>
                  </a:lnTo>
                  <a:lnTo>
                    <a:pt x="1537649" y="651289"/>
                  </a:lnTo>
                  <a:lnTo>
                    <a:pt x="1528958" y="706261"/>
                  </a:lnTo>
                  <a:lnTo>
                    <a:pt x="1541942" y="761128"/>
                  </a:lnTo>
                  <a:lnTo>
                    <a:pt x="1557963" y="813064"/>
                  </a:lnTo>
                  <a:lnTo>
                    <a:pt x="1540581" y="870968"/>
                  </a:lnTo>
                  <a:lnTo>
                    <a:pt x="1523199" y="919867"/>
                  </a:lnTo>
                  <a:lnTo>
                    <a:pt x="1537649" y="973373"/>
                  </a:lnTo>
                  <a:lnTo>
                    <a:pt x="1581103" y="1007508"/>
                  </a:lnTo>
                  <a:lnTo>
                    <a:pt x="1570946" y="1078710"/>
                  </a:lnTo>
                  <a:lnTo>
                    <a:pt x="1565187" y="1169179"/>
                  </a:lnTo>
                  <a:lnTo>
                    <a:pt x="1560894" y="1265615"/>
                  </a:lnTo>
                  <a:lnTo>
                    <a:pt x="1527597" y="1315980"/>
                  </a:lnTo>
                  <a:lnTo>
                    <a:pt x="1473986" y="1356084"/>
                  </a:lnTo>
                  <a:lnTo>
                    <a:pt x="1437757" y="1338283"/>
                  </a:lnTo>
                  <a:lnTo>
                    <a:pt x="1371162" y="1335247"/>
                  </a:lnTo>
                  <a:lnTo>
                    <a:pt x="1336399" y="1381319"/>
                  </a:lnTo>
                  <a:lnTo>
                    <a:pt x="1319017" y="1431788"/>
                  </a:lnTo>
                  <a:lnTo>
                    <a:pt x="1298703" y="1492624"/>
                  </a:lnTo>
                  <a:lnTo>
                    <a:pt x="1253888" y="1566758"/>
                  </a:lnTo>
                  <a:lnTo>
                    <a:pt x="1219125" y="1638065"/>
                  </a:lnTo>
                  <a:lnTo>
                    <a:pt x="1191272" y="1668640"/>
                  </a:lnTo>
                  <a:lnTo>
                    <a:pt x="1162687" y="1614819"/>
                  </a:lnTo>
                  <a:lnTo>
                    <a:pt x="1156258" y="1601718"/>
                  </a:lnTo>
                  <a:lnTo>
                    <a:pt x="1150841" y="1584925"/>
                  </a:lnTo>
                  <a:lnTo>
                    <a:pt x="1145562" y="1567347"/>
                  </a:lnTo>
                  <a:lnTo>
                    <a:pt x="1139546" y="1551889"/>
                  </a:lnTo>
                  <a:lnTo>
                    <a:pt x="1109076" y="1507388"/>
                  </a:lnTo>
                  <a:lnTo>
                    <a:pt x="1109076" y="1453882"/>
                  </a:lnTo>
                  <a:lnTo>
                    <a:pt x="1135148" y="1433150"/>
                  </a:lnTo>
                  <a:lnTo>
                    <a:pt x="1133787" y="1375246"/>
                  </a:lnTo>
                  <a:lnTo>
                    <a:pt x="1065726" y="1372314"/>
                  </a:lnTo>
                  <a:lnTo>
                    <a:pt x="1009183" y="1314410"/>
                  </a:lnTo>
                  <a:lnTo>
                    <a:pt x="962902" y="1281741"/>
                  </a:lnTo>
                  <a:lnTo>
                    <a:pt x="900600" y="1292107"/>
                  </a:lnTo>
                  <a:lnTo>
                    <a:pt x="841230" y="1327812"/>
                  </a:lnTo>
                  <a:lnTo>
                    <a:pt x="774531" y="1339645"/>
                  </a:lnTo>
                  <a:lnTo>
                    <a:pt x="702282" y="1275877"/>
                  </a:lnTo>
                  <a:lnTo>
                    <a:pt x="660294" y="1232842"/>
                  </a:lnTo>
                  <a:lnTo>
                    <a:pt x="595060" y="1240276"/>
                  </a:lnTo>
                  <a:lnTo>
                    <a:pt x="543020" y="1192843"/>
                  </a:lnTo>
                  <a:lnTo>
                    <a:pt x="496634" y="1155671"/>
                  </a:lnTo>
                  <a:lnTo>
                    <a:pt x="448886" y="1134939"/>
                  </a:lnTo>
                  <a:lnTo>
                    <a:pt x="393809" y="1112636"/>
                  </a:lnTo>
                  <a:lnTo>
                    <a:pt x="356219" y="1124573"/>
                  </a:lnTo>
                  <a:lnTo>
                    <a:pt x="327319" y="1172006"/>
                  </a:lnTo>
                  <a:lnTo>
                    <a:pt x="269311" y="1226873"/>
                  </a:lnTo>
                  <a:lnTo>
                    <a:pt x="223029" y="1265511"/>
                  </a:lnTo>
                  <a:lnTo>
                    <a:pt x="163555" y="1305509"/>
                  </a:lnTo>
                  <a:lnTo>
                    <a:pt x="122299" y="1325299"/>
                  </a:lnTo>
                  <a:lnTo>
                    <a:pt x="67851" y="1310221"/>
                  </a:lnTo>
                  <a:lnTo>
                    <a:pt x="24606" y="1259647"/>
                  </a:lnTo>
                  <a:lnTo>
                    <a:pt x="33297" y="1213680"/>
                  </a:lnTo>
                  <a:lnTo>
                    <a:pt x="70887" y="1146876"/>
                  </a:lnTo>
                  <a:lnTo>
                    <a:pt x="167953" y="1023738"/>
                  </a:lnTo>
                  <a:lnTo>
                    <a:pt x="128791" y="992535"/>
                  </a:lnTo>
                  <a:lnTo>
                    <a:pt x="40417" y="1043109"/>
                  </a:lnTo>
                  <a:lnTo>
                    <a:pt x="11517" y="1007403"/>
                  </a:lnTo>
                  <a:lnTo>
                    <a:pt x="13821" y="922799"/>
                  </a:lnTo>
                  <a:lnTo>
                    <a:pt x="1465" y="879763"/>
                  </a:lnTo>
                  <a:lnTo>
                    <a:pt x="1089" y="863097"/>
                  </a:lnTo>
                  <a:lnTo>
                    <a:pt x="732" y="846400"/>
                  </a:lnTo>
                  <a:lnTo>
                    <a:pt x="376" y="829685"/>
                  </a:lnTo>
                  <a:lnTo>
                    <a:pt x="0" y="812959"/>
                  </a:lnTo>
                  <a:lnTo>
                    <a:pt x="53610" y="758092"/>
                  </a:lnTo>
                  <a:lnTo>
                    <a:pt x="110049" y="750657"/>
                  </a:lnTo>
                  <a:lnTo>
                    <a:pt x="152037" y="768562"/>
                  </a:lnTo>
                  <a:lnTo>
                    <a:pt x="199889" y="787829"/>
                  </a:lnTo>
                  <a:lnTo>
                    <a:pt x="253395" y="737359"/>
                  </a:lnTo>
                  <a:lnTo>
                    <a:pt x="286692" y="689821"/>
                  </a:lnTo>
                  <a:lnTo>
                    <a:pt x="366376" y="652754"/>
                  </a:lnTo>
                  <a:lnTo>
                    <a:pt x="448363" y="640922"/>
                  </a:lnTo>
                  <a:lnTo>
                    <a:pt x="656000" y="556946"/>
                  </a:lnTo>
                  <a:lnTo>
                    <a:pt x="750134" y="589720"/>
                  </a:lnTo>
                  <a:lnTo>
                    <a:pt x="830027" y="586997"/>
                  </a:lnTo>
                  <a:lnTo>
                    <a:pt x="899972" y="577364"/>
                  </a:lnTo>
                  <a:lnTo>
                    <a:pt x="931071" y="514539"/>
                  </a:lnTo>
                  <a:lnTo>
                    <a:pt x="991278" y="495377"/>
                  </a:lnTo>
                  <a:lnTo>
                    <a:pt x="1051800" y="535376"/>
                  </a:lnTo>
                  <a:lnTo>
                    <a:pt x="1075988" y="605112"/>
                  </a:lnTo>
                  <a:lnTo>
                    <a:pt x="1143734" y="641655"/>
                  </a:lnTo>
                  <a:lnTo>
                    <a:pt x="1188340" y="609719"/>
                  </a:lnTo>
                  <a:lnTo>
                    <a:pt x="1228025" y="560715"/>
                  </a:lnTo>
                  <a:lnTo>
                    <a:pt x="1244150" y="509094"/>
                  </a:lnTo>
                  <a:lnTo>
                    <a:pt x="1227711" y="466792"/>
                  </a:lnTo>
                  <a:lnTo>
                    <a:pt x="1270013" y="451190"/>
                  </a:lnTo>
                  <a:lnTo>
                    <a:pt x="1302996" y="404699"/>
                  </a:lnTo>
                  <a:lnTo>
                    <a:pt x="1252946" y="349727"/>
                  </a:lnTo>
                  <a:lnTo>
                    <a:pt x="1205198" y="325330"/>
                  </a:lnTo>
                  <a:lnTo>
                    <a:pt x="1160592" y="252243"/>
                  </a:lnTo>
                  <a:lnTo>
                    <a:pt x="1176927" y="201669"/>
                  </a:lnTo>
                  <a:lnTo>
                    <a:pt x="1201115" y="141880"/>
                  </a:lnTo>
                  <a:lnTo>
                    <a:pt x="1171168" y="50888"/>
                  </a:lnTo>
                  <a:lnTo>
                    <a:pt x="1170749" y="0"/>
                  </a:lnTo>
                  <a:lnTo>
                    <a:pt x="1256192" y="11832"/>
                  </a:lnTo>
                  <a:lnTo>
                    <a:pt x="1327289" y="24815"/>
                  </a:lnTo>
                  <a:lnTo>
                    <a:pt x="1329907" y="71516"/>
                  </a:lnTo>
                  <a:lnTo>
                    <a:pt x="1322053" y="126278"/>
                  </a:lnTo>
                  <a:lnTo>
                    <a:pt x="1367707" y="192036"/>
                  </a:lnTo>
                  <a:lnTo>
                    <a:pt x="1413883" y="149314"/>
                  </a:lnTo>
                  <a:lnTo>
                    <a:pt x="1468122" y="138634"/>
                  </a:lnTo>
                  <a:lnTo>
                    <a:pt x="1498907" y="167429"/>
                  </a:lnTo>
                  <a:lnTo>
                    <a:pt x="1509063" y="223239"/>
                  </a:lnTo>
                  <a:lnTo>
                    <a:pt x="1527073" y="278734"/>
                  </a:lnTo>
                  <a:lnTo>
                    <a:pt x="1552308" y="338104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475671" y="6012415"/>
              <a:ext cx="76047" cy="70959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487294" y="5992592"/>
              <a:ext cx="76018" cy="70992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884215" y="7364404"/>
              <a:ext cx="76047" cy="116205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895837" y="7344593"/>
              <a:ext cx="76018" cy="116226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2732177" y="7591774"/>
              <a:ext cx="86042" cy="60977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12751653" y="7579873"/>
              <a:ext cx="70485" cy="45720"/>
            </a:xfrm>
            <a:custGeom>
              <a:avLst/>
              <a:gdLst/>
              <a:ahLst/>
              <a:cxnLst/>
              <a:rect l="l" t="t" r="r" b="b"/>
              <a:pathLst>
                <a:path w="70484" h="45720">
                  <a:moveTo>
                    <a:pt x="51097" y="0"/>
                  </a:moveTo>
                  <a:lnTo>
                    <a:pt x="28271" y="13402"/>
                  </a:lnTo>
                  <a:lnTo>
                    <a:pt x="0" y="28061"/>
                  </a:lnTo>
                  <a:lnTo>
                    <a:pt x="4607" y="45234"/>
                  </a:lnTo>
                  <a:lnTo>
                    <a:pt x="35286" y="40103"/>
                  </a:lnTo>
                  <a:lnTo>
                    <a:pt x="70364" y="37904"/>
                  </a:lnTo>
                  <a:lnTo>
                    <a:pt x="69421" y="18533"/>
                  </a:lnTo>
                  <a:lnTo>
                    <a:pt x="51097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2751653" y="7579873"/>
              <a:ext cx="70485" cy="45720"/>
            </a:xfrm>
            <a:custGeom>
              <a:avLst/>
              <a:gdLst/>
              <a:ahLst/>
              <a:cxnLst/>
              <a:rect l="l" t="t" r="r" b="b"/>
              <a:pathLst>
                <a:path w="70484" h="45720">
                  <a:moveTo>
                    <a:pt x="0" y="28061"/>
                  </a:moveTo>
                  <a:lnTo>
                    <a:pt x="4607" y="45234"/>
                  </a:lnTo>
                  <a:lnTo>
                    <a:pt x="35286" y="40103"/>
                  </a:lnTo>
                  <a:lnTo>
                    <a:pt x="70364" y="37904"/>
                  </a:lnTo>
                  <a:lnTo>
                    <a:pt x="69421" y="18533"/>
                  </a:lnTo>
                  <a:lnTo>
                    <a:pt x="51097" y="0"/>
                  </a:lnTo>
                  <a:lnTo>
                    <a:pt x="28271" y="13402"/>
                  </a:lnTo>
                  <a:lnTo>
                    <a:pt x="0" y="28061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604014" y="7875752"/>
              <a:ext cx="108666" cy="79816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12623490" y="7863844"/>
              <a:ext cx="93345" cy="64135"/>
            </a:xfrm>
            <a:custGeom>
              <a:avLst/>
              <a:gdLst/>
              <a:ahLst/>
              <a:cxnLst/>
              <a:rect l="l" t="t" r="r" b="b"/>
              <a:pathLst>
                <a:path w="93345" h="64134">
                  <a:moveTo>
                    <a:pt x="30051" y="0"/>
                  </a:moveTo>
                  <a:lnTo>
                    <a:pt x="9947" y="9842"/>
                  </a:lnTo>
                  <a:lnTo>
                    <a:pt x="0" y="22931"/>
                  </a:lnTo>
                  <a:lnTo>
                    <a:pt x="5863" y="47328"/>
                  </a:lnTo>
                  <a:lnTo>
                    <a:pt x="28899" y="47747"/>
                  </a:lnTo>
                  <a:lnTo>
                    <a:pt x="47223" y="64081"/>
                  </a:lnTo>
                  <a:lnTo>
                    <a:pt x="72353" y="45757"/>
                  </a:lnTo>
                  <a:lnTo>
                    <a:pt x="92981" y="20732"/>
                  </a:lnTo>
                  <a:lnTo>
                    <a:pt x="68898" y="6910"/>
                  </a:lnTo>
                  <a:lnTo>
                    <a:pt x="40522" y="2827"/>
                  </a:lnTo>
                  <a:lnTo>
                    <a:pt x="30051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2623490" y="7863844"/>
              <a:ext cx="93345" cy="64135"/>
            </a:xfrm>
            <a:custGeom>
              <a:avLst/>
              <a:gdLst/>
              <a:ahLst/>
              <a:cxnLst/>
              <a:rect l="l" t="t" r="r" b="b"/>
              <a:pathLst>
                <a:path w="93345" h="64134">
                  <a:moveTo>
                    <a:pt x="9947" y="9842"/>
                  </a:moveTo>
                  <a:lnTo>
                    <a:pt x="0" y="22931"/>
                  </a:lnTo>
                  <a:lnTo>
                    <a:pt x="5863" y="47328"/>
                  </a:lnTo>
                  <a:lnTo>
                    <a:pt x="28899" y="47747"/>
                  </a:lnTo>
                  <a:lnTo>
                    <a:pt x="47223" y="64081"/>
                  </a:lnTo>
                  <a:lnTo>
                    <a:pt x="72353" y="45757"/>
                  </a:lnTo>
                  <a:lnTo>
                    <a:pt x="92981" y="20732"/>
                  </a:lnTo>
                  <a:lnTo>
                    <a:pt x="68898" y="6910"/>
                  </a:lnTo>
                  <a:lnTo>
                    <a:pt x="40522" y="2827"/>
                  </a:lnTo>
                  <a:lnTo>
                    <a:pt x="30051" y="0"/>
                  </a:lnTo>
                  <a:lnTo>
                    <a:pt x="9947" y="9842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606527" y="7939817"/>
              <a:ext cx="57208" cy="49677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12626003" y="7927926"/>
              <a:ext cx="41910" cy="34290"/>
            </a:xfrm>
            <a:custGeom>
              <a:avLst/>
              <a:gdLst/>
              <a:ahLst/>
              <a:cxnLst/>
              <a:rect l="l" t="t" r="r" b="b"/>
              <a:pathLst>
                <a:path w="41909" h="34290">
                  <a:moveTo>
                    <a:pt x="19685" y="0"/>
                  </a:moveTo>
                  <a:lnTo>
                    <a:pt x="0" y="9633"/>
                  </a:lnTo>
                  <a:lnTo>
                    <a:pt x="8481" y="32040"/>
                  </a:lnTo>
                  <a:lnTo>
                    <a:pt x="21988" y="33925"/>
                  </a:lnTo>
                  <a:lnTo>
                    <a:pt x="29842" y="26491"/>
                  </a:lnTo>
                  <a:lnTo>
                    <a:pt x="41464" y="15811"/>
                  </a:lnTo>
                  <a:lnTo>
                    <a:pt x="19685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2626003" y="7927926"/>
              <a:ext cx="41910" cy="34290"/>
            </a:xfrm>
            <a:custGeom>
              <a:avLst/>
              <a:gdLst/>
              <a:ahLst/>
              <a:cxnLst/>
              <a:rect l="l" t="t" r="r" b="b"/>
              <a:pathLst>
                <a:path w="41909" h="34290">
                  <a:moveTo>
                    <a:pt x="0" y="9633"/>
                  </a:moveTo>
                  <a:lnTo>
                    <a:pt x="8481" y="32040"/>
                  </a:lnTo>
                  <a:lnTo>
                    <a:pt x="21988" y="33925"/>
                  </a:lnTo>
                  <a:lnTo>
                    <a:pt x="29842" y="26491"/>
                  </a:lnTo>
                  <a:lnTo>
                    <a:pt x="41464" y="15811"/>
                  </a:lnTo>
                  <a:lnTo>
                    <a:pt x="19685" y="0"/>
                  </a:lnTo>
                  <a:lnTo>
                    <a:pt x="0" y="9633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508340" y="3269439"/>
              <a:ext cx="202915" cy="263227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11527816" y="3257492"/>
              <a:ext cx="187325" cy="247650"/>
            </a:xfrm>
            <a:custGeom>
              <a:avLst/>
              <a:gdLst/>
              <a:ahLst/>
              <a:cxnLst/>
              <a:rect l="l" t="t" r="r" b="b"/>
              <a:pathLst>
                <a:path w="187325" h="247650">
                  <a:moveTo>
                    <a:pt x="56123" y="0"/>
                  </a:moveTo>
                  <a:lnTo>
                    <a:pt x="0" y="185648"/>
                  </a:lnTo>
                  <a:lnTo>
                    <a:pt x="145126" y="247531"/>
                  </a:lnTo>
                  <a:lnTo>
                    <a:pt x="187219" y="128477"/>
                  </a:lnTo>
                  <a:lnTo>
                    <a:pt x="56123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1527816" y="3257492"/>
              <a:ext cx="187325" cy="247650"/>
            </a:xfrm>
            <a:custGeom>
              <a:avLst/>
              <a:gdLst/>
              <a:ahLst/>
              <a:cxnLst/>
              <a:rect l="l" t="t" r="r" b="b"/>
              <a:pathLst>
                <a:path w="187325" h="247650">
                  <a:moveTo>
                    <a:pt x="56123" y="0"/>
                  </a:moveTo>
                  <a:lnTo>
                    <a:pt x="0" y="185648"/>
                  </a:lnTo>
                  <a:lnTo>
                    <a:pt x="145126" y="247531"/>
                  </a:lnTo>
                  <a:lnTo>
                    <a:pt x="187219" y="128477"/>
                  </a:lnTo>
                  <a:lnTo>
                    <a:pt x="56123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11940578" y="2873943"/>
            <a:ext cx="218440" cy="189230"/>
            <a:chOff x="11940578" y="2873943"/>
            <a:chExt cx="218440" cy="189230"/>
          </a:xfrm>
        </p:grpSpPr>
        <p:pic>
          <p:nvPicPr>
            <p:cNvPr id="102" name="object 10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940578" y="2893744"/>
              <a:ext cx="206684" cy="168989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952201" y="2873943"/>
              <a:ext cx="206695" cy="169000"/>
            </a:xfrm>
            <a:prstGeom prst="rect">
              <a:avLst/>
            </a:prstGeom>
          </p:spPr>
        </p:pic>
      </p:grpSp>
      <p:grpSp>
        <p:nvGrpSpPr>
          <p:cNvPr id="104" name="object 104"/>
          <p:cNvGrpSpPr/>
          <p:nvPr/>
        </p:nvGrpSpPr>
        <p:grpSpPr>
          <a:xfrm>
            <a:off x="11372638" y="2542226"/>
            <a:ext cx="590550" cy="654050"/>
            <a:chOff x="11372638" y="2542226"/>
            <a:chExt cx="590550" cy="654050"/>
          </a:xfrm>
        </p:grpSpPr>
        <p:pic>
          <p:nvPicPr>
            <p:cNvPr id="105" name="object 10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407820" y="2562016"/>
              <a:ext cx="429086" cy="633907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11427296" y="2550079"/>
              <a:ext cx="413384" cy="618490"/>
            </a:xfrm>
            <a:custGeom>
              <a:avLst/>
              <a:gdLst/>
              <a:ahLst/>
              <a:cxnLst/>
              <a:rect l="l" t="t" r="r" b="b"/>
              <a:pathLst>
                <a:path w="413384" h="618489">
                  <a:moveTo>
                    <a:pt x="141356" y="0"/>
                  </a:moveTo>
                  <a:lnTo>
                    <a:pt x="107954" y="1675"/>
                  </a:lnTo>
                  <a:lnTo>
                    <a:pt x="87327" y="22826"/>
                  </a:lnTo>
                  <a:lnTo>
                    <a:pt x="76228" y="19475"/>
                  </a:lnTo>
                  <a:lnTo>
                    <a:pt x="50155" y="30993"/>
                  </a:lnTo>
                  <a:lnTo>
                    <a:pt x="44396" y="52040"/>
                  </a:lnTo>
                  <a:lnTo>
                    <a:pt x="0" y="74552"/>
                  </a:lnTo>
                  <a:lnTo>
                    <a:pt x="10785" y="107117"/>
                  </a:lnTo>
                  <a:lnTo>
                    <a:pt x="41569" y="89316"/>
                  </a:lnTo>
                  <a:lnTo>
                    <a:pt x="74447" y="73400"/>
                  </a:lnTo>
                  <a:lnTo>
                    <a:pt x="93190" y="102300"/>
                  </a:lnTo>
                  <a:lnTo>
                    <a:pt x="92457" y="150361"/>
                  </a:lnTo>
                  <a:lnTo>
                    <a:pt x="111933" y="176643"/>
                  </a:lnTo>
                  <a:lnTo>
                    <a:pt x="87327" y="188790"/>
                  </a:lnTo>
                  <a:lnTo>
                    <a:pt x="116331" y="212140"/>
                  </a:lnTo>
                  <a:lnTo>
                    <a:pt x="133922" y="252034"/>
                  </a:lnTo>
                  <a:lnTo>
                    <a:pt x="165754" y="265751"/>
                  </a:lnTo>
                  <a:lnTo>
                    <a:pt x="190988" y="285750"/>
                  </a:lnTo>
                  <a:lnTo>
                    <a:pt x="182716" y="309414"/>
                  </a:lnTo>
                  <a:lnTo>
                    <a:pt x="214129" y="350460"/>
                  </a:lnTo>
                  <a:lnTo>
                    <a:pt x="245123" y="360093"/>
                  </a:lnTo>
                  <a:lnTo>
                    <a:pt x="262819" y="388574"/>
                  </a:lnTo>
                  <a:lnTo>
                    <a:pt x="236851" y="400406"/>
                  </a:lnTo>
                  <a:lnTo>
                    <a:pt x="217061" y="429620"/>
                  </a:lnTo>
                  <a:lnTo>
                    <a:pt x="184497" y="424070"/>
                  </a:lnTo>
                  <a:lnTo>
                    <a:pt x="153817" y="429620"/>
                  </a:lnTo>
                  <a:lnTo>
                    <a:pt x="127849" y="449933"/>
                  </a:lnTo>
                  <a:lnTo>
                    <a:pt x="96750" y="471399"/>
                  </a:lnTo>
                  <a:lnTo>
                    <a:pt x="51307" y="512131"/>
                  </a:lnTo>
                  <a:lnTo>
                    <a:pt x="50155" y="560192"/>
                  </a:lnTo>
                  <a:lnTo>
                    <a:pt x="74029" y="572652"/>
                  </a:lnTo>
                  <a:lnTo>
                    <a:pt x="74343" y="603751"/>
                  </a:lnTo>
                  <a:lnTo>
                    <a:pt x="116959" y="618201"/>
                  </a:lnTo>
                  <a:lnTo>
                    <a:pt x="154445" y="602599"/>
                  </a:lnTo>
                  <a:lnTo>
                    <a:pt x="225333" y="613384"/>
                  </a:lnTo>
                  <a:lnTo>
                    <a:pt x="269730" y="595374"/>
                  </a:lnTo>
                  <a:lnTo>
                    <a:pt x="318733" y="573490"/>
                  </a:lnTo>
                  <a:lnTo>
                    <a:pt x="333183" y="587835"/>
                  </a:lnTo>
                  <a:lnTo>
                    <a:pt x="364072" y="556108"/>
                  </a:lnTo>
                  <a:lnTo>
                    <a:pt x="371088" y="522392"/>
                  </a:lnTo>
                  <a:lnTo>
                    <a:pt x="385223" y="502078"/>
                  </a:lnTo>
                  <a:lnTo>
                    <a:pt x="386270" y="481032"/>
                  </a:lnTo>
                  <a:lnTo>
                    <a:pt x="413390" y="472865"/>
                  </a:lnTo>
                  <a:lnTo>
                    <a:pt x="376847" y="441033"/>
                  </a:lnTo>
                  <a:lnTo>
                    <a:pt x="351612" y="395590"/>
                  </a:lnTo>
                  <a:lnTo>
                    <a:pt x="327424" y="397474"/>
                  </a:lnTo>
                  <a:lnTo>
                    <a:pt x="311927" y="379360"/>
                  </a:lnTo>
                  <a:lnTo>
                    <a:pt x="323864" y="356010"/>
                  </a:lnTo>
                  <a:lnTo>
                    <a:pt x="327110" y="308995"/>
                  </a:lnTo>
                  <a:lnTo>
                    <a:pt x="282713" y="253918"/>
                  </a:lnTo>
                  <a:lnTo>
                    <a:pt x="239678" y="234024"/>
                  </a:lnTo>
                  <a:lnTo>
                    <a:pt x="208998" y="187742"/>
                  </a:lnTo>
                  <a:lnTo>
                    <a:pt x="202506" y="152246"/>
                  </a:lnTo>
                  <a:lnTo>
                    <a:pt x="200412" y="123765"/>
                  </a:lnTo>
                  <a:lnTo>
                    <a:pt x="198946" y="82719"/>
                  </a:lnTo>
                  <a:lnTo>
                    <a:pt x="170780" y="73400"/>
                  </a:lnTo>
                  <a:lnTo>
                    <a:pt x="148791" y="36124"/>
                  </a:lnTo>
                  <a:lnTo>
                    <a:pt x="141356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1427296" y="2550079"/>
              <a:ext cx="413384" cy="618490"/>
            </a:xfrm>
            <a:custGeom>
              <a:avLst/>
              <a:gdLst/>
              <a:ahLst/>
              <a:cxnLst/>
              <a:rect l="l" t="t" r="r" b="b"/>
              <a:pathLst>
                <a:path w="413384" h="618489">
                  <a:moveTo>
                    <a:pt x="141356" y="0"/>
                  </a:moveTo>
                  <a:lnTo>
                    <a:pt x="107954" y="1675"/>
                  </a:lnTo>
                  <a:lnTo>
                    <a:pt x="87327" y="22826"/>
                  </a:lnTo>
                  <a:lnTo>
                    <a:pt x="76228" y="19475"/>
                  </a:lnTo>
                  <a:lnTo>
                    <a:pt x="50155" y="30993"/>
                  </a:lnTo>
                  <a:lnTo>
                    <a:pt x="44396" y="52040"/>
                  </a:lnTo>
                  <a:lnTo>
                    <a:pt x="0" y="74552"/>
                  </a:lnTo>
                  <a:lnTo>
                    <a:pt x="10785" y="107117"/>
                  </a:lnTo>
                  <a:lnTo>
                    <a:pt x="41569" y="89316"/>
                  </a:lnTo>
                  <a:lnTo>
                    <a:pt x="74447" y="73400"/>
                  </a:lnTo>
                  <a:lnTo>
                    <a:pt x="93190" y="102300"/>
                  </a:lnTo>
                  <a:lnTo>
                    <a:pt x="93017" y="114315"/>
                  </a:lnTo>
                  <a:lnTo>
                    <a:pt x="92824" y="126331"/>
                  </a:lnTo>
                  <a:lnTo>
                    <a:pt x="92631" y="138346"/>
                  </a:lnTo>
                  <a:lnTo>
                    <a:pt x="92457" y="150361"/>
                  </a:lnTo>
                  <a:lnTo>
                    <a:pt x="111933" y="176643"/>
                  </a:lnTo>
                  <a:lnTo>
                    <a:pt x="87327" y="188790"/>
                  </a:lnTo>
                  <a:lnTo>
                    <a:pt x="116331" y="212140"/>
                  </a:lnTo>
                  <a:lnTo>
                    <a:pt x="133922" y="252034"/>
                  </a:lnTo>
                  <a:lnTo>
                    <a:pt x="165754" y="265751"/>
                  </a:lnTo>
                  <a:lnTo>
                    <a:pt x="190988" y="285750"/>
                  </a:lnTo>
                  <a:lnTo>
                    <a:pt x="182716" y="309414"/>
                  </a:lnTo>
                  <a:lnTo>
                    <a:pt x="214129" y="350460"/>
                  </a:lnTo>
                  <a:lnTo>
                    <a:pt x="245123" y="360093"/>
                  </a:lnTo>
                  <a:lnTo>
                    <a:pt x="262819" y="388574"/>
                  </a:lnTo>
                  <a:lnTo>
                    <a:pt x="236851" y="400406"/>
                  </a:lnTo>
                  <a:lnTo>
                    <a:pt x="217061" y="429620"/>
                  </a:lnTo>
                  <a:lnTo>
                    <a:pt x="184497" y="424070"/>
                  </a:lnTo>
                  <a:lnTo>
                    <a:pt x="153817" y="429620"/>
                  </a:lnTo>
                  <a:lnTo>
                    <a:pt x="127849" y="449933"/>
                  </a:lnTo>
                  <a:lnTo>
                    <a:pt x="96750" y="471399"/>
                  </a:lnTo>
                  <a:lnTo>
                    <a:pt x="51307" y="512131"/>
                  </a:lnTo>
                  <a:lnTo>
                    <a:pt x="50155" y="560192"/>
                  </a:lnTo>
                  <a:lnTo>
                    <a:pt x="74029" y="572652"/>
                  </a:lnTo>
                  <a:lnTo>
                    <a:pt x="74343" y="603751"/>
                  </a:lnTo>
                  <a:lnTo>
                    <a:pt x="116959" y="618201"/>
                  </a:lnTo>
                  <a:lnTo>
                    <a:pt x="154445" y="602599"/>
                  </a:lnTo>
                  <a:lnTo>
                    <a:pt x="225333" y="613384"/>
                  </a:lnTo>
                  <a:lnTo>
                    <a:pt x="269730" y="595374"/>
                  </a:lnTo>
                  <a:lnTo>
                    <a:pt x="318733" y="573490"/>
                  </a:lnTo>
                  <a:lnTo>
                    <a:pt x="333183" y="587835"/>
                  </a:lnTo>
                  <a:lnTo>
                    <a:pt x="364072" y="556108"/>
                  </a:lnTo>
                  <a:lnTo>
                    <a:pt x="371088" y="522392"/>
                  </a:lnTo>
                  <a:lnTo>
                    <a:pt x="385223" y="502078"/>
                  </a:lnTo>
                  <a:lnTo>
                    <a:pt x="386270" y="481032"/>
                  </a:lnTo>
                  <a:lnTo>
                    <a:pt x="413390" y="472865"/>
                  </a:lnTo>
                  <a:lnTo>
                    <a:pt x="376847" y="441033"/>
                  </a:lnTo>
                  <a:lnTo>
                    <a:pt x="351612" y="395590"/>
                  </a:lnTo>
                  <a:lnTo>
                    <a:pt x="327424" y="397474"/>
                  </a:lnTo>
                  <a:lnTo>
                    <a:pt x="311927" y="379360"/>
                  </a:lnTo>
                  <a:lnTo>
                    <a:pt x="323864" y="356010"/>
                  </a:lnTo>
                  <a:lnTo>
                    <a:pt x="327110" y="308995"/>
                  </a:lnTo>
                  <a:lnTo>
                    <a:pt x="282713" y="253918"/>
                  </a:lnTo>
                  <a:lnTo>
                    <a:pt x="239678" y="234024"/>
                  </a:lnTo>
                  <a:lnTo>
                    <a:pt x="208998" y="187742"/>
                  </a:lnTo>
                  <a:lnTo>
                    <a:pt x="202506" y="152246"/>
                  </a:lnTo>
                  <a:lnTo>
                    <a:pt x="200412" y="123765"/>
                  </a:lnTo>
                  <a:lnTo>
                    <a:pt x="198946" y="82719"/>
                  </a:lnTo>
                  <a:lnTo>
                    <a:pt x="170780" y="73400"/>
                  </a:lnTo>
                  <a:lnTo>
                    <a:pt x="148791" y="36124"/>
                  </a:lnTo>
                  <a:lnTo>
                    <a:pt x="141356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372638" y="2763046"/>
              <a:ext cx="153901" cy="151419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384261" y="2743267"/>
              <a:ext cx="153922" cy="151409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779746" y="2712796"/>
              <a:ext cx="171513" cy="137587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791369" y="2693006"/>
              <a:ext cx="171513" cy="137587"/>
            </a:xfrm>
            <a:prstGeom prst="rect">
              <a:avLst/>
            </a:prstGeom>
          </p:spPr>
        </p:pic>
      </p:grpSp>
      <p:grpSp>
        <p:nvGrpSpPr>
          <p:cNvPr id="112" name="object 112"/>
          <p:cNvGrpSpPr/>
          <p:nvPr/>
        </p:nvGrpSpPr>
        <p:grpSpPr>
          <a:xfrm>
            <a:off x="12446951" y="2970695"/>
            <a:ext cx="184785" cy="180340"/>
            <a:chOff x="12446951" y="2970695"/>
            <a:chExt cx="184785" cy="180340"/>
          </a:xfrm>
        </p:grpSpPr>
        <p:pic>
          <p:nvPicPr>
            <p:cNvPr id="113" name="object 11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446951" y="2990484"/>
              <a:ext cx="172759" cy="160204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2458573" y="2970695"/>
              <a:ext cx="172769" cy="160204"/>
            </a:xfrm>
            <a:prstGeom prst="rect">
              <a:avLst/>
            </a:prstGeom>
          </p:spPr>
        </p:pic>
      </p:grpSp>
      <p:grpSp>
        <p:nvGrpSpPr>
          <p:cNvPr id="115" name="object 115"/>
          <p:cNvGrpSpPr/>
          <p:nvPr/>
        </p:nvGrpSpPr>
        <p:grpSpPr>
          <a:xfrm>
            <a:off x="11949374" y="2429140"/>
            <a:ext cx="86995" cy="88265"/>
            <a:chOff x="11949374" y="2429140"/>
            <a:chExt cx="86995" cy="88265"/>
          </a:xfrm>
        </p:grpSpPr>
        <p:pic>
          <p:nvPicPr>
            <p:cNvPr id="116" name="object 11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949374" y="2448898"/>
              <a:ext cx="74730" cy="68512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960997" y="2429140"/>
              <a:ext cx="74762" cy="68479"/>
            </a:xfrm>
            <a:prstGeom prst="rect">
              <a:avLst/>
            </a:prstGeom>
          </p:spPr>
        </p:pic>
      </p:grpSp>
      <p:grpSp>
        <p:nvGrpSpPr>
          <p:cNvPr id="118" name="object 118"/>
          <p:cNvGrpSpPr/>
          <p:nvPr/>
        </p:nvGrpSpPr>
        <p:grpSpPr>
          <a:xfrm>
            <a:off x="11809902" y="2275846"/>
            <a:ext cx="62865" cy="102235"/>
            <a:chOff x="11809902" y="2275846"/>
            <a:chExt cx="62865" cy="102235"/>
          </a:xfrm>
        </p:grpSpPr>
        <p:pic>
          <p:nvPicPr>
            <p:cNvPr id="119" name="object 11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1809902" y="2295665"/>
              <a:ext cx="50887" cy="82272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11829378" y="2283700"/>
              <a:ext cx="35560" cy="66675"/>
            </a:xfrm>
            <a:custGeom>
              <a:avLst/>
              <a:gdLst/>
              <a:ahLst/>
              <a:cxnLst/>
              <a:rect l="l" t="t" r="r" b="b"/>
              <a:pathLst>
                <a:path w="35559" h="66675">
                  <a:moveTo>
                    <a:pt x="628" y="0"/>
                  </a:moveTo>
                  <a:lnTo>
                    <a:pt x="0" y="13402"/>
                  </a:lnTo>
                  <a:lnTo>
                    <a:pt x="3560" y="43663"/>
                  </a:lnTo>
                  <a:lnTo>
                    <a:pt x="18952" y="66594"/>
                  </a:lnTo>
                  <a:lnTo>
                    <a:pt x="35182" y="54553"/>
                  </a:lnTo>
                  <a:lnTo>
                    <a:pt x="30889" y="31622"/>
                  </a:lnTo>
                  <a:lnTo>
                    <a:pt x="27014" y="15392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1829378" y="2283700"/>
              <a:ext cx="35560" cy="66675"/>
            </a:xfrm>
            <a:custGeom>
              <a:avLst/>
              <a:gdLst/>
              <a:ahLst/>
              <a:cxnLst/>
              <a:rect l="l" t="t" r="r" b="b"/>
              <a:pathLst>
                <a:path w="35559" h="66675">
                  <a:moveTo>
                    <a:pt x="0" y="13402"/>
                  </a:moveTo>
                  <a:lnTo>
                    <a:pt x="3560" y="43663"/>
                  </a:lnTo>
                  <a:lnTo>
                    <a:pt x="18952" y="66594"/>
                  </a:lnTo>
                  <a:lnTo>
                    <a:pt x="35182" y="54553"/>
                  </a:lnTo>
                  <a:lnTo>
                    <a:pt x="30889" y="31622"/>
                  </a:lnTo>
                  <a:lnTo>
                    <a:pt x="27014" y="15392"/>
                  </a:lnTo>
                  <a:lnTo>
                    <a:pt x="628" y="0"/>
                  </a:lnTo>
                  <a:lnTo>
                    <a:pt x="0" y="13402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2" name="object 122"/>
          <p:cNvGrpSpPr/>
          <p:nvPr/>
        </p:nvGrpSpPr>
        <p:grpSpPr>
          <a:xfrm>
            <a:off x="11959426" y="3257178"/>
            <a:ext cx="106680" cy="99695"/>
            <a:chOff x="11959426" y="3257178"/>
            <a:chExt cx="106680" cy="99695"/>
          </a:xfrm>
        </p:grpSpPr>
        <p:pic>
          <p:nvPicPr>
            <p:cNvPr id="123" name="object 12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959426" y="3276939"/>
              <a:ext cx="94890" cy="79816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1971049" y="3257178"/>
              <a:ext cx="94866" cy="79788"/>
            </a:xfrm>
            <a:prstGeom prst="rect">
              <a:avLst/>
            </a:prstGeom>
          </p:spPr>
        </p:pic>
      </p:grpSp>
      <p:grpSp>
        <p:nvGrpSpPr>
          <p:cNvPr id="125" name="object 125"/>
          <p:cNvGrpSpPr/>
          <p:nvPr/>
        </p:nvGrpSpPr>
        <p:grpSpPr>
          <a:xfrm>
            <a:off x="12351456" y="3316149"/>
            <a:ext cx="100330" cy="72390"/>
            <a:chOff x="12351456" y="3316149"/>
            <a:chExt cx="100330" cy="72390"/>
          </a:xfrm>
        </p:grpSpPr>
        <p:pic>
          <p:nvPicPr>
            <p:cNvPr id="126" name="object 12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351456" y="3336069"/>
              <a:ext cx="88581" cy="52099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12370931" y="3324087"/>
              <a:ext cx="73025" cy="36830"/>
            </a:xfrm>
            <a:custGeom>
              <a:avLst/>
              <a:gdLst/>
              <a:ahLst/>
              <a:cxnLst/>
              <a:rect l="l" t="t" r="r" b="b"/>
              <a:pathLst>
                <a:path w="73025" h="36829">
                  <a:moveTo>
                    <a:pt x="28376" y="0"/>
                  </a:moveTo>
                  <a:lnTo>
                    <a:pt x="0" y="7120"/>
                  </a:lnTo>
                  <a:lnTo>
                    <a:pt x="9109" y="28061"/>
                  </a:lnTo>
                  <a:lnTo>
                    <a:pt x="40103" y="31831"/>
                  </a:lnTo>
                  <a:lnTo>
                    <a:pt x="66280" y="36438"/>
                  </a:lnTo>
                  <a:lnTo>
                    <a:pt x="72877" y="13298"/>
                  </a:lnTo>
                  <a:lnTo>
                    <a:pt x="56228" y="8167"/>
                  </a:lnTo>
                  <a:lnTo>
                    <a:pt x="28376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2370931" y="3324087"/>
              <a:ext cx="73025" cy="36830"/>
            </a:xfrm>
            <a:custGeom>
              <a:avLst/>
              <a:gdLst/>
              <a:ahLst/>
              <a:cxnLst/>
              <a:rect l="l" t="t" r="r" b="b"/>
              <a:pathLst>
                <a:path w="73025" h="36829">
                  <a:moveTo>
                    <a:pt x="0" y="7120"/>
                  </a:moveTo>
                  <a:lnTo>
                    <a:pt x="9109" y="28061"/>
                  </a:lnTo>
                  <a:lnTo>
                    <a:pt x="40103" y="31831"/>
                  </a:lnTo>
                  <a:lnTo>
                    <a:pt x="66280" y="36438"/>
                  </a:lnTo>
                  <a:lnTo>
                    <a:pt x="72877" y="13298"/>
                  </a:lnTo>
                  <a:lnTo>
                    <a:pt x="56228" y="8167"/>
                  </a:lnTo>
                  <a:lnTo>
                    <a:pt x="28376" y="0"/>
                  </a:lnTo>
                  <a:lnTo>
                    <a:pt x="0" y="712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129"/>
          <p:cNvSpPr txBox="1"/>
          <p:nvPr/>
        </p:nvSpPr>
        <p:spPr>
          <a:xfrm>
            <a:off x="11401402" y="6106234"/>
            <a:ext cx="2143760" cy="87756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5" dirty="0">
                <a:solidFill>
                  <a:srgbClr val="151515"/>
                </a:solidFill>
                <a:latin typeface="Arial MT"/>
                <a:cs typeface="Arial MT"/>
              </a:rPr>
              <a:t>Manta</a:t>
            </a:r>
            <a:endParaRPr sz="2050">
              <a:latin typeface="Arial MT"/>
              <a:cs typeface="Arial MT"/>
            </a:endParaRPr>
          </a:p>
          <a:p>
            <a:pPr marL="952500">
              <a:lnSpc>
                <a:spcPct val="100000"/>
              </a:lnSpc>
              <a:spcBef>
                <a:spcPts val="1775"/>
              </a:spcBef>
            </a:pPr>
            <a:r>
              <a:rPr sz="2050" dirty="0">
                <a:solidFill>
                  <a:srgbClr val="151515"/>
                </a:solidFill>
                <a:latin typeface="Arial MT"/>
                <a:cs typeface="Arial MT"/>
              </a:rPr>
              <a:t>Guayaquil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3527620" y="7963810"/>
            <a:ext cx="927100" cy="33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50" dirty="0">
                <a:solidFill>
                  <a:srgbClr val="151515"/>
                </a:solidFill>
                <a:latin typeface="Arial MT"/>
                <a:cs typeface="Arial MT"/>
              </a:rPr>
              <a:t>Cue</a:t>
            </a:r>
            <a:r>
              <a:rPr sz="2050" spc="5" dirty="0">
                <a:solidFill>
                  <a:srgbClr val="151515"/>
                </a:solidFill>
                <a:latin typeface="Arial MT"/>
                <a:cs typeface="Arial MT"/>
              </a:rPr>
              <a:t>n</a:t>
            </a:r>
            <a:r>
              <a:rPr sz="2050" dirty="0">
                <a:solidFill>
                  <a:srgbClr val="151515"/>
                </a:solidFill>
                <a:latin typeface="Arial MT"/>
                <a:cs typeface="Arial MT"/>
              </a:rPr>
              <a:t>ca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11834164" y="2436963"/>
            <a:ext cx="2309495" cy="6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sz="2050" dirty="0">
                <a:solidFill>
                  <a:srgbClr val="5E5E5E"/>
                </a:solidFill>
                <a:latin typeface="Arial MT"/>
                <a:cs typeface="Arial MT"/>
              </a:rPr>
              <a:t>Baltra</a:t>
            </a:r>
            <a:endParaRPr sz="2050">
              <a:latin typeface="Arial MT"/>
              <a:cs typeface="Arial MT"/>
            </a:endParaRPr>
          </a:p>
          <a:p>
            <a:pPr marL="727075">
              <a:lnSpc>
                <a:spcPts val="2280"/>
              </a:lnSpc>
            </a:pPr>
            <a:r>
              <a:rPr sz="2050" dirty="0">
                <a:solidFill>
                  <a:srgbClr val="5E5E5E"/>
                </a:solidFill>
                <a:latin typeface="Arial MT"/>
                <a:cs typeface="Arial MT"/>
              </a:rPr>
              <a:t>San</a:t>
            </a:r>
            <a:r>
              <a:rPr sz="2050" spc="-5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5E5E5E"/>
                </a:solidFill>
                <a:latin typeface="Arial MT"/>
                <a:cs typeface="Arial MT"/>
              </a:rPr>
              <a:t>Cristóbal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14491360" y="4359166"/>
            <a:ext cx="65087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151515"/>
                </a:solidFill>
                <a:latin typeface="Arial MT"/>
                <a:cs typeface="Arial MT"/>
              </a:rPr>
              <a:t>Quito</a:t>
            </a:r>
            <a:endParaRPr sz="2050">
              <a:latin typeface="Arial MT"/>
              <a:cs typeface="Arial MT"/>
            </a:endParaRPr>
          </a:p>
        </p:txBody>
      </p:sp>
      <p:grpSp>
        <p:nvGrpSpPr>
          <p:cNvPr id="133" name="object 133"/>
          <p:cNvGrpSpPr/>
          <p:nvPr/>
        </p:nvGrpSpPr>
        <p:grpSpPr>
          <a:xfrm>
            <a:off x="11849063" y="2848709"/>
            <a:ext cx="2825750" cy="5120005"/>
            <a:chOff x="11849063" y="2848709"/>
            <a:chExt cx="2825750" cy="5120005"/>
          </a:xfrm>
        </p:grpSpPr>
        <p:sp>
          <p:nvSpPr>
            <p:cNvPr id="134" name="object 134"/>
            <p:cNvSpPr/>
            <p:nvPr/>
          </p:nvSpPr>
          <p:spPr>
            <a:xfrm>
              <a:off x="11951782" y="4696715"/>
              <a:ext cx="2707640" cy="3180080"/>
            </a:xfrm>
            <a:custGeom>
              <a:avLst/>
              <a:gdLst/>
              <a:ahLst/>
              <a:cxnLst/>
              <a:rect l="l" t="t" r="r" b="b"/>
              <a:pathLst>
                <a:path w="2707640" h="3180079">
                  <a:moveTo>
                    <a:pt x="2663479" y="76646"/>
                  </a:moveTo>
                  <a:lnTo>
                    <a:pt x="2650561" y="129860"/>
                  </a:lnTo>
                  <a:lnTo>
                    <a:pt x="2637626" y="183048"/>
                  </a:lnTo>
                  <a:lnTo>
                    <a:pt x="2624655" y="236182"/>
                  </a:lnTo>
                  <a:lnTo>
                    <a:pt x="2611631" y="289238"/>
                  </a:lnTo>
                  <a:lnTo>
                    <a:pt x="2598537" y="342188"/>
                  </a:lnTo>
                  <a:lnTo>
                    <a:pt x="2585354" y="395005"/>
                  </a:lnTo>
                  <a:lnTo>
                    <a:pt x="2572065" y="447665"/>
                  </a:lnTo>
                  <a:lnTo>
                    <a:pt x="2558653" y="500139"/>
                  </a:lnTo>
                  <a:lnTo>
                    <a:pt x="2545100" y="552403"/>
                  </a:lnTo>
                  <a:lnTo>
                    <a:pt x="2531389" y="604428"/>
                  </a:lnTo>
                  <a:lnTo>
                    <a:pt x="2517502" y="656190"/>
                  </a:lnTo>
                  <a:lnTo>
                    <a:pt x="2503421" y="707661"/>
                  </a:lnTo>
                  <a:lnTo>
                    <a:pt x="2489130" y="758815"/>
                  </a:lnTo>
                  <a:lnTo>
                    <a:pt x="2474610" y="809626"/>
                  </a:lnTo>
                  <a:lnTo>
                    <a:pt x="2459843" y="860067"/>
                  </a:lnTo>
                  <a:lnTo>
                    <a:pt x="2444813" y="910112"/>
                  </a:lnTo>
                  <a:lnTo>
                    <a:pt x="2429502" y="959735"/>
                  </a:lnTo>
                  <a:lnTo>
                    <a:pt x="2413892" y="1008909"/>
                  </a:lnTo>
                  <a:lnTo>
                    <a:pt x="2397966" y="1057607"/>
                  </a:lnTo>
                  <a:lnTo>
                    <a:pt x="2381706" y="1105804"/>
                  </a:lnTo>
                  <a:lnTo>
                    <a:pt x="2365094" y="1153472"/>
                  </a:lnTo>
                  <a:lnTo>
                    <a:pt x="2348113" y="1200586"/>
                  </a:lnTo>
                  <a:lnTo>
                    <a:pt x="2330746" y="1247119"/>
                  </a:lnTo>
                  <a:lnTo>
                    <a:pt x="2312975" y="1293045"/>
                  </a:lnTo>
                  <a:lnTo>
                    <a:pt x="2294783" y="1338337"/>
                  </a:lnTo>
                  <a:lnTo>
                    <a:pt x="2276151" y="1382969"/>
                  </a:lnTo>
                  <a:lnTo>
                    <a:pt x="2257063" y="1426914"/>
                  </a:lnTo>
                  <a:lnTo>
                    <a:pt x="2237500" y="1470147"/>
                  </a:lnTo>
                  <a:lnTo>
                    <a:pt x="2217446" y="1512640"/>
                  </a:lnTo>
                  <a:lnTo>
                    <a:pt x="2196882" y="1554367"/>
                  </a:lnTo>
                  <a:lnTo>
                    <a:pt x="2175791" y="1595302"/>
                  </a:lnTo>
                  <a:lnTo>
                    <a:pt x="2154156" y="1635419"/>
                  </a:lnTo>
                  <a:lnTo>
                    <a:pt x="2131959" y="1674690"/>
                  </a:lnTo>
                  <a:lnTo>
                    <a:pt x="2109183" y="1713090"/>
                  </a:lnTo>
                  <a:lnTo>
                    <a:pt x="2085810" y="1750592"/>
                  </a:lnTo>
                  <a:lnTo>
                    <a:pt x="2061822" y="1787170"/>
                  </a:lnTo>
                  <a:lnTo>
                    <a:pt x="2030356" y="1831537"/>
                  </a:lnTo>
                  <a:lnTo>
                    <a:pt x="1996453" y="1874988"/>
                  </a:lnTo>
                  <a:lnTo>
                    <a:pt x="1960319" y="1917516"/>
                  </a:lnTo>
                  <a:lnTo>
                    <a:pt x="1922160" y="1959113"/>
                  </a:lnTo>
                  <a:lnTo>
                    <a:pt x="1882183" y="1999774"/>
                  </a:lnTo>
                  <a:lnTo>
                    <a:pt x="1840593" y="2039491"/>
                  </a:lnTo>
                  <a:lnTo>
                    <a:pt x="1797596" y="2078257"/>
                  </a:lnTo>
                  <a:lnTo>
                    <a:pt x="1753400" y="2116065"/>
                  </a:lnTo>
                  <a:lnTo>
                    <a:pt x="1708210" y="2152909"/>
                  </a:lnTo>
                  <a:lnTo>
                    <a:pt x="1662233" y="2188780"/>
                  </a:lnTo>
                  <a:lnTo>
                    <a:pt x="1615674" y="2223673"/>
                  </a:lnTo>
                  <a:lnTo>
                    <a:pt x="1568741" y="2257581"/>
                  </a:lnTo>
                  <a:lnTo>
                    <a:pt x="1521638" y="2290495"/>
                  </a:lnTo>
                  <a:lnTo>
                    <a:pt x="1474574" y="2322411"/>
                  </a:lnTo>
                  <a:lnTo>
                    <a:pt x="1427753" y="2353319"/>
                  </a:lnTo>
                  <a:lnTo>
                    <a:pt x="1381383" y="2383214"/>
                  </a:lnTo>
                  <a:lnTo>
                    <a:pt x="1335669" y="2412089"/>
                  </a:lnTo>
                  <a:lnTo>
                    <a:pt x="1290817" y="2439937"/>
                  </a:lnTo>
                  <a:lnTo>
                    <a:pt x="1247035" y="2466750"/>
                  </a:lnTo>
                  <a:lnTo>
                    <a:pt x="1204527" y="2492522"/>
                  </a:lnTo>
                  <a:lnTo>
                    <a:pt x="1163501" y="2517245"/>
                  </a:lnTo>
                  <a:lnTo>
                    <a:pt x="1124163" y="2540914"/>
                  </a:lnTo>
                  <a:lnTo>
                    <a:pt x="1086718" y="2563520"/>
                  </a:lnTo>
                  <a:lnTo>
                    <a:pt x="1051374" y="2585057"/>
                  </a:lnTo>
                  <a:lnTo>
                    <a:pt x="1018336" y="2605518"/>
                  </a:lnTo>
                  <a:lnTo>
                    <a:pt x="960005" y="2643184"/>
                  </a:lnTo>
                  <a:lnTo>
                    <a:pt x="935124" y="2660375"/>
                  </a:lnTo>
                  <a:lnTo>
                    <a:pt x="913375" y="2676463"/>
                  </a:lnTo>
                </a:path>
                <a:path w="2707640" h="3180079">
                  <a:moveTo>
                    <a:pt x="0" y="1288442"/>
                  </a:moveTo>
                  <a:lnTo>
                    <a:pt x="49240" y="1274899"/>
                  </a:lnTo>
                  <a:lnTo>
                    <a:pt x="98472" y="1261339"/>
                  </a:lnTo>
                  <a:lnTo>
                    <a:pt x="147688" y="1247745"/>
                  </a:lnTo>
                  <a:lnTo>
                    <a:pt x="196878" y="1234100"/>
                  </a:lnTo>
                  <a:lnTo>
                    <a:pt x="246034" y="1220387"/>
                  </a:lnTo>
                  <a:lnTo>
                    <a:pt x="295148" y="1206588"/>
                  </a:lnTo>
                  <a:lnTo>
                    <a:pt x="344211" y="1192688"/>
                  </a:lnTo>
                  <a:lnTo>
                    <a:pt x="393215" y="1178667"/>
                  </a:lnTo>
                  <a:lnTo>
                    <a:pt x="442151" y="1164511"/>
                  </a:lnTo>
                  <a:lnTo>
                    <a:pt x="491012" y="1150200"/>
                  </a:lnTo>
                  <a:lnTo>
                    <a:pt x="539788" y="1135720"/>
                  </a:lnTo>
                  <a:lnTo>
                    <a:pt x="588471" y="1121051"/>
                  </a:lnTo>
                  <a:lnTo>
                    <a:pt x="637052" y="1106179"/>
                  </a:lnTo>
                  <a:lnTo>
                    <a:pt x="685524" y="1091084"/>
                  </a:lnTo>
                  <a:lnTo>
                    <a:pt x="733878" y="1075751"/>
                  </a:lnTo>
                  <a:lnTo>
                    <a:pt x="782104" y="1060161"/>
                  </a:lnTo>
                  <a:lnTo>
                    <a:pt x="830196" y="1044300"/>
                  </a:lnTo>
                  <a:lnTo>
                    <a:pt x="878144" y="1028148"/>
                  </a:lnTo>
                  <a:lnTo>
                    <a:pt x="925940" y="1011689"/>
                  </a:lnTo>
                  <a:lnTo>
                    <a:pt x="973575" y="994906"/>
                  </a:lnTo>
                  <a:lnTo>
                    <a:pt x="1021041" y="977782"/>
                  </a:lnTo>
                  <a:lnTo>
                    <a:pt x="1068330" y="960300"/>
                  </a:lnTo>
                  <a:lnTo>
                    <a:pt x="1115433" y="942443"/>
                  </a:lnTo>
                  <a:lnTo>
                    <a:pt x="1162342" y="924194"/>
                  </a:lnTo>
                  <a:lnTo>
                    <a:pt x="1209048" y="905535"/>
                  </a:lnTo>
                  <a:lnTo>
                    <a:pt x="1255542" y="886450"/>
                  </a:lnTo>
                  <a:lnTo>
                    <a:pt x="1301817" y="866922"/>
                  </a:lnTo>
                  <a:lnTo>
                    <a:pt x="1347864" y="846933"/>
                  </a:lnTo>
                  <a:lnTo>
                    <a:pt x="1393674" y="826466"/>
                  </a:lnTo>
                  <a:lnTo>
                    <a:pt x="1439924" y="805014"/>
                  </a:lnTo>
                  <a:lnTo>
                    <a:pt x="1487184" y="782161"/>
                  </a:lnTo>
                  <a:lnTo>
                    <a:pt x="1535318" y="758030"/>
                  </a:lnTo>
                  <a:lnTo>
                    <a:pt x="1584192" y="732745"/>
                  </a:lnTo>
                  <a:lnTo>
                    <a:pt x="1633669" y="706430"/>
                  </a:lnTo>
                  <a:lnTo>
                    <a:pt x="1683614" y="679208"/>
                  </a:lnTo>
                  <a:lnTo>
                    <a:pt x="1733892" y="651204"/>
                  </a:lnTo>
                  <a:lnTo>
                    <a:pt x="1784367" y="622540"/>
                  </a:lnTo>
                  <a:lnTo>
                    <a:pt x="1834905" y="593340"/>
                  </a:lnTo>
                  <a:lnTo>
                    <a:pt x="1885369" y="563729"/>
                  </a:lnTo>
                  <a:lnTo>
                    <a:pt x="1935624" y="533828"/>
                  </a:lnTo>
                  <a:lnTo>
                    <a:pt x="1985535" y="503763"/>
                  </a:lnTo>
                  <a:lnTo>
                    <a:pt x="2034967" y="473657"/>
                  </a:lnTo>
                  <a:lnTo>
                    <a:pt x="2083784" y="443633"/>
                  </a:lnTo>
                  <a:lnTo>
                    <a:pt x="2131851" y="413815"/>
                  </a:lnTo>
                  <a:lnTo>
                    <a:pt x="2179031" y="384327"/>
                  </a:lnTo>
                  <a:lnTo>
                    <a:pt x="2225191" y="355292"/>
                  </a:lnTo>
                  <a:lnTo>
                    <a:pt x="2270195" y="326834"/>
                  </a:lnTo>
                  <a:lnTo>
                    <a:pt x="2313906" y="299076"/>
                  </a:lnTo>
                  <a:lnTo>
                    <a:pt x="2356190" y="272142"/>
                  </a:lnTo>
                  <a:lnTo>
                    <a:pt x="2396912" y="246156"/>
                  </a:lnTo>
                  <a:lnTo>
                    <a:pt x="2435935" y="221242"/>
                  </a:lnTo>
                  <a:lnTo>
                    <a:pt x="2473125" y="197522"/>
                  </a:lnTo>
                  <a:lnTo>
                    <a:pt x="2508346" y="175121"/>
                  </a:lnTo>
                  <a:lnTo>
                    <a:pt x="2541463" y="154163"/>
                  </a:lnTo>
                  <a:lnTo>
                    <a:pt x="2600843" y="117066"/>
                  </a:lnTo>
                  <a:lnTo>
                    <a:pt x="2626835" y="101176"/>
                  </a:lnTo>
                  <a:lnTo>
                    <a:pt x="2650181" y="87222"/>
                  </a:lnTo>
                </a:path>
                <a:path w="2707640" h="3180079">
                  <a:moveTo>
                    <a:pt x="2588821" y="0"/>
                  </a:moveTo>
                  <a:lnTo>
                    <a:pt x="2594924" y="58526"/>
                  </a:lnTo>
                  <a:lnTo>
                    <a:pt x="2601012" y="117029"/>
                  </a:lnTo>
                  <a:lnTo>
                    <a:pt x="2607071" y="175487"/>
                  </a:lnTo>
                  <a:lnTo>
                    <a:pt x="2613088" y="233878"/>
                  </a:lnTo>
                  <a:lnTo>
                    <a:pt x="2619047" y="292178"/>
                  </a:lnTo>
                  <a:lnTo>
                    <a:pt x="2624934" y="350364"/>
                  </a:lnTo>
                  <a:lnTo>
                    <a:pt x="2630734" y="408415"/>
                  </a:lnTo>
                  <a:lnTo>
                    <a:pt x="2636434" y="466307"/>
                  </a:lnTo>
                  <a:lnTo>
                    <a:pt x="2642020" y="524017"/>
                  </a:lnTo>
                  <a:lnTo>
                    <a:pt x="2647475" y="581524"/>
                  </a:lnTo>
                  <a:lnTo>
                    <a:pt x="2652787" y="638805"/>
                  </a:lnTo>
                  <a:lnTo>
                    <a:pt x="2657941" y="695836"/>
                  </a:lnTo>
                  <a:lnTo>
                    <a:pt x="2662923" y="752596"/>
                  </a:lnTo>
                  <a:lnTo>
                    <a:pt x="2667717" y="809061"/>
                  </a:lnTo>
                  <a:lnTo>
                    <a:pt x="2672310" y="865209"/>
                  </a:lnTo>
                  <a:lnTo>
                    <a:pt x="2676688" y="921018"/>
                  </a:lnTo>
                  <a:lnTo>
                    <a:pt x="2680836" y="976463"/>
                  </a:lnTo>
                  <a:lnTo>
                    <a:pt x="2684739" y="1031524"/>
                  </a:lnTo>
                  <a:lnTo>
                    <a:pt x="2688384" y="1086178"/>
                  </a:lnTo>
                  <a:lnTo>
                    <a:pt x="2691755" y="1140401"/>
                  </a:lnTo>
                  <a:lnTo>
                    <a:pt x="2694839" y="1194171"/>
                  </a:lnTo>
                  <a:lnTo>
                    <a:pt x="2697622" y="1247465"/>
                  </a:lnTo>
                  <a:lnTo>
                    <a:pt x="2700087" y="1300261"/>
                  </a:lnTo>
                  <a:lnTo>
                    <a:pt x="2702223" y="1352536"/>
                  </a:lnTo>
                  <a:lnTo>
                    <a:pt x="2704013" y="1404268"/>
                  </a:lnTo>
                  <a:lnTo>
                    <a:pt x="2705444" y="1455433"/>
                  </a:lnTo>
                  <a:lnTo>
                    <a:pt x="2706501" y="1506009"/>
                  </a:lnTo>
                  <a:lnTo>
                    <a:pt x="2707171" y="1555974"/>
                  </a:lnTo>
                  <a:lnTo>
                    <a:pt x="2707437" y="1605305"/>
                  </a:lnTo>
                  <a:lnTo>
                    <a:pt x="2707287" y="1653979"/>
                  </a:lnTo>
                  <a:lnTo>
                    <a:pt x="2706706" y="1701974"/>
                  </a:lnTo>
                  <a:lnTo>
                    <a:pt x="2705679" y="1749266"/>
                  </a:lnTo>
                  <a:lnTo>
                    <a:pt x="2704192" y="1795834"/>
                  </a:lnTo>
                  <a:lnTo>
                    <a:pt x="2702230" y="1841654"/>
                  </a:lnTo>
                  <a:lnTo>
                    <a:pt x="2699780" y="1886704"/>
                  </a:lnTo>
                  <a:lnTo>
                    <a:pt x="2696827" y="1930962"/>
                  </a:lnTo>
                  <a:lnTo>
                    <a:pt x="2693357" y="1974404"/>
                  </a:lnTo>
                  <a:lnTo>
                    <a:pt x="2689354" y="2017008"/>
                  </a:lnTo>
                  <a:lnTo>
                    <a:pt x="2684806" y="2058751"/>
                  </a:lnTo>
                  <a:lnTo>
                    <a:pt x="2679696" y="2099612"/>
                  </a:lnTo>
                  <a:lnTo>
                    <a:pt x="2674012" y="2139566"/>
                  </a:lnTo>
                  <a:lnTo>
                    <a:pt x="2667739" y="2178591"/>
                  </a:lnTo>
                  <a:lnTo>
                    <a:pt x="2660861" y="2216666"/>
                  </a:lnTo>
                  <a:lnTo>
                    <a:pt x="2645238" y="2289870"/>
                  </a:lnTo>
                  <a:lnTo>
                    <a:pt x="2619137" y="2382416"/>
                  </a:lnTo>
                  <a:lnTo>
                    <a:pt x="2598335" y="2437099"/>
                  </a:lnTo>
                  <a:lnTo>
                    <a:pt x="2574331" y="2489101"/>
                  </a:lnTo>
                  <a:lnTo>
                    <a:pt x="2547401" y="2538516"/>
                  </a:lnTo>
                  <a:lnTo>
                    <a:pt x="2517819" y="2585438"/>
                  </a:lnTo>
                  <a:lnTo>
                    <a:pt x="2485859" y="2629964"/>
                  </a:lnTo>
                  <a:lnTo>
                    <a:pt x="2451796" y="2672188"/>
                  </a:lnTo>
                  <a:lnTo>
                    <a:pt x="2415905" y="2712206"/>
                  </a:lnTo>
                  <a:lnTo>
                    <a:pt x="2378461" y="2750112"/>
                  </a:lnTo>
                  <a:lnTo>
                    <a:pt x="2339738" y="2786001"/>
                  </a:lnTo>
                  <a:lnTo>
                    <a:pt x="2300010" y="2819970"/>
                  </a:lnTo>
                  <a:lnTo>
                    <a:pt x="2259553" y="2852112"/>
                  </a:lnTo>
                  <a:lnTo>
                    <a:pt x="2218641" y="2882524"/>
                  </a:lnTo>
                  <a:lnTo>
                    <a:pt x="2177548" y="2911300"/>
                  </a:lnTo>
                  <a:lnTo>
                    <a:pt x="2136550" y="2938534"/>
                  </a:lnTo>
                  <a:lnTo>
                    <a:pt x="2095921" y="2964324"/>
                  </a:lnTo>
                  <a:lnTo>
                    <a:pt x="2055934" y="2988762"/>
                  </a:lnTo>
                  <a:lnTo>
                    <a:pt x="2016867" y="3011946"/>
                  </a:lnTo>
                  <a:lnTo>
                    <a:pt x="1978991" y="3033969"/>
                  </a:lnTo>
                  <a:lnTo>
                    <a:pt x="1942583" y="3054927"/>
                  </a:lnTo>
                  <a:lnTo>
                    <a:pt x="1907918" y="3074915"/>
                  </a:lnTo>
                  <a:lnTo>
                    <a:pt x="1844910" y="3112361"/>
                  </a:lnTo>
                  <a:lnTo>
                    <a:pt x="1792167" y="3147068"/>
                  </a:lnTo>
                  <a:lnTo>
                    <a:pt x="1770330" y="3163633"/>
                  </a:lnTo>
                  <a:lnTo>
                    <a:pt x="1751883" y="3179798"/>
                  </a:lnTo>
                </a:path>
              </a:pathLst>
            </a:custGeom>
            <a:ln w="209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2082773" y="3131004"/>
              <a:ext cx="2512060" cy="1652270"/>
            </a:xfrm>
            <a:custGeom>
              <a:avLst/>
              <a:gdLst/>
              <a:ahLst/>
              <a:cxnLst/>
              <a:rect l="l" t="t" r="r" b="b"/>
              <a:pathLst>
                <a:path w="2512059" h="1652270">
                  <a:moveTo>
                    <a:pt x="0" y="0"/>
                  </a:moveTo>
                  <a:lnTo>
                    <a:pt x="53119" y="30631"/>
                  </a:lnTo>
                  <a:lnTo>
                    <a:pt x="106217" y="61252"/>
                  </a:lnTo>
                  <a:lnTo>
                    <a:pt x="159272" y="91852"/>
                  </a:lnTo>
                  <a:lnTo>
                    <a:pt x="212262" y="122418"/>
                  </a:lnTo>
                  <a:lnTo>
                    <a:pt x="265165" y="152942"/>
                  </a:lnTo>
                  <a:lnTo>
                    <a:pt x="317959" y="183411"/>
                  </a:lnTo>
                  <a:lnTo>
                    <a:pt x="370624" y="213815"/>
                  </a:lnTo>
                  <a:lnTo>
                    <a:pt x="423138" y="244142"/>
                  </a:lnTo>
                  <a:lnTo>
                    <a:pt x="475478" y="274383"/>
                  </a:lnTo>
                  <a:lnTo>
                    <a:pt x="527624" y="304525"/>
                  </a:lnTo>
                  <a:lnTo>
                    <a:pt x="579553" y="334558"/>
                  </a:lnTo>
                  <a:lnTo>
                    <a:pt x="631245" y="364472"/>
                  </a:lnTo>
                  <a:lnTo>
                    <a:pt x="682677" y="394255"/>
                  </a:lnTo>
                  <a:lnTo>
                    <a:pt x="733828" y="423895"/>
                  </a:lnTo>
                  <a:lnTo>
                    <a:pt x="784676" y="453384"/>
                  </a:lnTo>
                  <a:lnTo>
                    <a:pt x="835200" y="482709"/>
                  </a:lnTo>
                  <a:lnTo>
                    <a:pt x="885378" y="511859"/>
                  </a:lnTo>
                  <a:lnTo>
                    <a:pt x="935189" y="540824"/>
                  </a:lnTo>
                  <a:lnTo>
                    <a:pt x="984610" y="569592"/>
                  </a:lnTo>
                  <a:lnTo>
                    <a:pt x="1033621" y="598153"/>
                  </a:lnTo>
                  <a:lnTo>
                    <a:pt x="1082200" y="626497"/>
                  </a:lnTo>
                  <a:lnTo>
                    <a:pt x="1130324" y="654611"/>
                  </a:lnTo>
                  <a:lnTo>
                    <a:pt x="1177974" y="682485"/>
                  </a:lnTo>
                  <a:lnTo>
                    <a:pt x="1225126" y="710108"/>
                  </a:lnTo>
                  <a:lnTo>
                    <a:pt x="1271759" y="737469"/>
                  </a:lnTo>
                  <a:lnTo>
                    <a:pt x="1317852" y="764557"/>
                  </a:lnTo>
                  <a:lnTo>
                    <a:pt x="1363383" y="791362"/>
                  </a:lnTo>
                  <a:lnTo>
                    <a:pt x="1408331" y="817872"/>
                  </a:lnTo>
                  <a:lnTo>
                    <a:pt x="1452673" y="844077"/>
                  </a:lnTo>
                  <a:lnTo>
                    <a:pt x="1496389" y="869965"/>
                  </a:lnTo>
                  <a:lnTo>
                    <a:pt x="1539456" y="895526"/>
                  </a:lnTo>
                  <a:lnTo>
                    <a:pt x="1581854" y="920748"/>
                  </a:lnTo>
                  <a:lnTo>
                    <a:pt x="1623560" y="945622"/>
                  </a:lnTo>
                  <a:lnTo>
                    <a:pt x="1664552" y="970135"/>
                  </a:lnTo>
                  <a:lnTo>
                    <a:pt x="1704810" y="994277"/>
                  </a:lnTo>
                  <a:lnTo>
                    <a:pt x="1744312" y="1018037"/>
                  </a:lnTo>
                  <a:lnTo>
                    <a:pt x="1783036" y="1041404"/>
                  </a:lnTo>
                  <a:lnTo>
                    <a:pt x="1820960" y="1064368"/>
                  </a:lnTo>
                  <a:lnTo>
                    <a:pt x="1858063" y="1086917"/>
                  </a:lnTo>
                  <a:lnTo>
                    <a:pt x="1894323" y="1109040"/>
                  </a:lnTo>
                  <a:lnTo>
                    <a:pt x="1929719" y="1130726"/>
                  </a:lnTo>
                  <a:lnTo>
                    <a:pt x="1964229" y="1151965"/>
                  </a:lnTo>
                  <a:lnTo>
                    <a:pt x="1997831" y="1172746"/>
                  </a:lnTo>
                  <a:lnTo>
                    <a:pt x="2030505" y="1193057"/>
                  </a:lnTo>
                  <a:lnTo>
                    <a:pt x="2092977" y="1232228"/>
                  </a:lnTo>
                  <a:lnTo>
                    <a:pt x="2151473" y="1269391"/>
                  </a:lnTo>
                  <a:lnTo>
                    <a:pt x="2205821" y="1304457"/>
                  </a:lnTo>
                  <a:lnTo>
                    <a:pt x="2255847" y="1337341"/>
                  </a:lnTo>
                  <a:lnTo>
                    <a:pt x="2330491" y="1388671"/>
                  </a:lnTo>
                  <a:lnTo>
                    <a:pt x="2389753" y="1432929"/>
                  </a:lnTo>
                  <a:lnTo>
                    <a:pt x="2435228" y="1470746"/>
                  </a:lnTo>
                  <a:lnTo>
                    <a:pt x="2468510" y="1502753"/>
                  </a:lnTo>
                  <a:lnTo>
                    <a:pt x="2504875" y="1551865"/>
                  </a:lnTo>
                  <a:lnTo>
                    <a:pt x="2511607" y="1585316"/>
                  </a:lnTo>
                  <a:lnTo>
                    <a:pt x="2507847" y="1597747"/>
                  </a:lnTo>
                  <a:lnTo>
                    <a:pt x="2501463" y="1608157"/>
                  </a:lnTo>
                  <a:lnTo>
                    <a:pt x="2494050" y="1617177"/>
                  </a:lnTo>
                  <a:lnTo>
                    <a:pt x="2487202" y="1625439"/>
                  </a:lnTo>
                  <a:lnTo>
                    <a:pt x="2482514" y="1633575"/>
                  </a:lnTo>
                  <a:lnTo>
                    <a:pt x="2481581" y="1642215"/>
                  </a:lnTo>
                  <a:lnTo>
                    <a:pt x="2485997" y="1651991"/>
                  </a:lnTo>
                </a:path>
              </a:pathLst>
            </a:custGeom>
            <a:ln w="209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12037015" y="3014149"/>
              <a:ext cx="914400" cy="4321810"/>
            </a:xfrm>
            <a:custGeom>
              <a:avLst/>
              <a:gdLst/>
              <a:ahLst/>
              <a:cxnLst/>
              <a:rect l="l" t="t" r="r" b="b"/>
              <a:pathLst>
                <a:path w="914400" h="4321809">
                  <a:moveTo>
                    <a:pt x="864895" y="4321229"/>
                  </a:moveTo>
                  <a:lnTo>
                    <a:pt x="867622" y="4265636"/>
                  </a:lnTo>
                  <a:lnTo>
                    <a:pt x="870341" y="4210054"/>
                  </a:lnTo>
                  <a:lnTo>
                    <a:pt x="873046" y="4154493"/>
                  </a:lnTo>
                  <a:lnTo>
                    <a:pt x="875729" y="4098963"/>
                  </a:lnTo>
                  <a:lnTo>
                    <a:pt x="878382" y="4043476"/>
                  </a:lnTo>
                  <a:lnTo>
                    <a:pt x="880999" y="3988043"/>
                  </a:lnTo>
                  <a:lnTo>
                    <a:pt x="883571" y="3932673"/>
                  </a:lnTo>
                  <a:lnTo>
                    <a:pt x="886092" y="3877378"/>
                  </a:lnTo>
                  <a:lnTo>
                    <a:pt x="888554" y="3822169"/>
                  </a:lnTo>
                  <a:lnTo>
                    <a:pt x="890950" y="3767055"/>
                  </a:lnTo>
                  <a:lnTo>
                    <a:pt x="893272" y="3712049"/>
                  </a:lnTo>
                  <a:lnTo>
                    <a:pt x="895512" y="3657159"/>
                  </a:lnTo>
                  <a:lnTo>
                    <a:pt x="897665" y="3602398"/>
                  </a:lnTo>
                  <a:lnTo>
                    <a:pt x="899722" y="3547776"/>
                  </a:lnTo>
                  <a:lnTo>
                    <a:pt x="901675" y="3493303"/>
                  </a:lnTo>
                  <a:lnTo>
                    <a:pt x="903519" y="3438991"/>
                  </a:lnTo>
                  <a:lnTo>
                    <a:pt x="905244" y="3384849"/>
                  </a:lnTo>
                  <a:lnTo>
                    <a:pt x="906844" y="3330889"/>
                  </a:lnTo>
                  <a:lnTo>
                    <a:pt x="908312" y="3277121"/>
                  </a:lnTo>
                  <a:lnTo>
                    <a:pt x="909639" y="3223557"/>
                  </a:lnTo>
                  <a:lnTo>
                    <a:pt x="910820" y="3170206"/>
                  </a:lnTo>
                  <a:lnTo>
                    <a:pt x="911845" y="3117079"/>
                  </a:lnTo>
                  <a:lnTo>
                    <a:pt x="912709" y="3064188"/>
                  </a:lnTo>
                  <a:lnTo>
                    <a:pt x="913403" y="3011542"/>
                  </a:lnTo>
                  <a:lnTo>
                    <a:pt x="913921" y="2959153"/>
                  </a:lnTo>
                  <a:lnTo>
                    <a:pt x="914254" y="2907031"/>
                  </a:lnTo>
                  <a:lnTo>
                    <a:pt x="914396" y="2855187"/>
                  </a:lnTo>
                  <a:lnTo>
                    <a:pt x="914339" y="2803632"/>
                  </a:lnTo>
                  <a:lnTo>
                    <a:pt x="914075" y="2752376"/>
                  </a:lnTo>
                  <a:lnTo>
                    <a:pt x="913599" y="2701430"/>
                  </a:lnTo>
                  <a:lnTo>
                    <a:pt x="912901" y="2650804"/>
                  </a:lnTo>
                  <a:lnTo>
                    <a:pt x="911975" y="2600510"/>
                  </a:lnTo>
                  <a:lnTo>
                    <a:pt x="910813" y="2550559"/>
                  </a:lnTo>
                  <a:lnTo>
                    <a:pt x="909408" y="2500959"/>
                  </a:lnTo>
                  <a:lnTo>
                    <a:pt x="907753" y="2451724"/>
                  </a:lnTo>
                  <a:lnTo>
                    <a:pt x="905840" y="2402862"/>
                  </a:lnTo>
                  <a:lnTo>
                    <a:pt x="903661" y="2354385"/>
                  </a:lnTo>
                  <a:lnTo>
                    <a:pt x="901211" y="2306304"/>
                  </a:lnTo>
                  <a:lnTo>
                    <a:pt x="898480" y="2258630"/>
                  </a:lnTo>
                  <a:lnTo>
                    <a:pt x="895462" y="2211372"/>
                  </a:lnTo>
                  <a:lnTo>
                    <a:pt x="892150" y="2164541"/>
                  </a:lnTo>
                  <a:lnTo>
                    <a:pt x="888535" y="2118150"/>
                  </a:lnTo>
                  <a:lnTo>
                    <a:pt x="884612" y="2072207"/>
                  </a:lnTo>
                  <a:lnTo>
                    <a:pt x="880371" y="2026724"/>
                  </a:lnTo>
                  <a:lnTo>
                    <a:pt x="875807" y="1981711"/>
                  </a:lnTo>
                  <a:lnTo>
                    <a:pt x="870911" y="1937180"/>
                  </a:lnTo>
                  <a:lnTo>
                    <a:pt x="865676" y="1893140"/>
                  </a:lnTo>
                  <a:lnTo>
                    <a:pt x="860095" y="1849603"/>
                  </a:lnTo>
                  <a:lnTo>
                    <a:pt x="854161" y="1806579"/>
                  </a:lnTo>
                  <a:lnTo>
                    <a:pt x="847865" y="1764079"/>
                  </a:lnTo>
                  <a:lnTo>
                    <a:pt x="841202" y="1722113"/>
                  </a:lnTo>
                  <a:lnTo>
                    <a:pt x="834162" y="1680693"/>
                  </a:lnTo>
                  <a:lnTo>
                    <a:pt x="826740" y="1639829"/>
                  </a:lnTo>
                  <a:lnTo>
                    <a:pt x="818927" y="1599532"/>
                  </a:lnTo>
                  <a:lnTo>
                    <a:pt x="806587" y="1541806"/>
                  </a:lnTo>
                  <a:lnTo>
                    <a:pt x="792986" y="1485401"/>
                  </a:lnTo>
                  <a:lnTo>
                    <a:pt x="778188" y="1430274"/>
                  </a:lnTo>
                  <a:lnTo>
                    <a:pt x="762253" y="1376381"/>
                  </a:lnTo>
                  <a:lnTo>
                    <a:pt x="745243" y="1323676"/>
                  </a:lnTo>
                  <a:lnTo>
                    <a:pt x="727218" y="1272117"/>
                  </a:lnTo>
                  <a:lnTo>
                    <a:pt x="708240" y="1221658"/>
                  </a:lnTo>
                  <a:lnTo>
                    <a:pt x="688371" y="1172255"/>
                  </a:lnTo>
                  <a:lnTo>
                    <a:pt x="667672" y="1123864"/>
                  </a:lnTo>
                  <a:lnTo>
                    <a:pt x="646204" y="1076441"/>
                  </a:lnTo>
                  <a:lnTo>
                    <a:pt x="624028" y="1029941"/>
                  </a:lnTo>
                  <a:lnTo>
                    <a:pt x="601206" y="984320"/>
                  </a:lnTo>
                  <a:lnTo>
                    <a:pt x="577800" y="939534"/>
                  </a:lnTo>
                  <a:lnTo>
                    <a:pt x="553869" y="895539"/>
                  </a:lnTo>
                  <a:lnTo>
                    <a:pt x="529477" y="852290"/>
                  </a:lnTo>
                  <a:lnTo>
                    <a:pt x="504683" y="809743"/>
                  </a:lnTo>
                  <a:lnTo>
                    <a:pt x="479550" y="767854"/>
                  </a:lnTo>
                  <a:lnTo>
                    <a:pt x="454138" y="726578"/>
                  </a:lnTo>
                  <a:lnTo>
                    <a:pt x="428510" y="685871"/>
                  </a:lnTo>
                  <a:lnTo>
                    <a:pt x="402726" y="645689"/>
                  </a:lnTo>
                  <a:lnTo>
                    <a:pt x="376847" y="605988"/>
                  </a:lnTo>
                  <a:lnTo>
                    <a:pt x="350936" y="566723"/>
                  </a:lnTo>
                  <a:lnTo>
                    <a:pt x="325053" y="527850"/>
                  </a:lnTo>
                  <a:lnTo>
                    <a:pt x="299259" y="489325"/>
                  </a:lnTo>
                  <a:lnTo>
                    <a:pt x="273616" y="451104"/>
                  </a:lnTo>
                  <a:lnTo>
                    <a:pt x="248186" y="413141"/>
                  </a:lnTo>
                  <a:lnTo>
                    <a:pt x="223029" y="375394"/>
                  </a:lnTo>
                  <a:lnTo>
                    <a:pt x="198207" y="337817"/>
                  </a:lnTo>
                  <a:lnTo>
                    <a:pt x="173782" y="300367"/>
                  </a:lnTo>
                  <a:lnTo>
                    <a:pt x="149814" y="262998"/>
                  </a:lnTo>
                  <a:lnTo>
                    <a:pt x="126364" y="225668"/>
                  </a:lnTo>
                  <a:lnTo>
                    <a:pt x="103495" y="188331"/>
                  </a:lnTo>
                  <a:lnTo>
                    <a:pt x="81268" y="150943"/>
                  </a:lnTo>
                  <a:lnTo>
                    <a:pt x="59743" y="113461"/>
                  </a:lnTo>
                  <a:lnTo>
                    <a:pt x="38983" y="75839"/>
                  </a:lnTo>
                  <a:lnTo>
                    <a:pt x="19048" y="38033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FFD9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2524645" y="3199379"/>
              <a:ext cx="734695" cy="4265930"/>
            </a:xfrm>
            <a:custGeom>
              <a:avLst/>
              <a:gdLst/>
              <a:ahLst/>
              <a:cxnLst/>
              <a:rect l="l" t="t" r="r" b="b"/>
              <a:pathLst>
                <a:path w="734694" h="4265930">
                  <a:moveTo>
                    <a:pt x="370878" y="4265733"/>
                  </a:moveTo>
                  <a:lnTo>
                    <a:pt x="382174" y="4209815"/>
                  </a:lnTo>
                  <a:lnTo>
                    <a:pt x="393460" y="4153908"/>
                  </a:lnTo>
                  <a:lnTo>
                    <a:pt x="404726" y="4098024"/>
                  </a:lnTo>
                  <a:lnTo>
                    <a:pt x="415963" y="4042173"/>
                  </a:lnTo>
                  <a:lnTo>
                    <a:pt x="427162" y="3986368"/>
                  </a:lnTo>
                  <a:lnTo>
                    <a:pt x="438312" y="3930620"/>
                  </a:lnTo>
                  <a:lnTo>
                    <a:pt x="449404" y="3874940"/>
                  </a:lnTo>
                  <a:lnTo>
                    <a:pt x="460428" y="3819339"/>
                  </a:lnTo>
                  <a:lnTo>
                    <a:pt x="471374" y="3763829"/>
                  </a:lnTo>
                  <a:lnTo>
                    <a:pt x="482233" y="3708420"/>
                  </a:lnTo>
                  <a:lnTo>
                    <a:pt x="492995" y="3653126"/>
                  </a:lnTo>
                  <a:lnTo>
                    <a:pt x="503650" y="3597955"/>
                  </a:lnTo>
                  <a:lnTo>
                    <a:pt x="514189" y="3542921"/>
                  </a:lnTo>
                  <a:lnTo>
                    <a:pt x="524602" y="3488034"/>
                  </a:lnTo>
                  <a:lnTo>
                    <a:pt x="534879" y="3433306"/>
                  </a:lnTo>
                  <a:lnTo>
                    <a:pt x="545010" y="3378748"/>
                  </a:lnTo>
                  <a:lnTo>
                    <a:pt x="554986" y="3324372"/>
                  </a:lnTo>
                  <a:lnTo>
                    <a:pt x="564797" y="3270188"/>
                  </a:lnTo>
                  <a:lnTo>
                    <a:pt x="574434" y="3216208"/>
                  </a:lnTo>
                  <a:lnTo>
                    <a:pt x="583886" y="3162443"/>
                  </a:lnTo>
                  <a:lnTo>
                    <a:pt x="593145" y="3108905"/>
                  </a:lnTo>
                  <a:lnTo>
                    <a:pt x="602199" y="3055606"/>
                  </a:lnTo>
                  <a:lnTo>
                    <a:pt x="611041" y="3002555"/>
                  </a:lnTo>
                  <a:lnTo>
                    <a:pt x="619659" y="2949766"/>
                  </a:lnTo>
                  <a:lnTo>
                    <a:pt x="628044" y="2897248"/>
                  </a:lnTo>
                  <a:lnTo>
                    <a:pt x="636187" y="2845014"/>
                  </a:lnTo>
                  <a:lnTo>
                    <a:pt x="644077" y="2793075"/>
                  </a:lnTo>
                  <a:lnTo>
                    <a:pt x="651706" y="2741441"/>
                  </a:lnTo>
                  <a:lnTo>
                    <a:pt x="659063" y="2690125"/>
                  </a:lnTo>
                  <a:lnTo>
                    <a:pt x="666138" y="2639138"/>
                  </a:lnTo>
                  <a:lnTo>
                    <a:pt x="672923" y="2588491"/>
                  </a:lnTo>
                  <a:lnTo>
                    <a:pt x="679407" y="2538195"/>
                  </a:lnTo>
                  <a:lnTo>
                    <a:pt x="685580" y="2488262"/>
                  </a:lnTo>
                  <a:lnTo>
                    <a:pt x="691434" y="2438703"/>
                  </a:lnTo>
                  <a:lnTo>
                    <a:pt x="696957" y="2389530"/>
                  </a:lnTo>
                  <a:lnTo>
                    <a:pt x="702141" y="2340753"/>
                  </a:lnTo>
                  <a:lnTo>
                    <a:pt x="706976" y="2292384"/>
                  </a:lnTo>
                  <a:lnTo>
                    <a:pt x="711452" y="2244435"/>
                  </a:lnTo>
                  <a:lnTo>
                    <a:pt x="715559" y="2196917"/>
                  </a:lnTo>
                  <a:lnTo>
                    <a:pt x="719288" y="2149841"/>
                  </a:lnTo>
                  <a:lnTo>
                    <a:pt x="722628" y="2103218"/>
                  </a:lnTo>
                  <a:lnTo>
                    <a:pt x="725572" y="2057060"/>
                  </a:lnTo>
                  <a:lnTo>
                    <a:pt x="728107" y="2011378"/>
                  </a:lnTo>
                  <a:lnTo>
                    <a:pt x="730226" y="1966183"/>
                  </a:lnTo>
                  <a:lnTo>
                    <a:pt x="731917" y="1921487"/>
                  </a:lnTo>
                  <a:lnTo>
                    <a:pt x="733172" y="1877302"/>
                  </a:lnTo>
                  <a:lnTo>
                    <a:pt x="733981" y="1833637"/>
                  </a:lnTo>
                  <a:lnTo>
                    <a:pt x="734334" y="1790506"/>
                  </a:lnTo>
                  <a:lnTo>
                    <a:pt x="734222" y="1747919"/>
                  </a:lnTo>
                  <a:lnTo>
                    <a:pt x="733633" y="1705887"/>
                  </a:lnTo>
                  <a:lnTo>
                    <a:pt x="732560" y="1664422"/>
                  </a:lnTo>
                  <a:lnTo>
                    <a:pt x="730993" y="1623535"/>
                  </a:lnTo>
                  <a:lnTo>
                    <a:pt x="728920" y="1583237"/>
                  </a:lnTo>
                  <a:lnTo>
                    <a:pt x="726334" y="1543541"/>
                  </a:lnTo>
                  <a:lnTo>
                    <a:pt x="723224" y="1504456"/>
                  </a:lnTo>
                  <a:lnTo>
                    <a:pt x="716963" y="1444391"/>
                  </a:lnTo>
                  <a:lnTo>
                    <a:pt x="708832" y="1386035"/>
                  </a:lnTo>
                  <a:lnTo>
                    <a:pt x="698926" y="1329323"/>
                  </a:lnTo>
                  <a:lnTo>
                    <a:pt x="687336" y="1274191"/>
                  </a:lnTo>
                  <a:lnTo>
                    <a:pt x="674155" y="1220576"/>
                  </a:lnTo>
                  <a:lnTo>
                    <a:pt x="659477" y="1168414"/>
                  </a:lnTo>
                  <a:lnTo>
                    <a:pt x="643394" y="1117640"/>
                  </a:lnTo>
                  <a:lnTo>
                    <a:pt x="626000" y="1068191"/>
                  </a:lnTo>
                  <a:lnTo>
                    <a:pt x="607386" y="1020002"/>
                  </a:lnTo>
                  <a:lnTo>
                    <a:pt x="587647" y="973010"/>
                  </a:lnTo>
                  <a:lnTo>
                    <a:pt x="566874" y="927151"/>
                  </a:lnTo>
                  <a:lnTo>
                    <a:pt x="545161" y="882361"/>
                  </a:lnTo>
                  <a:lnTo>
                    <a:pt x="522602" y="838575"/>
                  </a:lnTo>
                  <a:lnTo>
                    <a:pt x="499287" y="795730"/>
                  </a:lnTo>
                  <a:lnTo>
                    <a:pt x="475312" y="753762"/>
                  </a:lnTo>
                  <a:lnTo>
                    <a:pt x="450768" y="712606"/>
                  </a:lnTo>
                  <a:lnTo>
                    <a:pt x="425748" y="672200"/>
                  </a:lnTo>
                  <a:lnTo>
                    <a:pt x="400346" y="632478"/>
                  </a:lnTo>
                  <a:lnTo>
                    <a:pt x="374654" y="593377"/>
                  </a:lnTo>
                  <a:lnTo>
                    <a:pt x="348765" y="554833"/>
                  </a:lnTo>
                  <a:lnTo>
                    <a:pt x="322772" y="516782"/>
                  </a:lnTo>
                  <a:lnTo>
                    <a:pt x="296769" y="479160"/>
                  </a:lnTo>
                  <a:lnTo>
                    <a:pt x="270847" y="441903"/>
                  </a:lnTo>
                  <a:lnTo>
                    <a:pt x="245100" y="404947"/>
                  </a:lnTo>
                  <a:lnTo>
                    <a:pt x="219621" y="368228"/>
                  </a:lnTo>
                  <a:lnTo>
                    <a:pt x="194503" y="331682"/>
                  </a:lnTo>
                  <a:lnTo>
                    <a:pt x="169838" y="295245"/>
                  </a:lnTo>
                  <a:lnTo>
                    <a:pt x="145720" y="258853"/>
                  </a:lnTo>
                  <a:lnTo>
                    <a:pt x="122241" y="222443"/>
                  </a:lnTo>
                  <a:lnTo>
                    <a:pt x="99495" y="185949"/>
                  </a:lnTo>
                  <a:lnTo>
                    <a:pt x="77573" y="149309"/>
                  </a:lnTo>
                  <a:lnTo>
                    <a:pt x="56570" y="112457"/>
                  </a:lnTo>
                  <a:lnTo>
                    <a:pt x="36578" y="75332"/>
                  </a:lnTo>
                  <a:lnTo>
                    <a:pt x="17690" y="37867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FFD9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1849063" y="5849246"/>
              <a:ext cx="165439" cy="214443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4510343" y="4611587"/>
              <a:ext cx="164183" cy="215700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2834164" y="7210042"/>
              <a:ext cx="165439" cy="214443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3627019" y="7752852"/>
              <a:ext cx="165439" cy="215700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1958379" y="2848709"/>
              <a:ext cx="165439" cy="214443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2445904" y="2988181"/>
              <a:ext cx="165439" cy="215700"/>
            </a:xfrm>
            <a:prstGeom prst="rect">
              <a:avLst/>
            </a:prstGeom>
          </p:spPr>
        </p:pic>
      </p:grpSp>
      <p:grpSp>
        <p:nvGrpSpPr>
          <p:cNvPr id="144" name="object 144"/>
          <p:cNvGrpSpPr/>
          <p:nvPr/>
        </p:nvGrpSpPr>
        <p:grpSpPr>
          <a:xfrm>
            <a:off x="15095875" y="9317203"/>
            <a:ext cx="3371215" cy="667385"/>
            <a:chOff x="15095875" y="9317203"/>
            <a:chExt cx="3371215" cy="667385"/>
          </a:xfrm>
        </p:grpSpPr>
        <p:sp>
          <p:nvSpPr>
            <p:cNvPr id="145" name="object 145"/>
            <p:cNvSpPr/>
            <p:nvPr/>
          </p:nvSpPr>
          <p:spPr>
            <a:xfrm>
              <a:off x="15106346" y="9327674"/>
              <a:ext cx="3350260" cy="646430"/>
            </a:xfrm>
            <a:custGeom>
              <a:avLst/>
              <a:gdLst/>
              <a:ahLst/>
              <a:cxnLst/>
              <a:rect l="l" t="t" r="r" b="b"/>
              <a:pathLst>
                <a:path w="3350259" h="646429">
                  <a:moveTo>
                    <a:pt x="0" y="107640"/>
                  </a:moveTo>
                  <a:lnTo>
                    <a:pt x="8455" y="65730"/>
                  </a:lnTo>
                  <a:lnTo>
                    <a:pt x="31517" y="31517"/>
                  </a:lnTo>
                  <a:lnTo>
                    <a:pt x="65730" y="8455"/>
                  </a:lnTo>
                  <a:lnTo>
                    <a:pt x="107640" y="0"/>
                  </a:lnTo>
                  <a:lnTo>
                    <a:pt x="3242204" y="0"/>
                  </a:lnTo>
                  <a:lnTo>
                    <a:pt x="3284114" y="8455"/>
                  </a:lnTo>
                  <a:lnTo>
                    <a:pt x="3318328" y="31517"/>
                  </a:lnTo>
                  <a:lnTo>
                    <a:pt x="3341390" y="65730"/>
                  </a:lnTo>
                  <a:lnTo>
                    <a:pt x="3349845" y="107640"/>
                  </a:lnTo>
                  <a:lnTo>
                    <a:pt x="3349845" y="538203"/>
                  </a:lnTo>
                  <a:lnTo>
                    <a:pt x="3341390" y="580113"/>
                  </a:lnTo>
                  <a:lnTo>
                    <a:pt x="3318328" y="614326"/>
                  </a:lnTo>
                  <a:lnTo>
                    <a:pt x="3284114" y="637388"/>
                  </a:lnTo>
                  <a:lnTo>
                    <a:pt x="3242204" y="645844"/>
                  </a:lnTo>
                  <a:lnTo>
                    <a:pt x="107640" y="645844"/>
                  </a:lnTo>
                  <a:lnTo>
                    <a:pt x="65730" y="637388"/>
                  </a:lnTo>
                  <a:lnTo>
                    <a:pt x="31517" y="614326"/>
                  </a:lnTo>
                  <a:lnTo>
                    <a:pt x="8455" y="580113"/>
                  </a:lnTo>
                  <a:lnTo>
                    <a:pt x="0" y="538203"/>
                  </a:lnTo>
                  <a:lnTo>
                    <a:pt x="0" y="107640"/>
                  </a:lnTo>
                  <a:close/>
                </a:path>
              </a:pathLst>
            </a:custGeom>
            <a:ln w="20941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7231098" y="9504841"/>
              <a:ext cx="1045210" cy="0"/>
            </a:xfrm>
            <a:custGeom>
              <a:avLst/>
              <a:gdLst/>
              <a:ahLst/>
              <a:cxnLst/>
              <a:rect l="l" t="t" r="r" b="b"/>
              <a:pathLst>
                <a:path w="1045209">
                  <a:moveTo>
                    <a:pt x="0" y="0"/>
                  </a:moveTo>
                  <a:lnTo>
                    <a:pt x="1044889" y="0"/>
                  </a:lnTo>
                </a:path>
              </a:pathLst>
            </a:custGeom>
            <a:ln w="314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7" name="object 147"/>
          <p:cNvSpPr txBox="1"/>
          <p:nvPr/>
        </p:nvSpPr>
        <p:spPr>
          <a:xfrm>
            <a:off x="15201078" y="9381987"/>
            <a:ext cx="312991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920" indent="-236220">
              <a:lnSpc>
                <a:spcPts val="1980"/>
              </a:lnSpc>
              <a:spcBef>
                <a:spcPts val="100"/>
              </a:spcBef>
              <a:buFont typeface="Arial MT"/>
              <a:buChar char="•"/>
              <a:tabLst>
                <a:tab pos="248285" algn="l"/>
                <a:tab pos="248920" algn="l"/>
              </a:tabLst>
            </a:pPr>
            <a:r>
              <a:rPr sz="1650" spc="30" dirty="0">
                <a:solidFill>
                  <a:srgbClr val="5E5E5E"/>
                </a:solidFill>
                <a:latin typeface="Tahoma"/>
                <a:cs typeface="Tahoma"/>
              </a:rPr>
              <a:t>From</a:t>
            </a:r>
            <a:r>
              <a:rPr sz="165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55" dirty="0">
                <a:solidFill>
                  <a:srgbClr val="5E5E5E"/>
                </a:solidFill>
                <a:latin typeface="Tahoma"/>
                <a:cs typeface="Tahoma"/>
              </a:rPr>
              <a:t>Quito</a:t>
            </a:r>
            <a:endParaRPr sz="1650">
              <a:latin typeface="Tahoma"/>
              <a:cs typeface="Tahoma"/>
            </a:endParaRPr>
          </a:p>
          <a:p>
            <a:pPr marL="248920" indent="-236220">
              <a:lnSpc>
                <a:spcPct val="100000"/>
              </a:lnSpc>
              <a:buFont typeface="Arial MT"/>
              <a:buChar char="•"/>
              <a:tabLst>
                <a:tab pos="248285" algn="l"/>
                <a:tab pos="248920" algn="l"/>
                <a:tab pos="2058670" algn="l"/>
                <a:tab pos="3116580" algn="l"/>
              </a:tabLst>
            </a:pPr>
            <a:r>
              <a:rPr sz="1650" spc="35" dirty="0">
                <a:solidFill>
                  <a:srgbClr val="5E5E5E"/>
                </a:solidFill>
                <a:latin typeface="Tahoma"/>
                <a:cs typeface="Tahoma"/>
              </a:rPr>
              <a:t>From</a:t>
            </a:r>
            <a:r>
              <a:rPr sz="16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5E5E5E"/>
                </a:solidFill>
                <a:latin typeface="Tahoma"/>
                <a:cs typeface="Tahoma"/>
              </a:rPr>
              <a:t>Gua</a:t>
            </a:r>
            <a:r>
              <a:rPr sz="1650" spc="-5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65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650" spc="-5" dirty="0">
                <a:solidFill>
                  <a:srgbClr val="5E5E5E"/>
                </a:solidFill>
                <a:latin typeface="Tahoma"/>
                <a:cs typeface="Tahoma"/>
              </a:rPr>
              <a:t>q</a:t>
            </a:r>
            <a:r>
              <a:rPr sz="1650" spc="30" dirty="0">
                <a:solidFill>
                  <a:srgbClr val="5E5E5E"/>
                </a:solidFill>
                <a:latin typeface="Tahoma"/>
                <a:cs typeface="Tahoma"/>
              </a:rPr>
              <a:t>uil</a:t>
            </a:r>
            <a:r>
              <a:rPr sz="1650" dirty="0">
                <a:solidFill>
                  <a:srgbClr val="5E5E5E"/>
                </a:solidFill>
                <a:latin typeface="Tahoma"/>
                <a:cs typeface="Tahoma"/>
              </a:rPr>
              <a:t>	</a:t>
            </a:r>
            <a:r>
              <a:rPr sz="1650" u="heavy" spc="-200" dirty="0">
                <a:solidFill>
                  <a:srgbClr val="5E5E5E"/>
                </a:solidFill>
                <a:uFill>
                  <a:solidFill>
                    <a:srgbClr val="FFD931"/>
                  </a:solidFill>
                </a:uFill>
                <a:latin typeface="Tahoma"/>
                <a:cs typeface="Tahoma"/>
              </a:rPr>
              <a:t> </a:t>
            </a:r>
            <a:r>
              <a:rPr sz="1650" u="heavy" dirty="0">
                <a:solidFill>
                  <a:srgbClr val="5E5E5E"/>
                </a:solidFill>
                <a:uFill>
                  <a:solidFill>
                    <a:srgbClr val="FFD931"/>
                  </a:solidFill>
                </a:uFill>
                <a:latin typeface="Tahoma"/>
                <a:cs typeface="Tahoma"/>
              </a:rPr>
              <a:t>	</a:t>
            </a:r>
            <a:endParaRPr sz="1650">
              <a:latin typeface="Tahoma"/>
              <a:cs typeface="Tahoma"/>
            </a:endParaRPr>
          </a:p>
        </p:txBody>
      </p:sp>
      <p:pic>
        <p:nvPicPr>
          <p:cNvPr id="148" name="object 148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705151" y="616002"/>
            <a:ext cx="11552632" cy="1095882"/>
          </a:xfrm>
          <a:prstGeom prst="rect">
            <a:avLst/>
          </a:prstGeom>
        </p:spPr>
      </p:pic>
      <p:sp>
        <p:nvSpPr>
          <p:cNvPr id="149" name="object 149"/>
          <p:cNvSpPr txBox="1">
            <a:spLocks noGrp="1"/>
          </p:cNvSpPr>
          <p:nvPr>
            <p:ph type="title"/>
          </p:nvPr>
        </p:nvSpPr>
        <p:spPr>
          <a:xfrm>
            <a:off x="769852" y="1618036"/>
            <a:ext cx="5412105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600" spc="70" dirty="0"/>
              <a:t>July</a:t>
            </a:r>
            <a:r>
              <a:rPr sz="3600" spc="-425" dirty="0"/>
              <a:t> </a:t>
            </a:r>
            <a:r>
              <a:rPr sz="3600" spc="65" dirty="0"/>
              <a:t>Frequ</a:t>
            </a:r>
            <a:r>
              <a:rPr sz="3600" spc="55" dirty="0"/>
              <a:t>e</a:t>
            </a:r>
            <a:r>
              <a:rPr sz="3600" spc="25" dirty="0"/>
              <a:t>ncies</a:t>
            </a:r>
            <a:r>
              <a:rPr sz="3600" spc="-455" dirty="0"/>
              <a:t> </a:t>
            </a:r>
            <a:r>
              <a:rPr sz="3600" spc="-50" dirty="0"/>
              <a:t>-</a:t>
            </a:r>
            <a:r>
              <a:rPr sz="3600" spc="-430" dirty="0"/>
              <a:t> </a:t>
            </a:r>
            <a:r>
              <a:rPr sz="3600" spc="50" dirty="0"/>
              <a:t>Ecuador</a:t>
            </a:r>
            <a:endParaRPr sz="3600"/>
          </a:p>
        </p:txBody>
      </p:sp>
      <p:sp>
        <p:nvSpPr>
          <p:cNvPr id="150" name="object 150"/>
          <p:cNvSpPr txBox="1"/>
          <p:nvPr/>
        </p:nvSpPr>
        <p:spPr>
          <a:xfrm>
            <a:off x="967123" y="7709996"/>
            <a:ext cx="327660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i="1" spc="10" dirty="0">
                <a:solidFill>
                  <a:srgbClr val="5E5E5E"/>
                </a:solidFill>
                <a:latin typeface="Arial"/>
                <a:cs typeface="Arial"/>
              </a:rPr>
              <a:t>*</a:t>
            </a:r>
            <a:r>
              <a:rPr sz="1300" i="1" spc="-6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-85" dirty="0">
                <a:solidFill>
                  <a:srgbClr val="5E5E5E"/>
                </a:solidFill>
                <a:latin typeface="Arial"/>
                <a:cs typeface="Arial"/>
              </a:rPr>
              <a:t>As</a:t>
            </a:r>
            <a:r>
              <a:rPr sz="1300" i="1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5" dirty="0">
                <a:solidFill>
                  <a:srgbClr val="5E5E5E"/>
                </a:solidFill>
                <a:latin typeface="Arial"/>
                <a:cs typeface="Arial"/>
              </a:rPr>
              <a:t>of</a:t>
            </a:r>
            <a:r>
              <a:rPr sz="130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-75" dirty="0">
                <a:solidFill>
                  <a:srgbClr val="5E5E5E"/>
                </a:solidFill>
                <a:latin typeface="Arial"/>
                <a:cs typeface="Arial"/>
              </a:rPr>
              <a:t>June</a:t>
            </a:r>
            <a:r>
              <a:rPr sz="1300" i="1" spc="-4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35" dirty="0">
                <a:solidFill>
                  <a:srgbClr val="5E5E5E"/>
                </a:solidFill>
                <a:latin typeface="Arial"/>
                <a:cs typeface="Arial"/>
              </a:rPr>
              <a:t>2023</a:t>
            </a:r>
            <a:r>
              <a:rPr sz="1300" i="1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-20" dirty="0">
                <a:solidFill>
                  <a:srgbClr val="5E5E5E"/>
                </a:solidFill>
                <a:latin typeface="Arial"/>
                <a:cs typeface="Arial"/>
              </a:rPr>
              <a:t>Operation</a:t>
            </a:r>
            <a:r>
              <a:rPr sz="130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-35" dirty="0">
                <a:solidFill>
                  <a:srgbClr val="5E5E5E"/>
                </a:solidFill>
                <a:latin typeface="Arial"/>
                <a:cs typeface="Arial"/>
              </a:rPr>
              <a:t>subject</a:t>
            </a:r>
            <a:r>
              <a:rPr sz="1300" i="1" spc="-4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25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30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-65" dirty="0">
                <a:solidFill>
                  <a:srgbClr val="5E5E5E"/>
                </a:solidFill>
                <a:latin typeface="Arial"/>
                <a:cs typeface="Arial"/>
              </a:rPr>
              <a:t>change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16298008" y="10942134"/>
            <a:ext cx="3242945" cy="2641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50" i="1" spc="40" dirty="0">
                <a:latin typeface="Trebuchet MS"/>
                <a:cs typeface="Trebuchet MS"/>
              </a:rPr>
              <a:t>S</a:t>
            </a:r>
            <a:r>
              <a:rPr sz="1550" i="1" spc="-25" dirty="0">
                <a:latin typeface="Trebuchet MS"/>
                <a:cs typeface="Trebuchet MS"/>
              </a:rPr>
              <a:t>o</a:t>
            </a:r>
            <a:r>
              <a:rPr sz="1550" i="1" spc="-35" dirty="0">
                <a:latin typeface="Trebuchet MS"/>
                <a:cs typeface="Trebuchet MS"/>
              </a:rPr>
              <a:t>ur</a:t>
            </a:r>
            <a:r>
              <a:rPr sz="1550" i="1" spc="-45" dirty="0">
                <a:latin typeface="Trebuchet MS"/>
                <a:cs typeface="Trebuchet MS"/>
              </a:rPr>
              <a:t>c</a:t>
            </a:r>
            <a:r>
              <a:rPr sz="1550" i="1" spc="-125" dirty="0">
                <a:latin typeface="Trebuchet MS"/>
                <a:cs typeface="Trebuchet MS"/>
              </a:rPr>
              <a:t>e:</a:t>
            </a:r>
            <a:r>
              <a:rPr sz="1550" i="1" spc="100" dirty="0">
                <a:latin typeface="Trebuchet MS"/>
                <a:cs typeface="Trebuchet MS"/>
              </a:rPr>
              <a:t> </a:t>
            </a:r>
            <a:r>
              <a:rPr sz="1550" i="1" spc="-5" dirty="0">
                <a:latin typeface="Trebuchet MS"/>
                <a:cs typeface="Trebuchet MS"/>
              </a:rPr>
              <a:t>R</a:t>
            </a:r>
            <a:r>
              <a:rPr sz="1550" i="1" dirty="0">
                <a:latin typeface="Trebuchet MS"/>
                <a:cs typeface="Trebuchet MS"/>
              </a:rPr>
              <a:t>e</a:t>
            </a:r>
            <a:r>
              <a:rPr sz="1550" i="1" spc="-40" dirty="0">
                <a:latin typeface="Trebuchet MS"/>
                <a:cs typeface="Trebuchet MS"/>
              </a:rPr>
              <a:t>por</a:t>
            </a:r>
            <a:r>
              <a:rPr sz="1550" i="1" spc="-100" dirty="0">
                <a:latin typeface="Trebuchet MS"/>
                <a:cs typeface="Trebuchet MS"/>
              </a:rPr>
              <a:t>t</a:t>
            </a:r>
            <a:r>
              <a:rPr sz="1550" i="1" spc="-190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June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-20" dirty="0">
                <a:latin typeface="Trebuchet MS"/>
                <a:cs typeface="Trebuchet MS"/>
              </a:rPr>
              <a:t>Netwo</a:t>
            </a:r>
            <a:r>
              <a:rPr sz="1550" i="1" spc="-25" dirty="0">
                <a:latin typeface="Trebuchet MS"/>
                <a:cs typeface="Trebuchet MS"/>
              </a:rPr>
              <a:t>r</a:t>
            </a:r>
            <a:r>
              <a:rPr sz="1550" i="1" spc="-5" dirty="0">
                <a:latin typeface="Trebuchet MS"/>
                <a:cs typeface="Trebuchet MS"/>
              </a:rPr>
              <a:t>k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65" dirty="0">
                <a:latin typeface="Trebuchet MS"/>
                <a:cs typeface="Trebuchet MS"/>
              </a:rPr>
              <a:t>P</a:t>
            </a:r>
            <a:r>
              <a:rPr sz="1550" i="1" spc="-70" dirty="0">
                <a:latin typeface="Trebuchet MS"/>
                <a:cs typeface="Trebuchet MS"/>
              </a:rPr>
              <a:t>l</a:t>
            </a:r>
            <a:r>
              <a:rPr sz="1550" i="1" spc="-120" dirty="0">
                <a:latin typeface="Trebuchet MS"/>
                <a:cs typeface="Trebuchet MS"/>
              </a:rPr>
              <a:t>a</a:t>
            </a:r>
            <a:r>
              <a:rPr sz="1550" i="1" spc="-25" dirty="0">
                <a:latin typeface="Trebuchet MS"/>
                <a:cs typeface="Trebuchet MS"/>
              </a:rPr>
              <a:t>n</a:t>
            </a:r>
            <a:r>
              <a:rPr sz="1550" i="1" spc="-35" dirty="0">
                <a:latin typeface="Trebuchet MS"/>
                <a:cs typeface="Trebuchet MS"/>
              </a:rPr>
              <a:t>n</a:t>
            </a:r>
            <a:r>
              <a:rPr sz="1550" i="1" spc="-45" dirty="0">
                <a:latin typeface="Trebuchet MS"/>
                <a:cs typeface="Trebuchet MS"/>
              </a:rPr>
              <a:t>i</a:t>
            </a:r>
            <a:r>
              <a:rPr sz="1550" i="1" spc="-85" dirty="0">
                <a:latin typeface="Trebuchet MS"/>
                <a:cs typeface="Trebuchet MS"/>
              </a:rPr>
              <a:t>n</a:t>
            </a:r>
            <a:r>
              <a:rPr sz="1550" i="1" spc="-20" dirty="0">
                <a:latin typeface="Trebuchet MS"/>
                <a:cs typeface="Trebuchet MS"/>
              </a:rPr>
              <a:t>g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1284149" y="10782079"/>
            <a:ext cx="4713605" cy="0"/>
          </a:xfrm>
          <a:custGeom>
            <a:avLst/>
            <a:gdLst/>
            <a:ahLst/>
            <a:cxnLst/>
            <a:rect l="l" t="t" r="r" b="b"/>
            <a:pathLst>
              <a:path w="4713605">
                <a:moveTo>
                  <a:pt x="0" y="0"/>
                </a:moveTo>
                <a:lnTo>
                  <a:pt x="4713154" y="0"/>
                </a:lnTo>
              </a:path>
            </a:pathLst>
          </a:custGeom>
          <a:ln w="7853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3" name="object 153"/>
          <p:cNvGrpSpPr/>
          <p:nvPr/>
        </p:nvGrpSpPr>
        <p:grpSpPr>
          <a:xfrm>
            <a:off x="1590475" y="8891404"/>
            <a:ext cx="4100829" cy="1430655"/>
            <a:chOff x="1590475" y="8891404"/>
            <a:chExt cx="4100829" cy="1430655"/>
          </a:xfrm>
        </p:grpSpPr>
        <p:sp>
          <p:nvSpPr>
            <p:cNvPr id="154" name="object 154"/>
            <p:cNvSpPr/>
            <p:nvPr/>
          </p:nvSpPr>
          <p:spPr>
            <a:xfrm>
              <a:off x="1621521" y="9131659"/>
              <a:ext cx="4038600" cy="1158875"/>
            </a:xfrm>
            <a:custGeom>
              <a:avLst/>
              <a:gdLst/>
              <a:ahLst/>
              <a:cxnLst/>
              <a:rect l="l" t="t" r="r" b="b"/>
              <a:pathLst>
                <a:path w="4038600" h="1158875">
                  <a:moveTo>
                    <a:pt x="0" y="1088134"/>
                  </a:moveTo>
                  <a:lnTo>
                    <a:pt x="673487" y="1158498"/>
                  </a:lnTo>
                  <a:lnTo>
                    <a:pt x="1345718" y="1088134"/>
                  </a:lnTo>
                  <a:lnTo>
                    <a:pt x="2019205" y="0"/>
                  </a:lnTo>
                  <a:lnTo>
                    <a:pt x="2692692" y="70364"/>
                  </a:lnTo>
                  <a:lnTo>
                    <a:pt x="3366180" y="0"/>
                  </a:lnTo>
                  <a:lnTo>
                    <a:pt x="4038411" y="70364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594506" y="1019277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1594506" y="1019277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267889" y="1026488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74"/>
                  </a:lnTo>
                  <a:lnTo>
                    <a:pt x="7696" y="7731"/>
                  </a:lnTo>
                  <a:lnTo>
                    <a:pt x="2061" y="16119"/>
                  </a:lnTo>
                  <a:lnTo>
                    <a:pt x="0" y="26386"/>
                  </a:lnTo>
                  <a:lnTo>
                    <a:pt x="2061" y="36658"/>
                  </a:lnTo>
                  <a:lnTo>
                    <a:pt x="7696" y="45045"/>
                  </a:lnTo>
                  <a:lnTo>
                    <a:pt x="16079" y="50700"/>
                  </a:lnTo>
                  <a:lnTo>
                    <a:pt x="26386" y="52773"/>
                  </a:lnTo>
                  <a:lnTo>
                    <a:pt x="36649" y="50700"/>
                  </a:lnTo>
                  <a:lnTo>
                    <a:pt x="45037" y="45045"/>
                  </a:lnTo>
                  <a:lnTo>
                    <a:pt x="50697" y="36658"/>
                  </a:lnTo>
                  <a:lnTo>
                    <a:pt x="52773" y="26386"/>
                  </a:lnTo>
                  <a:lnTo>
                    <a:pt x="50697" y="16119"/>
                  </a:lnTo>
                  <a:lnTo>
                    <a:pt x="45037" y="7731"/>
                  </a:lnTo>
                  <a:lnTo>
                    <a:pt x="36649" y="2074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267889" y="1026488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58"/>
                  </a:lnTo>
                  <a:lnTo>
                    <a:pt x="45037" y="45045"/>
                  </a:lnTo>
                  <a:lnTo>
                    <a:pt x="36649" y="50700"/>
                  </a:lnTo>
                  <a:lnTo>
                    <a:pt x="26386" y="52773"/>
                  </a:lnTo>
                  <a:lnTo>
                    <a:pt x="16079" y="50700"/>
                  </a:lnTo>
                  <a:lnTo>
                    <a:pt x="7696" y="45045"/>
                  </a:lnTo>
                  <a:lnTo>
                    <a:pt x="2061" y="36658"/>
                  </a:lnTo>
                  <a:lnTo>
                    <a:pt x="0" y="26386"/>
                  </a:lnTo>
                  <a:lnTo>
                    <a:pt x="2061" y="16119"/>
                  </a:lnTo>
                  <a:lnTo>
                    <a:pt x="7696" y="7731"/>
                  </a:lnTo>
                  <a:lnTo>
                    <a:pt x="16079" y="2074"/>
                  </a:lnTo>
                  <a:lnTo>
                    <a:pt x="26386" y="0"/>
                  </a:lnTo>
                  <a:lnTo>
                    <a:pt x="36649" y="2074"/>
                  </a:lnTo>
                  <a:lnTo>
                    <a:pt x="45037" y="7731"/>
                  </a:lnTo>
                  <a:lnTo>
                    <a:pt x="50697" y="1611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941376" y="1019455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941376" y="1019455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614863" y="910642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614863" y="910642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287094" y="917678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287094" y="917678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960581" y="910642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960581" y="910642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634069" y="917678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634069" y="917678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1621521" y="8906820"/>
              <a:ext cx="4038600" cy="741680"/>
            </a:xfrm>
            <a:custGeom>
              <a:avLst/>
              <a:gdLst/>
              <a:ahLst/>
              <a:cxnLst/>
              <a:rect l="l" t="t" r="r" b="b"/>
              <a:pathLst>
                <a:path w="4038600" h="741679">
                  <a:moveTo>
                    <a:pt x="0" y="717074"/>
                  </a:moveTo>
                  <a:lnTo>
                    <a:pt x="48082" y="716060"/>
                  </a:lnTo>
                  <a:lnTo>
                    <a:pt x="96161" y="717582"/>
                  </a:lnTo>
                  <a:lnTo>
                    <a:pt x="144239" y="720949"/>
                  </a:lnTo>
                  <a:lnTo>
                    <a:pt x="192314" y="725469"/>
                  </a:lnTo>
                  <a:lnTo>
                    <a:pt x="240388" y="730451"/>
                  </a:lnTo>
                  <a:lnTo>
                    <a:pt x="288461" y="735204"/>
                  </a:lnTo>
                  <a:lnTo>
                    <a:pt x="336534" y="739037"/>
                  </a:lnTo>
                  <a:lnTo>
                    <a:pt x="384606" y="741257"/>
                  </a:lnTo>
                  <a:lnTo>
                    <a:pt x="432680" y="741173"/>
                  </a:lnTo>
                  <a:lnTo>
                    <a:pt x="480754" y="738094"/>
                  </a:lnTo>
                  <a:lnTo>
                    <a:pt x="528829" y="731328"/>
                  </a:lnTo>
                  <a:lnTo>
                    <a:pt x="576906" y="720184"/>
                  </a:lnTo>
                  <a:lnTo>
                    <a:pt x="624986" y="703971"/>
                  </a:lnTo>
                  <a:lnTo>
                    <a:pt x="673068" y="681996"/>
                  </a:lnTo>
                  <a:lnTo>
                    <a:pt x="706726" y="661838"/>
                  </a:lnTo>
                  <a:lnTo>
                    <a:pt x="740382" y="636889"/>
                  </a:lnTo>
                  <a:lnTo>
                    <a:pt x="774038" y="607718"/>
                  </a:lnTo>
                  <a:lnTo>
                    <a:pt x="807692" y="574889"/>
                  </a:lnTo>
                  <a:lnTo>
                    <a:pt x="841345" y="538971"/>
                  </a:lnTo>
                  <a:lnTo>
                    <a:pt x="874997" y="500528"/>
                  </a:lnTo>
                  <a:lnTo>
                    <a:pt x="908649" y="460128"/>
                  </a:lnTo>
                  <a:lnTo>
                    <a:pt x="942300" y="418336"/>
                  </a:lnTo>
                  <a:lnTo>
                    <a:pt x="975951" y="375720"/>
                  </a:lnTo>
                  <a:lnTo>
                    <a:pt x="1009602" y="332845"/>
                  </a:lnTo>
                  <a:lnTo>
                    <a:pt x="1043253" y="290278"/>
                  </a:lnTo>
                  <a:lnTo>
                    <a:pt x="1076904" y="248585"/>
                  </a:lnTo>
                  <a:lnTo>
                    <a:pt x="1110555" y="208332"/>
                  </a:lnTo>
                  <a:lnTo>
                    <a:pt x="1144207" y="170087"/>
                  </a:lnTo>
                  <a:lnTo>
                    <a:pt x="1177860" y="134415"/>
                  </a:lnTo>
                  <a:lnTo>
                    <a:pt x="1211513" y="101883"/>
                  </a:lnTo>
                  <a:lnTo>
                    <a:pt x="1245167" y="73056"/>
                  </a:lnTo>
                  <a:lnTo>
                    <a:pt x="1278822" y="48502"/>
                  </a:lnTo>
                  <a:lnTo>
                    <a:pt x="1312479" y="28787"/>
                  </a:lnTo>
                  <a:lnTo>
                    <a:pt x="1388209" y="3850"/>
                  </a:lnTo>
                  <a:lnTo>
                    <a:pt x="1430279" y="0"/>
                  </a:lnTo>
                  <a:lnTo>
                    <a:pt x="1472347" y="2153"/>
                  </a:lnTo>
                  <a:lnTo>
                    <a:pt x="1514413" y="9540"/>
                  </a:lnTo>
                  <a:lnTo>
                    <a:pt x="1556479" y="21387"/>
                  </a:lnTo>
                  <a:lnTo>
                    <a:pt x="1598543" y="36922"/>
                  </a:lnTo>
                  <a:lnTo>
                    <a:pt x="1640607" y="55373"/>
                  </a:lnTo>
                  <a:lnTo>
                    <a:pt x="1682671" y="75968"/>
                  </a:lnTo>
                  <a:lnTo>
                    <a:pt x="1724734" y="97935"/>
                  </a:lnTo>
                  <a:lnTo>
                    <a:pt x="1766798" y="120501"/>
                  </a:lnTo>
                  <a:lnTo>
                    <a:pt x="1808863" y="142896"/>
                  </a:lnTo>
                  <a:lnTo>
                    <a:pt x="1850928" y="164345"/>
                  </a:lnTo>
                  <a:lnTo>
                    <a:pt x="1892995" y="184078"/>
                  </a:lnTo>
                  <a:lnTo>
                    <a:pt x="1935063" y="201323"/>
                  </a:lnTo>
                  <a:lnTo>
                    <a:pt x="1977133" y="215306"/>
                  </a:lnTo>
                  <a:lnTo>
                    <a:pt x="2019205" y="225256"/>
                  </a:lnTo>
                  <a:lnTo>
                    <a:pt x="2070986" y="234282"/>
                  </a:lnTo>
                  <a:lnTo>
                    <a:pt x="2122763" y="242430"/>
                  </a:lnTo>
                  <a:lnTo>
                    <a:pt x="2174539" y="249654"/>
                  </a:lnTo>
                  <a:lnTo>
                    <a:pt x="2226312" y="255904"/>
                  </a:lnTo>
                  <a:lnTo>
                    <a:pt x="2278083" y="261133"/>
                  </a:lnTo>
                  <a:lnTo>
                    <a:pt x="2329854" y="265293"/>
                  </a:lnTo>
                  <a:lnTo>
                    <a:pt x="2381625" y="268335"/>
                  </a:lnTo>
                  <a:lnTo>
                    <a:pt x="2433395" y="270213"/>
                  </a:lnTo>
                  <a:lnTo>
                    <a:pt x="2485167" y="270877"/>
                  </a:lnTo>
                  <a:lnTo>
                    <a:pt x="2536940" y="270279"/>
                  </a:lnTo>
                  <a:lnTo>
                    <a:pt x="2588715" y="268373"/>
                  </a:lnTo>
                  <a:lnTo>
                    <a:pt x="2640493" y="265108"/>
                  </a:lnTo>
                  <a:lnTo>
                    <a:pt x="2692274" y="260439"/>
                  </a:lnTo>
                  <a:lnTo>
                    <a:pt x="2740356" y="253960"/>
                  </a:lnTo>
                  <a:lnTo>
                    <a:pt x="2788435" y="244859"/>
                  </a:lnTo>
                  <a:lnTo>
                    <a:pt x="2836513" y="233557"/>
                  </a:lnTo>
                  <a:lnTo>
                    <a:pt x="2884588" y="220477"/>
                  </a:lnTo>
                  <a:lnTo>
                    <a:pt x="2932662" y="206040"/>
                  </a:lnTo>
                  <a:lnTo>
                    <a:pt x="2980735" y="190670"/>
                  </a:lnTo>
                  <a:lnTo>
                    <a:pt x="3028808" y="174787"/>
                  </a:lnTo>
                  <a:lnTo>
                    <a:pt x="3076880" y="158814"/>
                  </a:lnTo>
                  <a:lnTo>
                    <a:pt x="3124954" y="143174"/>
                  </a:lnTo>
                  <a:lnTo>
                    <a:pt x="3173028" y="128289"/>
                  </a:lnTo>
                  <a:lnTo>
                    <a:pt x="3221103" y="114580"/>
                  </a:lnTo>
                  <a:lnTo>
                    <a:pt x="3269180" y="102471"/>
                  </a:lnTo>
                  <a:lnTo>
                    <a:pt x="3317260" y="92382"/>
                  </a:lnTo>
                  <a:lnTo>
                    <a:pt x="3365342" y="84737"/>
                  </a:lnTo>
                  <a:lnTo>
                    <a:pt x="3417123" y="78972"/>
                  </a:lnTo>
                  <a:lnTo>
                    <a:pt x="3468900" y="75049"/>
                  </a:lnTo>
                  <a:lnTo>
                    <a:pt x="3520676" y="72727"/>
                  </a:lnTo>
                  <a:lnTo>
                    <a:pt x="3572449" y="71766"/>
                  </a:lnTo>
                  <a:lnTo>
                    <a:pt x="3624220" y="71926"/>
                  </a:lnTo>
                  <a:lnTo>
                    <a:pt x="3675991" y="72967"/>
                  </a:lnTo>
                  <a:lnTo>
                    <a:pt x="3727762" y="74649"/>
                  </a:lnTo>
                  <a:lnTo>
                    <a:pt x="3779532" y="76730"/>
                  </a:lnTo>
                  <a:lnTo>
                    <a:pt x="3831304" y="78972"/>
                  </a:lnTo>
                  <a:lnTo>
                    <a:pt x="3883077" y="81134"/>
                  </a:lnTo>
                  <a:lnTo>
                    <a:pt x="3934852" y="82976"/>
                  </a:lnTo>
                  <a:lnTo>
                    <a:pt x="3986630" y="84257"/>
                  </a:lnTo>
                  <a:lnTo>
                    <a:pt x="4038411" y="84737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1594401" y="959771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1594401" y="959771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2267889" y="956253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267889" y="956253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941376" y="889533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941376" y="889533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614863" y="910642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614863" y="910642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287094" y="914160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287094" y="914160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960581" y="896569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960581" y="896569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634069" y="896569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634069" y="896569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4" name="object 184"/>
          <p:cNvSpPr txBox="1"/>
          <p:nvPr/>
        </p:nvSpPr>
        <p:spPr>
          <a:xfrm>
            <a:off x="1511442" y="10280850"/>
            <a:ext cx="21907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96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2184719" y="10350963"/>
            <a:ext cx="21907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94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2857893" y="10280850"/>
            <a:ext cx="21907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96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4156597" y="9262829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125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4829874" y="9192464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127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5503152" y="9262829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125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1463694" y="9336230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113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2136972" y="9301257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114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3483423" y="8844936"/>
            <a:ext cx="316230" cy="5740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127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127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2810145" y="8634366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133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4156597" y="8879552"/>
            <a:ext cx="316230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126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4829874" y="8704416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131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5503152" y="8704416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131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768846" y="9116445"/>
            <a:ext cx="353695" cy="1780539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120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110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100</a:t>
            </a:r>
            <a:endParaRPr sz="1450">
              <a:latin typeface="Tahoma"/>
              <a:cs typeface="Tahoma"/>
            </a:endParaRPr>
          </a:p>
          <a:p>
            <a:pPr marL="121920">
              <a:lnSpc>
                <a:spcPct val="100000"/>
              </a:lnSpc>
              <a:spcBef>
                <a:spcPts val="102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90</a:t>
            </a:r>
            <a:endParaRPr sz="1450">
              <a:latin typeface="Tahoma"/>
              <a:cs typeface="Tahoma"/>
            </a:endParaRPr>
          </a:p>
          <a:p>
            <a:pPr marL="121920">
              <a:lnSpc>
                <a:spcPct val="100000"/>
              </a:lnSpc>
              <a:spcBef>
                <a:spcPts val="1019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80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768846" y="8414163"/>
            <a:ext cx="353695" cy="727710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140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130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1431549" y="10891512"/>
            <a:ext cx="440182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693420" algn="l"/>
                <a:tab pos="1324610" algn="l"/>
                <a:tab pos="2026920" algn="l"/>
                <a:tab pos="2672080" algn="l"/>
                <a:tab pos="3373754" algn="l"/>
                <a:tab pos="4069715" algn="l"/>
              </a:tabLst>
            </a:pPr>
            <a:r>
              <a:rPr sz="1450" spc="114" dirty="0">
                <a:solidFill>
                  <a:srgbClr val="959595"/>
                </a:solidFill>
                <a:latin typeface="Tahoma"/>
                <a:cs typeface="Tahoma"/>
              </a:rPr>
              <a:t>JAN	</a:t>
            </a:r>
            <a:r>
              <a:rPr sz="1450" spc="80" dirty="0">
                <a:solidFill>
                  <a:srgbClr val="959595"/>
                </a:solidFill>
                <a:latin typeface="Tahoma"/>
                <a:cs typeface="Tahoma"/>
              </a:rPr>
              <a:t>FEB	</a:t>
            </a:r>
            <a:r>
              <a:rPr sz="1450" spc="145" dirty="0">
                <a:solidFill>
                  <a:srgbClr val="959595"/>
                </a:solidFill>
                <a:latin typeface="Tahoma"/>
                <a:cs typeface="Tahoma"/>
              </a:rPr>
              <a:t>MA</a:t>
            </a:r>
            <a:r>
              <a:rPr sz="1450" spc="135" dirty="0">
                <a:solidFill>
                  <a:srgbClr val="959595"/>
                </a:solidFill>
                <a:latin typeface="Tahoma"/>
                <a:cs typeface="Tahoma"/>
              </a:rPr>
              <a:t>R</a:t>
            </a:r>
            <a:r>
              <a:rPr sz="14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450" spc="100" dirty="0">
                <a:solidFill>
                  <a:srgbClr val="959595"/>
                </a:solidFill>
                <a:latin typeface="Tahoma"/>
                <a:cs typeface="Tahoma"/>
              </a:rPr>
              <a:t>APR</a:t>
            </a:r>
            <a:r>
              <a:rPr sz="14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450" spc="165" dirty="0">
                <a:solidFill>
                  <a:srgbClr val="959595"/>
                </a:solidFill>
                <a:latin typeface="Tahoma"/>
                <a:cs typeface="Tahoma"/>
              </a:rPr>
              <a:t>MA</a:t>
            </a:r>
            <a:r>
              <a:rPr sz="1450" spc="145" dirty="0">
                <a:solidFill>
                  <a:srgbClr val="959595"/>
                </a:solidFill>
                <a:latin typeface="Tahoma"/>
                <a:cs typeface="Tahoma"/>
              </a:rPr>
              <a:t>Y</a:t>
            </a:r>
            <a:r>
              <a:rPr sz="14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450" spc="114" dirty="0">
                <a:solidFill>
                  <a:srgbClr val="959595"/>
                </a:solidFill>
                <a:latin typeface="Tahoma"/>
                <a:cs typeface="Tahoma"/>
              </a:rPr>
              <a:t>JUN</a:t>
            </a:r>
            <a:r>
              <a:rPr sz="14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450" spc="75" dirty="0">
                <a:solidFill>
                  <a:srgbClr val="959595"/>
                </a:solidFill>
                <a:latin typeface="Tahoma"/>
                <a:cs typeface="Tahoma"/>
              </a:rPr>
              <a:t>JUL</a:t>
            </a:r>
            <a:endParaRPr sz="1450">
              <a:latin typeface="Tahoma"/>
              <a:cs typeface="Tahoma"/>
            </a:endParaRPr>
          </a:p>
        </p:txBody>
      </p:sp>
      <p:pic>
        <p:nvPicPr>
          <p:cNvPr id="200" name="object 200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2299929" y="8206975"/>
            <a:ext cx="3106397" cy="350565"/>
          </a:xfrm>
          <a:prstGeom prst="rect">
            <a:avLst/>
          </a:prstGeom>
        </p:spPr>
      </p:pic>
      <p:grpSp>
        <p:nvGrpSpPr>
          <p:cNvPr id="201" name="object 201"/>
          <p:cNvGrpSpPr/>
          <p:nvPr/>
        </p:nvGrpSpPr>
        <p:grpSpPr>
          <a:xfrm>
            <a:off x="6129865" y="9744048"/>
            <a:ext cx="201295" cy="60960"/>
            <a:chOff x="6129865" y="9744048"/>
            <a:chExt cx="201295" cy="60960"/>
          </a:xfrm>
        </p:grpSpPr>
        <p:sp>
          <p:nvSpPr>
            <p:cNvPr id="202" name="object 202"/>
            <p:cNvSpPr/>
            <p:nvPr/>
          </p:nvSpPr>
          <p:spPr>
            <a:xfrm>
              <a:off x="6129865" y="9774990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203371" y="974797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203371" y="974797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5" name="object 205"/>
          <p:cNvSpPr txBox="1"/>
          <p:nvPr/>
        </p:nvSpPr>
        <p:spPr>
          <a:xfrm>
            <a:off x="6339462" y="9577374"/>
            <a:ext cx="462915" cy="59944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2022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2023</a:t>
            </a:r>
            <a:endParaRPr sz="1450">
              <a:latin typeface="Tahoma"/>
              <a:cs typeface="Tahoma"/>
            </a:endParaRPr>
          </a:p>
        </p:txBody>
      </p:sp>
      <p:grpSp>
        <p:nvGrpSpPr>
          <p:cNvPr id="206" name="object 206"/>
          <p:cNvGrpSpPr/>
          <p:nvPr/>
        </p:nvGrpSpPr>
        <p:grpSpPr>
          <a:xfrm>
            <a:off x="6129865" y="10030532"/>
            <a:ext cx="201295" cy="60960"/>
            <a:chOff x="6129865" y="10030532"/>
            <a:chExt cx="201295" cy="60960"/>
          </a:xfrm>
        </p:grpSpPr>
        <p:sp>
          <p:nvSpPr>
            <p:cNvPr id="207" name="object 207"/>
            <p:cNvSpPr/>
            <p:nvPr/>
          </p:nvSpPr>
          <p:spPr>
            <a:xfrm>
              <a:off x="6129865" y="10061474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203371" y="1003445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203371" y="1003445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10" name="object 210"/>
          <p:cNvGraphicFramePr>
            <a:graphicFrameLocks noGrp="1"/>
          </p:cNvGraphicFramePr>
          <p:nvPr/>
        </p:nvGraphicFramePr>
        <p:xfrm>
          <a:off x="746804" y="2516782"/>
          <a:ext cx="6830059" cy="5182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7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0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0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46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7837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Region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Destination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61645">
                        <a:lnSpc>
                          <a:spcPts val="1855"/>
                        </a:lnSpc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marL="368935">
                        <a:lnSpc>
                          <a:spcPct val="100000"/>
                        </a:lnSpc>
                      </a:pPr>
                      <a:r>
                        <a:rPr sz="16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weekly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165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q.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98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36">
                <a:tc rowSpan="7">
                  <a:txBody>
                    <a:bodyPr/>
                    <a:lstStyle/>
                    <a:p>
                      <a:pPr marL="489584" marR="424180" indent="-62865">
                        <a:lnSpc>
                          <a:spcPct val="100800"/>
                        </a:lnSpc>
                        <a:spcBef>
                          <a:spcPts val="1605"/>
                        </a:spcBef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Domestic  </a:t>
                      </a:r>
                      <a:r>
                        <a:rPr sz="1800" spc="20" dirty="0">
                          <a:latin typeface="Tahoma"/>
                          <a:cs typeface="Tahoma"/>
                        </a:rPr>
                        <a:t>Ecuador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65" dirty="0">
                          <a:latin typeface="Tahoma"/>
                          <a:cs typeface="Tahoma"/>
                        </a:rPr>
                        <a:t>UIO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40" dirty="0">
                          <a:latin typeface="Tahoma"/>
                          <a:cs typeface="Tahoma"/>
                        </a:rPr>
                        <a:t>MEC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sz="1800" spc="60" dirty="0">
                          <a:latin typeface="Tahoma"/>
                          <a:cs typeface="Tahoma"/>
                        </a:rPr>
                        <a:t>97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75" dirty="0">
                          <a:latin typeface="Tahoma"/>
                          <a:cs typeface="Tahoma"/>
                        </a:rPr>
                        <a:t>GYE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42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GPS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95" dirty="0">
                          <a:latin typeface="Tahoma"/>
                          <a:cs typeface="Tahoma"/>
                        </a:rPr>
                        <a:t>CUE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800" spc="85" dirty="0">
                          <a:latin typeface="Tahoma"/>
                          <a:cs typeface="Tahoma"/>
                        </a:rPr>
                        <a:t>GYE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120014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60" dirty="0">
                          <a:latin typeface="Tahoma"/>
                          <a:cs typeface="Tahoma"/>
                        </a:rPr>
                        <a:t>SCY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0014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GPS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6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80"/>
                        </a:lnSpc>
                        <a:spcBef>
                          <a:spcPts val="35"/>
                        </a:spcBef>
                      </a:pPr>
                      <a:r>
                        <a:rPr sz="1800" spc="155" dirty="0">
                          <a:latin typeface="Tahoma"/>
                          <a:cs typeface="Tahoma"/>
                        </a:rPr>
                        <a:t>MEC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GPS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536"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301625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8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Int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rnat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ional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1800" spc="90" dirty="0">
                          <a:latin typeface="Tahoma"/>
                          <a:cs typeface="Tahoma"/>
                        </a:rPr>
                        <a:t>GYE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60" dirty="0">
                          <a:latin typeface="Tahoma"/>
                          <a:cs typeface="Tahoma"/>
                        </a:rPr>
                        <a:t>34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85" dirty="0">
                          <a:latin typeface="Tahoma"/>
                          <a:cs typeface="Tahoma"/>
                        </a:rPr>
                        <a:t>CTG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MDE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LIM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65" dirty="0">
                          <a:latin typeface="Tahoma"/>
                          <a:cs typeface="Tahoma"/>
                        </a:rPr>
                        <a:t>UIO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539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40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EZE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MDE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211" name="object 211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7919759" y="8818699"/>
            <a:ext cx="1632201" cy="377261"/>
          </a:xfrm>
          <a:prstGeom prst="rect">
            <a:avLst/>
          </a:prstGeom>
        </p:spPr>
      </p:pic>
      <p:grpSp>
        <p:nvGrpSpPr>
          <p:cNvPr id="212" name="object 212"/>
          <p:cNvGrpSpPr/>
          <p:nvPr/>
        </p:nvGrpSpPr>
        <p:grpSpPr>
          <a:xfrm>
            <a:off x="9094278" y="7404277"/>
            <a:ext cx="2465705" cy="1264285"/>
            <a:chOff x="9094278" y="7404277"/>
            <a:chExt cx="2465705" cy="1264285"/>
          </a:xfrm>
        </p:grpSpPr>
        <p:sp>
          <p:nvSpPr>
            <p:cNvPr id="213" name="object 213"/>
            <p:cNvSpPr/>
            <p:nvPr/>
          </p:nvSpPr>
          <p:spPr>
            <a:xfrm>
              <a:off x="9105272" y="7415271"/>
              <a:ext cx="2444115" cy="1242695"/>
            </a:xfrm>
            <a:custGeom>
              <a:avLst/>
              <a:gdLst/>
              <a:ahLst/>
              <a:cxnLst/>
              <a:rect l="l" t="t" r="r" b="b"/>
              <a:pathLst>
                <a:path w="2444115" h="1242695">
                  <a:moveTo>
                    <a:pt x="2371446" y="1176822"/>
                  </a:moveTo>
                  <a:lnTo>
                    <a:pt x="95285" y="1176822"/>
                  </a:lnTo>
                  <a:lnTo>
                    <a:pt x="34030" y="1237239"/>
                  </a:lnTo>
                  <a:lnTo>
                    <a:pt x="23140" y="1242161"/>
                  </a:lnTo>
                  <a:lnTo>
                    <a:pt x="12041" y="1240485"/>
                  </a:lnTo>
                  <a:lnTo>
                    <a:pt x="3455" y="1233260"/>
                  </a:lnTo>
                  <a:lnTo>
                    <a:pt x="0" y="1221742"/>
                  </a:lnTo>
                  <a:lnTo>
                    <a:pt x="0" y="72249"/>
                  </a:lnTo>
                  <a:lnTo>
                    <a:pt x="5654" y="44187"/>
                  </a:lnTo>
                  <a:lnTo>
                    <a:pt x="21151" y="21151"/>
                  </a:lnTo>
                  <a:lnTo>
                    <a:pt x="44082" y="5654"/>
                  </a:lnTo>
                  <a:lnTo>
                    <a:pt x="72249" y="0"/>
                  </a:lnTo>
                  <a:lnTo>
                    <a:pt x="2371446" y="0"/>
                  </a:lnTo>
                  <a:lnTo>
                    <a:pt x="2399612" y="5654"/>
                  </a:lnTo>
                  <a:lnTo>
                    <a:pt x="2422544" y="21151"/>
                  </a:lnTo>
                  <a:lnTo>
                    <a:pt x="2438040" y="44187"/>
                  </a:lnTo>
                  <a:lnTo>
                    <a:pt x="2443695" y="72249"/>
                  </a:lnTo>
                  <a:lnTo>
                    <a:pt x="2443695" y="1104468"/>
                  </a:lnTo>
                  <a:lnTo>
                    <a:pt x="2438040" y="1132635"/>
                  </a:lnTo>
                  <a:lnTo>
                    <a:pt x="2422544" y="1155671"/>
                  </a:lnTo>
                  <a:lnTo>
                    <a:pt x="2399612" y="1171063"/>
                  </a:lnTo>
                  <a:lnTo>
                    <a:pt x="2371446" y="1176822"/>
                  </a:lnTo>
                  <a:close/>
                </a:path>
              </a:pathLst>
            </a:custGeom>
            <a:ln w="21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4" name="object 21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721379" y="7511394"/>
              <a:ext cx="1344252" cy="258840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407252" y="7742591"/>
              <a:ext cx="1973028" cy="258840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9787973" y="7972531"/>
              <a:ext cx="1169179" cy="258840"/>
            </a:xfrm>
            <a:prstGeom prst="rect">
              <a:avLst/>
            </a:prstGeom>
          </p:spPr>
        </p:pic>
      </p:grpSp>
      <p:grpSp>
        <p:nvGrpSpPr>
          <p:cNvPr id="217" name="object 217"/>
          <p:cNvGrpSpPr/>
          <p:nvPr/>
        </p:nvGrpSpPr>
        <p:grpSpPr>
          <a:xfrm>
            <a:off x="8067712" y="5961808"/>
            <a:ext cx="2465705" cy="1263015"/>
            <a:chOff x="8067712" y="5961808"/>
            <a:chExt cx="2465705" cy="1263015"/>
          </a:xfrm>
        </p:grpSpPr>
        <p:sp>
          <p:nvSpPr>
            <p:cNvPr id="218" name="object 218"/>
            <p:cNvSpPr/>
            <p:nvPr/>
          </p:nvSpPr>
          <p:spPr>
            <a:xfrm>
              <a:off x="8078706" y="5972802"/>
              <a:ext cx="2444115" cy="1241425"/>
            </a:xfrm>
            <a:custGeom>
              <a:avLst/>
              <a:gdLst/>
              <a:ahLst/>
              <a:cxnLst/>
              <a:rect l="l" t="t" r="r" b="b"/>
              <a:pathLst>
                <a:path w="2444115" h="1241425">
                  <a:moveTo>
                    <a:pt x="2371446" y="1175566"/>
                  </a:moveTo>
                  <a:lnTo>
                    <a:pt x="95285" y="1175566"/>
                  </a:lnTo>
                  <a:lnTo>
                    <a:pt x="34030" y="1235983"/>
                  </a:lnTo>
                  <a:lnTo>
                    <a:pt x="23140" y="1240904"/>
                  </a:lnTo>
                  <a:lnTo>
                    <a:pt x="12041" y="1239229"/>
                  </a:lnTo>
                  <a:lnTo>
                    <a:pt x="3455" y="1232004"/>
                  </a:lnTo>
                  <a:lnTo>
                    <a:pt x="0" y="1220486"/>
                  </a:lnTo>
                  <a:lnTo>
                    <a:pt x="0" y="72249"/>
                  </a:lnTo>
                  <a:lnTo>
                    <a:pt x="5654" y="44082"/>
                  </a:lnTo>
                  <a:lnTo>
                    <a:pt x="21151" y="21151"/>
                  </a:lnTo>
                  <a:lnTo>
                    <a:pt x="44082" y="5654"/>
                  </a:lnTo>
                  <a:lnTo>
                    <a:pt x="72249" y="0"/>
                  </a:lnTo>
                  <a:lnTo>
                    <a:pt x="2371446" y="0"/>
                  </a:lnTo>
                  <a:lnTo>
                    <a:pt x="2399612" y="5654"/>
                  </a:lnTo>
                  <a:lnTo>
                    <a:pt x="2422544" y="21151"/>
                  </a:lnTo>
                  <a:lnTo>
                    <a:pt x="2438040" y="44082"/>
                  </a:lnTo>
                  <a:lnTo>
                    <a:pt x="2443695" y="72249"/>
                  </a:lnTo>
                  <a:lnTo>
                    <a:pt x="2443695" y="1103421"/>
                  </a:lnTo>
                  <a:lnTo>
                    <a:pt x="2438040" y="1131483"/>
                  </a:lnTo>
                  <a:lnTo>
                    <a:pt x="2422544" y="1154415"/>
                  </a:lnTo>
                  <a:lnTo>
                    <a:pt x="2399612" y="1169912"/>
                  </a:lnTo>
                  <a:lnTo>
                    <a:pt x="2371446" y="1175566"/>
                  </a:lnTo>
                  <a:close/>
                </a:path>
              </a:pathLst>
            </a:custGeom>
            <a:ln w="21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016165" y="6163644"/>
              <a:ext cx="692649" cy="259091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475867" y="6436872"/>
              <a:ext cx="1755129" cy="2588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06527" y="2887765"/>
            <a:ext cx="1923414" cy="1593850"/>
            <a:chOff x="12606527" y="2887765"/>
            <a:chExt cx="1923414" cy="15938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6527" y="2907555"/>
              <a:ext cx="1911774" cy="157377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626003" y="2895618"/>
              <a:ext cx="1896110" cy="1558290"/>
            </a:xfrm>
            <a:custGeom>
              <a:avLst/>
              <a:gdLst/>
              <a:ahLst/>
              <a:cxnLst/>
              <a:rect l="l" t="t" r="r" b="b"/>
              <a:pathLst>
                <a:path w="1896109" h="1558289">
                  <a:moveTo>
                    <a:pt x="1469065" y="0"/>
                  </a:moveTo>
                  <a:lnTo>
                    <a:pt x="1440793" y="23664"/>
                  </a:lnTo>
                  <a:lnTo>
                    <a:pt x="1455034" y="57171"/>
                  </a:lnTo>
                  <a:lnTo>
                    <a:pt x="1415873" y="86489"/>
                  </a:lnTo>
                  <a:lnTo>
                    <a:pt x="1397653" y="105127"/>
                  </a:lnTo>
                  <a:lnTo>
                    <a:pt x="1392418" y="136016"/>
                  </a:lnTo>
                  <a:lnTo>
                    <a:pt x="1400271" y="156120"/>
                  </a:lnTo>
                  <a:lnTo>
                    <a:pt x="1380586" y="200098"/>
                  </a:lnTo>
                  <a:lnTo>
                    <a:pt x="1372733" y="149314"/>
                  </a:lnTo>
                  <a:lnTo>
                    <a:pt x="1374198" y="121148"/>
                  </a:lnTo>
                  <a:lnTo>
                    <a:pt x="1371371" y="79474"/>
                  </a:lnTo>
                  <a:lnTo>
                    <a:pt x="1346660" y="89107"/>
                  </a:lnTo>
                  <a:lnTo>
                    <a:pt x="1329593" y="103975"/>
                  </a:lnTo>
                  <a:lnTo>
                    <a:pt x="1279961" y="138634"/>
                  </a:lnTo>
                  <a:lnTo>
                    <a:pt x="1240799" y="178947"/>
                  </a:lnTo>
                  <a:lnTo>
                    <a:pt x="1288965" y="217794"/>
                  </a:lnTo>
                  <a:lnTo>
                    <a:pt x="1296819" y="261981"/>
                  </a:lnTo>
                  <a:lnTo>
                    <a:pt x="1296819" y="308891"/>
                  </a:lnTo>
                  <a:lnTo>
                    <a:pt x="1270432" y="347738"/>
                  </a:lnTo>
                  <a:lnTo>
                    <a:pt x="1261427" y="287216"/>
                  </a:lnTo>
                  <a:lnTo>
                    <a:pt x="1254830" y="239155"/>
                  </a:lnTo>
                  <a:lnTo>
                    <a:pt x="1223522" y="216328"/>
                  </a:lnTo>
                  <a:lnTo>
                    <a:pt x="1195042" y="214862"/>
                  </a:lnTo>
                  <a:lnTo>
                    <a:pt x="1141850" y="289205"/>
                  </a:lnTo>
                  <a:lnTo>
                    <a:pt x="1101223" y="349413"/>
                  </a:lnTo>
                  <a:lnTo>
                    <a:pt x="1045936" y="397788"/>
                  </a:lnTo>
                  <a:lnTo>
                    <a:pt x="998713" y="395066"/>
                  </a:lnTo>
                  <a:lnTo>
                    <a:pt x="933270" y="400406"/>
                  </a:lnTo>
                  <a:lnTo>
                    <a:pt x="850654" y="417893"/>
                  </a:lnTo>
                  <a:lnTo>
                    <a:pt x="795577" y="414018"/>
                  </a:lnTo>
                  <a:lnTo>
                    <a:pt x="744584" y="430039"/>
                  </a:lnTo>
                  <a:lnTo>
                    <a:pt x="687204" y="471608"/>
                  </a:lnTo>
                  <a:lnTo>
                    <a:pt x="648776" y="509199"/>
                  </a:lnTo>
                  <a:lnTo>
                    <a:pt x="600924" y="514120"/>
                  </a:lnTo>
                  <a:lnTo>
                    <a:pt x="543229" y="519251"/>
                  </a:lnTo>
                  <a:lnTo>
                    <a:pt x="466477" y="515062"/>
                  </a:lnTo>
                  <a:lnTo>
                    <a:pt x="421871" y="529931"/>
                  </a:lnTo>
                  <a:lnTo>
                    <a:pt x="383653" y="568778"/>
                  </a:lnTo>
                  <a:lnTo>
                    <a:pt x="335277" y="611709"/>
                  </a:lnTo>
                  <a:lnTo>
                    <a:pt x="284284" y="646472"/>
                  </a:lnTo>
                  <a:lnTo>
                    <a:pt x="234128" y="647938"/>
                  </a:lnTo>
                  <a:lnTo>
                    <a:pt x="173921" y="682597"/>
                  </a:lnTo>
                  <a:lnTo>
                    <a:pt x="130676" y="700083"/>
                  </a:lnTo>
                  <a:lnTo>
                    <a:pt x="46700" y="703015"/>
                  </a:lnTo>
                  <a:lnTo>
                    <a:pt x="2303" y="767306"/>
                  </a:lnTo>
                  <a:lnTo>
                    <a:pt x="4921" y="819556"/>
                  </a:lnTo>
                  <a:lnTo>
                    <a:pt x="0" y="865209"/>
                  </a:lnTo>
                  <a:lnTo>
                    <a:pt x="22302" y="921228"/>
                  </a:lnTo>
                  <a:lnTo>
                    <a:pt x="55076" y="912328"/>
                  </a:lnTo>
                  <a:lnTo>
                    <a:pt x="86384" y="976619"/>
                  </a:lnTo>
                  <a:lnTo>
                    <a:pt x="109525" y="1035675"/>
                  </a:lnTo>
                  <a:lnTo>
                    <a:pt x="70469" y="1083946"/>
                  </a:lnTo>
                  <a:lnTo>
                    <a:pt x="77065" y="1128133"/>
                  </a:lnTo>
                  <a:lnTo>
                    <a:pt x="86594" y="1176508"/>
                  </a:lnTo>
                  <a:lnTo>
                    <a:pt x="123137" y="1240485"/>
                  </a:lnTo>
                  <a:lnTo>
                    <a:pt x="110886" y="1271584"/>
                  </a:lnTo>
                  <a:lnTo>
                    <a:pt x="130990" y="1327917"/>
                  </a:lnTo>
                  <a:lnTo>
                    <a:pt x="162194" y="1379434"/>
                  </a:lnTo>
                  <a:lnTo>
                    <a:pt x="199470" y="1385716"/>
                  </a:lnTo>
                  <a:lnTo>
                    <a:pt x="223762" y="1379120"/>
                  </a:lnTo>
                  <a:lnTo>
                    <a:pt x="234966" y="1332315"/>
                  </a:lnTo>
                  <a:lnTo>
                    <a:pt x="268997" y="1293049"/>
                  </a:lnTo>
                  <a:lnTo>
                    <a:pt x="324073" y="1287918"/>
                  </a:lnTo>
                  <a:lnTo>
                    <a:pt x="367842" y="1289803"/>
                  </a:lnTo>
                  <a:lnTo>
                    <a:pt x="380093" y="1316085"/>
                  </a:lnTo>
                  <a:lnTo>
                    <a:pt x="391715" y="1369487"/>
                  </a:lnTo>
                  <a:lnTo>
                    <a:pt x="422500" y="1375769"/>
                  </a:lnTo>
                  <a:lnTo>
                    <a:pt x="463127" y="1375769"/>
                  </a:lnTo>
                  <a:lnTo>
                    <a:pt x="479043" y="1412417"/>
                  </a:lnTo>
                  <a:lnTo>
                    <a:pt x="457263" y="1450217"/>
                  </a:lnTo>
                  <a:lnTo>
                    <a:pt x="493073" y="1491682"/>
                  </a:lnTo>
                  <a:lnTo>
                    <a:pt x="540192" y="1486551"/>
                  </a:lnTo>
                  <a:lnTo>
                    <a:pt x="559354" y="1519849"/>
                  </a:lnTo>
                  <a:lnTo>
                    <a:pt x="604588" y="1541419"/>
                  </a:lnTo>
                  <a:lnTo>
                    <a:pt x="654953" y="1558067"/>
                  </a:lnTo>
                  <a:lnTo>
                    <a:pt x="710449" y="1558067"/>
                  </a:lnTo>
                  <a:lnTo>
                    <a:pt x="803745" y="1551785"/>
                  </a:lnTo>
                  <a:lnTo>
                    <a:pt x="854005" y="1552413"/>
                  </a:lnTo>
                  <a:lnTo>
                    <a:pt x="917982" y="1491472"/>
                  </a:lnTo>
                  <a:lnTo>
                    <a:pt x="886151" y="1452102"/>
                  </a:lnTo>
                  <a:lnTo>
                    <a:pt x="868455" y="1417862"/>
                  </a:lnTo>
                  <a:lnTo>
                    <a:pt x="834738" y="1380795"/>
                  </a:lnTo>
                  <a:lnTo>
                    <a:pt x="792436" y="1390742"/>
                  </a:lnTo>
                  <a:lnTo>
                    <a:pt x="775264" y="1352210"/>
                  </a:lnTo>
                  <a:lnTo>
                    <a:pt x="811912" y="1349487"/>
                  </a:lnTo>
                  <a:lnTo>
                    <a:pt x="856413" y="1329383"/>
                  </a:lnTo>
                  <a:lnTo>
                    <a:pt x="882276" y="1327917"/>
                  </a:lnTo>
                  <a:lnTo>
                    <a:pt x="929814" y="1280798"/>
                  </a:lnTo>
                  <a:lnTo>
                    <a:pt x="1015466" y="1239333"/>
                  </a:lnTo>
                  <a:lnTo>
                    <a:pt x="1082898" y="1233470"/>
                  </a:lnTo>
                  <a:lnTo>
                    <a:pt x="1144258" y="1237449"/>
                  </a:lnTo>
                  <a:lnTo>
                    <a:pt x="1201848" y="1254307"/>
                  </a:lnTo>
                  <a:lnTo>
                    <a:pt x="1284149" y="1269280"/>
                  </a:lnTo>
                  <a:lnTo>
                    <a:pt x="1361633" y="1232632"/>
                  </a:lnTo>
                  <a:lnTo>
                    <a:pt x="1442155" y="1217763"/>
                  </a:lnTo>
                  <a:lnTo>
                    <a:pt x="1522885" y="1228653"/>
                  </a:lnTo>
                  <a:lnTo>
                    <a:pt x="1582464" y="1187398"/>
                  </a:lnTo>
                  <a:lnTo>
                    <a:pt x="1593878" y="1225303"/>
                  </a:lnTo>
                  <a:lnTo>
                    <a:pt x="1624662" y="1242579"/>
                  </a:lnTo>
                  <a:lnTo>
                    <a:pt x="1650944" y="1252632"/>
                  </a:lnTo>
                  <a:lnTo>
                    <a:pt x="1684660" y="1231166"/>
                  </a:lnTo>
                  <a:lnTo>
                    <a:pt x="1727696" y="1168131"/>
                  </a:lnTo>
                  <a:lnTo>
                    <a:pt x="1748847" y="1126353"/>
                  </a:lnTo>
                  <a:lnTo>
                    <a:pt x="1795547" y="1077035"/>
                  </a:lnTo>
                  <a:lnTo>
                    <a:pt x="1841828" y="1039863"/>
                  </a:lnTo>
                  <a:lnTo>
                    <a:pt x="1869995" y="989393"/>
                  </a:lnTo>
                  <a:lnTo>
                    <a:pt x="1883816" y="957248"/>
                  </a:lnTo>
                  <a:lnTo>
                    <a:pt x="1860781" y="908558"/>
                  </a:lnTo>
                  <a:lnTo>
                    <a:pt x="1879523" y="878821"/>
                  </a:lnTo>
                  <a:lnTo>
                    <a:pt x="1886120" y="823953"/>
                  </a:lnTo>
                  <a:lnTo>
                    <a:pt x="1896067" y="780080"/>
                  </a:lnTo>
                  <a:lnTo>
                    <a:pt x="1890204" y="734427"/>
                  </a:lnTo>
                  <a:lnTo>
                    <a:pt x="1857744" y="676419"/>
                  </a:lnTo>
                  <a:lnTo>
                    <a:pt x="1862979" y="640399"/>
                  </a:lnTo>
                  <a:lnTo>
                    <a:pt x="1854707" y="621970"/>
                  </a:lnTo>
                  <a:lnTo>
                    <a:pt x="1824761" y="607834"/>
                  </a:lnTo>
                  <a:lnTo>
                    <a:pt x="1802039" y="606997"/>
                  </a:lnTo>
                  <a:lnTo>
                    <a:pt x="1774396" y="597154"/>
                  </a:lnTo>
                  <a:lnTo>
                    <a:pt x="1744658" y="560192"/>
                  </a:lnTo>
                  <a:lnTo>
                    <a:pt x="1757642" y="512654"/>
                  </a:lnTo>
                  <a:lnTo>
                    <a:pt x="1759108" y="452342"/>
                  </a:lnTo>
                  <a:lnTo>
                    <a:pt x="1770417" y="410877"/>
                  </a:lnTo>
                  <a:lnTo>
                    <a:pt x="1754187" y="381035"/>
                  </a:lnTo>
                  <a:lnTo>
                    <a:pt x="1746857" y="335487"/>
                  </a:lnTo>
                  <a:lnTo>
                    <a:pt x="1743925" y="260725"/>
                  </a:lnTo>
                  <a:lnTo>
                    <a:pt x="1717853" y="226171"/>
                  </a:lnTo>
                  <a:lnTo>
                    <a:pt x="1704974" y="193083"/>
                  </a:lnTo>
                  <a:lnTo>
                    <a:pt x="1649792" y="190779"/>
                  </a:lnTo>
                  <a:lnTo>
                    <a:pt x="1609375" y="159471"/>
                  </a:lnTo>
                  <a:lnTo>
                    <a:pt x="1581417" y="114551"/>
                  </a:lnTo>
                  <a:lnTo>
                    <a:pt x="1504352" y="31726"/>
                  </a:lnTo>
                  <a:lnTo>
                    <a:pt x="1469065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626003" y="2895618"/>
              <a:ext cx="1896110" cy="1558290"/>
            </a:xfrm>
            <a:custGeom>
              <a:avLst/>
              <a:gdLst/>
              <a:ahLst/>
              <a:cxnLst/>
              <a:rect l="l" t="t" r="r" b="b"/>
              <a:pathLst>
                <a:path w="1896109" h="1558289">
                  <a:moveTo>
                    <a:pt x="600924" y="514120"/>
                  </a:moveTo>
                  <a:lnTo>
                    <a:pt x="543229" y="519251"/>
                  </a:lnTo>
                  <a:lnTo>
                    <a:pt x="466477" y="515062"/>
                  </a:lnTo>
                  <a:lnTo>
                    <a:pt x="421871" y="529931"/>
                  </a:lnTo>
                  <a:lnTo>
                    <a:pt x="383653" y="568778"/>
                  </a:lnTo>
                  <a:lnTo>
                    <a:pt x="335277" y="611709"/>
                  </a:lnTo>
                  <a:lnTo>
                    <a:pt x="284284" y="646472"/>
                  </a:lnTo>
                  <a:lnTo>
                    <a:pt x="234128" y="647938"/>
                  </a:lnTo>
                  <a:lnTo>
                    <a:pt x="173921" y="682597"/>
                  </a:lnTo>
                  <a:lnTo>
                    <a:pt x="130676" y="700083"/>
                  </a:lnTo>
                  <a:lnTo>
                    <a:pt x="46700" y="703015"/>
                  </a:lnTo>
                  <a:lnTo>
                    <a:pt x="2303" y="767306"/>
                  </a:lnTo>
                  <a:lnTo>
                    <a:pt x="4921" y="819556"/>
                  </a:lnTo>
                  <a:lnTo>
                    <a:pt x="0" y="865209"/>
                  </a:lnTo>
                  <a:lnTo>
                    <a:pt x="22302" y="921228"/>
                  </a:lnTo>
                  <a:lnTo>
                    <a:pt x="55076" y="912328"/>
                  </a:lnTo>
                  <a:lnTo>
                    <a:pt x="86384" y="976619"/>
                  </a:lnTo>
                  <a:lnTo>
                    <a:pt x="109525" y="1035675"/>
                  </a:lnTo>
                  <a:lnTo>
                    <a:pt x="70469" y="1083946"/>
                  </a:lnTo>
                  <a:lnTo>
                    <a:pt x="77065" y="1128133"/>
                  </a:lnTo>
                  <a:lnTo>
                    <a:pt x="86594" y="1176508"/>
                  </a:lnTo>
                  <a:lnTo>
                    <a:pt x="123137" y="1240485"/>
                  </a:lnTo>
                  <a:lnTo>
                    <a:pt x="110886" y="1271584"/>
                  </a:lnTo>
                  <a:lnTo>
                    <a:pt x="130990" y="1327917"/>
                  </a:lnTo>
                  <a:lnTo>
                    <a:pt x="162194" y="1379434"/>
                  </a:lnTo>
                  <a:lnTo>
                    <a:pt x="199470" y="1385716"/>
                  </a:lnTo>
                  <a:lnTo>
                    <a:pt x="223762" y="1379120"/>
                  </a:lnTo>
                  <a:lnTo>
                    <a:pt x="234966" y="1332315"/>
                  </a:lnTo>
                  <a:lnTo>
                    <a:pt x="268997" y="1293049"/>
                  </a:lnTo>
                  <a:lnTo>
                    <a:pt x="324073" y="1287918"/>
                  </a:lnTo>
                  <a:lnTo>
                    <a:pt x="367842" y="1289803"/>
                  </a:lnTo>
                  <a:lnTo>
                    <a:pt x="380093" y="1316085"/>
                  </a:lnTo>
                  <a:lnTo>
                    <a:pt x="391715" y="1369487"/>
                  </a:lnTo>
                  <a:lnTo>
                    <a:pt x="422500" y="1375769"/>
                  </a:lnTo>
                  <a:lnTo>
                    <a:pt x="463127" y="1375769"/>
                  </a:lnTo>
                  <a:lnTo>
                    <a:pt x="479043" y="1412417"/>
                  </a:lnTo>
                  <a:lnTo>
                    <a:pt x="457263" y="1450217"/>
                  </a:lnTo>
                  <a:lnTo>
                    <a:pt x="493073" y="1491682"/>
                  </a:lnTo>
                  <a:lnTo>
                    <a:pt x="540192" y="1486551"/>
                  </a:lnTo>
                  <a:lnTo>
                    <a:pt x="559354" y="1519849"/>
                  </a:lnTo>
                  <a:lnTo>
                    <a:pt x="604588" y="1541419"/>
                  </a:lnTo>
                  <a:lnTo>
                    <a:pt x="654953" y="1558067"/>
                  </a:lnTo>
                  <a:lnTo>
                    <a:pt x="710449" y="1558067"/>
                  </a:lnTo>
                  <a:lnTo>
                    <a:pt x="803745" y="1551785"/>
                  </a:lnTo>
                  <a:lnTo>
                    <a:pt x="854005" y="1552413"/>
                  </a:lnTo>
                  <a:lnTo>
                    <a:pt x="917982" y="1491472"/>
                  </a:lnTo>
                  <a:lnTo>
                    <a:pt x="886151" y="1452102"/>
                  </a:lnTo>
                  <a:lnTo>
                    <a:pt x="868455" y="1417862"/>
                  </a:lnTo>
                  <a:lnTo>
                    <a:pt x="834738" y="1380795"/>
                  </a:lnTo>
                  <a:lnTo>
                    <a:pt x="792436" y="1390742"/>
                  </a:lnTo>
                  <a:lnTo>
                    <a:pt x="775264" y="1352210"/>
                  </a:lnTo>
                  <a:lnTo>
                    <a:pt x="811912" y="1349487"/>
                  </a:lnTo>
                  <a:lnTo>
                    <a:pt x="856413" y="1329383"/>
                  </a:lnTo>
                  <a:lnTo>
                    <a:pt x="882276" y="1327917"/>
                  </a:lnTo>
                  <a:lnTo>
                    <a:pt x="929814" y="1280798"/>
                  </a:lnTo>
                  <a:lnTo>
                    <a:pt x="1015466" y="1239333"/>
                  </a:lnTo>
                  <a:lnTo>
                    <a:pt x="1082898" y="1233470"/>
                  </a:lnTo>
                  <a:lnTo>
                    <a:pt x="1144258" y="1237449"/>
                  </a:lnTo>
                  <a:lnTo>
                    <a:pt x="1201848" y="1254307"/>
                  </a:lnTo>
                  <a:lnTo>
                    <a:pt x="1284149" y="1269280"/>
                  </a:lnTo>
                  <a:lnTo>
                    <a:pt x="1361633" y="1232632"/>
                  </a:lnTo>
                  <a:lnTo>
                    <a:pt x="1442155" y="1217763"/>
                  </a:lnTo>
                  <a:lnTo>
                    <a:pt x="1522885" y="1228653"/>
                  </a:lnTo>
                  <a:lnTo>
                    <a:pt x="1582464" y="1187398"/>
                  </a:lnTo>
                  <a:lnTo>
                    <a:pt x="1593878" y="1225303"/>
                  </a:lnTo>
                  <a:lnTo>
                    <a:pt x="1624662" y="1242579"/>
                  </a:lnTo>
                  <a:lnTo>
                    <a:pt x="1650944" y="1252632"/>
                  </a:lnTo>
                  <a:lnTo>
                    <a:pt x="1684660" y="1231166"/>
                  </a:lnTo>
                  <a:lnTo>
                    <a:pt x="1727696" y="1168131"/>
                  </a:lnTo>
                  <a:lnTo>
                    <a:pt x="1748847" y="1126353"/>
                  </a:lnTo>
                  <a:lnTo>
                    <a:pt x="1795547" y="1077035"/>
                  </a:lnTo>
                  <a:lnTo>
                    <a:pt x="1841828" y="1039863"/>
                  </a:lnTo>
                  <a:lnTo>
                    <a:pt x="1869995" y="989393"/>
                  </a:lnTo>
                  <a:lnTo>
                    <a:pt x="1883816" y="957248"/>
                  </a:lnTo>
                  <a:lnTo>
                    <a:pt x="1860781" y="908558"/>
                  </a:lnTo>
                  <a:lnTo>
                    <a:pt x="1879523" y="878821"/>
                  </a:lnTo>
                  <a:lnTo>
                    <a:pt x="1886120" y="823953"/>
                  </a:lnTo>
                  <a:lnTo>
                    <a:pt x="1896067" y="780080"/>
                  </a:lnTo>
                  <a:lnTo>
                    <a:pt x="1890204" y="734427"/>
                  </a:lnTo>
                  <a:lnTo>
                    <a:pt x="1857744" y="676419"/>
                  </a:lnTo>
                  <a:lnTo>
                    <a:pt x="1862979" y="640399"/>
                  </a:lnTo>
                  <a:lnTo>
                    <a:pt x="1854707" y="621970"/>
                  </a:lnTo>
                  <a:lnTo>
                    <a:pt x="1824761" y="607834"/>
                  </a:lnTo>
                  <a:lnTo>
                    <a:pt x="1802039" y="606997"/>
                  </a:lnTo>
                  <a:lnTo>
                    <a:pt x="1774396" y="597154"/>
                  </a:lnTo>
                  <a:lnTo>
                    <a:pt x="1744658" y="560192"/>
                  </a:lnTo>
                  <a:lnTo>
                    <a:pt x="1757642" y="512654"/>
                  </a:lnTo>
                  <a:lnTo>
                    <a:pt x="1759108" y="452342"/>
                  </a:lnTo>
                  <a:lnTo>
                    <a:pt x="1770417" y="410877"/>
                  </a:lnTo>
                  <a:lnTo>
                    <a:pt x="1754187" y="381035"/>
                  </a:lnTo>
                  <a:lnTo>
                    <a:pt x="1746857" y="335487"/>
                  </a:lnTo>
                  <a:lnTo>
                    <a:pt x="1743925" y="260725"/>
                  </a:lnTo>
                  <a:lnTo>
                    <a:pt x="1717853" y="226171"/>
                  </a:lnTo>
                  <a:lnTo>
                    <a:pt x="1704974" y="193083"/>
                  </a:lnTo>
                  <a:lnTo>
                    <a:pt x="1649792" y="190779"/>
                  </a:lnTo>
                  <a:lnTo>
                    <a:pt x="1609375" y="159471"/>
                  </a:lnTo>
                  <a:lnTo>
                    <a:pt x="1581417" y="114551"/>
                  </a:lnTo>
                  <a:lnTo>
                    <a:pt x="1504352" y="31726"/>
                  </a:lnTo>
                  <a:lnTo>
                    <a:pt x="1469065" y="0"/>
                  </a:lnTo>
                  <a:lnTo>
                    <a:pt x="1440793" y="23664"/>
                  </a:lnTo>
                  <a:lnTo>
                    <a:pt x="1455034" y="57171"/>
                  </a:lnTo>
                  <a:lnTo>
                    <a:pt x="1415873" y="86489"/>
                  </a:lnTo>
                  <a:lnTo>
                    <a:pt x="1397653" y="105127"/>
                  </a:lnTo>
                  <a:lnTo>
                    <a:pt x="1392418" y="136016"/>
                  </a:lnTo>
                  <a:lnTo>
                    <a:pt x="1400271" y="156120"/>
                  </a:lnTo>
                  <a:lnTo>
                    <a:pt x="1380586" y="200098"/>
                  </a:lnTo>
                  <a:lnTo>
                    <a:pt x="1372733" y="149314"/>
                  </a:lnTo>
                  <a:lnTo>
                    <a:pt x="1374198" y="121148"/>
                  </a:lnTo>
                  <a:lnTo>
                    <a:pt x="1371371" y="79474"/>
                  </a:lnTo>
                  <a:lnTo>
                    <a:pt x="1346660" y="89107"/>
                  </a:lnTo>
                  <a:lnTo>
                    <a:pt x="1329593" y="103975"/>
                  </a:lnTo>
                  <a:lnTo>
                    <a:pt x="1279961" y="138634"/>
                  </a:lnTo>
                  <a:lnTo>
                    <a:pt x="1240799" y="178947"/>
                  </a:lnTo>
                  <a:lnTo>
                    <a:pt x="1288965" y="217794"/>
                  </a:lnTo>
                  <a:lnTo>
                    <a:pt x="1296819" y="261981"/>
                  </a:lnTo>
                  <a:lnTo>
                    <a:pt x="1296819" y="308891"/>
                  </a:lnTo>
                  <a:lnTo>
                    <a:pt x="1270432" y="347738"/>
                  </a:lnTo>
                  <a:lnTo>
                    <a:pt x="1261427" y="287216"/>
                  </a:lnTo>
                  <a:lnTo>
                    <a:pt x="1254830" y="239155"/>
                  </a:lnTo>
                  <a:lnTo>
                    <a:pt x="1223522" y="216328"/>
                  </a:lnTo>
                  <a:lnTo>
                    <a:pt x="1195042" y="214862"/>
                  </a:lnTo>
                  <a:lnTo>
                    <a:pt x="1141850" y="289205"/>
                  </a:lnTo>
                  <a:lnTo>
                    <a:pt x="1101223" y="349413"/>
                  </a:lnTo>
                  <a:lnTo>
                    <a:pt x="1045936" y="397788"/>
                  </a:lnTo>
                  <a:lnTo>
                    <a:pt x="998713" y="395066"/>
                  </a:lnTo>
                  <a:lnTo>
                    <a:pt x="933270" y="400406"/>
                  </a:lnTo>
                  <a:lnTo>
                    <a:pt x="850654" y="417893"/>
                  </a:lnTo>
                  <a:lnTo>
                    <a:pt x="795577" y="414018"/>
                  </a:lnTo>
                  <a:lnTo>
                    <a:pt x="744584" y="430039"/>
                  </a:lnTo>
                  <a:lnTo>
                    <a:pt x="687204" y="471608"/>
                  </a:lnTo>
                  <a:lnTo>
                    <a:pt x="648776" y="509199"/>
                  </a:lnTo>
                  <a:lnTo>
                    <a:pt x="600924" y="51412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1475671" y="3149118"/>
            <a:ext cx="6717030" cy="7246620"/>
            <a:chOff x="11475671" y="3149118"/>
            <a:chExt cx="6717030" cy="72466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78379" y="4635251"/>
              <a:ext cx="2802637" cy="175471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397855" y="4623314"/>
              <a:ext cx="2787015" cy="1739264"/>
            </a:xfrm>
            <a:custGeom>
              <a:avLst/>
              <a:gdLst/>
              <a:ahLst/>
              <a:cxnLst/>
              <a:rect l="l" t="t" r="r" b="b"/>
              <a:pathLst>
                <a:path w="2787015" h="1739264">
                  <a:moveTo>
                    <a:pt x="427840" y="0"/>
                  </a:moveTo>
                  <a:lnTo>
                    <a:pt x="394019" y="1675"/>
                  </a:lnTo>
                  <a:lnTo>
                    <a:pt x="421348" y="49631"/>
                  </a:lnTo>
                  <a:lnTo>
                    <a:pt x="409725" y="100415"/>
                  </a:lnTo>
                  <a:lnTo>
                    <a:pt x="393391" y="126697"/>
                  </a:lnTo>
                  <a:lnTo>
                    <a:pt x="412971" y="180099"/>
                  </a:lnTo>
                  <a:lnTo>
                    <a:pt x="445640" y="188161"/>
                  </a:lnTo>
                  <a:lnTo>
                    <a:pt x="430772" y="235280"/>
                  </a:lnTo>
                  <a:lnTo>
                    <a:pt x="453598" y="258630"/>
                  </a:lnTo>
                  <a:lnTo>
                    <a:pt x="429306" y="301666"/>
                  </a:lnTo>
                  <a:lnTo>
                    <a:pt x="435274" y="333916"/>
                  </a:lnTo>
                  <a:lnTo>
                    <a:pt x="393809" y="353601"/>
                  </a:lnTo>
                  <a:lnTo>
                    <a:pt x="356114" y="368784"/>
                  </a:lnTo>
                  <a:lnTo>
                    <a:pt x="377475" y="412134"/>
                  </a:lnTo>
                  <a:lnTo>
                    <a:pt x="350041" y="414018"/>
                  </a:lnTo>
                  <a:lnTo>
                    <a:pt x="309414" y="424280"/>
                  </a:lnTo>
                  <a:lnTo>
                    <a:pt x="299990" y="457263"/>
                  </a:lnTo>
                  <a:lnTo>
                    <a:pt x="265960" y="510665"/>
                  </a:lnTo>
                  <a:lnTo>
                    <a:pt x="223972" y="500613"/>
                  </a:lnTo>
                  <a:lnTo>
                    <a:pt x="173607" y="499147"/>
                  </a:lnTo>
                  <a:lnTo>
                    <a:pt x="131619" y="477681"/>
                  </a:lnTo>
                  <a:lnTo>
                    <a:pt x="95703" y="434332"/>
                  </a:lnTo>
                  <a:lnTo>
                    <a:pt x="79474" y="463964"/>
                  </a:lnTo>
                  <a:lnTo>
                    <a:pt x="78426" y="502078"/>
                  </a:lnTo>
                  <a:lnTo>
                    <a:pt x="21151" y="520298"/>
                  </a:lnTo>
                  <a:lnTo>
                    <a:pt x="0" y="558831"/>
                  </a:lnTo>
                  <a:lnTo>
                    <a:pt x="58846" y="585008"/>
                  </a:lnTo>
                  <a:lnTo>
                    <a:pt x="99368" y="643645"/>
                  </a:lnTo>
                  <a:lnTo>
                    <a:pt x="131619" y="674325"/>
                  </a:lnTo>
                  <a:lnTo>
                    <a:pt x="157691" y="740605"/>
                  </a:lnTo>
                  <a:lnTo>
                    <a:pt x="129838" y="768772"/>
                  </a:lnTo>
                  <a:lnTo>
                    <a:pt x="101567" y="841126"/>
                  </a:lnTo>
                  <a:lnTo>
                    <a:pt x="118530" y="891910"/>
                  </a:lnTo>
                  <a:lnTo>
                    <a:pt x="95703" y="908454"/>
                  </a:lnTo>
                  <a:lnTo>
                    <a:pt x="53715" y="1008660"/>
                  </a:lnTo>
                  <a:lnTo>
                    <a:pt x="91724" y="1037978"/>
                  </a:lnTo>
                  <a:lnTo>
                    <a:pt x="143137" y="1031172"/>
                  </a:lnTo>
                  <a:lnTo>
                    <a:pt x="189104" y="995152"/>
                  </a:lnTo>
                  <a:lnTo>
                    <a:pt x="233396" y="941751"/>
                  </a:lnTo>
                  <a:lnTo>
                    <a:pt x="301037" y="931908"/>
                  </a:lnTo>
                  <a:lnTo>
                    <a:pt x="370983" y="890444"/>
                  </a:lnTo>
                  <a:lnTo>
                    <a:pt x="417683" y="875575"/>
                  </a:lnTo>
                  <a:lnTo>
                    <a:pt x="438730" y="830760"/>
                  </a:lnTo>
                  <a:lnTo>
                    <a:pt x="489095" y="817776"/>
                  </a:lnTo>
                  <a:lnTo>
                    <a:pt x="527837" y="771075"/>
                  </a:lnTo>
                  <a:lnTo>
                    <a:pt x="522287" y="741443"/>
                  </a:lnTo>
                  <a:lnTo>
                    <a:pt x="571186" y="716627"/>
                  </a:lnTo>
                  <a:lnTo>
                    <a:pt x="609929" y="739977"/>
                  </a:lnTo>
                  <a:lnTo>
                    <a:pt x="572233" y="778196"/>
                  </a:lnTo>
                  <a:lnTo>
                    <a:pt x="531711" y="803012"/>
                  </a:lnTo>
                  <a:lnTo>
                    <a:pt x="509303" y="837775"/>
                  </a:lnTo>
                  <a:lnTo>
                    <a:pt x="509617" y="885941"/>
                  </a:lnTo>
                  <a:lnTo>
                    <a:pt x="509617" y="939028"/>
                  </a:lnTo>
                  <a:lnTo>
                    <a:pt x="540402" y="913794"/>
                  </a:lnTo>
                  <a:lnTo>
                    <a:pt x="579563" y="950442"/>
                  </a:lnTo>
                  <a:lnTo>
                    <a:pt x="574118" y="981959"/>
                  </a:lnTo>
                  <a:lnTo>
                    <a:pt x="653802" y="975153"/>
                  </a:lnTo>
                  <a:lnTo>
                    <a:pt x="703748" y="985205"/>
                  </a:lnTo>
                  <a:lnTo>
                    <a:pt x="688879" y="1005204"/>
                  </a:lnTo>
                  <a:lnTo>
                    <a:pt x="659561" y="1035256"/>
                  </a:lnTo>
                  <a:lnTo>
                    <a:pt x="676942" y="1073684"/>
                  </a:lnTo>
                  <a:lnTo>
                    <a:pt x="658095" y="1107924"/>
                  </a:lnTo>
                  <a:lnTo>
                    <a:pt x="638514" y="1136091"/>
                  </a:lnTo>
                  <a:lnTo>
                    <a:pt x="662283" y="1201429"/>
                  </a:lnTo>
                  <a:lnTo>
                    <a:pt x="668461" y="1247710"/>
                  </a:lnTo>
                  <a:lnTo>
                    <a:pt x="754950" y="1268024"/>
                  </a:lnTo>
                  <a:lnTo>
                    <a:pt x="823221" y="1286348"/>
                  </a:lnTo>
                  <a:lnTo>
                    <a:pt x="884370" y="1321425"/>
                  </a:lnTo>
                  <a:lnTo>
                    <a:pt x="917563" y="1318493"/>
                  </a:lnTo>
                  <a:lnTo>
                    <a:pt x="898716" y="1286138"/>
                  </a:lnTo>
                  <a:lnTo>
                    <a:pt x="964892" y="1235459"/>
                  </a:lnTo>
                  <a:lnTo>
                    <a:pt x="1001016" y="1245825"/>
                  </a:lnTo>
                  <a:lnTo>
                    <a:pt x="1059758" y="1224988"/>
                  </a:lnTo>
                  <a:lnTo>
                    <a:pt x="1127400" y="1237763"/>
                  </a:lnTo>
                  <a:lnTo>
                    <a:pt x="1153786" y="1197450"/>
                  </a:lnTo>
                  <a:lnTo>
                    <a:pt x="1204884" y="1207711"/>
                  </a:lnTo>
                  <a:lnTo>
                    <a:pt x="1273259" y="1203523"/>
                  </a:lnTo>
                  <a:lnTo>
                    <a:pt x="1306766" y="1231061"/>
                  </a:lnTo>
                  <a:lnTo>
                    <a:pt x="1276086" y="1256506"/>
                  </a:lnTo>
                  <a:lnTo>
                    <a:pt x="1294829" y="1315352"/>
                  </a:lnTo>
                  <a:lnTo>
                    <a:pt x="1275039" y="1335352"/>
                  </a:lnTo>
                  <a:lnTo>
                    <a:pt x="1306871" y="1360796"/>
                  </a:lnTo>
                  <a:lnTo>
                    <a:pt x="1328127" y="1404355"/>
                  </a:lnTo>
                  <a:lnTo>
                    <a:pt x="1357026" y="1413778"/>
                  </a:lnTo>
                  <a:lnTo>
                    <a:pt x="1401632" y="1411265"/>
                  </a:lnTo>
                  <a:lnTo>
                    <a:pt x="1507179" y="1461107"/>
                  </a:lnTo>
                  <a:lnTo>
                    <a:pt x="1576077" y="1446133"/>
                  </a:lnTo>
                  <a:lnTo>
                    <a:pt x="1688116" y="1444458"/>
                  </a:lnTo>
                  <a:lnTo>
                    <a:pt x="1729790" y="1431370"/>
                  </a:lnTo>
                  <a:lnTo>
                    <a:pt x="1772197" y="1443620"/>
                  </a:lnTo>
                  <a:lnTo>
                    <a:pt x="1801934" y="1460164"/>
                  </a:lnTo>
                  <a:lnTo>
                    <a:pt x="1867377" y="1468227"/>
                  </a:lnTo>
                  <a:lnTo>
                    <a:pt x="1931564" y="1520791"/>
                  </a:lnTo>
                  <a:lnTo>
                    <a:pt x="1976903" y="1521419"/>
                  </a:lnTo>
                  <a:lnTo>
                    <a:pt x="1996064" y="1504770"/>
                  </a:lnTo>
                  <a:lnTo>
                    <a:pt x="2035435" y="1517545"/>
                  </a:lnTo>
                  <a:lnTo>
                    <a:pt x="2049047" y="1546968"/>
                  </a:lnTo>
                  <a:lnTo>
                    <a:pt x="2067581" y="1551680"/>
                  </a:lnTo>
                  <a:lnTo>
                    <a:pt x="2121610" y="1575239"/>
                  </a:lnTo>
                  <a:lnTo>
                    <a:pt x="2153442" y="1587595"/>
                  </a:lnTo>
                  <a:lnTo>
                    <a:pt x="2164436" y="1639950"/>
                  </a:lnTo>
                  <a:lnTo>
                    <a:pt x="2208309" y="1627699"/>
                  </a:lnTo>
                  <a:lnTo>
                    <a:pt x="2217314" y="1661834"/>
                  </a:lnTo>
                  <a:lnTo>
                    <a:pt x="2275218" y="1673561"/>
                  </a:lnTo>
                  <a:lnTo>
                    <a:pt x="2312285" y="1704241"/>
                  </a:lnTo>
                  <a:lnTo>
                    <a:pt x="2346001" y="1739004"/>
                  </a:lnTo>
                  <a:lnTo>
                    <a:pt x="2375529" y="1735235"/>
                  </a:lnTo>
                  <a:lnTo>
                    <a:pt x="2556885" y="1017351"/>
                  </a:lnTo>
                  <a:lnTo>
                    <a:pt x="2629344" y="1061014"/>
                  </a:lnTo>
                  <a:lnTo>
                    <a:pt x="2692797" y="1072428"/>
                  </a:lnTo>
                  <a:lnTo>
                    <a:pt x="2743057" y="1064260"/>
                  </a:lnTo>
                  <a:lnTo>
                    <a:pt x="2786930" y="1074312"/>
                  </a:lnTo>
                  <a:lnTo>
                    <a:pt x="2749235" y="1012429"/>
                  </a:lnTo>
                  <a:lnTo>
                    <a:pt x="2716566" y="917040"/>
                  </a:lnTo>
                  <a:lnTo>
                    <a:pt x="2721697" y="845523"/>
                  </a:lnTo>
                  <a:lnTo>
                    <a:pt x="2689132" y="774845"/>
                  </a:lnTo>
                  <a:lnTo>
                    <a:pt x="2708189" y="709926"/>
                  </a:lnTo>
                  <a:lnTo>
                    <a:pt x="2666620" y="673592"/>
                  </a:lnTo>
                  <a:lnTo>
                    <a:pt x="2609763" y="678827"/>
                  </a:lnTo>
                  <a:lnTo>
                    <a:pt x="2557618" y="650660"/>
                  </a:lnTo>
                  <a:lnTo>
                    <a:pt x="2530812" y="596316"/>
                  </a:lnTo>
                  <a:lnTo>
                    <a:pt x="2499295" y="590662"/>
                  </a:lnTo>
                  <a:lnTo>
                    <a:pt x="2460553" y="590662"/>
                  </a:lnTo>
                  <a:lnTo>
                    <a:pt x="2398565" y="582495"/>
                  </a:lnTo>
                  <a:lnTo>
                    <a:pt x="2380869" y="557679"/>
                  </a:lnTo>
                  <a:lnTo>
                    <a:pt x="2355949" y="523230"/>
                  </a:lnTo>
                  <a:lnTo>
                    <a:pt x="2284537" y="493178"/>
                  </a:lnTo>
                  <a:lnTo>
                    <a:pt x="2250507" y="503230"/>
                  </a:lnTo>
                  <a:lnTo>
                    <a:pt x="2207053" y="496948"/>
                  </a:lnTo>
                  <a:lnTo>
                    <a:pt x="2160353" y="440196"/>
                  </a:lnTo>
                  <a:lnTo>
                    <a:pt x="2098784" y="453494"/>
                  </a:lnTo>
                  <a:lnTo>
                    <a:pt x="2046639" y="455378"/>
                  </a:lnTo>
                  <a:lnTo>
                    <a:pt x="2001405" y="422081"/>
                  </a:lnTo>
                  <a:lnTo>
                    <a:pt x="1952820" y="412029"/>
                  </a:lnTo>
                  <a:lnTo>
                    <a:pt x="1931878" y="433494"/>
                  </a:lnTo>
                  <a:lnTo>
                    <a:pt x="1920255" y="460928"/>
                  </a:lnTo>
                  <a:lnTo>
                    <a:pt x="1932925" y="585217"/>
                  </a:lnTo>
                  <a:lnTo>
                    <a:pt x="1891670" y="572862"/>
                  </a:lnTo>
                  <a:lnTo>
                    <a:pt x="1847797" y="553281"/>
                  </a:lnTo>
                  <a:lnTo>
                    <a:pt x="1787694" y="515062"/>
                  </a:lnTo>
                  <a:lnTo>
                    <a:pt x="1789474" y="476948"/>
                  </a:lnTo>
                  <a:lnTo>
                    <a:pt x="1759108" y="446897"/>
                  </a:lnTo>
                  <a:lnTo>
                    <a:pt x="1708324" y="450248"/>
                  </a:lnTo>
                  <a:lnTo>
                    <a:pt x="1679844" y="443546"/>
                  </a:lnTo>
                  <a:lnTo>
                    <a:pt x="1621521" y="446897"/>
                  </a:lnTo>
                  <a:lnTo>
                    <a:pt x="1554821" y="454959"/>
                  </a:lnTo>
                  <a:lnTo>
                    <a:pt x="1517545" y="478414"/>
                  </a:lnTo>
                  <a:lnTo>
                    <a:pt x="1480583" y="481346"/>
                  </a:lnTo>
                  <a:lnTo>
                    <a:pt x="1444772" y="533177"/>
                  </a:lnTo>
                  <a:lnTo>
                    <a:pt x="1420480" y="516528"/>
                  </a:lnTo>
                  <a:lnTo>
                    <a:pt x="1384984" y="496529"/>
                  </a:lnTo>
                  <a:lnTo>
                    <a:pt x="1317237" y="502078"/>
                  </a:lnTo>
                  <a:lnTo>
                    <a:pt x="1266977" y="450562"/>
                  </a:lnTo>
                  <a:lnTo>
                    <a:pt x="1236088" y="413914"/>
                  </a:lnTo>
                  <a:lnTo>
                    <a:pt x="1195670" y="410772"/>
                  </a:lnTo>
                  <a:lnTo>
                    <a:pt x="1158289" y="437264"/>
                  </a:lnTo>
                  <a:lnTo>
                    <a:pt x="1181115" y="367632"/>
                  </a:lnTo>
                  <a:lnTo>
                    <a:pt x="1115882" y="342397"/>
                  </a:lnTo>
                  <a:lnTo>
                    <a:pt x="1062271" y="309833"/>
                  </a:lnTo>
                  <a:lnTo>
                    <a:pt x="1037664" y="262400"/>
                  </a:lnTo>
                  <a:lnTo>
                    <a:pt x="1017351" y="211930"/>
                  </a:lnTo>
                  <a:lnTo>
                    <a:pt x="973897" y="173397"/>
                  </a:lnTo>
                  <a:lnTo>
                    <a:pt x="934840" y="134865"/>
                  </a:lnTo>
                  <a:lnTo>
                    <a:pt x="905836" y="88897"/>
                  </a:lnTo>
                  <a:lnTo>
                    <a:pt x="862382" y="68165"/>
                  </a:lnTo>
                  <a:lnTo>
                    <a:pt x="868141" y="28166"/>
                  </a:lnTo>
                  <a:lnTo>
                    <a:pt x="820289" y="4188"/>
                  </a:lnTo>
                  <a:lnTo>
                    <a:pt x="771180" y="7434"/>
                  </a:lnTo>
                  <a:lnTo>
                    <a:pt x="708878" y="34030"/>
                  </a:lnTo>
                  <a:lnTo>
                    <a:pt x="640818" y="45967"/>
                  </a:lnTo>
                  <a:lnTo>
                    <a:pt x="565427" y="11832"/>
                  </a:lnTo>
                  <a:lnTo>
                    <a:pt x="532130" y="45967"/>
                  </a:lnTo>
                  <a:lnTo>
                    <a:pt x="479985" y="14763"/>
                  </a:lnTo>
                  <a:lnTo>
                    <a:pt x="42784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397855" y="4623314"/>
              <a:ext cx="2787015" cy="1739264"/>
            </a:xfrm>
            <a:custGeom>
              <a:avLst/>
              <a:gdLst/>
              <a:ahLst/>
              <a:cxnLst/>
              <a:rect l="l" t="t" r="r" b="b"/>
              <a:pathLst>
                <a:path w="2787015" h="1739264">
                  <a:moveTo>
                    <a:pt x="394019" y="1675"/>
                  </a:moveTo>
                  <a:lnTo>
                    <a:pt x="421348" y="49631"/>
                  </a:lnTo>
                  <a:lnTo>
                    <a:pt x="409725" y="100415"/>
                  </a:lnTo>
                  <a:lnTo>
                    <a:pt x="393391" y="126697"/>
                  </a:lnTo>
                  <a:lnTo>
                    <a:pt x="412971" y="180099"/>
                  </a:lnTo>
                  <a:lnTo>
                    <a:pt x="445640" y="188161"/>
                  </a:lnTo>
                  <a:lnTo>
                    <a:pt x="430772" y="235280"/>
                  </a:lnTo>
                  <a:lnTo>
                    <a:pt x="453598" y="258630"/>
                  </a:lnTo>
                  <a:lnTo>
                    <a:pt x="429306" y="301666"/>
                  </a:lnTo>
                  <a:lnTo>
                    <a:pt x="435274" y="333916"/>
                  </a:lnTo>
                  <a:lnTo>
                    <a:pt x="393809" y="353601"/>
                  </a:lnTo>
                  <a:lnTo>
                    <a:pt x="356114" y="368784"/>
                  </a:lnTo>
                  <a:lnTo>
                    <a:pt x="377475" y="412134"/>
                  </a:lnTo>
                  <a:lnTo>
                    <a:pt x="350041" y="414018"/>
                  </a:lnTo>
                  <a:lnTo>
                    <a:pt x="309414" y="424280"/>
                  </a:lnTo>
                  <a:lnTo>
                    <a:pt x="299990" y="457263"/>
                  </a:lnTo>
                  <a:lnTo>
                    <a:pt x="265960" y="510665"/>
                  </a:lnTo>
                  <a:lnTo>
                    <a:pt x="223972" y="500613"/>
                  </a:lnTo>
                  <a:lnTo>
                    <a:pt x="173607" y="499147"/>
                  </a:lnTo>
                  <a:lnTo>
                    <a:pt x="131619" y="477681"/>
                  </a:lnTo>
                  <a:lnTo>
                    <a:pt x="95703" y="434332"/>
                  </a:lnTo>
                  <a:lnTo>
                    <a:pt x="79474" y="463964"/>
                  </a:lnTo>
                  <a:lnTo>
                    <a:pt x="78426" y="502078"/>
                  </a:lnTo>
                  <a:lnTo>
                    <a:pt x="21151" y="520298"/>
                  </a:lnTo>
                  <a:lnTo>
                    <a:pt x="0" y="558831"/>
                  </a:lnTo>
                  <a:lnTo>
                    <a:pt x="58846" y="585008"/>
                  </a:lnTo>
                  <a:lnTo>
                    <a:pt x="99368" y="643645"/>
                  </a:lnTo>
                  <a:lnTo>
                    <a:pt x="131619" y="674325"/>
                  </a:lnTo>
                  <a:lnTo>
                    <a:pt x="157691" y="740605"/>
                  </a:lnTo>
                  <a:lnTo>
                    <a:pt x="129838" y="768772"/>
                  </a:lnTo>
                  <a:lnTo>
                    <a:pt x="101567" y="841126"/>
                  </a:lnTo>
                  <a:lnTo>
                    <a:pt x="118530" y="891910"/>
                  </a:lnTo>
                  <a:lnTo>
                    <a:pt x="95703" y="908454"/>
                  </a:lnTo>
                  <a:lnTo>
                    <a:pt x="53715" y="1008660"/>
                  </a:lnTo>
                  <a:lnTo>
                    <a:pt x="91724" y="1037978"/>
                  </a:lnTo>
                  <a:lnTo>
                    <a:pt x="143137" y="1031172"/>
                  </a:lnTo>
                  <a:lnTo>
                    <a:pt x="189104" y="995152"/>
                  </a:lnTo>
                  <a:lnTo>
                    <a:pt x="233396" y="941751"/>
                  </a:lnTo>
                  <a:lnTo>
                    <a:pt x="301037" y="931908"/>
                  </a:lnTo>
                  <a:lnTo>
                    <a:pt x="370983" y="890444"/>
                  </a:lnTo>
                  <a:lnTo>
                    <a:pt x="417683" y="875575"/>
                  </a:lnTo>
                  <a:lnTo>
                    <a:pt x="438730" y="830760"/>
                  </a:lnTo>
                  <a:lnTo>
                    <a:pt x="489095" y="817776"/>
                  </a:lnTo>
                  <a:lnTo>
                    <a:pt x="527837" y="771075"/>
                  </a:lnTo>
                  <a:lnTo>
                    <a:pt x="522287" y="741443"/>
                  </a:lnTo>
                  <a:lnTo>
                    <a:pt x="571186" y="716627"/>
                  </a:lnTo>
                  <a:lnTo>
                    <a:pt x="609929" y="739977"/>
                  </a:lnTo>
                  <a:lnTo>
                    <a:pt x="572233" y="778196"/>
                  </a:lnTo>
                  <a:lnTo>
                    <a:pt x="531711" y="803012"/>
                  </a:lnTo>
                  <a:lnTo>
                    <a:pt x="509303" y="837775"/>
                  </a:lnTo>
                  <a:lnTo>
                    <a:pt x="509382" y="849851"/>
                  </a:lnTo>
                  <a:lnTo>
                    <a:pt x="509460" y="861897"/>
                  </a:lnTo>
                  <a:lnTo>
                    <a:pt x="509539" y="873924"/>
                  </a:lnTo>
                  <a:lnTo>
                    <a:pt x="509617" y="885941"/>
                  </a:lnTo>
                  <a:lnTo>
                    <a:pt x="509617" y="939028"/>
                  </a:lnTo>
                  <a:lnTo>
                    <a:pt x="540402" y="913794"/>
                  </a:lnTo>
                  <a:lnTo>
                    <a:pt x="579563" y="950442"/>
                  </a:lnTo>
                  <a:lnTo>
                    <a:pt x="574118" y="981959"/>
                  </a:lnTo>
                  <a:lnTo>
                    <a:pt x="653802" y="975153"/>
                  </a:lnTo>
                  <a:lnTo>
                    <a:pt x="703748" y="985205"/>
                  </a:lnTo>
                  <a:lnTo>
                    <a:pt x="688879" y="1005204"/>
                  </a:lnTo>
                  <a:lnTo>
                    <a:pt x="659561" y="1035256"/>
                  </a:lnTo>
                  <a:lnTo>
                    <a:pt x="676942" y="1073684"/>
                  </a:lnTo>
                  <a:lnTo>
                    <a:pt x="658095" y="1107924"/>
                  </a:lnTo>
                  <a:lnTo>
                    <a:pt x="638514" y="1136091"/>
                  </a:lnTo>
                  <a:lnTo>
                    <a:pt x="662283" y="1201429"/>
                  </a:lnTo>
                  <a:lnTo>
                    <a:pt x="668461" y="1247710"/>
                  </a:lnTo>
                  <a:lnTo>
                    <a:pt x="754950" y="1268024"/>
                  </a:lnTo>
                  <a:lnTo>
                    <a:pt x="823221" y="1286348"/>
                  </a:lnTo>
                  <a:lnTo>
                    <a:pt x="884370" y="1321425"/>
                  </a:lnTo>
                  <a:lnTo>
                    <a:pt x="917563" y="1318493"/>
                  </a:lnTo>
                  <a:lnTo>
                    <a:pt x="898716" y="1286138"/>
                  </a:lnTo>
                  <a:lnTo>
                    <a:pt x="964892" y="1235459"/>
                  </a:lnTo>
                  <a:lnTo>
                    <a:pt x="1001016" y="1245825"/>
                  </a:lnTo>
                  <a:lnTo>
                    <a:pt x="1059758" y="1224988"/>
                  </a:lnTo>
                  <a:lnTo>
                    <a:pt x="1127400" y="1237763"/>
                  </a:lnTo>
                  <a:lnTo>
                    <a:pt x="1153786" y="1197450"/>
                  </a:lnTo>
                  <a:lnTo>
                    <a:pt x="1204884" y="1207711"/>
                  </a:lnTo>
                  <a:lnTo>
                    <a:pt x="1273259" y="1203523"/>
                  </a:lnTo>
                  <a:lnTo>
                    <a:pt x="1306766" y="1231061"/>
                  </a:lnTo>
                  <a:lnTo>
                    <a:pt x="1276086" y="1256506"/>
                  </a:lnTo>
                  <a:lnTo>
                    <a:pt x="1294829" y="1315352"/>
                  </a:lnTo>
                  <a:lnTo>
                    <a:pt x="1275039" y="1335352"/>
                  </a:lnTo>
                  <a:lnTo>
                    <a:pt x="1306871" y="1360796"/>
                  </a:lnTo>
                  <a:lnTo>
                    <a:pt x="1328127" y="1404355"/>
                  </a:lnTo>
                  <a:lnTo>
                    <a:pt x="1357026" y="1413778"/>
                  </a:lnTo>
                  <a:lnTo>
                    <a:pt x="1401632" y="1411265"/>
                  </a:lnTo>
                  <a:lnTo>
                    <a:pt x="1507179" y="1461107"/>
                  </a:lnTo>
                  <a:lnTo>
                    <a:pt x="1576077" y="1446133"/>
                  </a:lnTo>
                  <a:lnTo>
                    <a:pt x="1688116" y="1444458"/>
                  </a:lnTo>
                  <a:lnTo>
                    <a:pt x="1729790" y="1431370"/>
                  </a:lnTo>
                  <a:lnTo>
                    <a:pt x="1772197" y="1443620"/>
                  </a:lnTo>
                  <a:lnTo>
                    <a:pt x="1801934" y="1460164"/>
                  </a:lnTo>
                  <a:lnTo>
                    <a:pt x="1867377" y="1468227"/>
                  </a:lnTo>
                  <a:lnTo>
                    <a:pt x="1931564" y="1520791"/>
                  </a:lnTo>
                  <a:lnTo>
                    <a:pt x="1976903" y="1521419"/>
                  </a:lnTo>
                  <a:lnTo>
                    <a:pt x="1996064" y="1504770"/>
                  </a:lnTo>
                  <a:lnTo>
                    <a:pt x="2035435" y="1517545"/>
                  </a:lnTo>
                  <a:lnTo>
                    <a:pt x="2049047" y="1546968"/>
                  </a:lnTo>
                  <a:lnTo>
                    <a:pt x="2067581" y="1551680"/>
                  </a:lnTo>
                  <a:lnTo>
                    <a:pt x="2121610" y="1575239"/>
                  </a:lnTo>
                  <a:lnTo>
                    <a:pt x="2153442" y="1587595"/>
                  </a:lnTo>
                  <a:lnTo>
                    <a:pt x="2164436" y="1639950"/>
                  </a:lnTo>
                  <a:lnTo>
                    <a:pt x="2208309" y="1627699"/>
                  </a:lnTo>
                  <a:lnTo>
                    <a:pt x="2217314" y="1661834"/>
                  </a:lnTo>
                  <a:lnTo>
                    <a:pt x="2275218" y="1673561"/>
                  </a:lnTo>
                  <a:lnTo>
                    <a:pt x="2312285" y="1704241"/>
                  </a:lnTo>
                  <a:lnTo>
                    <a:pt x="2346001" y="1739004"/>
                  </a:lnTo>
                  <a:lnTo>
                    <a:pt x="2375529" y="1735235"/>
                  </a:lnTo>
                  <a:lnTo>
                    <a:pt x="2556885" y="1017351"/>
                  </a:lnTo>
                  <a:lnTo>
                    <a:pt x="2629344" y="1061014"/>
                  </a:lnTo>
                  <a:lnTo>
                    <a:pt x="2692797" y="1072428"/>
                  </a:lnTo>
                  <a:lnTo>
                    <a:pt x="2743057" y="1064260"/>
                  </a:lnTo>
                  <a:lnTo>
                    <a:pt x="2786930" y="1074312"/>
                  </a:lnTo>
                  <a:lnTo>
                    <a:pt x="2749235" y="1012429"/>
                  </a:lnTo>
                  <a:lnTo>
                    <a:pt x="2716566" y="917040"/>
                  </a:lnTo>
                  <a:lnTo>
                    <a:pt x="2721697" y="845523"/>
                  </a:lnTo>
                  <a:lnTo>
                    <a:pt x="2689132" y="774845"/>
                  </a:lnTo>
                  <a:lnTo>
                    <a:pt x="2708189" y="709926"/>
                  </a:lnTo>
                  <a:lnTo>
                    <a:pt x="2666620" y="673592"/>
                  </a:lnTo>
                  <a:lnTo>
                    <a:pt x="2609763" y="678827"/>
                  </a:lnTo>
                  <a:lnTo>
                    <a:pt x="2557618" y="650660"/>
                  </a:lnTo>
                  <a:lnTo>
                    <a:pt x="2530812" y="596316"/>
                  </a:lnTo>
                  <a:lnTo>
                    <a:pt x="2499295" y="590662"/>
                  </a:lnTo>
                  <a:lnTo>
                    <a:pt x="2460553" y="590662"/>
                  </a:lnTo>
                  <a:lnTo>
                    <a:pt x="2398565" y="582495"/>
                  </a:lnTo>
                  <a:lnTo>
                    <a:pt x="2380869" y="557679"/>
                  </a:lnTo>
                  <a:lnTo>
                    <a:pt x="2355949" y="523230"/>
                  </a:lnTo>
                  <a:lnTo>
                    <a:pt x="2284537" y="493178"/>
                  </a:lnTo>
                  <a:lnTo>
                    <a:pt x="2250507" y="503230"/>
                  </a:lnTo>
                  <a:lnTo>
                    <a:pt x="2207053" y="496948"/>
                  </a:lnTo>
                  <a:lnTo>
                    <a:pt x="2160353" y="440196"/>
                  </a:lnTo>
                  <a:lnTo>
                    <a:pt x="2098784" y="453494"/>
                  </a:lnTo>
                  <a:lnTo>
                    <a:pt x="2046639" y="455378"/>
                  </a:lnTo>
                  <a:lnTo>
                    <a:pt x="2001405" y="422081"/>
                  </a:lnTo>
                  <a:lnTo>
                    <a:pt x="1952820" y="412029"/>
                  </a:lnTo>
                  <a:lnTo>
                    <a:pt x="1931878" y="433494"/>
                  </a:lnTo>
                  <a:lnTo>
                    <a:pt x="1920255" y="460928"/>
                  </a:lnTo>
                  <a:lnTo>
                    <a:pt x="1932925" y="585217"/>
                  </a:lnTo>
                  <a:lnTo>
                    <a:pt x="1891670" y="572862"/>
                  </a:lnTo>
                  <a:lnTo>
                    <a:pt x="1847797" y="553281"/>
                  </a:lnTo>
                  <a:lnTo>
                    <a:pt x="1787694" y="515062"/>
                  </a:lnTo>
                  <a:lnTo>
                    <a:pt x="1789474" y="476948"/>
                  </a:lnTo>
                  <a:lnTo>
                    <a:pt x="1759108" y="446897"/>
                  </a:lnTo>
                  <a:lnTo>
                    <a:pt x="1708324" y="450248"/>
                  </a:lnTo>
                  <a:lnTo>
                    <a:pt x="1679844" y="443546"/>
                  </a:lnTo>
                  <a:lnTo>
                    <a:pt x="1621521" y="446897"/>
                  </a:lnTo>
                  <a:lnTo>
                    <a:pt x="1554821" y="454959"/>
                  </a:lnTo>
                  <a:lnTo>
                    <a:pt x="1517545" y="478414"/>
                  </a:lnTo>
                  <a:lnTo>
                    <a:pt x="1480583" y="481346"/>
                  </a:lnTo>
                  <a:lnTo>
                    <a:pt x="1444772" y="533177"/>
                  </a:lnTo>
                  <a:lnTo>
                    <a:pt x="1420480" y="516528"/>
                  </a:lnTo>
                  <a:lnTo>
                    <a:pt x="1384984" y="496529"/>
                  </a:lnTo>
                  <a:lnTo>
                    <a:pt x="1317237" y="502078"/>
                  </a:lnTo>
                  <a:lnTo>
                    <a:pt x="1266977" y="450562"/>
                  </a:lnTo>
                  <a:lnTo>
                    <a:pt x="1236088" y="413914"/>
                  </a:lnTo>
                  <a:lnTo>
                    <a:pt x="1195670" y="410772"/>
                  </a:lnTo>
                  <a:lnTo>
                    <a:pt x="1158289" y="437264"/>
                  </a:lnTo>
                  <a:lnTo>
                    <a:pt x="1181115" y="367632"/>
                  </a:lnTo>
                  <a:lnTo>
                    <a:pt x="1115882" y="342397"/>
                  </a:lnTo>
                  <a:lnTo>
                    <a:pt x="1062271" y="309833"/>
                  </a:lnTo>
                  <a:lnTo>
                    <a:pt x="1037664" y="262400"/>
                  </a:lnTo>
                  <a:lnTo>
                    <a:pt x="1017351" y="211930"/>
                  </a:lnTo>
                  <a:lnTo>
                    <a:pt x="973897" y="173397"/>
                  </a:lnTo>
                  <a:lnTo>
                    <a:pt x="934840" y="134865"/>
                  </a:lnTo>
                  <a:lnTo>
                    <a:pt x="905836" y="88897"/>
                  </a:lnTo>
                  <a:lnTo>
                    <a:pt x="862382" y="68165"/>
                  </a:lnTo>
                  <a:lnTo>
                    <a:pt x="868141" y="28166"/>
                  </a:lnTo>
                  <a:lnTo>
                    <a:pt x="820289" y="4188"/>
                  </a:lnTo>
                  <a:lnTo>
                    <a:pt x="771180" y="7434"/>
                  </a:lnTo>
                  <a:lnTo>
                    <a:pt x="708878" y="34030"/>
                  </a:lnTo>
                  <a:lnTo>
                    <a:pt x="640818" y="45967"/>
                  </a:lnTo>
                  <a:lnTo>
                    <a:pt x="565427" y="11832"/>
                  </a:lnTo>
                  <a:lnTo>
                    <a:pt x="532130" y="45967"/>
                  </a:lnTo>
                  <a:lnTo>
                    <a:pt x="479985" y="14763"/>
                  </a:lnTo>
                  <a:lnTo>
                    <a:pt x="427840" y="0"/>
                  </a:lnTo>
                  <a:lnTo>
                    <a:pt x="394019" y="1675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73048" y="3778314"/>
              <a:ext cx="3070273" cy="158131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5092524" y="3766377"/>
              <a:ext cx="3054985" cy="1565910"/>
            </a:xfrm>
            <a:custGeom>
              <a:avLst/>
              <a:gdLst/>
              <a:ahLst/>
              <a:cxnLst/>
              <a:rect l="l" t="t" r="r" b="b"/>
              <a:pathLst>
                <a:path w="3054984" h="1565910">
                  <a:moveTo>
                    <a:pt x="408573" y="0"/>
                  </a:moveTo>
                  <a:lnTo>
                    <a:pt x="369726" y="44920"/>
                  </a:lnTo>
                  <a:lnTo>
                    <a:pt x="330879" y="81149"/>
                  </a:lnTo>
                  <a:lnTo>
                    <a:pt x="278734" y="146068"/>
                  </a:lnTo>
                  <a:lnTo>
                    <a:pt x="234861" y="210883"/>
                  </a:lnTo>
                  <a:lnTo>
                    <a:pt x="187742" y="255803"/>
                  </a:lnTo>
                  <a:lnTo>
                    <a:pt x="153712" y="292032"/>
                  </a:lnTo>
                  <a:lnTo>
                    <a:pt x="148477" y="351193"/>
                  </a:lnTo>
                  <a:lnTo>
                    <a:pt x="122823" y="405432"/>
                  </a:lnTo>
                  <a:lnTo>
                    <a:pt x="103661" y="450248"/>
                  </a:lnTo>
                  <a:lnTo>
                    <a:pt x="94237" y="508466"/>
                  </a:lnTo>
                  <a:lnTo>
                    <a:pt x="74657" y="554747"/>
                  </a:lnTo>
                  <a:lnTo>
                    <a:pt x="37381" y="571082"/>
                  </a:lnTo>
                  <a:lnTo>
                    <a:pt x="0" y="594222"/>
                  </a:lnTo>
                  <a:lnTo>
                    <a:pt x="34553" y="637362"/>
                  </a:lnTo>
                  <a:lnTo>
                    <a:pt x="70050" y="672230"/>
                  </a:lnTo>
                  <a:lnTo>
                    <a:pt x="126907" y="665110"/>
                  </a:lnTo>
                  <a:lnTo>
                    <a:pt x="123242" y="711915"/>
                  </a:lnTo>
                  <a:lnTo>
                    <a:pt x="93923" y="746678"/>
                  </a:lnTo>
                  <a:lnTo>
                    <a:pt x="100415" y="791598"/>
                  </a:lnTo>
                  <a:lnTo>
                    <a:pt x="165649" y="801127"/>
                  </a:lnTo>
                  <a:lnTo>
                    <a:pt x="183031" y="844581"/>
                  </a:lnTo>
                  <a:lnTo>
                    <a:pt x="214234" y="892747"/>
                  </a:lnTo>
                  <a:lnTo>
                    <a:pt x="284179" y="905731"/>
                  </a:lnTo>
                  <a:lnTo>
                    <a:pt x="343235" y="905731"/>
                  </a:lnTo>
                  <a:lnTo>
                    <a:pt x="377684" y="870444"/>
                  </a:lnTo>
                  <a:lnTo>
                    <a:pt x="405851" y="825629"/>
                  </a:lnTo>
                  <a:lnTo>
                    <a:pt x="479775" y="843220"/>
                  </a:lnTo>
                  <a:lnTo>
                    <a:pt x="518204" y="804059"/>
                  </a:lnTo>
                  <a:lnTo>
                    <a:pt x="548988" y="859345"/>
                  </a:lnTo>
                  <a:lnTo>
                    <a:pt x="529093" y="897564"/>
                  </a:lnTo>
                  <a:lnTo>
                    <a:pt x="550454" y="932432"/>
                  </a:lnTo>
                  <a:lnTo>
                    <a:pt x="587730" y="932432"/>
                  </a:lnTo>
                  <a:lnTo>
                    <a:pt x="613908" y="949081"/>
                  </a:lnTo>
                  <a:lnTo>
                    <a:pt x="646472" y="920495"/>
                  </a:lnTo>
                  <a:lnTo>
                    <a:pt x="677361" y="899030"/>
                  </a:lnTo>
                  <a:lnTo>
                    <a:pt x="700292" y="857356"/>
                  </a:lnTo>
                  <a:lnTo>
                    <a:pt x="734218" y="855680"/>
                  </a:lnTo>
                  <a:lnTo>
                    <a:pt x="786363" y="870444"/>
                  </a:lnTo>
                  <a:lnTo>
                    <a:pt x="838508" y="901647"/>
                  </a:lnTo>
                  <a:lnTo>
                    <a:pt x="871910" y="867512"/>
                  </a:lnTo>
                  <a:lnTo>
                    <a:pt x="947196" y="901647"/>
                  </a:lnTo>
                  <a:lnTo>
                    <a:pt x="1015361" y="889711"/>
                  </a:lnTo>
                  <a:lnTo>
                    <a:pt x="1077663" y="863010"/>
                  </a:lnTo>
                  <a:lnTo>
                    <a:pt x="1126876" y="859764"/>
                  </a:lnTo>
                  <a:lnTo>
                    <a:pt x="1174728" y="883847"/>
                  </a:lnTo>
                  <a:lnTo>
                    <a:pt x="1168969" y="923846"/>
                  </a:lnTo>
                  <a:lnTo>
                    <a:pt x="1212423" y="944578"/>
                  </a:lnTo>
                  <a:lnTo>
                    <a:pt x="1241428" y="990545"/>
                  </a:lnTo>
                  <a:lnTo>
                    <a:pt x="1280589" y="1029078"/>
                  </a:lnTo>
                  <a:lnTo>
                    <a:pt x="1324043" y="1067611"/>
                  </a:lnTo>
                  <a:lnTo>
                    <a:pt x="1344356" y="1117976"/>
                  </a:lnTo>
                  <a:lnTo>
                    <a:pt x="1368963" y="1165409"/>
                  </a:lnTo>
                  <a:lnTo>
                    <a:pt x="1422679" y="1198078"/>
                  </a:lnTo>
                  <a:lnTo>
                    <a:pt x="1487808" y="1223208"/>
                  </a:lnTo>
                  <a:lnTo>
                    <a:pt x="1464981" y="1292944"/>
                  </a:lnTo>
                  <a:lnTo>
                    <a:pt x="1502362" y="1266453"/>
                  </a:lnTo>
                  <a:lnTo>
                    <a:pt x="1542884" y="1269594"/>
                  </a:lnTo>
                  <a:lnTo>
                    <a:pt x="1573774" y="1306242"/>
                  </a:lnTo>
                  <a:lnTo>
                    <a:pt x="1624139" y="1357759"/>
                  </a:lnTo>
                  <a:lnTo>
                    <a:pt x="1691885" y="1352210"/>
                  </a:lnTo>
                  <a:lnTo>
                    <a:pt x="1727381" y="1372209"/>
                  </a:lnTo>
                  <a:lnTo>
                    <a:pt x="1751674" y="1388858"/>
                  </a:lnTo>
                  <a:lnTo>
                    <a:pt x="1787484" y="1336922"/>
                  </a:lnTo>
                  <a:lnTo>
                    <a:pt x="1824447" y="1333990"/>
                  </a:lnTo>
                  <a:lnTo>
                    <a:pt x="1861828" y="1310640"/>
                  </a:lnTo>
                  <a:lnTo>
                    <a:pt x="1928527" y="1302578"/>
                  </a:lnTo>
                  <a:lnTo>
                    <a:pt x="1986850" y="1299227"/>
                  </a:lnTo>
                  <a:lnTo>
                    <a:pt x="2015436" y="1305824"/>
                  </a:lnTo>
                  <a:lnTo>
                    <a:pt x="2066219" y="1302578"/>
                  </a:lnTo>
                  <a:lnTo>
                    <a:pt x="2096585" y="1332524"/>
                  </a:lnTo>
                  <a:lnTo>
                    <a:pt x="2094805" y="1370743"/>
                  </a:lnTo>
                  <a:lnTo>
                    <a:pt x="2154908" y="1408962"/>
                  </a:lnTo>
                  <a:lnTo>
                    <a:pt x="2198781" y="1428542"/>
                  </a:lnTo>
                  <a:lnTo>
                    <a:pt x="2240141" y="1440898"/>
                  </a:lnTo>
                  <a:lnTo>
                    <a:pt x="2227366" y="1316504"/>
                  </a:lnTo>
                  <a:lnTo>
                    <a:pt x="2238989" y="1289175"/>
                  </a:lnTo>
                  <a:lnTo>
                    <a:pt x="2260035" y="1267710"/>
                  </a:lnTo>
                  <a:lnTo>
                    <a:pt x="2308516" y="1277657"/>
                  </a:lnTo>
                  <a:lnTo>
                    <a:pt x="2353855" y="1311059"/>
                  </a:lnTo>
                  <a:lnTo>
                    <a:pt x="2406104" y="1309174"/>
                  </a:lnTo>
                  <a:lnTo>
                    <a:pt x="2467673" y="1295876"/>
                  </a:lnTo>
                  <a:lnTo>
                    <a:pt x="2514373" y="1352628"/>
                  </a:lnTo>
                  <a:lnTo>
                    <a:pt x="2557827" y="1358806"/>
                  </a:lnTo>
                  <a:lnTo>
                    <a:pt x="2591962" y="1348859"/>
                  </a:lnTo>
                  <a:lnTo>
                    <a:pt x="2663269" y="1378910"/>
                  </a:lnTo>
                  <a:lnTo>
                    <a:pt x="2705990" y="1438176"/>
                  </a:lnTo>
                  <a:lnTo>
                    <a:pt x="2767978" y="1446238"/>
                  </a:lnTo>
                  <a:lnTo>
                    <a:pt x="2806720" y="1446238"/>
                  </a:lnTo>
                  <a:lnTo>
                    <a:pt x="2838342" y="1451997"/>
                  </a:lnTo>
                  <a:lnTo>
                    <a:pt x="2865043" y="1506341"/>
                  </a:lnTo>
                  <a:lnTo>
                    <a:pt x="2917293" y="1534508"/>
                  </a:lnTo>
                  <a:lnTo>
                    <a:pt x="2974254" y="1529272"/>
                  </a:lnTo>
                  <a:lnTo>
                    <a:pt x="3015824" y="1565606"/>
                  </a:lnTo>
                  <a:lnTo>
                    <a:pt x="3042734" y="1521105"/>
                  </a:lnTo>
                  <a:lnTo>
                    <a:pt x="3054566" y="1448018"/>
                  </a:lnTo>
                  <a:lnTo>
                    <a:pt x="3040535" y="1418490"/>
                  </a:lnTo>
                  <a:lnTo>
                    <a:pt x="2990170" y="1383727"/>
                  </a:lnTo>
                  <a:lnTo>
                    <a:pt x="2965878" y="1336922"/>
                  </a:lnTo>
                  <a:lnTo>
                    <a:pt x="2913628" y="1343624"/>
                  </a:lnTo>
                  <a:lnTo>
                    <a:pt x="2855305" y="1271060"/>
                  </a:lnTo>
                  <a:lnTo>
                    <a:pt x="2827453" y="1192738"/>
                  </a:lnTo>
                  <a:lnTo>
                    <a:pt x="2800228" y="1086459"/>
                  </a:lnTo>
                  <a:lnTo>
                    <a:pt x="2748397" y="1046774"/>
                  </a:lnTo>
                  <a:lnTo>
                    <a:pt x="2707142" y="1014209"/>
                  </a:lnTo>
                  <a:lnTo>
                    <a:pt x="2629239" y="996409"/>
                  </a:lnTo>
                  <a:lnTo>
                    <a:pt x="2614370" y="938296"/>
                  </a:lnTo>
                  <a:lnTo>
                    <a:pt x="2627040" y="903009"/>
                  </a:lnTo>
                  <a:lnTo>
                    <a:pt x="2682117" y="926359"/>
                  </a:lnTo>
                  <a:lnTo>
                    <a:pt x="2740440" y="921123"/>
                  </a:lnTo>
                  <a:lnTo>
                    <a:pt x="2803474" y="969394"/>
                  </a:lnTo>
                  <a:lnTo>
                    <a:pt x="2865462" y="989393"/>
                  </a:lnTo>
                  <a:lnTo>
                    <a:pt x="2891220" y="947824"/>
                  </a:lnTo>
                  <a:lnTo>
                    <a:pt x="2923471" y="964577"/>
                  </a:lnTo>
                  <a:lnTo>
                    <a:pt x="2983574" y="955991"/>
                  </a:lnTo>
                  <a:lnTo>
                    <a:pt x="3006819" y="916621"/>
                  </a:lnTo>
                  <a:lnTo>
                    <a:pt x="2951323" y="893794"/>
                  </a:lnTo>
                  <a:lnTo>
                    <a:pt x="2910801" y="863743"/>
                  </a:lnTo>
                  <a:lnTo>
                    <a:pt x="2872059" y="875680"/>
                  </a:lnTo>
                  <a:lnTo>
                    <a:pt x="2813317" y="842278"/>
                  </a:lnTo>
                  <a:lnTo>
                    <a:pt x="2753528" y="802593"/>
                  </a:lnTo>
                  <a:lnTo>
                    <a:pt x="2675625" y="747830"/>
                  </a:lnTo>
                  <a:lnTo>
                    <a:pt x="2623794" y="706261"/>
                  </a:lnTo>
                  <a:lnTo>
                    <a:pt x="2542540" y="704376"/>
                  </a:lnTo>
                  <a:lnTo>
                    <a:pt x="2452804" y="715161"/>
                  </a:lnTo>
                  <a:lnTo>
                    <a:pt x="2400974" y="680398"/>
                  </a:lnTo>
                  <a:lnTo>
                    <a:pt x="2355635" y="638828"/>
                  </a:lnTo>
                  <a:lnTo>
                    <a:pt x="2303908" y="615897"/>
                  </a:lnTo>
                  <a:lnTo>
                    <a:pt x="2238989" y="558098"/>
                  </a:lnTo>
                  <a:lnTo>
                    <a:pt x="2229565" y="495063"/>
                  </a:lnTo>
                  <a:lnTo>
                    <a:pt x="2167577" y="428782"/>
                  </a:lnTo>
                  <a:lnTo>
                    <a:pt x="2137526" y="373915"/>
                  </a:lnTo>
                  <a:lnTo>
                    <a:pt x="2067581" y="379150"/>
                  </a:lnTo>
                  <a:lnTo>
                    <a:pt x="2051351" y="342397"/>
                  </a:lnTo>
                  <a:lnTo>
                    <a:pt x="2019414" y="330879"/>
                  </a:lnTo>
                  <a:lnTo>
                    <a:pt x="1954181" y="327634"/>
                  </a:lnTo>
                  <a:lnTo>
                    <a:pt x="1910727" y="304598"/>
                  </a:lnTo>
                  <a:lnTo>
                    <a:pt x="1879942" y="271300"/>
                  </a:lnTo>
                  <a:lnTo>
                    <a:pt x="1837849" y="271300"/>
                  </a:lnTo>
                  <a:lnTo>
                    <a:pt x="1813662" y="287530"/>
                  </a:lnTo>
                  <a:lnTo>
                    <a:pt x="1774500" y="319047"/>
                  </a:lnTo>
                  <a:lnTo>
                    <a:pt x="1724135" y="324492"/>
                  </a:lnTo>
                  <a:lnTo>
                    <a:pt x="1732407" y="508047"/>
                  </a:lnTo>
                  <a:lnTo>
                    <a:pt x="1675236" y="499461"/>
                  </a:lnTo>
                  <a:lnTo>
                    <a:pt x="1599846" y="521345"/>
                  </a:lnTo>
                  <a:lnTo>
                    <a:pt x="1541523" y="502811"/>
                  </a:lnTo>
                  <a:lnTo>
                    <a:pt x="1500896" y="528046"/>
                  </a:lnTo>
                  <a:lnTo>
                    <a:pt x="1408438" y="483231"/>
                  </a:lnTo>
                  <a:lnTo>
                    <a:pt x="1339330" y="457996"/>
                  </a:lnTo>
                  <a:lnTo>
                    <a:pt x="1309907" y="506581"/>
                  </a:lnTo>
                  <a:lnTo>
                    <a:pt x="1240381" y="477995"/>
                  </a:lnTo>
                  <a:lnTo>
                    <a:pt x="1216088" y="511398"/>
                  </a:lnTo>
                  <a:lnTo>
                    <a:pt x="1170854" y="516633"/>
                  </a:lnTo>
                  <a:lnTo>
                    <a:pt x="1096196" y="483231"/>
                  </a:lnTo>
                  <a:lnTo>
                    <a:pt x="1020073" y="469828"/>
                  </a:lnTo>
                  <a:lnTo>
                    <a:pt x="981331" y="480299"/>
                  </a:lnTo>
                  <a:lnTo>
                    <a:pt x="943950" y="440614"/>
                  </a:lnTo>
                  <a:lnTo>
                    <a:pt x="924369" y="380616"/>
                  </a:lnTo>
                  <a:lnTo>
                    <a:pt x="855261" y="347214"/>
                  </a:lnTo>
                  <a:lnTo>
                    <a:pt x="780604" y="367213"/>
                  </a:lnTo>
                  <a:lnTo>
                    <a:pt x="712439" y="360512"/>
                  </a:lnTo>
                  <a:lnTo>
                    <a:pt x="654430" y="350984"/>
                  </a:lnTo>
                  <a:lnTo>
                    <a:pt x="592861" y="323131"/>
                  </a:lnTo>
                  <a:lnTo>
                    <a:pt x="566370" y="269834"/>
                  </a:lnTo>
                  <a:lnTo>
                    <a:pt x="591081" y="240202"/>
                  </a:lnTo>
                  <a:lnTo>
                    <a:pt x="577574" y="195282"/>
                  </a:lnTo>
                  <a:lnTo>
                    <a:pt x="545323" y="154236"/>
                  </a:lnTo>
                  <a:lnTo>
                    <a:pt x="566789" y="104499"/>
                  </a:lnTo>
                  <a:lnTo>
                    <a:pt x="544276" y="49631"/>
                  </a:lnTo>
                  <a:lnTo>
                    <a:pt x="518622" y="11099"/>
                  </a:lnTo>
                  <a:lnTo>
                    <a:pt x="450457" y="34868"/>
                  </a:lnTo>
                  <a:lnTo>
                    <a:pt x="408573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092524" y="3766377"/>
              <a:ext cx="3054985" cy="1565910"/>
            </a:xfrm>
            <a:custGeom>
              <a:avLst/>
              <a:gdLst/>
              <a:ahLst/>
              <a:cxnLst/>
              <a:rect l="l" t="t" r="r" b="b"/>
              <a:pathLst>
                <a:path w="3054984" h="1565910">
                  <a:moveTo>
                    <a:pt x="700292" y="857356"/>
                  </a:moveTo>
                  <a:lnTo>
                    <a:pt x="677361" y="899030"/>
                  </a:lnTo>
                  <a:lnTo>
                    <a:pt x="646472" y="920495"/>
                  </a:lnTo>
                  <a:lnTo>
                    <a:pt x="613908" y="949081"/>
                  </a:lnTo>
                  <a:lnTo>
                    <a:pt x="587730" y="932432"/>
                  </a:lnTo>
                  <a:lnTo>
                    <a:pt x="550454" y="932432"/>
                  </a:lnTo>
                  <a:lnTo>
                    <a:pt x="529093" y="897564"/>
                  </a:lnTo>
                  <a:lnTo>
                    <a:pt x="548988" y="859345"/>
                  </a:lnTo>
                  <a:lnTo>
                    <a:pt x="518204" y="804059"/>
                  </a:lnTo>
                  <a:lnTo>
                    <a:pt x="479775" y="843220"/>
                  </a:lnTo>
                  <a:lnTo>
                    <a:pt x="405851" y="825629"/>
                  </a:lnTo>
                  <a:lnTo>
                    <a:pt x="377684" y="870444"/>
                  </a:lnTo>
                  <a:lnTo>
                    <a:pt x="343235" y="905731"/>
                  </a:lnTo>
                  <a:lnTo>
                    <a:pt x="284179" y="905731"/>
                  </a:lnTo>
                  <a:lnTo>
                    <a:pt x="214234" y="892747"/>
                  </a:lnTo>
                  <a:lnTo>
                    <a:pt x="183031" y="844581"/>
                  </a:lnTo>
                  <a:lnTo>
                    <a:pt x="165649" y="801127"/>
                  </a:lnTo>
                  <a:lnTo>
                    <a:pt x="100415" y="791598"/>
                  </a:lnTo>
                  <a:lnTo>
                    <a:pt x="93923" y="746678"/>
                  </a:lnTo>
                  <a:lnTo>
                    <a:pt x="123242" y="711915"/>
                  </a:lnTo>
                  <a:lnTo>
                    <a:pt x="126907" y="665110"/>
                  </a:lnTo>
                  <a:lnTo>
                    <a:pt x="70050" y="672230"/>
                  </a:lnTo>
                  <a:lnTo>
                    <a:pt x="34553" y="637362"/>
                  </a:lnTo>
                  <a:lnTo>
                    <a:pt x="0" y="594222"/>
                  </a:lnTo>
                  <a:lnTo>
                    <a:pt x="37381" y="571082"/>
                  </a:lnTo>
                  <a:lnTo>
                    <a:pt x="74657" y="554747"/>
                  </a:lnTo>
                  <a:lnTo>
                    <a:pt x="94237" y="508466"/>
                  </a:lnTo>
                  <a:lnTo>
                    <a:pt x="103661" y="450248"/>
                  </a:lnTo>
                  <a:lnTo>
                    <a:pt x="122823" y="405432"/>
                  </a:lnTo>
                  <a:lnTo>
                    <a:pt x="148477" y="351193"/>
                  </a:lnTo>
                  <a:lnTo>
                    <a:pt x="153712" y="292032"/>
                  </a:lnTo>
                  <a:lnTo>
                    <a:pt x="187742" y="255803"/>
                  </a:lnTo>
                  <a:lnTo>
                    <a:pt x="234861" y="210883"/>
                  </a:lnTo>
                  <a:lnTo>
                    <a:pt x="278734" y="146068"/>
                  </a:lnTo>
                  <a:lnTo>
                    <a:pt x="330879" y="81149"/>
                  </a:lnTo>
                  <a:lnTo>
                    <a:pt x="369726" y="44920"/>
                  </a:lnTo>
                  <a:lnTo>
                    <a:pt x="408573" y="0"/>
                  </a:lnTo>
                  <a:lnTo>
                    <a:pt x="450457" y="34868"/>
                  </a:lnTo>
                  <a:lnTo>
                    <a:pt x="518622" y="11099"/>
                  </a:lnTo>
                  <a:lnTo>
                    <a:pt x="544276" y="49631"/>
                  </a:lnTo>
                  <a:lnTo>
                    <a:pt x="566789" y="104499"/>
                  </a:lnTo>
                  <a:lnTo>
                    <a:pt x="545323" y="154236"/>
                  </a:lnTo>
                  <a:lnTo>
                    <a:pt x="577574" y="195282"/>
                  </a:lnTo>
                  <a:lnTo>
                    <a:pt x="591081" y="240202"/>
                  </a:lnTo>
                  <a:lnTo>
                    <a:pt x="566370" y="269834"/>
                  </a:lnTo>
                  <a:lnTo>
                    <a:pt x="592861" y="323131"/>
                  </a:lnTo>
                  <a:lnTo>
                    <a:pt x="654430" y="350984"/>
                  </a:lnTo>
                  <a:lnTo>
                    <a:pt x="712439" y="360512"/>
                  </a:lnTo>
                  <a:lnTo>
                    <a:pt x="780604" y="367213"/>
                  </a:lnTo>
                  <a:lnTo>
                    <a:pt x="855261" y="347214"/>
                  </a:lnTo>
                  <a:lnTo>
                    <a:pt x="924369" y="380616"/>
                  </a:lnTo>
                  <a:lnTo>
                    <a:pt x="943950" y="440614"/>
                  </a:lnTo>
                  <a:lnTo>
                    <a:pt x="981331" y="480299"/>
                  </a:lnTo>
                  <a:lnTo>
                    <a:pt x="1020073" y="469828"/>
                  </a:lnTo>
                  <a:lnTo>
                    <a:pt x="1096196" y="483231"/>
                  </a:lnTo>
                  <a:lnTo>
                    <a:pt x="1170854" y="516633"/>
                  </a:lnTo>
                  <a:lnTo>
                    <a:pt x="1216088" y="511398"/>
                  </a:lnTo>
                  <a:lnTo>
                    <a:pt x="1240381" y="477995"/>
                  </a:lnTo>
                  <a:lnTo>
                    <a:pt x="1309907" y="506581"/>
                  </a:lnTo>
                  <a:lnTo>
                    <a:pt x="1339330" y="457996"/>
                  </a:lnTo>
                  <a:lnTo>
                    <a:pt x="1408438" y="483231"/>
                  </a:lnTo>
                  <a:lnTo>
                    <a:pt x="1500896" y="528046"/>
                  </a:lnTo>
                  <a:lnTo>
                    <a:pt x="1541523" y="502811"/>
                  </a:lnTo>
                  <a:lnTo>
                    <a:pt x="1599846" y="521345"/>
                  </a:lnTo>
                  <a:lnTo>
                    <a:pt x="1675236" y="499461"/>
                  </a:lnTo>
                  <a:lnTo>
                    <a:pt x="1732407" y="508047"/>
                  </a:lnTo>
                  <a:lnTo>
                    <a:pt x="1724135" y="324492"/>
                  </a:lnTo>
                  <a:lnTo>
                    <a:pt x="1774500" y="319047"/>
                  </a:lnTo>
                  <a:lnTo>
                    <a:pt x="1813662" y="287530"/>
                  </a:lnTo>
                  <a:lnTo>
                    <a:pt x="1837849" y="271300"/>
                  </a:lnTo>
                  <a:lnTo>
                    <a:pt x="1879942" y="271300"/>
                  </a:lnTo>
                  <a:lnTo>
                    <a:pt x="1910727" y="304598"/>
                  </a:lnTo>
                  <a:lnTo>
                    <a:pt x="1954181" y="327634"/>
                  </a:lnTo>
                  <a:lnTo>
                    <a:pt x="2019414" y="330879"/>
                  </a:lnTo>
                  <a:lnTo>
                    <a:pt x="2051351" y="342397"/>
                  </a:lnTo>
                  <a:lnTo>
                    <a:pt x="2067581" y="379150"/>
                  </a:lnTo>
                  <a:lnTo>
                    <a:pt x="2137526" y="373915"/>
                  </a:lnTo>
                  <a:lnTo>
                    <a:pt x="2167577" y="428782"/>
                  </a:lnTo>
                  <a:lnTo>
                    <a:pt x="2229565" y="495063"/>
                  </a:lnTo>
                  <a:lnTo>
                    <a:pt x="2238989" y="558098"/>
                  </a:lnTo>
                  <a:lnTo>
                    <a:pt x="2303908" y="615897"/>
                  </a:lnTo>
                  <a:lnTo>
                    <a:pt x="2355635" y="638828"/>
                  </a:lnTo>
                  <a:lnTo>
                    <a:pt x="2400974" y="680398"/>
                  </a:lnTo>
                  <a:lnTo>
                    <a:pt x="2452804" y="715161"/>
                  </a:lnTo>
                  <a:lnTo>
                    <a:pt x="2542540" y="704376"/>
                  </a:lnTo>
                  <a:lnTo>
                    <a:pt x="2623794" y="706261"/>
                  </a:lnTo>
                  <a:lnTo>
                    <a:pt x="2675625" y="747830"/>
                  </a:lnTo>
                  <a:lnTo>
                    <a:pt x="2753528" y="802593"/>
                  </a:lnTo>
                  <a:lnTo>
                    <a:pt x="2813317" y="842278"/>
                  </a:lnTo>
                  <a:lnTo>
                    <a:pt x="2872059" y="875680"/>
                  </a:lnTo>
                  <a:lnTo>
                    <a:pt x="2910801" y="863743"/>
                  </a:lnTo>
                  <a:lnTo>
                    <a:pt x="2951323" y="893794"/>
                  </a:lnTo>
                  <a:lnTo>
                    <a:pt x="3006819" y="916621"/>
                  </a:lnTo>
                  <a:lnTo>
                    <a:pt x="2983574" y="955991"/>
                  </a:lnTo>
                  <a:lnTo>
                    <a:pt x="2923471" y="964577"/>
                  </a:lnTo>
                  <a:lnTo>
                    <a:pt x="2891220" y="947824"/>
                  </a:lnTo>
                  <a:lnTo>
                    <a:pt x="2865462" y="989393"/>
                  </a:lnTo>
                  <a:lnTo>
                    <a:pt x="2803474" y="969394"/>
                  </a:lnTo>
                  <a:lnTo>
                    <a:pt x="2740440" y="921123"/>
                  </a:lnTo>
                  <a:lnTo>
                    <a:pt x="2682117" y="926359"/>
                  </a:lnTo>
                  <a:lnTo>
                    <a:pt x="2627040" y="903009"/>
                  </a:lnTo>
                  <a:lnTo>
                    <a:pt x="2614370" y="938296"/>
                  </a:lnTo>
                  <a:lnTo>
                    <a:pt x="2629239" y="996409"/>
                  </a:lnTo>
                  <a:lnTo>
                    <a:pt x="2707142" y="1014209"/>
                  </a:lnTo>
                  <a:lnTo>
                    <a:pt x="2748397" y="1046774"/>
                  </a:lnTo>
                  <a:lnTo>
                    <a:pt x="2800228" y="1086459"/>
                  </a:lnTo>
                  <a:lnTo>
                    <a:pt x="2827453" y="1192738"/>
                  </a:lnTo>
                  <a:lnTo>
                    <a:pt x="2855305" y="1271060"/>
                  </a:lnTo>
                  <a:lnTo>
                    <a:pt x="2913628" y="1343624"/>
                  </a:lnTo>
                  <a:lnTo>
                    <a:pt x="2965878" y="1336922"/>
                  </a:lnTo>
                  <a:lnTo>
                    <a:pt x="2990170" y="1383727"/>
                  </a:lnTo>
                  <a:lnTo>
                    <a:pt x="3040535" y="1418490"/>
                  </a:lnTo>
                  <a:lnTo>
                    <a:pt x="3054566" y="1448018"/>
                  </a:lnTo>
                  <a:lnTo>
                    <a:pt x="3042734" y="1521105"/>
                  </a:lnTo>
                  <a:lnTo>
                    <a:pt x="3015824" y="1565606"/>
                  </a:lnTo>
                  <a:lnTo>
                    <a:pt x="2974254" y="1529272"/>
                  </a:lnTo>
                  <a:lnTo>
                    <a:pt x="2917293" y="1534508"/>
                  </a:lnTo>
                  <a:lnTo>
                    <a:pt x="2865043" y="1506341"/>
                  </a:lnTo>
                  <a:lnTo>
                    <a:pt x="2838342" y="1451997"/>
                  </a:lnTo>
                  <a:lnTo>
                    <a:pt x="2806720" y="1446238"/>
                  </a:lnTo>
                  <a:lnTo>
                    <a:pt x="2767978" y="1446238"/>
                  </a:lnTo>
                  <a:lnTo>
                    <a:pt x="2705990" y="1438176"/>
                  </a:lnTo>
                  <a:lnTo>
                    <a:pt x="2688190" y="1413360"/>
                  </a:lnTo>
                  <a:lnTo>
                    <a:pt x="2663269" y="1378910"/>
                  </a:lnTo>
                  <a:lnTo>
                    <a:pt x="2591962" y="1348859"/>
                  </a:lnTo>
                  <a:lnTo>
                    <a:pt x="2557827" y="1358806"/>
                  </a:lnTo>
                  <a:lnTo>
                    <a:pt x="2514373" y="1352628"/>
                  </a:lnTo>
                  <a:lnTo>
                    <a:pt x="2467673" y="1295876"/>
                  </a:lnTo>
                  <a:lnTo>
                    <a:pt x="2406104" y="1309174"/>
                  </a:lnTo>
                  <a:lnTo>
                    <a:pt x="2353855" y="1311059"/>
                  </a:lnTo>
                  <a:lnTo>
                    <a:pt x="2308516" y="1277657"/>
                  </a:lnTo>
                  <a:lnTo>
                    <a:pt x="2260035" y="1267710"/>
                  </a:lnTo>
                  <a:lnTo>
                    <a:pt x="2238989" y="1289175"/>
                  </a:lnTo>
                  <a:lnTo>
                    <a:pt x="2227366" y="1316504"/>
                  </a:lnTo>
                  <a:lnTo>
                    <a:pt x="2240141" y="1440898"/>
                  </a:lnTo>
                  <a:lnTo>
                    <a:pt x="2198781" y="1428542"/>
                  </a:lnTo>
                  <a:lnTo>
                    <a:pt x="2154908" y="1408962"/>
                  </a:lnTo>
                  <a:lnTo>
                    <a:pt x="2094805" y="1370743"/>
                  </a:lnTo>
                  <a:lnTo>
                    <a:pt x="2096585" y="1332524"/>
                  </a:lnTo>
                  <a:lnTo>
                    <a:pt x="2066219" y="1302578"/>
                  </a:lnTo>
                  <a:lnTo>
                    <a:pt x="2015436" y="1305824"/>
                  </a:lnTo>
                  <a:lnTo>
                    <a:pt x="1986850" y="1299227"/>
                  </a:lnTo>
                  <a:lnTo>
                    <a:pt x="1928527" y="1302578"/>
                  </a:lnTo>
                  <a:lnTo>
                    <a:pt x="1861828" y="1310640"/>
                  </a:lnTo>
                  <a:lnTo>
                    <a:pt x="1824447" y="1333990"/>
                  </a:lnTo>
                  <a:lnTo>
                    <a:pt x="1787484" y="1336922"/>
                  </a:lnTo>
                  <a:lnTo>
                    <a:pt x="1751674" y="1388858"/>
                  </a:lnTo>
                  <a:lnTo>
                    <a:pt x="1727381" y="1372209"/>
                  </a:lnTo>
                  <a:lnTo>
                    <a:pt x="1691885" y="1352210"/>
                  </a:lnTo>
                  <a:lnTo>
                    <a:pt x="1624139" y="1357759"/>
                  </a:lnTo>
                  <a:lnTo>
                    <a:pt x="1573774" y="1306242"/>
                  </a:lnTo>
                  <a:lnTo>
                    <a:pt x="1542884" y="1269594"/>
                  </a:lnTo>
                  <a:lnTo>
                    <a:pt x="1502362" y="1266453"/>
                  </a:lnTo>
                  <a:lnTo>
                    <a:pt x="1464981" y="1292944"/>
                  </a:lnTo>
                  <a:lnTo>
                    <a:pt x="1487808" y="1223208"/>
                  </a:lnTo>
                  <a:lnTo>
                    <a:pt x="1422679" y="1198078"/>
                  </a:lnTo>
                  <a:lnTo>
                    <a:pt x="1368963" y="1165409"/>
                  </a:lnTo>
                  <a:lnTo>
                    <a:pt x="1344356" y="1117976"/>
                  </a:lnTo>
                  <a:lnTo>
                    <a:pt x="1324043" y="1067611"/>
                  </a:lnTo>
                  <a:lnTo>
                    <a:pt x="1280589" y="1029078"/>
                  </a:lnTo>
                  <a:lnTo>
                    <a:pt x="1241428" y="990545"/>
                  </a:lnTo>
                  <a:lnTo>
                    <a:pt x="1212423" y="944578"/>
                  </a:lnTo>
                  <a:lnTo>
                    <a:pt x="1168969" y="923846"/>
                  </a:lnTo>
                  <a:lnTo>
                    <a:pt x="1174728" y="883847"/>
                  </a:lnTo>
                  <a:lnTo>
                    <a:pt x="1126876" y="859764"/>
                  </a:lnTo>
                  <a:lnTo>
                    <a:pt x="1077663" y="863010"/>
                  </a:lnTo>
                  <a:lnTo>
                    <a:pt x="1015361" y="889711"/>
                  </a:lnTo>
                  <a:lnTo>
                    <a:pt x="947196" y="901647"/>
                  </a:lnTo>
                  <a:lnTo>
                    <a:pt x="871910" y="867512"/>
                  </a:lnTo>
                  <a:lnTo>
                    <a:pt x="838508" y="901647"/>
                  </a:lnTo>
                  <a:lnTo>
                    <a:pt x="786363" y="870444"/>
                  </a:lnTo>
                  <a:lnTo>
                    <a:pt x="734218" y="855680"/>
                  </a:lnTo>
                  <a:lnTo>
                    <a:pt x="700292" y="857356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12037" y="6262427"/>
              <a:ext cx="2542540" cy="273352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931513" y="6250490"/>
              <a:ext cx="2527300" cy="2718435"/>
            </a:xfrm>
            <a:custGeom>
              <a:avLst/>
              <a:gdLst/>
              <a:ahLst/>
              <a:cxnLst/>
              <a:rect l="l" t="t" r="r" b="b"/>
              <a:pathLst>
                <a:path w="2527300" h="2718434">
                  <a:moveTo>
                    <a:pt x="892014" y="0"/>
                  </a:moveTo>
                  <a:lnTo>
                    <a:pt x="826257" y="41255"/>
                  </a:lnTo>
                  <a:lnTo>
                    <a:pt x="744689" y="89421"/>
                  </a:lnTo>
                  <a:lnTo>
                    <a:pt x="700816" y="149105"/>
                  </a:lnTo>
                  <a:lnTo>
                    <a:pt x="670031" y="219155"/>
                  </a:lnTo>
                  <a:lnTo>
                    <a:pt x="643854" y="276536"/>
                  </a:lnTo>
                  <a:lnTo>
                    <a:pt x="625425" y="324283"/>
                  </a:lnTo>
                  <a:lnTo>
                    <a:pt x="620399" y="387318"/>
                  </a:lnTo>
                  <a:lnTo>
                    <a:pt x="638514" y="423547"/>
                  </a:lnTo>
                  <a:lnTo>
                    <a:pt x="656419" y="468153"/>
                  </a:lnTo>
                  <a:lnTo>
                    <a:pt x="628776" y="528465"/>
                  </a:lnTo>
                  <a:lnTo>
                    <a:pt x="625425" y="639980"/>
                  </a:lnTo>
                  <a:lnTo>
                    <a:pt x="596107" y="659665"/>
                  </a:lnTo>
                  <a:lnTo>
                    <a:pt x="607730" y="745945"/>
                  </a:lnTo>
                  <a:lnTo>
                    <a:pt x="580191" y="826257"/>
                  </a:lnTo>
                  <a:lnTo>
                    <a:pt x="572233" y="917458"/>
                  </a:lnTo>
                  <a:lnTo>
                    <a:pt x="539983" y="930442"/>
                  </a:lnTo>
                  <a:lnTo>
                    <a:pt x="485534" y="976514"/>
                  </a:lnTo>
                  <a:lnTo>
                    <a:pt x="454541" y="1026146"/>
                  </a:lnTo>
                  <a:lnTo>
                    <a:pt x="475797" y="1042586"/>
                  </a:lnTo>
                  <a:lnTo>
                    <a:pt x="512026" y="1067402"/>
                  </a:lnTo>
                  <a:lnTo>
                    <a:pt x="518204" y="1114102"/>
                  </a:lnTo>
                  <a:lnTo>
                    <a:pt x="514120" y="1168969"/>
                  </a:lnTo>
                  <a:lnTo>
                    <a:pt x="501136" y="1226978"/>
                  </a:lnTo>
                  <a:lnTo>
                    <a:pt x="500403" y="1282683"/>
                  </a:lnTo>
                  <a:lnTo>
                    <a:pt x="476111" y="1340901"/>
                  </a:lnTo>
                  <a:lnTo>
                    <a:pt x="513492" y="1355246"/>
                  </a:lnTo>
                  <a:lnTo>
                    <a:pt x="547522" y="1376712"/>
                  </a:lnTo>
                  <a:lnTo>
                    <a:pt x="540192" y="1414930"/>
                  </a:lnTo>
                  <a:lnTo>
                    <a:pt x="498204" y="1453044"/>
                  </a:lnTo>
                  <a:lnTo>
                    <a:pt x="428887" y="1502676"/>
                  </a:lnTo>
                  <a:lnTo>
                    <a:pt x="424280" y="1542884"/>
                  </a:lnTo>
                  <a:lnTo>
                    <a:pt x="460195" y="1560476"/>
                  </a:lnTo>
                  <a:lnTo>
                    <a:pt x="492864" y="1592412"/>
                  </a:lnTo>
                  <a:lnTo>
                    <a:pt x="473284" y="1639112"/>
                  </a:lnTo>
                  <a:lnTo>
                    <a:pt x="445745" y="1660577"/>
                  </a:lnTo>
                  <a:lnTo>
                    <a:pt x="414961" y="1693560"/>
                  </a:lnTo>
                  <a:lnTo>
                    <a:pt x="385537" y="1750208"/>
                  </a:lnTo>
                  <a:lnTo>
                    <a:pt x="359465" y="1803610"/>
                  </a:lnTo>
                  <a:lnTo>
                    <a:pt x="348680" y="1862037"/>
                  </a:lnTo>
                  <a:lnTo>
                    <a:pt x="336010" y="1898371"/>
                  </a:lnTo>
                  <a:lnTo>
                    <a:pt x="282295" y="1933239"/>
                  </a:lnTo>
                  <a:lnTo>
                    <a:pt x="240306" y="1952820"/>
                  </a:lnTo>
                  <a:lnTo>
                    <a:pt x="194653" y="1984337"/>
                  </a:lnTo>
                  <a:lnTo>
                    <a:pt x="189941" y="2037320"/>
                  </a:lnTo>
                  <a:lnTo>
                    <a:pt x="167429" y="2092082"/>
                  </a:lnTo>
                  <a:lnTo>
                    <a:pt x="126907" y="2115432"/>
                  </a:lnTo>
                  <a:lnTo>
                    <a:pt x="86698" y="2113652"/>
                  </a:lnTo>
                  <a:lnTo>
                    <a:pt x="36333" y="2115118"/>
                  </a:lnTo>
                  <a:lnTo>
                    <a:pt x="0" y="2143599"/>
                  </a:lnTo>
                  <a:lnTo>
                    <a:pt x="628" y="2179933"/>
                  </a:lnTo>
                  <a:lnTo>
                    <a:pt x="34344" y="2219932"/>
                  </a:lnTo>
                  <a:lnTo>
                    <a:pt x="96018" y="2257732"/>
                  </a:lnTo>
                  <a:lnTo>
                    <a:pt x="97483" y="2320662"/>
                  </a:lnTo>
                  <a:lnTo>
                    <a:pt x="108687" y="2361812"/>
                  </a:lnTo>
                  <a:lnTo>
                    <a:pt x="131619" y="2409978"/>
                  </a:lnTo>
                  <a:lnTo>
                    <a:pt x="183345" y="2434794"/>
                  </a:lnTo>
                  <a:lnTo>
                    <a:pt x="241772" y="2461076"/>
                  </a:lnTo>
                  <a:lnTo>
                    <a:pt x="283760" y="2525891"/>
                  </a:lnTo>
                  <a:lnTo>
                    <a:pt x="317477" y="2595627"/>
                  </a:lnTo>
                  <a:lnTo>
                    <a:pt x="337057" y="2656673"/>
                  </a:lnTo>
                  <a:lnTo>
                    <a:pt x="366376" y="2681174"/>
                  </a:lnTo>
                  <a:lnTo>
                    <a:pt x="425746" y="2681489"/>
                  </a:lnTo>
                  <a:lnTo>
                    <a:pt x="479775" y="2717823"/>
                  </a:lnTo>
                  <a:lnTo>
                    <a:pt x="531188" y="2702640"/>
                  </a:lnTo>
                  <a:lnTo>
                    <a:pt x="604484" y="2694472"/>
                  </a:lnTo>
                  <a:lnTo>
                    <a:pt x="633069" y="2626726"/>
                  </a:lnTo>
                  <a:lnTo>
                    <a:pt x="659142" y="2541807"/>
                  </a:lnTo>
                  <a:lnTo>
                    <a:pt x="653802" y="2448825"/>
                  </a:lnTo>
                  <a:lnTo>
                    <a:pt x="670346" y="2352912"/>
                  </a:lnTo>
                  <a:lnTo>
                    <a:pt x="696523" y="2278359"/>
                  </a:lnTo>
                  <a:lnTo>
                    <a:pt x="745003" y="2255847"/>
                  </a:lnTo>
                  <a:lnTo>
                    <a:pt x="772541" y="2279197"/>
                  </a:lnTo>
                  <a:lnTo>
                    <a:pt x="790342" y="2334065"/>
                  </a:lnTo>
                  <a:lnTo>
                    <a:pt x="790342" y="2390398"/>
                  </a:lnTo>
                  <a:lnTo>
                    <a:pt x="822906" y="2399926"/>
                  </a:lnTo>
                  <a:lnTo>
                    <a:pt x="855157" y="2343279"/>
                  </a:lnTo>
                  <a:lnTo>
                    <a:pt x="886046" y="2323594"/>
                  </a:lnTo>
                  <a:lnTo>
                    <a:pt x="892119" y="2284014"/>
                  </a:lnTo>
                  <a:lnTo>
                    <a:pt x="871072" y="2244015"/>
                  </a:lnTo>
                  <a:lnTo>
                    <a:pt x="833796" y="2219199"/>
                  </a:lnTo>
                  <a:lnTo>
                    <a:pt x="850131" y="2172813"/>
                  </a:lnTo>
                  <a:lnTo>
                    <a:pt x="925835" y="2124019"/>
                  </a:lnTo>
                  <a:lnTo>
                    <a:pt x="967823" y="2104438"/>
                  </a:lnTo>
                  <a:lnTo>
                    <a:pt x="969289" y="2047686"/>
                  </a:lnTo>
                  <a:lnTo>
                    <a:pt x="1014942" y="2044754"/>
                  </a:lnTo>
                  <a:lnTo>
                    <a:pt x="1042481" y="1972819"/>
                  </a:lnTo>
                  <a:lnTo>
                    <a:pt x="1089600" y="1935019"/>
                  </a:lnTo>
                  <a:lnTo>
                    <a:pt x="1131693" y="1896905"/>
                  </a:lnTo>
                  <a:lnTo>
                    <a:pt x="1168969" y="1835336"/>
                  </a:lnTo>
                  <a:lnTo>
                    <a:pt x="1206350" y="1823923"/>
                  </a:lnTo>
                  <a:lnTo>
                    <a:pt x="1268966" y="1757328"/>
                  </a:lnTo>
                  <a:lnTo>
                    <a:pt x="2526834" y="1326347"/>
                  </a:lnTo>
                  <a:lnTo>
                    <a:pt x="2511651" y="1300065"/>
                  </a:lnTo>
                  <a:lnTo>
                    <a:pt x="2461495" y="1287814"/>
                  </a:lnTo>
                  <a:lnTo>
                    <a:pt x="2390503" y="1258181"/>
                  </a:lnTo>
                  <a:lnTo>
                    <a:pt x="2339719" y="1281950"/>
                  </a:lnTo>
                  <a:lnTo>
                    <a:pt x="2251345" y="1246349"/>
                  </a:lnTo>
                  <a:lnTo>
                    <a:pt x="2197629" y="1200382"/>
                  </a:lnTo>
                  <a:lnTo>
                    <a:pt x="2194802" y="1148551"/>
                  </a:lnTo>
                  <a:lnTo>
                    <a:pt x="2117945" y="1072951"/>
                  </a:lnTo>
                  <a:lnTo>
                    <a:pt x="2081716" y="1006252"/>
                  </a:lnTo>
                  <a:lnTo>
                    <a:pt x="2023708" y="986985"/>
                  </a:lnTo>
                  <a:lnTo>
                    <a:pt x="1936694" y="923532"/>
                  </a:lnTo>
                  <a:lnTo>
                    <a:pt x="1857116" y="868455"/>
                  </a:lnTo>
                  <a:lnTo>
                    <a:pt x="1796280" y="834424"/>
                  </a:lnTo>
                  <a:lnTo>
                    <a:pt x="1752826" y="794426"/>
                  </a:lnTo>
                  <a:lnTo>
                    <a:pt x="1665813" y="782593"/>
                  </a:lnTo>
                  <a:lnTo>
                    <a:pt x="1607804" y="749924"/>
                  </a:lnTo>
                  <a:lnTo>
                    <a:pt x="1555659" y="714323"/>
                  </a:lnTo>
                  <a:lnTo>
                    <a:pt x="1478803" y="699559"/>
                  </a:lnTo>
                  <a:lnTo>
                    <a:pt x="1425192" y="675790"/>
                  </a:lnTo>
                  <a:lnTo>
                    <a:pt x="1341110" y="589929"/>
                  </a:lnTo>
                  <a:lnTo>
                    <a:pt x="1267186" y="539564"/>
                  </a:lnTo>
                  <a:lnTo>
                    <a:pt x="1258495" y="471399"/>
                  </a:lnTo>
                  <a:lnTo>
                    <a:pt x="1232423" y="432866"/>
                  </a:lnTo>
                  <a:lnTo>
                    <a:pt x="1220800" y="372030"/>
                  </a:lnTo>
                  <a:lnTo>
                    <a:pt x="1215041" y="341036"/>
                  </a:lnTo>
                  <a:lnTo>
                    <a:pt x="1197659" y="269834"/>
                  </a:lnTo>
                  <a:lnTo>
                    <a:pt x="1154100" y="237165"/>
                  </a:lnTo>
                  <a:lnTo>
                    <a:pt x="1110646" y="241668"/>
                  </a:lnTo>
                  <a:lnTo>
                    <a:pt x="1061433" y="256536"/>
                  </a:lnTo>
                  <a:lnTo>
                    <a:pt x="1022272" y="195805"/>
                  </a:lnTo>
                  <a:lnTo>
                    <a:pt x="1007718" y="124603"/>
                  </a:lnTo>
                  <a:lnTo>
                    <a:pt x="996200" y="59474"/>
                  </a:lnTo>
                  <a:lnTo>
                    <a:pt x="935259" y="1570"/>
                  </a:lnTo>
                  <a:lnTo>
                    <a:pt x="892014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931513" y="6250490"/>
              <a:ext cx="2527300" cy="2718435"/>
            </a:xfrm>
            <a:custGeom>
              <a:avLst/>
              <a:gdLst/>
              <a:ahLst/>
              <a:cxnLst/>
              <a:rect l="l" t="t" r="r" b="b"/>
              <a:pathLst>
                <a:path w="2527300" h="2718434">
                  <a:moveTo>
                    <a:pt x="892014" y="0"/>
                  </a:moveTo>
                  <a:lnTo>
                    <a:pt x="826257" y="41255"/>
                  </a:lnTo>
                  <a:lnTo>
                    <a:pt x="744689" y="89421"/>
                  </a:lnTo>
                  <a:lnTo>
                    <a:pt x="700816" y="149105"/>
                  </a:lnTo>
                  <a:lnTo>
                    <a:pt x="670031" y="219155"/>
                  </a:lnTo>
                  <a:lnTo>
                    <a:pt x="643854" y="276536"/>
                  </a:lnTo>
                  <a:lnTo>
                    <a:pt x="625425" y="324283"/>
                  </a:lnTo>
                  <a:lnTo>
                    <a:pt x="620399" y="387318"/>
                  </a:lnTo>
                  <a:lnTo>
                    <a:pt x="638514" y="423547"/>
                  </a:lnTo>
                  <a:lnTo>
                    <a:pt x="656419" y="468153"/>
                  </a:lnTo>
                  <a:lnTo>
                    <a:pt x="628776" y="528465"/>
                  </a:lnTo>
                  <a:lnTo>
                    <a:pt x="625425" y="639980"/>
                  </a:lnTo>
                  <a:lnTo>
                    <a:pt x="596107" y="659665"/>
                  </a:lnTo>
                  <a:lnTo>
                    <a:pt x="607730" y="745945"/>
                  </a:lnTo>
                  <a:lnTo>
                    <a:pt x="580191" y="826257"/>
                  </a:lnTo>
                  <a:lnTo>
                    <a:pt x="572233" y="917458"/>
                  </a:lnTo>
                  <a:lnTo>
                    <a:pt x="539983" y="930442"/>
                  </a:lnTo>
                  <a:lnTo>
                    <a:pt x="485534" y="976514"/>
                  </a:lnTo>
                  <a:lnTo>
                    <a:pt x="454541" y="1026146"/>
                  </a:lnTo>
                  <a:lnTo>
                    <a:pt x="475797" y="1042586"/>
                  </a:lnTo>
                  <a:lnTo>
                    <a:pt x="512026" y="1067402"/>
                  </a:lnTo>
                  <a:lnTo>
                    <a:pt x="518204" y="1114102"/>
                  </a:lnTo>
                  <a:lnTo>
                    <a:pt x="514120" y="1168969"/>
                  </a:lnTo>
                  <a:lnTo>
                    <a:pt x="501136" y="1226978"/>
                  </a:lnTo>
                  <a:lnTo>
                    <a:pt x="500403" y="1282683"/>
                  </a:lnTo>
                  <a:lnTo>
                    <a:pt x="476111" y="1340901"/>
                  </a:lnTo>
                  <a:lnTo>
                    <a:pt x="513492" y="1355246"/>
                  </a:lnTo>
                  <a:lnTo>
                    <a:pt x="547522" y="1376712"/>
                  </a:lnTo>
                  <a:lnTo>
                    <a:pt x="540192" y="1414930"/>
                  </a:lnTo>
                  <a:lnTo>
                    <a:pt x="498204" y="1453044"/>
                  </a:lnTo>
                  <a:lnTo>
                    <a:pt x="428887" y="1502676"/>
                  </a:lnTo>
                  <a:lnTo>
                    <a:pt x="424280" y="1542884"/>
                  </a:lnTo>
                  <a:lnTo>
                    <a:pt x="460195" y="1560476"/>
                  </a:lnTo>
                  <a:lnTo>
                    <a:pt x="492864" y="1592412"/>
                  </a:lnTo>
                  <a:lnTo>
                    <a:pt x="473284" y="1639112"/>
                  </a:lnTo>
                  <a:lnTo>
                    <a:pt x="445745" y="1660577"/>
                  </a:lnTo>
                  <a:lnTo>
                    <a:pt x="414961" y="1693560"/>
                  </a:lnTo>
                  <a:lnTo>
                    <a:pt x="385537" y="1750208"/>
                  </a:lnTo>
                  <a:lnTo>
                    <a:pt x="359465" y="1803610"/>
                  </a:lnTo>
                  <a:lnTo>
                    <a:pt x="348680" y="1862037"/>
                  </a:lnTo>
                  <a:lnTo>
                    <a:pt x="336010" y="1898371"/>
                  </a:lnTo>
                  <a:lnTo>
                    <a:pt x="282295" y="1933239"/>
                  </a:lnTo>
                  <a:lnTo>
                    <a:pt x="240306" y="1952820"/>
                  </a:lnTo>
                  <a:lnTo>
                    <a:pt x="194653" y="1984337"/>
                  </a:lnTo>
                  <a:lnTo>
                    <a:pt x="189941" y="2037320"/>
                  </a:lnTo>
                  <a:lnTo>
                    <a:pt x="167429" y="2092082"/>
                  </a:lnTo>
                  <a:lnTo>
                    <a:pt x="126907" y="2115432"/>
                  </a:lnTo>
                  <a:lnTo>
                    <a:pt x="86698" y="2113652"/>
                  </a:lnTo>
                  <a:lnTo>
                    <a:pt x="36333" y="2115118"/>
                  </a:lnTo>
                  <a:lnTo>
                    <a:pt x="0" y="2143599"/>
                  </a:lnTo>
                  <a:lnTo>
                    <a:pt x="628" y="2179933"/>
                  </a:lnTo>
                  <a:lnTo>
                    <a:pt x="34344" y="2219932"/>
                  </a:lnTo>
                  <a:lnTo>
                    <a:pt x="96018" y="2257732"/>
                  </a:lnTo>
                  <a:lnTo>
                    <a:pt x="96409" y="2273454"/>
                  </a:lnTo>
                  <a:lnTo>
                    <a:pt x="96790" y="2289197"/>
                  </a:lnTo>
                  <a:lnTo>
                    <a:pt x="97151" y="2304939"/>
                  </a:lnTo>
                  <a:lnTo>
                    <a:pt x="97483" y="2320662"/>
                  </a:lnTo>
                  <a:lnTo>
                    <a:pt x="108687" y="2361812"/>
                  </a:lnTo>
                  <a:lnTo>
                    <a:pt x="131619" y="2409978"/>
                  </a:lnTo>
                  <a:lnTo>
                    <a:pt x="183345" y="2434794"/>
                  </a:lnTo>
                  <a:lnTo>
                    <a:pt x="241772" y="2461076"/>
                  </a:lnTo>
                  <a:lnTo>
                    <a:pt x="283760" y="2525891"/>
                  </a:lnTo>
                  <a:lnTo>
                    <a:pt x="317477" y="2595627"/>
                  </a:lnTo>
                  <a:lnTo>
                    <a:pt x="337057" y="2656673"/>
                  </a:lnTo>
                  <a:lnTo>
                    <a:pt x="366376" y="2681174"/>
                  </a:lnTo>
                  <a:lnTo>
                    <a:pt x="425746" y="2681489"/>
                  </a:lnTo>
                  <a:lnTo>
                    <a:pt x="479775" y="2717823"/>
                  </a:lnTo>
                  <a:lnTo>
                    <a:pt x="531188" y="2702640"/>
                  </a:lnTo>
                  <a:lnTo>
                    <a:pt x="604484" y="2694472"/>
                  </a:lnTo>
                  <a:lnTo>
                    <a:pt x="633069" y="2626726"/>
                  </a:lnTo>
                  <a:lnTo>
                    <a:pt x="659142" y="2541807"/>
                  </a:lnTo>
                  <a:lnTo>
                    <a:pt x="653802" y="2448825"/>
                  </a:lnTo>
                  <a:lnTo>
                    <a:pt x="670346" y="2352912"/>
                  </a:lnTo>
                  <a:lnTo>
                    <a:pt x="696523" y="2278359"/>
                  </a:lnTo>
                  <a:lnTo>
                    <a:pt x="745003" y="2255847"/>
                  </a:lnTo>
                  <a:lnTo>
                    <a:pt x="772541" y="2279197"/>
                  </a:lnTo>
                  <a:lnTo>
                    <a:pt x="790342" y="2334065"/>
                  </a:lnTo>
                  <a:lnTo>
                    <a:pt x="790342" y="2390398"/>
                  </a:lnTo>
                  <a:lnTo>
                    <a:pt x="822906" y="2399926"/>
                  </a:lnTo>
                  <a:lnTo>
                    <a:pt x="855157" y="2343279"/>
                  </a:lnTo>
                  <a:lnTo>
                    <a:pt x="886046" y="2323594"/>
                  </a:lnTo>
                  <a:lnTo>
                    <a:pt x="892119" y="2284014"/>
                  </a:lnTo>
                  <a:lnTo>
                    <a:pt x="871072" y="2244015"/>
                  </a:lnTo>
                  <a:lnTo>
                    <a:pt x="833796" y="2219199"/>
                  </a:lnTo>
                  <a:lnTo>
                    <a:pt x="850131" y="2172813"/>
                  </a:lnTo>
                  <a:lnTo>
                    <a:pt x="925835" y="2124019"/>
                  </a:lnTo>
                  <a:lnTo>
                    <a:pt x="967823" y="2104438"/>
                  </a:lnTo>
                  <a:lnTo>
                    <a:pt x="969289" y="2047686"/>
                  </a:lnTo>
                  <a:lnTo>
                    <a:pt x="1014942" y="2044754"/>
                  </a:lnTo>
                  <a:lnTo>
                    <a:pt x="1042481" y="1972819"/>
                  </a:lnTo>
                  <a:lnTo>
                    <a:pt x="1089600" y="1935019"/>
                  </a:lnTo>
                  <a:lnTo>
                    <a:pt x="1131693" y="1896905"/>
                  </a:lnTo>
                  <a:lnTo>
                    <a:pt x="1168969" y="1835336"/>
                  </a:lnTo>
                  <a:lnTo>
                    <a:pt x="1206350" y="1823923"/>
                  </a:lnTo>
                  <a:lnTo>
                    <a:pt x="1268966" y="1757328"/>
                  </a:lnTo>
                  <a:lnTo>
                    <a:pt x="2526834" y="1326347"/>
                  </a:lnTo>
                  <a:lnTo>
                    <a:pt x="2511651" y="1300065"/>
                  </a:lnTo>
                  <a:lnTo>
                    <a:pt x="2461495" y="1287814"/>
                  </a:lnTo>
                  <a:lnTo>
                    <a:pt x="2390503" y="1258181"/>
                  </a:lnTo>
                  <a:lnTo>
                    <a:pt x="2339719" y="1281950"/>
                  </a:lnTo>
                  <a:lnTo>
                    <a:pt x="2251345" y="1246349"/>
                  </a:lnTo>
                  <a:lnTo>
                    <a:pt x="2197629" y="1200382"/>
                  </a:lnTo>
                  <a:lnTo>
                    <a:pt x="2194802" y="1148551"/>
                  </a:lnTo>
                  <a:lnTo>
                    <a:pt x="2117945" y="1072951"/>
                  </a:lnTo>
                  <a:lnTo>
                    <a:pt x="2081716" y="1006252"/>
                  </a:lnTo>
                  <a:lnTo>
                    <a:pt x="2023708" y="986985"/>
                  </a:lnTo>
                  <a:lnTo>
                    <a:pt x="1936694" y="923532"/>
                  </a:lnTo>
                  <a:lnTo>
                    <a:pt x="1857116" y="868455"/>
                  </a:lnTo>
                  <a:lnTo>
                    <a:pt x="1796280" y="834424"/>
                  </a:lnTo>
                  <a:lnTo>
                    <a:pt x="1752826" y="794426"/>
                  </a:lnTo>
                  <a:lnTo>
                    <a:pt x="1665813" y="782593"/>
                  </a:lnTo>
                  <a:lnTo>
                    <a:pt x="1607804" y="749924"/>
                  </a:lnTo>
                  <a:lnTo>
                    <a:pt x="1555659" y="714323"/>
                  </a:lnTo>
                  <a:lnTo>
                    <a:pt x="1478803" y="699559"/>
                  </a:lnTo>
                  <a:lnTo>
                    <a:pt x="1425192" y="675790"/>
                  </a:lnTo>
                  <a:lnTo>
                    <a:pt x="1394721" y="644692"/>
                  </a:lnTo>
                  <a:lnTo>
                    <a:pt x="1341110" y="589929"/>
                  </a:lnTo>
                  <a:lnTo>
                    <a:pt x="1267186" y="539564"/>
                  </a:lnTo>
                  <a:lnTo>
                    <a:pt x="1258495" y="471399"/>
                  </a:lnTo>
                  <a:lnTo>
                    <a:pt x="1232423" y="432866"/>
                  </a:lnTo>
                  <a:lnTo>
                    <a:pt x="1220800" y="372030"/>
                  </a:lnTo>
                  <a:lnTo>
                    <a:pt x="1215041" y="341036"/>
                  </a:lnTo>
                  <a:lnTo>
                    <a:pt x="1197659" y="269834"/>
                  </a:lnTo>
                  <a:lnTo>
                    <a:pt x="1154100" y="237165"/>
                  </a:lnTo>
                  <a:lnTo>
                    <a:pt x="1110646" y="241668"/>
                  </a:lnTo>
                  <a:lnTo>
                    <a:pt x="1061433" y="256536"/>
                  </a:lnTo>
                  <a:lnTo>
                    <a:pt x="1022272" y="195805"/>
                  </a:lnTo>
                  <a:lnTo>
                    <a:pt x="1007718" y="124603"/>
                  </a:lnTo>
                  <a:lnTo>
                    <a:pt x="996200" y="59474"/>
                  </a:lnTo>
                  <a:lnTo>
                    <a:pt x="935259" y="1570"/>
                  </a:lnTo>
                  <a:lnTo>
                    <a:pt x="892014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57145" y="5831445"/>
              <a:ext cx="3082838" cy="177355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676621" y="5819508"/>
              <a:ext cx="3067685" cy="1758314"/>
            </a:xfrm>
            <a:custGeom>
              <a:avLst/>
              <a:gdLst/>
              <a:ahLst/>
              <a:cxnLst/>
              <a:rect l="l" t="t" r="r" b="b"/>
              <a:pathLst>
                <a:path w="3067684" h="1758315">
                  <a:moveTo>
                    <a:pt x="1874497" y="0"/>
                  </a:moveTo>
                  <a:lnTo>
                    <a:pt x="1848844" y="40103"/>
                  </a:lnTo>
                  <a:lnTo>
                    <a:pt x="1780259" y="28166"/>
                  </a:lnTo>
                  <a:lnTo>
                    <a:pt x="1721937" y="48270"/>
                  </a:lnTo>
                  <a:lnTo>
                    <a:pt x="1685393" y="37799"/>
                  </a:lnTo>
                  <a:lnTo>
                    <a:pt x="1619322" y="89840"/>
                  </a:lnTo>
                  <a:lnTo>
                    <a:pt x="1637332" y="121043"/>
                  </a:lnTo>
                  <a:lnTo>
                    <a:pt x="1604558" y="124708"/>
                  </a:lnTo>
                  <a:lnTo>
                    <a:pt x="1546130" y="89840"/>
                  </a:lnTo>
                  <a:lnTo>
                    <a:pt x="1481630" y="71620"/>
                  </a:lnTo>
                  <a:lnTo>
                    <a:pt x="1388439" y="50155"/>
                  </a:lnTo>
                  <a:lnTo>
                    <a:pt x="1381319" y="4502"/>
                  </a:lnTo>
                  <a:lnTo>
                    <a:pt x="728668" y="134760"/>
                  </a:lnTo>
                  <a:lnTo>
                    <a:pt x="490246" y="172141"/>
                  </a:lnTo>
                  <a:lnTo>
                    <a:pt x="477681" y="217794"/>
                  </a:lnTo>
                  <a:lnTo>
                    <a:pt x="0" y="157900"/>
                  </a:lnTo>
                  <a:lnTo>
                    <a:pt x="10994" y="183659"/>
                  </a:lnTo>
                  <a:lnTo>
                    <a:pt x="72667" y="218108"/>
                  </a:lnTo>
                  <a:lnTo>
                    <a:pt x="139367" y="249625"/>
                  </a:lnTo>
                  <a:lnTo>
                    <a:pt x="171617" y="294546"/>
                  </a:lnTo>
                  <a:lnTo>
                    <a:pt x="178109" y="351298"/>
                  </a:lnTo>
                  <a:lnTo>
                    <a:pt x="165125" y="396218"/>
                  </a:lnTo>
                  <a:lnTo>
                    <a:pt x="145021" y="429515"/>
                  </a:lnTo>
                  <a:lnTo>
                    <a:pt x="188161" y="431086"/>
                  </a:lnTo>
                  <a:lnTo>
                    <a:pt x="249207" y="488990"/>
                  </a:lnTo>
                  <a:lnTo>
                    <a:pt x="260725" y="554328"/>
                  </a:lnTo>
                  <a:lnTo>
                    <a:pt x="275279" y="625530"/>
                  </a:lnTo>
                  <a:lnTo>
                    <a:pt x="314440" y="686366"/>
                  </a:lnTo>
                  <a:lnTo>
                    <a:pt x="363758" y="671497"/>
                  </a:lnTo>
                  <a:lnTo>
                    <a:pt x="407212" y="667100"/>
                  </a:lnTo>
                  <a:lnTo>
                    <a:pt x="450666" y="699664"/>
                  </a:lnTo>
                  <a:lnTo>
                    <a:pt x="468048" y="770971"/>
                  </a:lnTo>
                  <a:lnTo>
                    <a:pt x="485430" y="863010"/>
                  </a:lnTo>
                  <a:lnTo>
                    <a:pt x="511607" y="901543"/>
                  </a:lnTo>
                  <a:lnTo>
                    <a:pt x="520298" y="969813"/>
                  </a:lnTo>
                  <a:lnTo>
                    <a:pt x="594222" y="1020283"/>
                  </a:lnTo>
                  <a:lnTo>
                    <a:pt x="678303" y="1106353"/>
                  </a:lnTo>
                  <a:lnTo>
                    <a:pt x="732019" y="1130122"/>
                  </a:lnTo>
                  <a:lnTo>
                    <a:pt x="808875" y="1144886"/>
                  </a:lnTo>
                  <a:lnTo>
                    <a:pt x="861020" y="1180592"/>
                  </a:lnTo>
                  <a:lnTo>
                    <a:pt x="919029" y="1213261"/>
                  </a:lnTo>
                  <a:lnTo>
                    <a:pt x="1006042" y="1225093"/>
                  </a:lnTo>
                  <a:lnTo>
                    <a:pt x="1049496" y="1265197"/>
                  </a:lnTo>
                  <a:lnTo>
                    <a:pt x="1110437" y="1299227"/>
                  </a:lnTo>
                  <a:lnTo>
                    <a:pt x="1190016" y="1354409"/>
                  </a:lnTo>
                  <a:lnTo>
                    <a:pt x="1277133" y="1417967"/>
                  </a:lnTo>
                  <a:lnTo>
                    <a:pt x="1335142" y="1437233"/>
                  </a:lnTo>
                  <a:lnTo>
                    <a:pt x="1371371" y="1504037"/>
                  </a:lnTo>
                  <a:lnTo>
                    <a:pt x="1448228" y="1579742"/>
                  </a:lnTo>
                  <a:lnTo>
                    <a:pt x="1451055" y="1631678"/>
                  </a:lnTo>
                  <a:lnTo>
                    <a:pt x="1504770" y="1677749"/>
                  </a:lnTo>
                  <a:lnTo>
                    <a:pt x="1593249" y="1713350"/>
                  </a:lnTo>
                  <a:lnTo>
                    <a:pt x="1644033" y="1689582"/>
                  </a:lnTo>
                  <a:lnTo>
                    <a:pt x="1715026" y="1719319"/>
                  </a:lnTo>
                  <a:lnTo>
                    <a:pt x="1765181" y="1731465"/>
                  </a:lnTo>
                  <a:lnTo>
                    <a:pt x="1780364" y="1757852"/>
                  </a:lnTo>
                  <a:lnTo>
                    <a:pt x="1894183" y="1695969"/>
                  </a:lnTo>
                  <a:lnTo>
                    <a:pt x="2529661" y="1209177"/>
                  </a:lnTo>
                  <a:lnTo>
                    <a:pt x="3067131" y="542810"/>
                  </a:lnTo>
                  <a:lnTo>
                    <a:pt x="3029436" y="503859"/>
                  </a:lnTo>
                  <a:lnTo>
                    <a:pt x="2995406" y="477053"/>
                  </a:lnTo>
                  <a:lnTo>
                    <a:pt x="2939910" y="465640"/>
                  </a:lnTo>
                  <a:lnTo>
                    <a:pt x="2928706" y="430353"/>
                  </a:lnTo>
                  <a:lnTo>
                    <a:pt x="2886194" y="444070"/>
                  </a:lnTo>
                  <a:lnTo>
                    <a:pt x="2874990" y="390668"/>
                  </a:lnTo>
                  <a:lnTo>
                    <a:pt x="2836248" y="375800"/>
                  </a:lnTo>
                  <a:lnTo>
                    <a:pt x="2788710" y="353915"/>
                  </a:lnTo>
                  <a:lnTo>
                    <a:pt x="2770910" y="350984"/>
                  </a:lnTo>
                  <a:lnTo>
                    <a:pt x="2758240" y="320827"/>
                  </a:lnTo>
                  <a:lnTo>
                    <a:pt x="2715833" y="307529"/>
                  </a:lnTo>
                  <a:lnTo>
                    <a:pt x="2699917" y="324178"/>
                  </a:lnTo>
                  <a:lnTo>
                    <a:pt x="2652379" y="324178"/>
                  </a:lnTo>
                  <a:lnTo>
                    <a:pt x="2625993" y="301666"/>
                  </a:lnTo>
                  <a:lnTo>
                    <a:pt x="2589031" y="271614"/>
                  </a:lnTo>
                  <a:lnTo>
                    <a:pt x="2522331" y="263447"/>
                  </a:lnTo>
                  <a:lnTo>
                    <a:pt x="2490081" y="245228"/>
                  </a:lnTo>
                  <a:lnTo>
                    <a:pt x="2449873" y="235176"/>
                  </a:lnTo>
                  <a:lnTo>
                    <a:pt x="2410711" y="246694"/>
                  </a:lnTo>
                  <a:lnTo>
                    <a:pt x="2362545" y="248578"/>
                  </a:lnTo>
                  <a:lnTo>
                    <a:pt x="2297626" y="250044"/>
                  </a:lnTo>
                  <a:lnTo>
                    <a:pt x="2230926" y="265332"/>
                  </a:lnTo>
                  <a:lnTo>
                    <a:pt x="2177211" y="240411"/>
                  </a:lnTo>
                  <a:lnTo>
                    <a:pt x="2120668" y="213710"/>
                  </a:lnTo>
                  <a:lnTo>
                    <a:pt x="2078680" y="217061"/>
                  </a:lnTo>
                  <a:lnTo>
                    <a:pt x="2047791" y="207428"/>
                  </a:lnTo>
                  <a:lnTo>
                    <a:pt x="2028210" y="163974"/>
                  </a:lnTo>
                  <a:lnTo>
                    <a:pt x="1995960" y="137692"/>
                  </a:lnTo>
                  <a:lnTo>
                    <a:pt x="2015540" y="118006"/>
                  </a:lnTo>
                  <a:lnTo>
                    <a:pt x="1997426" y="59788"/>
                  </a:lnTo>
                  <a:lnTo>
                    <a:pt x="2026430" y="32983"/>
                  </a:lnTo>
                  <a:lnTo>
                    <a:pt x="1993865" y="5444"/>
                  </a:lnTo>
                  <a:lnTo>
                    <a:pt x="1924967" y="10052"/>
                  </a:lnTo>
                  <a:lnTo>
                    <a:pt x="1874497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676621" y="5819508"/>
              <a:ext cx="3067685" cy="1758314"/>
            </a:xfrm>
            <a:custGeom>
              <a:avLst/>
              <a:gdLst/>
              <a:ahLst/>
              <a:cxnLst/>
              <a:rect l="l" t="t" r="r" b="b"/>
              <a:pathLst>
                <a:path w="3067684" h="1758315">
                  <a:moveTo>
                    <a:pt x="145021" y="429515"/>
                  </a:moveTo>
                  <a:lnTo>
                    <a:pt x="165125" y="396218"/>
                  </a:lnTo>
                  <a:lnTo>
                    <a:pt x="178109" y="351298"/>
                  </a:lnTo>
                  <a:lnTo>
                    <a:pt x="171617" y="294546"/>
                  </a:lnTo>
                  <a:lnTo>
                    <a:pt x="139367" y="249625"/>
                  </a:lnTo>
                  <a:lnTo>
                    <a:pt x="72667" y="218108"/>
                  </a:lnTo>
                  <a:lnTo>
                    <a:pt x="10994" y="183659"/>
                  </a:lnTo>
                  <a:lnTo>
                    <a:pt x="0" y="157900"/>
                  </a:lnTo>
                  <a:lnTo>
                    <a:pt x="477681" y="217794"/>
                  </a:lnTo>
                  <a:lnTo>
                    <a:pt x="490246" y="172141"/>
                  </a:lnTo>
                  <a:lnTo>
                    <a:pt x="728668" y="134760"/>
                  </a:lnTo>
                  <a:lnTo>
                    <a:pt x="1381319" y="4502"/>
                  </a:lnTo>
                  <a:lnTo>
                    <a:pt x="1388439" y="50155"/>
                  </a:lnTo>
                  <a:lnTo>
                    <a:pt x="1481630" y="71620"/>
                  </a:lnTo>
                  <a:lnTo>
                    <a:pt x="1546130" y="89840"/>
                  </a:lnTo>
                  <a:lnTo>
                    <a:pt x="1604558" y="124708"/>
                  </a:lnTo>
                  <a:lnTo>
                    <a:pt x="1637332" y="121043"/>
                  </a:lnTo>
                  <a:lnTo>
                    <a:pt x="1619322" y="89840"/>
                  </a:lnTo>
                  <a:lnTo>
                    <a:pt x="1685393" y="37799"/>
                  </a:lnTo>
                  <a:lnTo>
                    <a:pt x="1721937" y="48270"/>
                  </a:lnTo>
                  <a:lnTo>
                    <a:pt x="1780259" y="28166"/>
                  </a:lnTo>
                  <a:lnTo>
                    <a:pt x="1848844" y="40103"/>
                  </a:lnTo>
                  <a:lnTo>
                    <a:pt x="1874497" y="0"/>
                  </a:lnTo>
                  <a:lnTo>
                    <a:pt x="1924967" y="10052"/>
                  </a:lnTo>
                  <a:lnTo>
                    <a:pt x="1993865" y="5444"/>
                  </a:lnTo>
                  <a:lnTo>
                    <a:pt x="2026430" y="32983"/>
                  </a:lnTo>
                  <a:lnTo>
                    <a:pt x="1997426" y="59788"/>
                  </a:lnTo>
                  <a:lnTo>
                    <a:pt x="2015540" y="118006"/>
                  </a:lnTo>
                  <a:lnTo>
                    <a:pt x="1995960" y="137692"/>
                  </a:lnTo>
                  <a:lnTo>
                    <a:pt x="2028210" y="163974"/>
                  </a:lnTo>
                  <a:lnTo>
                    <a:pt x="2047791" y="207428"/>
                  </a:lnTo>
                  <a:lnTo>
                    <a:pt x="2078680" y="217061"/>
                  </a:lnTo>
                  <a:lnTo>
                    <a:pt x="2120668" y="213710"/>
                  </a:lnTo>
                  <a:lnTo>
                    <a:pt x="2177211" y="240411"/>
                  </a:lnTo>
                  <a:lnTo>
                    <a:pt x="2230926" y="265332"/>
                  </a:lnTo>
                  <a:lnTo>
                    <a:pt x="2297626" y="250044"/>
                  </a:lnTo>
                  <a:lnTo>
                    <a:pt x="2362545" y="248578"/>
                  </a:lnTo>
                  <a:lnTo>
                    <a:pt x="2410711" y="246694"/>
                  </a:lnTo>
                  <a:lnTo>
                    <a:pt x="2449873" y="235176"/>
                  </a:lnTo>
                  <a:lnTo>
                    <a:pt x="2490081" y="245228"/>
                  </a:lnTo>
                  <a:lnTo>
                    <a:pt x="2522331" y="263447"/>
                  </a:lnTo>
                  <a:lnTo>
                    <a:pt x="2589031" y="271614"/>
                  </a:lnTo>
                  <a:lnTo>
                    <a:pt x="2625993" y="301666"/>
                  </a:lnTo>
                  <a:lnTo>
                    <a:pt x="2652379" y="324178"/>
                  </a:lnTo>
                  <a:lnTo>
                    <a:pt x="2699917" y="324178"/>
                  </a:lnTo>
                  <a:lnTo>
                    <a:pt x="2715833" y="307529"/>
                  </a:lnTo>
                  <a:lnTo>
                    <a:pt x="2758240" y="320827"/>
                  </a:lnTo>
                  <a:lnTo>
                    <a:pt x="2770910" y="350984"/>
                  </a:lnTo>
                  <a:lnTo>
                    <a:pt x="2788710" y="353915"/>
                  </a:lnTo>
                  <a:lnTo>
                    <a:pt x="2836248" y="375800"/>
                  </a:lnTo>
                  <a:lnTo>
                    <a:pt x="2874990" y="390668"/>
                  </a:lnTo>
                  <a:lnTo>
                    <a:pt x="2886194" y="444070"/>
                  </a:lnTo>
                  <a:lnTo>
                    <a:pt x="2928706" y="430353"/>
                  </a:lnTo>
                  <a:lnTo>
                    <a:pt x="2939910" y="465640"/>
                  </a:lnTo>
                  <a:lnTo>
                    <a:pt x="2995406" y="477053"/>
                  </a:lnTo>
                  <a:lnTo>
                    <a:pt x="3029436" y="503859"/>
                  </a:lnTo>
                  <a:lnTo>
                    <a:pt x="3067131" y="542810"/>
                  </a:lnTo>
                  <a:lnTo>
                    <a:pt x="2529661" y="1209177"/>
                  </a:lnTo>
                  <a:lnTo>
                    <a:pt x="1894183" y="1695969"/>
                  </a:lnTo>
                  <a:lnTo>
                    <a:pt x="1780364" y="1757852"/>
                  </a:lnTo>
                  <a:lnTo>
                    <a:pt x="1765181" y="1731465"/>
                  </a:lnTo>
                  <a:lnTo>
                    <a:pt x="1715026" y="1719319"/>
                  </a:lnTo>
                  <a:lnTo>
                    <a:pt x="1644033" y="1689582"/>
                  </a:lnTo>
                  <a:lnTo>
                    <a:pt x="1593249" y="1713350"/>
                  </a:lnTo>
                  <a:lnTo>
                    <a:pt x="1504770" y="1677749"/>
                  </a:lnTo>
                  <a:lnTo>
                    <a:pt x="1451055" y="1631678"/>
                  </a:lnTo>
                  <a:lnTo>
                    <a:pt x="1448228" y="1579742"/>
                  </a:lnTo>
                  <a:lnTo>
                    <a:pt x="1371371" y="1504037"/>
                  </a:lnTo>
                  <a:lnTo>
                    <a:pt x="1335142" y="1437233"/>
                  </a:lnTo>
                  <a:lnTo>
                    <a:pt x="1277133" y="1417967"/>
                  </a:lnTo>
                  <a:lnTo>
                    <a:pt x="1190016" y="1354409"/>
                  </a:lnTo>
                  <a:lnTo>
                    <a:pt x="1110437" y="1299227"/>
                  </a:lnTo>
                  <a:lnTo>
                    <a:pt x="1049496" y="1265197"/>
                  </a:lnTo>
                  <a:lnTo>
                    <a:pt x="1006042" y="1225093"/>
                  </a:lnTo>
                  <a:lnTo>
                    <a:pt x="919029" y="1213261"/>
                  </a:lnTo>
                  <a:lnTo>
                    <a:pt x="861020" y="1180592"/>
                  </a:lnTo>
                  <a:lnTo>
                    <a:pt x="808875" y="1144886"/>
                  </a:lnTo>
                  <a:lnTo>
                    <a:pt x="732019" y="1130122"/>
                  </a:lnTo>
                  <a:lnTo>
                    <a:pt x="678303" y="1106353"/>
                  </a:lnTo>
                  <a:lnTo>
                    <a:pt x="647938" y="1075150"/>
                  </a:lnTo>
                  <a:lnTo>
                    <a:pt x="594222" y="1020283"/>
                  </a:lnTo>
                  <a:lnTo>
                    <a:pt x="520298" y="969813"/>
                  </a:lnTo>
                  <a:lnTo>
                    <a:pt x="511607" y="901543"/>
                  </a:lnTo>
                  <a:lnTo>
                    <a:pt x="485430" y="863010"/>
                  </a:lnTo>
                  <a:lnTo>
                    <a:pt x="473912" y="802174"/>
                  </a:lnTo>
                  <a:lnTo>
                    <a:pt x="468048" y="770971"/>
                  </a:lnTo>
                  <a:lnTo>
                    <a:pt x="450666" y="699664"/>
                  </a:lnTo>
                  <a:lnTo>
                    <a:pt x="407212" y="667100"/>
                  </a:lnTo>
                  <a:lnTo>
                    <a:pt x="363758" y="671497"/>
                  </a:lnTo>
                  <a:lnTo>
                    <a:pt x="314440" y="686366"/>
                  </a:lnTo>
                  <a:lnTo>
                    <a:pt x="275279" y="625530"/>
                  </a:lnTo>
                  <a:lnTo>
                    <a:pt x="260725" y="554328"/>
                  </a:lnTo>
                  <a:lnTo>
                    <a:pt x="249207" y="488990"/>
                  </a:lnTo>
                  <a:lnTo>
                    <a:pt x="188161" y="431086"/>
                  </a:lnTo>
                  <a:lnTo>
                    <a:pt x="145021" y="429515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61472" y="3547117"/>
              <a:ext cx="1674294" cy="89777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3580947" y="3535180"/>
              <a:ext cx="1658620" cy="882650"/>
            </a:xfrm>
            <a:custGeom>
              <a:avLst/>
              <a:gdLst/>
              <a:ahLst/>
              <a:cxnLst/>
              <a:rect l="l" t="t" r="r" b="b"/>
              <a:pathLst>
                <a:path w="1658619" h="882650">
                  <a:moveTo>
                    <a:pt x="907825" y="0"/>
                  </a:moveTo>
                  <a:lnTo>
                    <a:pt x="902695" y="36229"/>
                  </a:lnTo>
                  <a:lnTo>
                    <a:pt x="934107" y="93923"/>
                  </a:lnTo>
                  <a:lnTo>
                    <a:pt x="940809" y="141461"/>
                  </a:lnTo>
                  <a:lnTo>
                    <a:pt x="930024" y="185439"/>
                  </a:lnTo>
                  <a:lnTo>
                    <a:pt x="923427" y="239887"/>
                  </a:lnTo>
                  <a:lnTo>
                    <a:pt x="905103" y="269625"/>
                  </a:lnTo>
                  <a:lnTo>
                    <a:pt x="928558" y="318314"/>
                  </a:lnTo>
                  <a:lnTo>
                    <a:pt x="914108" y="350669"/>
                  </a:lnTo>
                  <a:lnTo>
                    <a:pt x="883952" y="403024"/>
                  </a:lnTo>
                  <a:lnTo>
                    <a:pt x="838089" y="439253"/>
                  </a:lnTo>
                  <a:lnTo>
                    <a:pt x="792227" y="488885"/>
                  </a:lnTo>
                  <a:lnTo>
                    <a:pt x="771075" y="532025"/>
                  </a:lnTo>
                  <a:lnTo>
                    <a:pt x="727831" y="593803"/>
                  </a:lnTo>
                  <a:lnTo>
                    <a:pt x="694952" y="614012"/>
                  </a:lnTo>
                  <a:lnTo>
                    <a:pt x="673801" y="606054"/>
                  </a:lnTo>
                  <a:lnTo>
                    <a:pt x="637258" y="585846"/>
                  </a:lnTo>
                  <a:lnTo>
                    <a:pt x="626577" y="548360"/>
                  </a:lnTo>
                  <a:lnTo>
                    <a:pt x="567312" y="589720"/>
                  </a:lnTo>
                  <a:lnTo>
                    <a:pt x="486058" y="578935"/>
                  </a:lnTo>
                  <a:lnTo>
                    <a:pt x="407212" y="594118"/>
                  </a:lnTo>
                  <a:lnTo>
                    <a:pt x="324492" y="631603"/>
                  </a:lnTo>
                  <a:lnTo>
                    <a:pt x="239469" y="614012"/>
                  </a:lnTo>
                  <a:lnTo>
                    <a:pt x="186591" y="597992"/>
                  </a:lnTo>
                  <a:lnTo>
                    <a:pt x="124498" y="594746"/>
                  </a:lnTo>
                  <a:lnTo>
                    <a:pt x="60731" y="600924"/>
                  </a:lnTo>
                  <a:lnTo>
                    <a:pt x="0" y="625740"/>
                  </a:lnTo>
                  <a:lnTo>
                    <a:pt x="41255" y="641341"/>
                  </a:lnTo>
                  <a:lnTo>
                    <a:pt x="103033" y="644064"/>
                  </a:lnTo>
                  <a:lnTo>
                    <a:pt x="148895" y="681445"/>
                  </a:lnTo>
                  <a:lnTo>
                    <a:pt x="218527" y="688356"/>
                  </a:lnTo>
                  <a:lnTo>
                    <a:pt x="270777" y="711182"/>
                  </a:lnTo>
                  <a:lnTo>
                    <a:pt x="271091" y="742071"/>
                  </a:lnTo>
                  <a:lnTo>
                    <a:pt x="295697" y="775683"/>
                  </a:lnTo>
                  <a:lnTo>
                    <a:pt x="353497" y="769086"/>
                  </a:lnTo>
                  <a:lnTo>
                    <a:pt x="428573" y="754322"/>
                  </a:lnTo>
                  <a:lnTo>
                    <a:pt x="490142" y="746260"/>
                  </a:lnTo>
                  <a:lnTo>
                    <a:pt x="536214" y="751600"/>
                  </a:lnTo>
                  <a:lnTo>
                    <a:pt x="642179" y="746260"/>
                  </a:lnTo>
                  <a:lnTo>
                    <a:pt x="680502" y="767620"/>
                  </a:lnTo>
                  <a:lnTo>
                    <a:pt x="739663" y="767620"/>
                  </a:lnTo>
                  <a:lnTo>
                    <a:pt x="806677" y="756940"/>
                  </a:lnTo>
                  <a:lnTo>
                    <a:pt x="877564" y="750134"/>
                  </a:lnTo>
                  <a:lnTo>
                    <a:pt x="939343" y="747725"/>
                  </a:lnTo>
                  <a:lnTo>
                    <a:pt x="977561" y="750343"/>
                  </a:lnTo>
                  <a:lnTo>
                    <a:pt x="1005204" y="779871"/>
                  </a:lnTo>
                  <a:lnTo>
                    <a:pt x="1007822" y="816100"/>
                  </a:lnTo>
                  <a:lnTo>
                    <a:pt x="1027298" y="855052"/>
                  </a:lnTo>
                  <a:lnTo>
                    <a:pt x="1051067" y="831178"/>
                  </a:lnTo>
                  <a:lnTo>
                    <a:pt x="1089076" y="816414"/>
                  </a:lnTo>
                  <a:lnTo>
                    <a:pt x="1112845" y="865732"/>
                  </a:lnTo>
                  <a:lnTo>
                    <a:pt x="1162477" y="882067"/>
                  </a:lnTo>
                  <a:lnTo>
                    <a:pt x="1256401" y="863324"/>
                  </a:lnTo>
                  <a:lnTo>
                    <a:pt x="1325823" y="853795"/>
                  </a:lnTo>
                  <a:lnTo>
                    <a:pt x="1389905" y="848455"/>
                  </a:lnTo>
                  <a:lnTo>
                    <a:pt x="1442469" y="848455"/>
                  </a:lnTo>
                  <a:lnTo>
                    <a:pt x="1475243" y="859136"/>
                  </a:lnTo>
                  <a:lnTo>
                    <a:pt x="1511367" y="826466"/>
                  </a:lnTo>
                  <a:lnTo>
                    <a:pt x="1541628" y="809190"/>
                  </a:lnTo>
                  <a:lnTo>
                    <a:pt x="1586339" y="787201"/>
                  </a:lnTo>
                  <a:lnTo>
                    <a:pt x="1605814" y="742071"/>
                  </a:lnTo>
                  <a:lnTo>
                    <a:pt x="1613772" y="685633"/>
                  </a:lnTo>
                  <a:lnTo>
                    <a:pt x="1658588" y="584903"/>
                  </a:lnTo>
                  <a:lnTo>
                    <a:pt x="1600684" y="586893"/>
                  </a:lnTo>
                  <a:lnTo>
                    <a:pt x="1545502" y="572024"/>
                  </a:lnTo>
                  <a:lnTo>
                    <a:pt x="1512833" y="551920"/>
                  </a:lnTo>
                  <a:lnTo>
                    <a:pt x="1501629" y="521868"/>
                  </a:lnTo>
                  <a:lnTo>
                    <a:pt x="1446133" y="500298"/>
                  </a:lnTo>
                  <a:lnTo>
                    <a:pt x="1420375" y="465326"/>
                  </a:lnTo>
                  <a:lnTo>
                    <a:pt x="1368125" y="450143"/>
                  </a:lnTo>
                  <a:lnTo>
                    <a:pt x="1326870" y="457577"/>
                  </a:lnTo>
                  <a:lnTo>
                    <a:pt x="1279646" y="399254"/>
                  </a:lnTo>
                  <a:lnTo>
                    <a:pt x="1281531" y="356219"/>
                  </a:lnTo>
                  <a:lnTo>
                    <a:pt x="1270223" y="306378"/>
                  </a:lnTo>
                  <a:lnTo>
                    <a:pt x="1231061" y="261458"/>
                  </a:lnTo>
                  <a:lnTo>
                    <a:pt x="1192215" y="221668"/>
                  </a:lnTo>
                  <a:lnTo>
                    <a:pt x="1177765" y="175282"/>
                  </a:lnTo>
                  <a:lnTo>
                    <a:pt x="1143630" y="135074"/>
                  </a:lnTo>
                  <a:lnTo>
                    <a:pt x="1116091" y="103557"/>
                  </a:lnTo>
                  <a:lnTo>
                    <a:pt x="1073998" y="77170"/>
                  </a:lnTo>
                  <a:lnTo>
                    <a:pt x="1038502" y="45653"/>
                  </a:lnTo>
                  <a:lnTo>
                    <a:pt x="985205" y="32250"/>
                  </a:lnTo>
                  <a:lnTo>
                    <a:pt x="929605" y="27433"/>
                  </a:lnTo>
                  <a:lnTo>
                    <a:pt x="907825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580947" y="3535180"/>
              <a:ext cx="1658620" cy="882650"/>
            </a:xfrm>
            <a:custGeom>
              <a:avLst/>
              <a:gdLst/>
              <a:ahLst/>
              <a:cxnLst/>
              <a:rect l="l" t="t" r="r" b="b"/>
              <a:pathLst>
                <a:path w="1658619" h="882650">
                  <a:moveTo>
                    <a:pt x="907825" y="0"/>
                  </a:moveTo>
                  <a:lnTo>
                    <a:pt x="902695" y="36229"/>
                  </a:lnTo>
                  <a:lnTo>
                    <a:pt x="934107" y="93923"/>
                  </a:lnTo>
                  <a:lnTo>
                    <a:pt x="940809" y="141461"/>
                  </a:lnTo>
                  <a:lnTo>
                    <a:pt x="930024" y="185439"/>
                  </a:lnTo>
                  <a:lnTo>
                    <a:pt x="923427" y="239887"/>
                  </a:lnTo>
                  <a:lnTo>
                    <a:pt x="905103" y="269625"/>
                  </a:lnTo>
                  <a:lnTo>
                    <a:pt x="928558" y="318314"/>
                  </a:lnTo>
                  <a:lnTo>
                    <a:pt x="914108" y="350669"/>
                  </a:lnTo>
                  <a:lnTo>
                    <a:pt x="883952" y="403024"/>
                  </a:lnTo>
                  <a:lnTo>
                    <a:pt x="838089" y="439253"/>
                  </a:lnTo>
                  <a:lnTo>
                    <a:pt x="792227" y="488885"/>
                  </a:lnTo>
                  <a:lnTo>
                    <a:pt x="771075" y="532025"/>
                  </a:lnTo>
                  <a:lnTo>
                    <a:pt x="727831" y="593803"/>
                  </a:lnTo>
                  <a:lnTo>
                    <a:pt x="694952" y="614012"/>
                  </a:lnTo>
                  <a:lnTo>
                    <a:pt x="673801" y="606054"/>
                  </a:lnTo>
                  <a:lnTo>
                    <a:pt x="637258" y="585846"/>
                  </a:lnTo>
                  <a:lnTo>
                    <a:pt x="626577" y="548360"/>
                  </a:lnTo>
                  <a:lnTo>
                    <a:pt x="567312" y="589720"/>
                  </a:lnTo>
                  <a:lnTo>
                    <a:pt x="486058" y="578935"/>
                  </a:lnTo>
                  <a:lnTo>
                    <a:pt x="407212" y="594118"/>
                  </a:lnTo>
                  <a:lnTo>
                    <a:pt x="324492" y="631603"/>
                  </a:lnTo>
                  <a:lnTo>
                    <a:pt x="239469" y="614012"/>
                  </a:lnTo>
                  <a:lnTo>
                    <a:pt x="186591" y="597992"/>
                  </a:lnTo>
                  <a:lnTo>
                    <a:pt x="124498" y="594746"/>
                  </a:lnTo>
                  <a:lnTo>
                    <a:pt x="60731" y="600924"/>
                  </a:lnTo>
                  <a:lnTo>
                    <a:pt x="0" y="625740"/>
                  </a:lnTo>
                  <a:lnTo>
                    <a:pt x="41255" y="641341"/>
                  </a:lnTo>
                  <a:lnTo>
                    <a:pt x="103033" y="644064"/>
                  </a:lnTo>
                  <a:lnTo>
                    <a:pt x="148895" y="681445"/>
                  </a:lnTo>
                  <a:lnTo>
                    <a:pt x="218527" y="688356"/>
                  </a:lnTo>
                  <a:lnTo>
                    <a:pt x="270777" y="711182"/>
                  </a:lnTo>
                  <a:lnTo>
                    <a:pt x="270855" y="718894"/>
                  </a:lnTo>
                  <a:lnTo>
                    <a:pt x="270934" y="726627"/>
                  </a:lnTo>
                  <a:lnTo>
                    <a:pt x="271012" y="734359"/>
                  </a:lnTo>
                  <a:lnTo>
                    <a:pt x="271091" y="742071"/>
                  </a:lnTo>
                  <a:lnTo>
                    <a:pt x="295697" y="775683"/>
                  </a:lnTo>
                  <a:lnTo>
                    <a:pt x="353497" y="769086"/>
                  </a:lnTo>
                  <a:lnTo>
                    <a:pt x="428573" y="754322"/>
                  </a:lnTo>
                  <a:lnTo>
                    <a:pt x="490142" y="746260"/>
                  </a:lnTo>
                  <a:lnTo>
                    <a:pt x="536214" y="751600"/>
                  </a:lnTo>
                  <a:lnTo>
                    <a:pt x="642179" y="746260"/>
                  </a:lnTo>
                  <a:lnTo>
                    <a:pt x="680502" y="767620"/>
                  </a:lnTo>
                  <a:lnTo>
                    <a:pt x="739663" y="767620"/>
                  </a:lnTo>
                  <a:lnTo>
                    <a:pt x="806677" y="756940"/>
                  </a:lnTo>
                  <a:lnTo>
                    <a:pt x="877564" y="750134"/>
                  </a:lnTo>
                  <a:lnTo>
                    <a:pt x="939343" y="747725"/>
                  </a:lnTo>
                  <a:lnTo>
                    <a:pt x="977561" y="750343"/>
                  </a:lnTo>
                  <a:lnTo>
                    <a:pt x="1005204" y="779871"/>
                  </a:lnTo>
                  <a:lnTo>
                    <a:pt x="1007822" y="816100"/>
                  </a:lnTo>
                  <a:lnTo>
                    <a:pt x="1027298" y="855052"/>
                  </a:lnTo>
                  <a:lnTo>
                    <a:pt x="1051067" y="831178"/>
                  </a:lnTo>
                  <a:lnTo>
                    <a:pt x="1089076" y="816414"/>
                  </a:lnTo>
                  <a:lnTo>
                    <a:pt x="1112845" y="865732"/>
                  </a:lnTo>
                  <a:lnTo>
                    <a:pt x="1162477" y="882067"/>
                  </a:lnTo>
                  <a:lnTo>
                    <a:pt x="1256401" y="863324"/>
                  </a:lnTo>
                  <a:lnTo>
                    <a:pt x="1325823" y="853795"/>
                  </a:lnTo>
                  <a:lnTo>
                    <a:pt x="1389905" y="848455"/>
                  </a:lnTo>
                  <a:lnTo>
                    <a:pt x="1442469" y="848455"/>
                  </a:lnTo>
                  <a:lnTo>
                    <a:pt x="1475243" y="859136"/>
                  </a:lnTo>
                  <a:lnTo>
                    <a:pt x="1511367" y="826466"/>
                  </a:lnTo>
                  <a:lnTo>
                    <a:pt x="1541628" y="809190"/>
                  </a:lnTo>
                  <a:lnTo>
                    <a:pt x="1586339" y="787201"/>
                  </a:lnTo>
                  <a:lnTo>
                    <a:pt x="1605814" y="742071"/>
                  </a:lnTo>
                  <a:lnTo>
                    <a:pt x="1613772" y="685633"/>
                  </a:lnTo>
                  <a:lnTo>
                    <a:pt x="1658588" y="584903"/>
                  </a:lnTo>
                  <a:lnTo>
                    <a:pt x="1600684" y="586893"/>
                  </a:lnTo>
                  <a:lnTo>
                    <a:pt x="1545502" y="572024"/>
                  </a:lnTo>
                  <a:lnTo>
                    <a:pt x="1512833" y="551920"/>
                  </a:lnTo>
                  <a:lnTo>
                    <a:pt x="1501629" y="521868"/>
                  </a:lnTo>
                  <a:lnTo>
                    <a:pt x="1446133" y="500298"/>
                  </a:lnTo>
                  <a:lnTo>
                    <a:pt x="1420375" y="465326"/>
                  </a:lnTo>
                  <a:lnTo>
                    <a:pt x="1368125" y="450143"/>
                  </a:lnTo>
                  <a:lnTo>
                    <a:pt x="1326870" y="457577"/>
                  </a:lnTo>
                  <a:lnTo>
                    <a:pt x="1279646" y="399254"/>
                  </a:lnTo>
                  <a:lnTo>
                    <a:pt x="1281531" y="356219"/>
                  </a:lnTo>
                  <a:lnTo>
                    <a:pt x="1270223" y="306378"/>
                  </a:lnTo>
                  <a:lnTo>
                    <a:pt x="1231061" y="261458"/>
                  </a:lnTo>
                  <a:lnTo>
                    <a:pt x="1192215" y="221668"/>
                  </a:lnTo>
                  <a:lnTo>
                    <a:pt x="1177765" y="175282"/>
                  </a:lnTo>
                  <a:lnTo>
                    <a:pt x="1143630" y="135074"/>
                  </a:lnTo>
                  <a:lnTo>
                    <a:pt x="1116091" y="103557"/>
                  </a:lnTo>
                  <a:lnTo>
                    <a:pt x="1073998" y="77170"/>
                  </a:lnTo>
                  <a:lnTo>
                    <a:pt x="1038502" y="45653"/>
                  </a:lnTo>
                  <a:lnTo>
                    <a:pt x="985205" y="32250"/>
                  </a:lnTo>
                  <a:lnTo>
                    <a:pt x="929605" y="27433"/>
                  </a:lnTo>
                  <a:lnTo>
                    <a:pt x="907825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349301" y="3168908"/>
              <a:ext cx="1147818" cy="98070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4368777" y="3156971"/>
              <a:ext cx="1132205" cy="965200"/>
            </a:xfrm>
            <a:custGeom>
              <a:avLst/>
              <a:gdLst/>
              <a:ahLst/>
              <a:cxnLst/>
              <a:rect l="l" t="t" r="r" b="b"/>
              <a:pathLst>
                <a:path w="1132205" h="965200">
                  <a:moveTo>
                    <a:pt x="0" y="0"/>
                  </a:moveTo>
                  <a:lnTo>
                    <a:pt x="2513" y="74447"/>
                  </a:lnTo>
                  <a:lnTo>
                    <a:pt x="10366" y="121357"/>
                  </a:lnTo>
                  <a:lnTo>
                    <a:pt x="26072" y="152141"/>
                  </a:lnTo>
                  <a:lnTo>
                    <a:pt x="15601" y="190988"/>
                  </a:lnTo>
                  <a:lnTo>
                    <a:pt x="12983" y="251196"/>
                  </a:lnTo>
                  <a:lnTo>
                    <a:pt x="1361" y="299572"/>
                  </a:lnTo>
                  <a:lnTo>
                    <a:pt x="30156" y="336953"/>
                  </a:lnTo>
                  <a:lnTo>
                    <a:pt x="57694" y="346062"/>
                  </a:lnTo>
                  <a:lnTo>
                    <a:pt x="82615" y="347633"/>
                  </a:lnTo>
                  <a:lnTo>
                    <a:pt x="110258" y="361454"/>
                  </a:lnTo>
                  <a:lnTo>
                    <a:pt x="119682" y="379464"/>
                  </a:lnTo>
                  <a:lnTo>
                    <a:pt x="141461" y="406898"/>
                  </a:lnTo>
                  <a:lnTo>
                    <a:pt x="197062" y="411610"/>
                  </a:lnTo>
                  <a:lnTo>
                    <a:pt x="250358" y="425013"/>
                  </a:lnTo>
                  <a:lnTo>
                    <a:pt x="285959" y="456530"/>
                  </a:lnTo>
                  <a:lnTo>
                    <a:pt x="328052" y="482812"/>
                  </a:lnTo>
                  <a:lnTo>
                    <a:pt x="355591" y="514329"/>
                  </a:lnTo>
                  <a:lnTo>
                    <a:pt x="389726" y="554328"/>
                  </a:lnTo>
                  <a:lnTo>
                    <a:pt x="404280" y="600714"/>
                  </a:lnTo>
                  <a:lnTo>
                    <a:pt x="443127" y="640294"/>
                  </a:lnTo>
                  <a:lnTo>
                    <a:pt x="482288" y="685214"/>
                  </a:lnTo>
                  <a:lnTo>
                    <a:pt x="493492" y="734846"/>
                  </a:lnTo>
                  <a:lnTo>
                    <a:pt x="491712" y="777882"/>
                  </a:lnTo>
                  <a:lnTo>
                    <a:pt x="538936" y="835995"/>
                  </a:lnTo>
                  <a:lnTo>
                    <a:pt x="580191" y="828561"/>
                  </a:lnTo>
                  <a:lnTo>
                    <a:pt x="632546" y="843743"/>
                  </a:lnTo>
                  <a:lnTo>
                    <a:pt x="658304" y="878611"/>
                  </a:lnTo>
                  <a:lnTo>
                    <a:pt x="713800" y="900077"/>
                  </a:lnTo>
                  <a:lnTo>
                    <a:pt x="725108" y="930128"/>
                  </a:lnTo>
                  <a:lnTo>
                    <a:pt x="757777" y="950128"/>
                  </a:lnTo>
                  <a:lnTo>
                    <a:pt x="812959" y="964996"/>
                  </a:lnTo>
                  <a:lnTo>
                    <a:pt x="870863" y="963007"/>
                  </a:lnTo>
                  <a:lnTo>
                    <a:pt x="877669" y="903009"/>
                  </a:lnTo>
                  <a:lnTo>
                    <a:pt x="914945" y="862486"/>
                  </a:lnTo>
                  <a:lnTo>
                    <a:pt x="953897" y="826257"/>
                  </a:lnTo>
                  <a:lnTo>
                    <a:pt x="1001749" y="759872"/>
                  </a:lnTo>
                  <a:lnTo>
                    <a:pt x="1055465" y="691706"/>
                  </a:lnTo>
                  <a:lnTo>
                    <a:pt x="1092636" y="658095"/>
                  </a:lnTo>
                  <a:lnTo>
                    <a:pt x="1132112" y="610557"/>
                  </a:lnTo>
                  <a:lnTo>
                    <a:pt x="1095254" y="576736"/>
                  </a:lnTo>
                  <a:lnTo>
                    <a:pt x="1059548" y="566056"/>
                  </a:lnTo>
                  <a:lnTo>
                    <a:pt x="1034209" y="532235"/>
                  </a:lnTo>
                  <a:lnTo>
                    <a:pt x="1035989" y="474854"/>
                  </a:lnTo>
                  <a:lnTo>
                    <a:pt x="1015361" y="418102"/>
                  </a:lnTo>
                  <a:lnTo>
                    <a:pt x="963949" y="416845"/>
                  </a:lnTo>
                  <a:lnTo>
                    <a:pt x="904475" y="431086"/>
                  </a:lnTo>
                  <a:lnTo>
                    <a:pt x="869502" y="455483"/>
                  </a:lnTo>
                  <a:lnTo>
                    <a:pt x="817985" y="455064"/>
                  </a:lnTo>
                  <a:lnTo>
                    <a:pt x="779766" y="443756"/>
                  </a:lnTo>
                  <a:lnTo>
                    <a:pt x="755055" y="395380"/>
                  </a:lnTo>
                  <a:lnTo>
                    <a:pt x="732229" y="382187"/>
                  </a:lnTo>
                  <a:lnTo>
                    <a:pt x="694638" y="385537"/>
                  </a:lnTo>
                  <a:lnTo>
                    <a:pt x="666053" y="343654"/>
                  </a:lnTo>
                  <a:lnTo>
                    <a:pt x="630870" y="348261"/>
                  </a:lnTo>
                  <a:lnTo>
                    <a:pt x="582181" y="365538"/>
                  </a:lnTo>
                  <a:lnTo>
                    <a:pt x="537679" y="337581"/>
                  </a:lnTo>
                  <a:lnTo>
                    <a:pt x="439148" y="253500"/>
                  </a:lnTo>
                  <a:lnTo>
                    <a:pt x="393809" y="243238"/>
                  </a:lnTo>
                  <a:lnTo>
                    <a:pt x="372344" y="205752"/>
                  </a:lnTo>
                  <a:lnTo>
                    <a:pt x="325958" y="190046"/>
                  </a:lnTo>
                  <a:lnTo>
                    <a:pt x="279153" y="189418"/>
                  </a:lnTo>
                  <a:lnTo>
                    <a:pt x="240202" y="165649"/>
                  </a:lnTo>
                  <a:lnTo>
                    <a:pt x="173397" y="96541"/>
                  </a:lnTo>
                  <a:lnTo>
                    <a:pt x="143451" y="63244"/>
                  </a:lnTo>
                  <a:lnTo>
                    <a:pt x="119996" y="23768"/>
                  </a:lnTo>
                  <a:lnTo>
                    <a:pt x="99787" y="10366"/>
                  </a:lnTo>
                  <a:lnTo>
                    <a:pt x="62615" y="3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368777" y="3156971"/>
              <a:ext cx="1132205" cy="965200"/>
            </a:xfrm>
            <a:custGeom>
              <a:avLst/>
              <a:gdLst/>
              <a:ahLst/>
              <a:cxnLst/>
              <a:rect l="l" t="t" r="r" b="b"/>
              <a:pathLst>
                <a:path w="1132205" h="965200">
                  <a:moveTo>
                    <a:pt x="119682" y="379464"/>
                  </a:moveTo>
                  <a:lnTo>
                    <a:pt x="110258" y="361454"/>
                  </a:lnTo>
                  <a:lnTo>
                    <a:pt x="82615" y="347633"/>
                  </a:lnTo>
                  <a:lnTo>
                    <a:pt x="57694" y="346062"/>
                  </a:lnTo>
                  <a:lnTo>
                    <a:pt x="30156" y="336953"/>
                  </a:lnTo>
                  <a:lnTo>
                    <a:pt x="1361" y="299572"/>
                  </a:lnTo>
                  <a:lnTo>
                    <a:pt x="12983" y="251196"/>
                  </a:lnTo>
                  <a:lnTo>
                    <a:pt x="15601" y="190988"/>
                  </a:lnTo>
                  <a:lnTo>
                    <a:pt x="26072" y="152141"/>
                  </a:lnTo>
                  <a:lnTo>
                    <a:pt x="10366" y="121357"/>
                  </a:lnTo>
                  <a:lnTo>
                    <a:pt x="2513" y="74447"/>
                  </a:lnTo>
                  <a:lnTo>
                    <a:pt x="0" y="0"/>
                  </a:lnTo>
                  <a:lnTo>
                    <a:pt x="62615" y="3769"/>
                  </a:lnTo>
                  <a:lnTo>
                    <a:pt x="99787" y="10366"/>
                  </a:lnTo>
                  <a:lnTo>
                    <a:pt x="119996" y="23768"/>
                  </a:lnTo>
                  <a:lnTo>
                    <a:pt x="143451" y="63244"/>
                  </a:lnTo>
                  <a:lnTo>
                    <a:pt x="173397" y="96541"/>
                  </a:lnTo>
                  <a:lnTo>
                    <a:pt x="240202" y="165649"/>
                  </a:lnTo>
                  <a:lnTo>
                    <a:pt x="279153" y="189418"/>
                  </a:lnTo>
                  <a:lnTo>
                    <a:pt x="325958" y="190046"/>
                  </a:lnTo>
                  <a:lnTo>
                    <a:pt x="372344" y="205752"/>
                  </a:lnTo>
                  <a:lnTo>
                    <a:pt x="393809" y="243238"/>
                  </a:lnTo>
                  <a:lnTo>
                    <a:pt x="439148" y="253500"/>
                  </a:lnTo>
                  <a:lnTo>
                    <a:pt x="537679" y="337581"/>
                  </a:lnTo>
                  <a:lnTo>
                    <a:pt x="582181" y="365538"/>
                  </a:lnTo>
                  <a:lnTo>
                    <a:pt x="630870" y="348261"/>
                  </a:lnTo>
                  <a:lnTo>
                    <a:pt x="666053" y="343654"/>
                  </a:lnTo>
                  <a:lnTo>
                    <a:pt x="694638" y="385537"/>
                  </a:lnTo>
                  <a:lnTo>
                    <a:pt x="732229" y="382187"/>
                  </a:lnTo>
                  <a:lnTo>
                    <a:pt x="755055" y="395380"/>
                  </a:lnTo>
                  <a:lnTo>
                    <a:pt x="779766" y="443756"/>
                  </a:lnTo>
                  <a:lnTo>
                    <a:pt x="817985" y="455064"/>
                  </a:lnTo>
                  <a:lnTo>
                    <a:pt x="869502" y="455483"/>
                  </a:lnTo>
                  <a:lnTo>
                    <a:pt x="904475" y="431086"/>
                  </a:lnTo>
                  <a:lnTo>
                    <a:pt x="963949" y="416845"/>
                  </a:lnTo>
                  <a:lnTo>
                    <a:pt x="1015361" y="418102"/>
                  </a:lnTo>
                  <a:lnTo>
                    <a:pt x="1035989" y="474854"/>
                  </a:lnTo>
                  <a:lnTo>
                    <a:pt x="1034209" y="532235"/>
                  </a:lnTo>
                  <a:lnTo>
                    <a:pt x="1059548" y="566056"/>
                  </a:lnTo>
                  <a:lnTo>
                    <a:pt x="1095254" y="576736"/>
                  </a:lnTo>
                  <a:lnTo>
                    <a:pt x="1132112" y="610557"/>
                  </a:lnTo>
                  <a:lnTo>
                    <a:pt x="1092636" y="658095"/>
                  </a:lnTo>
                  <a:lnTo>
                    <a:pt x="1055465" y="691706"/>
                  </a:lnTo>
                  <a:lnTo>
                    <a:pt x="1001749" y="759872"/>
                  </a:lnTo>
                  <a:lnTo>
                    <a:pt x="953897" y="826257"/>
                  </a:lnTo>
                  <a:lnTo>
                    <a:pt x="914945" y="862486"/>
                  </a:lnTo>
                  <a:lnTo>
                    <a:pt x="877669" y="903009"/>
                  </a:lnTo>
                  <a:lnTo>
                    <a:pt x="870863" y="963007"/>
                  </a:lnTo>
                  <a:lnTo>
                    <a:pt x="812959" y="964996"/>
                  </a:lnTo>
                  <a:lnTo>
                    <a:pt x="757777" y="950128"/>
                  </a:lnTo>
                  <a:lnTo>
                    <a:pt x="725108" y="930128"/>
                  </a:lnTo>
                  <a:lnTo>
                    <a:pt x="713800" y="900077"/>
                  </a:lnTo>
                  <a:lnTo>
                    <a:pt x="658304" y="878611"/>
                  </a:lnTo>
                  <a:lnTo>
                    <a:pt x="632546" y="843743"/>
                  </a:lnTo>
                  <a:lnTo>
                    <a:pt x="580191" y="828561"/>
                  </a:lnTo>
                  <a:lnTo>
                    <a:pt x="538936" y="835995"/>
                  </a:lnTo>
                  <a:lnTo>
                    <a:pt x="491712" y="777882"/>
                  </a:lnTo>
                  <a:lnTo>
                    <a:pt x="493492" y="734846"/>
                  </a:lnTo>
                  <a:lnTo>
                    <a:pt x="482288" y="685214"/>
                  </a:lnTo>
                  <a:lnTo>
                    <a:pt x="443127" y="640294"/>
                  </a:lnTo>
                  <a:lnTo>
                    <a:pt x="404280" y="600714"/>
                  </a:lnTo>
                  <a:lnTo>
                    <a:pt x="389726" y="554328"/>
                  </a:lnTo>
                  <a:lnTo>
                    <a:pt x="355591" y="514329"/>
                  </a:lnTo>
                  <a:lnTo>
                    <a:pt x="328052" y="482812"/>
                  </a:lnTo>
                  <a:lnTo>
                    <a:pt x="285959" y="456530"/>
                  </a:lnTo>
                  <a:lnTo>
                    <a:pt x="250358" y="425013"/>
                  </a:lnTo>
                  <a:lnTo>
                    <a:pt x="197062" y="411610"/>
                  </a:lnTo>
                  <a:lnTo>
                    <a:pt x="141461" y="406898"/>
                  </a:lnTo>
                  <a:lnTo>
                    <a:pt x="119682" y="379464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381791" y="4172857"/>
              <a:ext cx="1835127" cy="120436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3401267" y="4160920"/>
              <a:ext cx="1819910" cy="1188720"/>
            </a:xfrm>
            <a:custGeom>
              <a:avLst/>
              <a:gdLst/>
              <a:ahLst/>
              <a:cxnLst/>
              <a:rect l="l" t="t" r="r" b="b"/>
              <a:pathLst>
                <a:path w="1819909" h="1188720">
                  <a:moveTo>
                    <a:pt x="181355" y="0"/>
                  </a:moveTo>
                  <a:lnTo>
                    <a:pt x="157691" y="13926"/>
                  </a:lnTo>
                  <a:lnTo>
                    <a:pt x="123347" y="37381"/>
                  </a:lnTo>
                  <a:lnTo>
                    <a:pt x="106070" y="63558"/>
                  </a:lnTo>
                  <a:lnTo>
                    <a:pt x="81254" y="65024"/>
                  </a:lnTo>
                  <a:lnTo>
                    <a:pt x="38637" y="84604"/>
                  </a:lnTo>
                  <a:lnTo>
                    <a:pt x="0" y="88374"/>
                  </a:lnTo>
                  <a:lnTo>
                    <a:pt x="15915" y="126697"/>
                  </a:lnTo>
                  <a:lnTo>
                    <a:pt x="59265" y="116226"/>
                  </a:lnTo>
                  <a:lnTo>
                    <a:pt x="93295" y="153503"/>
                  </a:lnTo>
                  <a:lnTo>
                    <a:pt x="110258" y="187847"/>
                  </a:lnTo>
                  <a:lnTo>
                    <a:pt x="142299" y="226485"/>
                  </a:lnTo>
                  <a:lnTo>
                    <a:pt x="113504" y="254337"/>
                  </a:lnTo>
                  <a:lnTo>
                    <a:pt x="78112" y="287844"/>
                  </a:lnTo>
                  <a:lnTo>
                    <a:pt x="29737" y="288158"/>
                  </a:lnTo>
                  <a:lnTo>
                    <a:pt x="59579" y="310985"/>
                  </a:lnTo>
                  <a:lnTo>
                    <a:pt x="132770" y="329414"/>
                  </a:lnTo>
                  <a:lnTo>
                    <a:pt x="199679" y="339151"/>
                  </a:lnTo>
                  <a:lnTo>
                    <a:pt x="244390" y="347109"/>
                  </a:lnTo>
                  <a:lnTo>
                    <a:pt x="259154" y="367213"/>
                  </a:lnTo>
                  <a:lnTo>
                    <a:pt x="287844" y="364596"/>
                  </a:lnTo>
                  <a:lnTo>
                    <a:pt x="305016" y="343235"/>
                  </a:lnTo>
                  <a:lnTo>
                    <a:pt x="363863" y="367213"/>
                  </a:lnTo>
                  <a:lnTo>
                    <a:pt x="369308" y="406060"/>
                  </a:lnTo>
                  <a:lnTo>
                    <a:pt x="348471" y="434227"/>
                  </a:lnTo>
                  <a:lnTo>
                    <a:pt x="360093" y="475692"/>
                  </a:lnTo>
                  <a:lnTo>
                    <a:pt x="332764" y="498518"/>
                  </a:lnTo>
                  <a:lnTo>
                    <a:pt x="394019" y="502707"/>
                  </a:lnTo>
                  <a:lnTo>
                    <a:pt x="444174" y="529931"/>
                  </a:lnTo>
                  <a:lnTo>
                    <a:pt x="514958" y="522183"/>
                  </a:lnTo>
                  <a:lnTo>
                    <a:pt x="552967" y="550035"/>
                  </a:lnTo>
                  <a:lnTo>
                    <a:pt x="577888" y="564799"/>
                  </a:lnTo>
                  <a:lnTo>
                    <a:pt x="613279" y="566265"/>
                  </a:lnTo>
                  <a:lnTo>
                    <a:pt x="660294" y="554119"/>
                  </a:lnTo>
                  <a:lnTo>
                    <a:pt x="652964" y="592442"/>
                  </a:lnTo>
                  <a:lnTo>
                    <a:pt x="672649" y="628881"/>
                  </a:lnTo>
                  <a:lnTo>
                    <a:pt x="714428" y="658199"/>
                  </a:lnTo>
                  <a:lnTo>
                    <a:pt x="744584" y="687518"/>
                  </a:lnTo>
                  <a:lnTo>
                    <a:pt x="759976" y="724689"/>
                  </a:lnTo>
                  <a:lnTo>
                    <a:pt x="727202" y="743328"/>
                  </a:lnTo>
                  <a:lnTo>
                    <a:pt x="696418" y="762803"/>
                  </a:lnTo>
                  <a:lnTo>
                    <a:pt x="682806" y="795473"/>
                  </a:lnTo>
                  <a:lnTo>
                    <a:pt x="647414" y="795473"/>
                  </a:lnTo>
                  <a:lnTo>
                    <a:pt x="612127" y="785106"/>
                  </a:lnTo>
                  <a:lnTo>
                    <a:pt x="593594" y="817252"/>
                  </a:lnTo>
                  <a:lnTo>
                    <a:pt x="587940" y="855994"/>
                  </a:lnTo>
                  <a:lnTo>
                    <a:pt x="610871" y="885836"/>
                  </a:lnTo>
                  <a:lnTo>
                    <a:pt x="663435" y="914003"/>
                  </a:lnTo>
                  <a:lnTo>
                    <a:pt x="672649" y="967614"/>
                  </a:lnTo>
                  <a:lnTo>
                    <a:pt x="688356" y="1019759"/>
                  </a:lnTo>
                  <a:lnTo>
                    <a:pt x="734218" y="1035989"/>
                  </a:lnTo>
                  <a:lnTo>
                    <a:pt x="785525" y="1052009"/>
                  </a:lnTo>
                  <a:lnTo>
                    <a:pt x="805211" y="1074836"/>
                  </a:lnTo>
                  <a:lnTo>
                    <a:pt x="806677" y="1116301"/>
                  </a:lnTo>
                  <a:lnTo>
                    <a:pt x="828665" y="1151273"/>
                  </a:lnTo>
                  <a:lnTo>
                    <a:pt x="868141" y="1155462"/>
                  </a:lnTo>
                  <a:lnTo>
                    <a:pt x="912747" y="1167294"/>
                  </a:lnTo>
                  <a:lnTo>
                    <a:pt x="951070" y="1143315"/>
                  </a:lnTo>
                  <a:lnTo>
                    <a:pt x="987613" y="1129913"/>
                  </a:lnTo>
                  <a:lnTo>
                    <a:pt x="1037455" y="1088448"/>
                  </a:lnTo>
                  <a:lnTo>
                    <a:pt x="1080490" y="1086982"/>
                  </a:lnTo>
                  <a:lnTo>
                    <a:pt x="1107086" y="1116301"/>
                  </a:lnTo>
                  <a:lnTo>
                    <a:pt x="1152949" y="1148341"/>
                  </a:lnTo>
                  <a:lnTo>
                    <a:pt x="1183314" y="1175042"/>
                  </a:lnTo>
                  <a:lnTo>
                    <a:pt x="1212109" y="1188654"/>
                  </a:lnTo>
                  <a:lnTo>
                    <a:pt x="1252736" y="1168760"/>
                  </a:lnTo>
                  <a:lnTo>
                    <a:pt x="1273887" y="1124573"/>
                  </a:lnTo>
                  <a:lnTo>
                    <a:pt x="1283102" y="1086982"/>
                  </a:lnTo>
                  <a:lnTo>
                    <a:pt x="1319645" y="1054732"/>
                  </a:lnTo>
                  <a:lnTo>
                    <a:pt x="1347184" y="1010545"/>
                  </a:lnTo>
                  <a:lnTo>
                    <a:pt x="1387811" y="993372"/>
                  </a:lnTo>
                  <a:lnTo>
                    <a:pt x="1406344" y="967823"/>
                  </a:lnTo>
                  <a:lnTo>
                    <a:pt x="1455767" y="943845"/>
                  </a:lnTo>
                  <a:lnTo>
                    <a:pt x="1440060" y="911804"/>
                  </a:lnTo>
                  <a:lnTo>
                    <a:pt x="1424354" y="881020"/>
                  </a:lnTo>
                  <a:lnTo>
                    <a:pt x="1409904" y="846047"/>
                  </a:lnTo>
                  <a:lnTo>
                    <a:pt x="1385193" y="804268"/>
                  </a:lnTo>
                  <a:lnTo>
                    <a:pt x="1401109" y="767620"/>
                  </a:lnTo>
                  <a:lnTo>
                    <a:pt x="1427286" y="708878"/>
                  </a:lnTo>
                  <a:lnTo>
                    <a:pt x="1442888" y="646053"/>
                  </a:lnTo>
                  <a:lnTo>
                    <a:pt x="1470531" y="599562"/>
                  </a:lnTo>
                  <a:lnTo>
                    <a:pt x="1487598" y="627415"/>
                  </a:lnTo>
                  <a:lnTo>
                    <a:pt x="1504666" y="624693"/>
                  </a:lnTo>
                  <a:lnTo>
                    <a:pt x="1536288" y="600714"/>
                  </a:lnTo>
                  <a:lnTo>
                    <a:pt x="1611050" y="584903"/>
                  </a:lnTo>
                  <a:lnTo>
                    <a:pt x="1653562" y="563019"/>
                  </a:lnTo>
                  <a:lnTo>
                    <a:pt x="1689477" y="530350"/>
                  </a:lnTo>
                  <a:lnTo>
                    <a:pt x="1734188" y="484487"/>
                  </a:lnTo>
                  <a:lnTo>
                    <a:pt x="1745706" y="456740"/>
                  </a:lnTo>
                  <a:lnTo>
                    <a:pt x="1759632" y="431609"/>
                  </a:lnTo>
                  <a:lnTo>
                    <a:pt x="1783924" y="417788"/>
                  </a:lnTo>
                  <a:lnTo>
                    <a:pt x="1792301" y="398626"/>
                  </a:lnTo>
                  <a:lnTo>
                    <a:pt x="1786018" y="354125"/>
                  </a:lnTo>
                  <a:lnTo>
                    <a:pt x="1816175" y="318733"/>
                  </a:lnTo>
                  <a:lnTo>
                    <a:pt x="1819421" y="271195"/>
                  </a:lnTo>
                  <a:lnTo>
                    <a:pt x="1761726" y="279886"/>
                  </a:lnTo>
                  <a:lnTo>
                    <a:pt x="1718062" y="234233"/>
                  </a:lnTo>
                  <a:lnTo>
                    <a:pt x="1691885" y="200203"/>
                  </a:lnTo>
                  <a:lnTo>
                    <a:pt x="1655761" y="232767"/>
                  </a:lnTo>
                  <a:lnTo>
                    <a:pt x="1622987" y="222087"/>
                  </a:lnTo>
                  <a:lnTo>
                    <a:pt x="1570528" y="222087"/>
                  </a:lnTo>
                  <a:lnTo>
                    <a:pt x="1506446" y="227427"/>
                  </a:lnTo>
                  <a:lnTo>
                    <a:pt x="1437024" y="236956"/>
                  </a:lnTo>
                  <a:lnTo>
                    <a:pt x="1343205" y="255594"/>
                  </a:lnTo>
                  <a:lnTo>
                    <a:pt x="1293573" y="239364"/>
                  </a:lnTo>
                  <a:lnTo>
                    <a:pt x="1269804" y="190046"/>
                  </a:lnTo>
                  <a:lnTo>
                    <a:pt x="1231794" y="204915"/>
                  </a:lnTo>
                  <a:lnTo>
                    <a:pt x="1208026" y="228684"/>
                  </a:lnTo>
                  <a:lnTo>
                    <a:pt x="1188550" y="189837"/>
                  </a:lnTo>
                  <a:lnTo>
                    <a:pt x="1185932" y="153712"/>
                  </a:lnTo>
                  <a:lnTo>
                    <a:pt x="1158394" y="124289"/>
                  </a:lnTo>
                  <a:lnTo>
                    <a:pt x="1120175" y="121671"/>
                  </a:lnTo>
                  <a:lnTo>
                    <a:pt x="1058397" y="124079"/>
                  </a:lnTo>
                  <a:lnTo>
                    <a:pt x="987613" y="130886"/>
                  </a:lnTo>
                  <a:lnTo>
                    <a:pt x="920600" y="141566"/>
                  </a:lnTo>
                  <a:lnTo>
                    <a:pt x="861439" y="141566"/>
                  </a:lnTo>
                  <a:lnTo>
                    <a:pt x="823221" y="120205"/>
                  </a:lnTo>
                  <a:lnTo>
                    <a:pt x="717360" y="125545"/>
                  </a:lnTo>
                  <a:lnTo>
                    <a:pt x="671183" y="120205"/>
                  </a:lnTo>
                  <a:lnTo>
                    <a:pt x="609719" y="128163"/>
                  </a:lnTo>
                  <a:lnTo>
                    <a:pt x="534643" y="143032"/>
                  </a:lnTo>
                  <a:lnTo>
                    <a:pt x="476948" y="149524"/>
                  </a:lnTo>
                  <a:lnTo>
                    <a:pt x="452237" y="116017"/>
                  </a:lnTo>
                  <a:lnTo>
                    <a:pt x="452028" y="85233"/>
                  </a:lnTo>
                  <a:lnTo>
                    <a:pt x="399778" y="62406"/>
                  </a:lnTo>
                  <a:lnTo>
                    <a:pt x="330147" y="55600"/>
                  </a:lnTo>
                  <a:lnTo>
                    <a:pt x="284284" y="18219"/>
                  </a:lnTo>
                  <a:lnTo>
                    <a:pt x="222611" y="15601"/>
                  </a:lnTo>
                  <a:lnTo>
                    <a:pt x="181355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401267" y="4160920"/>
              <a:ext cx="1819910" cy="1188720"/>
            </a:xfrm>
            <a:custGeom>
              <a:avLst/>
              <a:gdLst/>
              <a:ahLst/>
              <a:cxnLst/>
              <a:rect l="l" t="t" r="r" b="b"/>
              <a:pathLst>
                <a:path w="1819909" h="1188720">
                  <a:moveTo>
                    <a:pt x="157691" y="13926"/>
                  </a:moveTo>
                  <a:lnTo>
                    <a:pt x="181355" y="0"/>
                  </a:lnTo>
                  <a:lnTo>
                    <a:pt x="222611" y="15601"/>
                  </a:lnTo>
                  <a:lnTo>
                    <a:pt x="284284" y="18219"/>
                  </a:lnTo>
                  <a:lnTo>
                    <a:pt x="330147" y="55600"/>
                  </a:lnTo>
                  <a:lnTo>
                    <a:pt x="399778" y="62406"/>
                  </a:lnTo>
                  <a:lnTo>
                    <a:pt x="452028" y="85233"/>
                  </a:lnTo>
                  <a:lnTo>
                    <a:pt x="452090" y="92929"/>
                  </a:lnTo>
                  <a:lnTo>
                    <a:pt x="452132" y="100625"/>
                  </a:lnTo>
                  <a:lnTo>
                    <a:pt x="452175" y="108321"/>
                  </a:lnTo>
                  <a:lnTo>
                    <a:pt x="452237" y="116017"/>
                  </a:lnTo>
                  <a:lnTo>
                    <a:pt x="476948" y="149524"/>
                  </a:lnTo>
                  <a:lnTo>
                    <a:pt x="534643" y="143032"/>
                  </a:lnTo>
                  <a:lnTo>
                    <a:pt x="609719" y="128163"/>
                  </a:lnTo>
                  <a:lnTo>
                    <a:pt x="671183" y="120205"/>
                  </a:lnTo>
                  <a:lnTo>
                    <a:pt x="717360" y="125545"/>
                  </a:lnTo>
                  <a:lnTo>
                    <a:pt x="823221" y="120205"/>
                  </a:lnTo>
                  <a:lnTo>
                    <a:pt x="861439" y="141566"/>
                  </a:lnTo>
                  <a:lnTo>
                    <a:pt x="920600" y="141566"/>
                  </a:lnTo>
                  <a:lnTo>
                    <a:pt x="987613" y="130886"/>
                  </a:lnTo>
                  <a:lnTo>
                    <a:pt x="1058397" y="124079"/>
                  </a:lnTo>
                  <a:lnTo>
                    <a:pt x="1120175" y="121671"/>
                  </a:lnTo>
                  <a:lnTo>
                    <a:pt x="1158394" y="124289"/>
                  </a:lnTo>
                  <a:lnTo>
                    <a:pt x="1185932" y="153712"/>
                  </a:lnTo>
                  <a:lnTo>
                    <a:pt x="1188550" y="189837"/>
                  </a:lnTo>
                  <a:lnTo>
                    <a:pt x="1208026" y="228684"/>
                  </a:lnTo>
                  <a:lnTo>
                    <a:pt x="1231794" y="204915"/>
                  </a:lnTo>
                  <a:lnTo>
                    <a:pt x="1269804" y="190046"/>
                  </a:lnTo>
                  <a:lnTo>
                    <a:pt x="1293573" y="239364"/>
                  </a:lnTo>
                  <a:lnTo>
                    <a:pt x="1343205" y="255594"/>
                  </a:lnTo>
                  <a:lnTo>
                    <a:pt x="1437024" y="236956"/>
                  </a:lnTo>
                  <a:lnTo>
                    <a:pt x="1506446" y="227427"/>
                  </a:lnTo>
                  <a:lnTo>
                    <a:pt x="1570528" y="222087"/>
                  </a:lnTo>
                  <a:lnTo>
                    <a:pt x="1622987" y="222087"/>
                  </a:lnTo>
                  <a:lnTo>
                    <a:pt x="1655761" y="232767"/>
                  </a:lnTo>
                  <a:lnTo>
                    <a:pt x="1691885" y="200203"/>
                  </a:lnTo>
                  <a:lnTo>
                    <a:pt x="1718062" y="234233"/>
                  </a:lnTo>
                  <a:lnTo>
                    <a:pt x="1761726" y="279886"/>
                  </a:lnTo>
                  <a:lnTo>
                    <a:pt x="1819421" y="271195"/>
                  </a:lnTo>
                  <a:lnTo>
                    <a:pt x="1816175" y="318733"/>
                  </a:lnTo>
                  <a:lnTo>
                    <a:pt x="1786018" y="354125"/>
                  </a:lnTo>
                  <a:lnTo>
                    <a:pt x="1792301" y="398626"/>
                  </a:lnTo>
                  <a:lnTo>
                    <a:pt x="1783924" y="417788"/>
                  </a:lnTo>
                  <a:lnTo>
                    <a:pt x="1759632" y="431609"/>
                  </a:lnTo>
                  <a:lnTo>
                    <a:pt x="1745706" y="456740"/>
                  </a:lnTo>
                  <a:lnTo>
                    <a:pt x="1734188" y="484487"/>
                  </a:lnTo>
                  <a:lnTo>
                    <a:pt x="1689477" y="530350"/>
                  </a:lnTo>
                  <a:lnTo>
                    <a:pt x="1653562" y="563019"/>
                  </a:lnTo>
                  <a:lnTo>
                    <a:pt x="1611050" y="584903"/>
                  </a:lnTo>
                  <a:lnTo>
                    <a:pt x="1576287" y="592337"/>
                  </a:lnTo>
                  <a:lnTo>
                    <a:pt x="1536288" y="600714"/>
                  </a:lnTo>
                  <a:lnTo>
                    <a:pt x="1504666" y="624693"/>
                  </a:lnTo>
                  <a:lnTo>
                    <a:pt x="1487598" y="627415"/>
                  </a:lnTo>
                  <a:lnTo>
                    <a:pt x="1470531" y="599562"/>
                  </a:lnTo>
                  <a:lnTo>
                    <a:pt x="1442888" y="646053"/>
                  </a:lnTo>
                  <a:lnTo>
                    <a:pt x="1427286" y="708878"/>
                  </a:lnTo>
                  <a:lnTo>
                    <a:pt x="1401109" y="767620"/>
                  </a:lnTo>
                  <a:lnTo>
                    <a:pt x="1385193" y="804268"/>
                  </a:lnTo>
                  <a:lnTo>
                    <a:pt x="1409904" y="846047"/>
                  </a:lnTo>
                  <a:lnTo>
                    <a:pt x="1424354" y="881020"/>
                  </a:lnTo>
                  <a:lnTo>
                    <a:pt x="1440060" y="911804"/>
                  </a:lnTo>
                  <a:lnTo>
                    <a:pt x="1455767" y="943845"/>
                  </a:lnTo>
                  <a:lnTo>
                    <a:pt x="1406344" y="967823"/>
                  </a:lnTo>
                  <a:lnTo>
                    <a:pt x="1387811" y="993372"/>
                  </a:lnTo>
                  <a:lnTo>
                    <a:pt x="1347184" y="1010545"/>
                  </a:lnTo>
                  <a:lnTo>
                    <a:pt x="1319645" y="1054732"/>
                  </a:lnTo>
                  <a:lnTo>
                    <a:pt x="1283102" y="1086982"/>
                  </a:lnTo>
                  <a:lnTo>
                    <a:pt x="1273887" y="1124573"/>
                  </a:lnTo>
                  <a:lnTo>
                    <a:pt x="1252736" y="1168760"/>
                  </a:lnTo>
                  <a:lnTo>
                    <a:pt x="1212109" y="1188654"/>
                  </a:lnTo>
                  <a:lnTo>
                    <a:pt x="1183314" y="1175042"/>
                  </a:lnTo>
                  <a:lnTo>
                    <a:pt x="1152949" y="1148341"/>
                  </a:lnTo>
                  <a:lnTo>
                    <a:pt x="1107086" y="1116301"/>
                  </a:lnTo>
                  <a:lnTo>
                    <a:pt x="1080490" y="1086982"/>
                  </a:lnTo>
                  <a:lnTo>
                    <a:pt x="1037455" y="1088448"/>
                  </a:lnTo>
                  <a:lnTo>
                    <a:pt x="987613" y="1129913"/>
                  </a:lnTo>
                  <a:lnTo>
                    <a:pt x="951070" y="1143315"/>
                  </a:lnTo>
                  <a:lnTo>
                    <a:pt x="912747" y="1167294"/>
                  </a:lnTo>
                  <a:lnTo>
                    <a:pt x="868141" y="1155462"/>
                  </a:lnTo>
                  <a:lnTo>
                    <a:pt x="828665" y="1151273"/>
                  </a:lnTo>
                  <a:lnTo>
                    <a:pt x="806677" y="1116301"/>
                  </a:lnTo>
                  <a:lnTo>
                    <a:pt x="805211" y="1074836"/>
                  </a:lnTo>
                  <a:lnTo>
                    <a:pt x="785525" y="1052009"/>
                  </a:lnTo>
                  <a:lnTo>
                    <a:pt x="734218" y="1035989"/>
                  </a:lnTo>
                  <a:lnTo>
                    <a:pt x="688356" y="1019759"/>
                  </a:lnTo>
                  <a:lnTo>
                    <a:pt x="672649" y="967614"/>
                  </a:lnTo>
                  <a:lnTo>
                    <a:pt x="663435" y="914003"/>
                  </a:lnTo>
                  <a:lnTo>
                    <a:pt x="610871" y="885836"/>
                  </a:lnTo>
                  <a:lnTo>
                    <a:pt x="587940" y="855994"/>
                  </a:lnTo>
                  <a:lnTo>
                    <a:pt x="593594" y="817252"/>
                  </a:lnTo>
                  <a:lnTo>
                    <a:pt x="612127" y="785106"/>
                  </a:lnTo>
                  <a:lnTo>
                    <a:pt x="647414" y="795473"/>
                  </a:lnTo>
                  <a:lnTo>
                    <a:pt x="682806" y="795473"/>
                  </a:lnTo>
                  <a:lnTo>
                    <a:pt x="696418" y="762803"/>
                  </a:lnTo>
                  <a:lnTo>
                    <a:pt x="727202" y="743328"/>
                  </a:lnTo>
                  <a:lnTo>
                    <a:pt x="759976" y="724689"/>
                  </a:lnTo>
                  <a:lnTo>
                    <a:pt x="744584" y="687518"/>
                  </a:lnTo>
                  <a:lnTo>
                    <a:pt x="714428" y="658199"/>
                  </a:lnTo>
                  <a:lnTo>
                    <a:pt x="672649" y="628881"/>
                  </a:lnTo>
                  <a:lnTo>
                    <a:pt x="652964" y="592442"/>
                  </a:lnTo>
                  <a:lnTo>
                    <a:pt x="660294" y="554119"/>
                  </a:lnTo>
                  <a:lnTo>
                    <a:pt x="613279" y="566265"/>
                  </a:lnTo>
                  <a:lnTo>
                    <a:pt x="577888" y="564799"/>
                  </a:lnTo>
                  <a:lnTo>
                    <a:pt x="552967" y="550035"/>
                  </a:lnTo>
                  <a:lnTo>
                    <a:pt x="514958" y="522183"/>
                  </a:lnTo>
                  <a:lnTo>
                    <a:pt x="444174" y="529931"/>
                  </a:lnTo>
                  <a:lnTo>
                    <a:pt x="394019" y="502707"/>
                  </a:lnTo>
                  <a:lnTo>
                    <a:pt x="332764" y="498518"/>
                  </a:lnTo>
                  <a:lnTo>
                    <a:pt x="360093" y="475692"/>
                  </a:lnTo>
                  <a:lnTo>
                    <a:pt x="348471" y="434227"/>
                  </a:lnTo>
                  <a:lnTo>
                    <a:pt x="369308" y="406060"/>
                  </a:lnTo>
                  <a:lnTo>
                    <a:pt x="363863" y="367213"/>
                  </a:lnTo>
                  <a:lnTo>
                    <a:pt x="305016" y="343235"/>
                  </a:lnTo>
                  <a:lnTo>
                    <a:pt x="287844" y="364596"/>
                  </a:lnTo>
                  <a:lnTo>
                    <a:pt x="259154" y="367213"/>
                  </a:lnTo>
                  <a:lnTo>
                    <a:pt x="244390" y="347109"/>
                  </a:lnTo>
                  <a:lnTo>
                    <a:pt x="199679" y="339151"/>
                  </a:lnTo>
                  <a:lnTo>
                    <a:pt x="132770" y="329414"/>
                  </a:lnTo>
                  <a:lnTo>
                    <a:pt x="59579" y="310985"/>
                  </a:lnTo>
                  <a:lnTo>
                    <a:pt x="29737" y="288158"/>
                  </a:lnTo>
                  <a:lnTo>
                    <a:pt x="78112" y="287844"/>
                  </a:lnTo>
                  <a:lnTo>
                    <a:pt x="113504" y="254337"/>
                  </a:lnTo>
                  <a:lnTo>
                    <a:pt x="142299" y="226485"/>
                  </a:lnTo>
                  <a:lnTo>
                    <a:pt x="110258" y="187847"/>
                  </a:lnTo>
                  <a:lnTo>
                    <a:pt x="93295" y="153503"/>
                  </a:lnTo>
                  <a:lnTo>
                    <a:pt x="59265" y="116226"/>
                  </a:lnTo>
                  <a:lnTo>
                    <a:pt x="15915" y="126697"/>
                  </a:lnTo>
                  <a:lnTo>
                    <a:pt x="0" y="88374"/>
                  </a:lnTo>
                  <a:lnTo>
                    <a:pt x="38637" y="84604"/>
                  </a:lnTo>
                  <a:lnTo>
                    <a:pt x="81254" y="65024"/>
                  </a:lnTo>
                  <a:lnTo>
                    <a:pt x="106070" y="63558"/>
                  </a:lnTo>
                  <a:lnTo>
                    <a:pt x="123347" y="37381"/>
                  </a:lnTo>
                  <a:lnTo>
                    <a:pt x="157691" y="13926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19486" y="4990842"/>
              <a:ext cx="1188026" cy="116792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3438962" y="4978905"/>
              <a:ext cx="1172845" cy="1152525"/>
            </a:xfrm>
            <a:custGeom>
              <a:avLst/>
              <a:gdLst/>
              <a:ahLst/>
              <a:cxnLst/>
              <a:rect l="l" t="t" r="r" b="b"/>
              <a:pathLst>
                <a:path w="1172844" h="1152525">
                  <a:moveTo>
                    <a:pt x="554433" y="0"/>
                  </a:moveTo>
                  <a:lnTo>
                    <a:pt x="523125" y="1047"/>
                  </a:lnTo>
                  <a:lnTo>
                    <a:pt x="475692" y="53192"/>
                  </a:lnTo>
                  <a:lnTo>
                    <a:pt x="456425" y="80102"/>
                  </a:lnTo>
                  <a:lnTo>
                    <a:pt x="415903" y="97693"/>
                  </a:lnTo>
                  <a:lnTo>
                    <a:pt x="400197" y="140728"/>
                  </a:lnTo>
                  <a:lnTo>
                    <a:pt x="376218" y="185753"/>
                  </a:lnTo>
                  <a:lnTo>
                    <a:pt x="351298" y="225856"/>
                  </a:lnTo>
                  <a:lnTo>
                    <a:pt x="308158" y="235385"/>
                  </a:lnTo>
                  <a:lnTo>
                    <a:pt x="287006" y="254128"/>
                  </a:lnTo>
                  <a:lnTo>
                    <a:pt x="255699" y="283760"/>
                  </a:lnTo>
                  <a:lnTo>
                    <a:pt x="226904" y="306901"/>
                  </a:lnTo>
                  <a:lnTo>
                    <a:pt x="177272" y="336638"/>
                  </a:lnTo>
                  <a:lnTo>
                    <a:pt x="163869" y="365852"/>
                  </a:lnTo>
                  <a:lnTo>
                    <a:pt x="116331" y="390249"/>
                  </a:lnTo>
                  <a:lnTo>
                    <a:pt x="138320" y="412343"/>
                  </a:lnTo>
                  <a:lnTo>
                    <a:pt x="164497" y="463650"/>
                  </a:lnTo>
                  <a:lnTo>
                    <a:pt x="158633" y="501555"/>
                  </a:lnTo>
                  <a:lnTo>
                    <a:pt x="136959" y="523858"/>
                  </a:lnTo>
                  <a:lnTo>
                    <a:pt x="110886" y="536423"/>
                  </a:lnTo>
                  <a:lnTo>
                    <a:pt x="107221" y="571396"/>
                  </a:lnTo>
                  <a:lnTo>
                    <a:pt x="76751" y="616002"/>
                  </a:lnTo>
                  <a:lnTo>
                    <a:pt x="50679" y="632336"/>
                  </a:lnTo>
                  <a:lnTo>
                    <a:pt x="71725" y="651603"/>
                  </a:lnTo>
                  <a:lnTo>
                    <a:pt x="88478" y="691078"/>
                  </a:lnTo>
                  <a:lnTo>
                    <a:pt x="60835" y="723642"/>
                  </a:lnTo>
                  <a:lnTo>
                    <a:pt x="30470" y="745212"/>
                  </a:lnTo>
                  <a:lnTo>
                    <a:pt x="13821" y="784583"/>
                  </a:lnTo>
                  <a:lnTo>
                    <a:pt x="0" y="821755"/>
                  </a:lnTo>
                  <a:lnTo>
                    <a:pt x="5130" y="857879"/>
                  </a:lnTo>
                  <a:lnTo>
                    <a:pt x="6491" y="904160"/>
                  </a:lnTo>
                  <a:lnTo>
                    <a:pt x="21046" y="934631"/>
                  </a:lnTo>
                  <a:lnTo>
                    <a:pt x="55076" y="942065"/>
                  </a:lnTo>
                  <a:lnTo>
                    <a:pt x="87431" y="945206"/>
                  </a:lnTo>
                  <a:lnTo>
                    <a:pt x="112562" y="975153"/>
                  </a:lnTo>
                  <a:lnTo>
                    <a:pt x="124498" y="982797"/>
                  </a:lnTo>
                  <a:lnTo>
                    <a:pt x="165858" y="988032"/>
                  </a:lnTo>
                  <a:lnTo>
                    <a:pt x="217375" y="970965"/>
                  </a:lnTo>
                  <a:lnTo>
                    <a:pt x="252034" y="947196"/>
                  </a:lnTo>
                  <a:lnTo>
                    <a:pt x="303446" y="932327"/>
                  </a:lnTo>
                  <a:lnTo>
                    <a:pt x="362920" y="950128"/>
                  </a:lnTo>
                  <a:lnTo>
                    <a:pt x="418625" y="999236"/>
                  </a:lnTo>
                  <a:lnTo>
                    <a:pt x="471503" y="1066878"/>
                  </a:lnTo>
                  <a:lnTo>
                    <a:pt x="527209" y="1152216"/>
                  </a:lnTo>
                  <a:lnTo>
                    <a:pt x="546894" y="1113892"/>
                  </a:lnTo>
                  <a:lnTo>
                    <a:pt x="570453" y="1092532"/>
                  </a:lnTo>
                  <a:lnTo>
                    <a:pt x="575793" y="1023005"/>
                  </a:lnTo>
                  <a:lnTo>
                    <a:pt x="585217" y="979865"/>
                  </a:lnTo>
                  <a:lnTo>
                    <a:pt x="662702" y="928662"/>
                  </a:lnTo>
                  <a:lnTo>
                    <a:pt x="726470" y="910862"/>
                  </a:lnTo>
                  <a:lnTo>
                    <a:pt x="778615" y="922799"/>
                  </a:lnTo>
                  <a:lnTo>
                    <a:pt x="860497" y="907197"/>
                  </a:lnTo>
                  <a:lnTo>
                    <a:pt x="916935" y="878926"/>
                  </a:lnTo>
                  <a:lnTo>
                    <a:pt x="977143" y="854424"/>
                  </a:lnTo>
                  <a:lnTo>
                    <a:pt x="1041538" y="855157"/>
                  </a:lnTo>
                  <a:lnTo>
                    <a:pt x="1068344" y="839555"/>
                  </a:lnTo>
                  <a:lnTo>
                    <a:pt x="1083631" y="806886"/>
                  </a:lnTo>
                  <a:lnTo>
                    <a:pt x="1131902" y="734742"/>
                  </a:lnTo>
                  <a:lnTo>
                    <a:pt x="1100280" y="687518"/>
                  </a:lnTo>
                  <a:lnTo>
                    <a:pt x="1104573" y="639038"/>
                  </a:lnTo>
                  <a:lnTo>
                    <a:pt x="1140802" y="576631"/>
                  </a:lnTo>
                  <a:lnTo>
                    <a:pt x="1140802" y="514958"/>
                  </a:lnTo>
                  <a:lnTo>
                    <a:pt x="1138604" y="459881"/>
                  </a:lnTo>
                  <a:lnTo>
                    <a:pt x="1145200" y="392972"/>
                  </a:lnTo>
                  <a:lnTo>
                    <a:pt x="1172320" y="370774"/>
                  </a:lnTo>
                  <a:lnTo>
                    <a:pt x="1144677" y="357580"/>
                  </a:lnTo>
                  <a:lnTo>
                    <a:pt x="1111903" y="328262"/>
                  </a:lnTo>
                  <a:lnTo>
                    <a:pt x="1067820" y="297373"/>
                  </a:lnTo>
                  <a:lnTo>
                    <a:pt x="1041748" y="268787"/>
                  </a:lnTo>
                  <a:lnTo>
                    <a:pt x="996409" y="270567"/>
                  </a:lnTo>
                  <a:lnTo>
                    <a:pt x="946882" y="312451"/>
                  </a:lnTo>
                  <a:lnTo>
                    <a:pt x="910443" y="325016"/>
                  </a:lnTo>
                  <a:lnTo>
                    <a:pt x="873481" y="350251"/>
                  </a:lnTo>
                  <a:lnTo>
                    <a:pt x="829503" y="338104"/>
                  </a:lnTo>
                  <a:lnTo>
                    <a:pt x="789714" y="333497"/>
                  </a:lnTo>
                  <a:lnTo>
                    <a:pt x="768667" y="299257"/>
                  </a:lnTo>
                  <a:lnTo>
                    <a:pt x="766468" y="257583"/>
                  </a:lnTo>
                  <a:lnTo>
                    <a:pt x="745422" y="233605"/>
                  </a:lnTo>
                  <a:lnTo>
                    <a:pt x="687727" y="214548"/>
                  </a:lnTo>
                  <a:lnTo>
                    <a:pt x="648985" y="200726"/>
                  </a:lnTo>
                  <a:lnTo>
                    <a:pt x="634535" y="149943"/>
                  </a:lnTo>
                  <a:lnTo>
                    <a:pt x="624274" y="95494"/>
                  </a:lnTo>
                  <a:lnTo>
                    <a:pt x="571291" y="66071"/>
                  </a:lnTo>
                  <a:lnTo>
                    <a:pt x="549302" y="37171"/>
                  </a:lnTo>
                  <a:lnTo>
                    <a:pt x="554433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438962" y="4978905"/>
              <a:ext cx="1172845" cy="1152525"/>
            </a:xfrm>
            <a:custGeom>
              <a:avLst/>
              <a:gdLst/>
              <a:ahLst/>
              <a:cxnLst/>
              <a:rect l="l" t="t" r="r" b="b"/>
              <a:pathLst>
                <a:path w="1172844" h="1152525">
                  <a:moveTo>
                    <a:pt x="116331" y="390249"/>
                  </a:moveTo>
                  <a:lnTo>
                    <a:pt x="138320" y="412343"/>
                  </a:lnTo>
                  <a:lnTo>
                    <a:pt x="164497" y="463650"/>
                  </a:lnTo>
                  <a:lnTo>
                    <a:pt x="158633" y="501555"/>
                  </a:lnTo>
                  <a:lnTo>
                    <a:pt x="136959" y="523858"/>
                  </a:lnTo>
                  <a:lnTo>
                    <a:pt x="110886" y="536423"/>
                  </a:lnTo>
                  <a:lnTo>
                    <a:pt x="107221" y="571396"/>
                  </a:lnTo>
                  <a:lnTo>
                    <a:pt x="76751" y="616002"/>
                  </a:lnTo>
                  <a:lnTo>
                    <a:pt x="50679" y="632336"/>
                  </a:lnTo>
                  <a:lnTo>
                    <a:pt x="71725" y="651603"/>
                  </a:lnTo>
                  <a:lnTo>
                    <a:pt x="88478" y="691078"/>
                  </a:lnTo>
                  <a:lnTo>
                    <a:pt x="60835" y="723642"/>
                  </a:lnTo>
                  <a:lnTo>
                    <a:pt x="30470" y="745212"/>
                  </a:lnTo>
                  <a:lnTo>
                    <a:pt x="13821" y="784583"/>
                  </a:lnTo>
                  <a:lnTo>
                    <a:pt x="0" y="821755"/>
                  </a:lnTo>
                  <a:lnTo>
                    <a:pt x="5130" y="857879"/>
                  </a:lnTo>
                  <a:lnTo>
                    <a:pt x="6491" y="904160"/>
                  </a:lnTo>
                  <a:lnTo>
                    <a:pt x="21046" y="934631"/>
                  </a:lnTo>
                  <a:lnTo>
                    <a:pt x="55076" y="942065"/>
                  </a:lnTo>
                  <a:lnTo>
                    <a:pt x="87431" y="945206"/>
                  </a:lnTo>
                  <a:lnTo>
                    <a:pt x="112562" y="975153"/>
                  </a:lnTo>
                  <a:lnTo>
                    <a:pt x="124498" y="982797"/>
                  </a:lnTo>
                  <a:lnTo>
                    <a:pt x="165858" y="988032"/>
                  </a:lnTo>
                  <a:lnTo>
                    <a:pt x="217375" y="970965"/>
                  </a:lnTo>
                  <a:lnTo>
                    <a:pt x="252034" y="947196"/>
                  </a:lnTo>
                  <a:lnTo>
                    <a:pt x="303446" y="932327"/>
                  </a:lnTo>
                  <a:lnTo>
                    <a:pt x="362920" y="950128"/>
                  </a:lnTo>
                  <a:lnTo>
                    <a:pt x="418625" y="999236"/>
                  </a:lnTo>
                  <a:lnTo>
                    <a:pt x="471503" y="1066878"/>
                  </a:lnTo>
                  <a:lnTo>
                    <a:pt x="527209" y="1152216"/>
                  </a:lnTo>
                  <a:lnTo>
                    <a:pt x="546894" y="1113892"/>
                  </a:lnTo>
                  <a:lnTo>
                    <a:pt x="570453" y="1092532"/>
                  </a:lnTo>
                  <a:lnTo>
                    <a:pt x="575793" y="1023005"/>
                  </a:lnTo>
                  <a:lnTo>
                    <a:pt x="585217" y="979865"/>
                  </a:lnTo>
                  <a:lnTo>
                    <a:pt x="662702" y="928662"/>
                  </a:lnTo>
                  <a:lnTo>
                    <a:pt x="726470" y="910862"/>
                  </a:lnTo>
                  <a:lnTo>
                    <a:pt x="778615" y="922799"/>
                  </a:lnTo>
                  <a:lnTo>
                    <a:pt x="860497" y="907197"/>
                  </a:lnTo>
                  <a:lnTo>
                    <a:pt x="916935" y="878926"/>
                  </a:lnTo>
                  <a:lnTo>
                    <a:pt x="977143" y="854424"/>
                  </a:lnTo>
                  <a:lnTo>
                    <a:pt x="1041538" y="855157"/>
                  </a:lnTo>
                  <a:lnTo>
                    <a:pt x="1068344" y="839555"/>
                  </a:lnTo>
                  <a:lnTo>
                    <a:pt x="1083631" y="806886"/>
                  </a:lnTo>
                  <a:lnTo>
                    <a:pt x="1131902" y="734742"/>
                  </a:lnTo>
                  <a:lnTo>
                    <a:pt x="1100280" y="687518"/>
                  </a:lnTo>
                  <a:lnTo>
                    <a:pt x="1104573" y="639038"/>
                  </a:lnTo>
                  <a:lnTo>
                    <a:pt x="1125620" y="602599"/>
                  </a:lnTo>
                  <a:lnTo>
                    <a:pt x="1140802" y="576631"/>
                  </a:lnTo>
                  <a:lnTo>
                    <a:pt x="1140802" y="514958"/>
                  </a:lnTo>
                  <a:lnTo>
                    <a:pt x="1138604" y="459881"/>
                  </a:lnTo>
                  <a:lnTo>
                    <a:pt x="1145200" y="392972"/>
                  </a:lnTo>
                  <a:lnTo>
                    <a:pt x="1172320" y="370774"/>
                  </a:lnTo>
                  <a:lnTo>
                    <a:pt x="1144677" y="357580"/>
                  </a:lnTo>
                  <a:lnTo>
                    <a:pt x="1111903" y="328262"/>
                  </a:lnTo>
                  <a:lnTo>
                    <a:pt x="1067820" y="297373"/>
                  </a:lnTo>
                  <a:lnTo>
                    <a:pt x="1041748" y="268787"/>
                  </a:lnTo>
                  <a:lnTo>
                    <a:pt x="996409" y="270567"/>
                  </a:lnTo>
                  <a:lnTo>
                    <a:pt x="946882" y="312451"/>
                  </a:lnTo>
                  <a:lnTo>
                    <a:pt x="910443" y="325016"/>
                  </a:lnTo>
                  <a:lnTo>
                    <a:pt x="873481" y="350251"/>
                  </a:lnTo>
                  <a:lnTo>
                    <a:pt x="829503" y="338104"/>
                  </a:lnTo>
                  <a:lnTo>
                    <a:pt x="789714" y="333497"/>
                  </a:lnTo>
                  <a:lnTo>
                    <a:pt x="768667" y="299257"/>
                  </a:lnTo>
                  <a:lnTo>
                    <a:pt x="766468" y="257583"/>
                  </a:lnTo>
                  <a:lnTo>
                    <a:pt x="745422" y="233605"/>
                  </a:lnTo>
                  <a:lnTo>
                    <a:pt x="687727" y="214548"/>
                  </a:lnTo>
                  <a:lnTo>
                    <a:pt x="648985" y="200726"/>
                  </a:lnTo>
                  <a:lnTo>
                    <a:pt x="634535" y="149943"/>
                  </a:lnTo>
                  <a:lnTo>
                    <a:pt x="624274" y="95494"/>
                  </a:lnTo>
                  <a:lnTo>
                    <a:pt x="571291" y="66071"/>
                  </a:lnTo>
                  <a:lnTo>
                    <a:pt x="549302" y="37171"/>
                  </a:lnTo>
                  <a:lnTo>
                    <a:pt x="554433" y="0"/>
                  </a:lnTo>
                  <a:lnTo>
                    <a:pt x="523125" y="1047"/>
                  </a:lnTo>
                  <a:lnTo>
                    <a:pt x="475692" y="53192"/>
                  </a:lnTo>
                  <a:lnTo>
                    <a:pt x="456425" y="80102"/>
                  </a:lnTo>
                  <a:lnTo>
                    <a:pt x="415903" y="97693"/>
                  </a:lnTo>
                  <a:lnTo>
                    <a:pt x="400197" y="140728"/>
                  </a:lnTo>
                  <a:lnTo>
                    <a:pt x="376218" y="185753"/>
                  </a:lnTo>
                  <a:lnTo>
                    <a:pt x="351298" y="225856"/>
                  </a:lnTo>
                  <a:lnTo>
                    <a:pt x="308158" y="235385"/>
                  </a:lnTo>
                  <a:lnTo>
                    <a:pt x="287006" y="254128"/>
                  </a:lnTo>
                  <a:lnTo>
                    <a:pt x="255699" y="283760"/>
                  </a:lnTo>
                  <a:lnTo>
                    <a:pt x="226904" y="306901"/>
                  </a:lnTo>
                  <a:lnTo>
                    <a:pt x="177272" y="336638"/>
                  </a:lnTo>
                  <a:lnTo>
                    <a:pt x="163869" y="365852"/>
                  </a:lnTo>
                  <a:lnTo>
                    <a:pt x="116331" y="390249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1738" y="4159035"/>
              <a:ext cx="1737119" cy="243573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1701214" y="4147098"/>
              <a:ext cx="1721485" cy="2420620"/>
            </a:xfrm>
            <a:custGeom>
              <a:avLst/>
              <a:gdLst/>
              <a:ahLst/>
              <a:cxnLst/>
              <a:rect l="l" t="t" r="r" b="b"/>
              <a:pathLst>
                <a:path w="1721484" h="2420620">
                  <a:moveTo>
                    <a:pt x="995571" y="0"/>
                  </a:moveTo>
                  <a:lnTo>
                    <a:pt x="996828" y="67956"/>
                  </a:lnTo>
                  <a:lnTo>
                    <a:pt x="996478" y="80085"/>
                  </a:lnTo>
                  <a:lnTo>
                    <a:pt x="995912" y="89997"/>
                  </a:lnTo>
                  <a:lnTo>
                    <a:pt x="994210" y="112038"/>
                  </a:lnTo>
                  <a:lnTo>
                    <a:pt x="987823" y="163031"/>
                  </a:lnTo>
                  <a:lnTo>
                    <a:pt x="999446" y="247217"/>
                  </a:lnTo>
                  <a:lnTo>
                    <a:pt x="960180" y="306168"/>
                  </a:lnTo>
                  <a:lnTo>
                    <a:pt x="945730" y="352973"/>
                  </a:lnTo>
                  <a:lnTo>
                    <a:pt x="912956" y="396008"/>
                  </a:lnTo>
                  <a:lnTo>
                    <a:pt x="883952" y="453703"/>
                  </a:lnTo>
                  <a:lnTo>
                    <a:pt x="848769" y="474854"/>
                  </a:lnTo>
                  <a:lnTo>
                    <a:pt x="812017" y="500927"/>
                  </a:lnTo>
                  <a:lnTo>
                    <a:pt x="786782" y="554433"/>
                  </a:lnTo>
                  <a:lnTo>
                    <a:pt x="742071" y="584065"/>
                  </a:lnTo>
                  <a:lnTo>
                    <a:pt x="704062" y="610766"/>
                  </a:lnTo>
                  <a:lnTo>
                    <a:pt x="676523" y="593594"/>
                  </a:lnTo>
                  <a:lnTo>
                    <a:pt x="643750" y="625844"/>
                  </a:lnTo>
                  <a:lnTo>
                    <a:pt x="613593" y="682178"/>
                  </a:lnTo>
                  <a:lnTo>
                    <a:pt x="599144" y="726365"/>
                  </a:lnTo>
                  <a:lnTo>
                    <a:pt x="558517" y="761233"/>
                  </a:lnTo>
                  <a:lnTo>
                    <a:pt x="536109" y="789400"/>
                  </a:lnTo>
                  <a:lnTo>
                    <a:pt x="504801" y="817043"/>
                  </a:lnTo>
                  <a:lnTo>
                    <a:pt x="475587" y="844162"/>
                  </a:lnTo>
                  <a:lnTo>
                    <a:pt x="491503" y="898401"/>
                  </a:lnTo>
                  <a:lnTo>
                    <a:pt x="512654" y="939028"/>
                  </a:lnTo>
                  <a:lnTo>
                    <a:pt x="538727" y="983111"/>
                  </a:lnTo>
                  <a:lnTo>
                    <a:pt x="574118" y="1051276"/>
                  </a:lnTo>
                  <a:lnTo>
                    <a:pt x="615897" y="1121641"/>
                  </a:lnTo>
                  <a:lnTo>
                    <a:pt x="666995" y="1129599"/>
                  </a:lnTo>
                  <a:lnTo>
                    <a:pt x="719245" y="1124258"/>
                  </a:lnTo>
                  <a:lnTo>
                    <a:pt x="742490" y="1143001"/>
                  </a:lnTo>
                  <a:lnTo>
                    <a:pt x="654849" y="1152216"/>
                  </a:lnTo>
                  <a:lnTo>
                    <a:pt x="614222" y="1146876"/>
                  </a:lnTo>
                  <a:lnTo>
                    <a:pt x="575061" y="1114835"/>
                  </a:lnTo>
                  <a:lnTo>
                    <a:pt x="541135" y="1091066"/>
                  </a:lnTo>
                  <a:lnTo>
                    <a:pt x="490037" y="1167817"/>
                  </a:lnTo>
                  <a:lnTo>
                    <a:pt x="466477" y="1222580"/>
                  </a:lnTo>
                  <a:lnTo>
                    <a:pt x="452028" y="1277762"/>
                  </a:lnTo>
                  <a:lnTo>
                    <a:pt x="441347" y="1344671"/>
                  </a:lnTo>
                  <a:lnTo>
                    <a:pt x="420406" y="1383518"/>
                  </a:lnTo>
                  <a:lnTo>
                    <a:pt x="398103" y="1423830"/>
                  </a:lnTo>
                  <a:lnTo>
                    <a:pt x="373182" y="1454615"/>
                  </a:lnTo>
                  <a:lnTo>
                    <a:pt x="346795" y="1473358"/>
                  </a:lnTo>
                  <a:lnTo>
                    <a:pt x="306168" y="1486656"/>
                  </a:lnTo>
                  <a:lnTo>
                    <a:pt x="273394" y="1477127"/>
                  </a:lnTo>
                  <a:lnTo>
                    <a:pt x="236537" y="1475976"/>
                  </a:lnTo>
                  <a:lnTo>
                    <a:pt x="183973" y="1489274"/>
                  </a:lnTo>
                  <a:lnTo>
                    <a:pt x="135597" y="1491996"/>
                  </a:lnTo>
                  <a:lnTo>
                    <a:pt x="94970" y="1493462"/>
                  </a:lnTo>
                  <a:lnTo>
                    <a:pt x="71411" y="1536183"/>
                  </a:lnTo>
                  <a:lnTo>
                    <a:pt x="45338" y="1574716"/>
                  </a:lnTo>
                  <a:lnTo>
                    <a:pt x="0" y="1619845"/>
                  </a:lnTo>
                  <a:lnTo>
                    <a:pt x="12250" y="1671676"/>
                  </a:lnTo>
                  <a:lnTo>
                    <a:pt x="35810" y="1738690"/>
                  </a:lnTo>
                  <a:lnTo>
                    <a:pt x="76437" y="1792301"/>
                  </a:lnTo>
                  <a:lnTo>
                    <a:pt x="114446" y="1864341"/>
                  </a:lnTo>
                  <a:lnTo>
                    <a:pt x="144602" y="1912611"/>
                  </a:lnTo>
                  <a:lnTo>
                    <a:pt x="186381" y="1951773"/>
                  </a:lnTo>
                  <a:lnTo>
                    <a:pt x="168371" y="1992714"/>
                  </a:lnTo>
                  <a:lnTo>
                    <a:pt x="155283" y="2036901"/>
                  </a:lnTo>
                  <a:lnTo>
                    <a:pt x="143451" y="2102658"/>
                  </a:lnTo>
                  <a:lnTo>
                    <a:pt x="118425" y="2152081"/>
                  </a:lnTo>
                  <a:lnTo>
                    <a:pt x="114446" y="2180247"/>
                  </a:lnTo>
                  <a:lnTo>
                    <a:pt x="88269" y="2216477"/>
                  </a:lnTo>
                  <a:lnTo>
                    <a:pt x="75180" y="2260559"/>
                  </a:lnTo>
                  <a:lnTo>
                    <a:pt x="87117" y="2303594"/>
                  </a:lnTo>
                  <a:lnTo>
                    <a:pt x="104185" y="2336787"/>
                  </a:lnTo>
                  <a:lnTo>
                    <a:pt x="117902" y="2373330"/>
                  </a:lnTo>
                  <a:lnTo>
                    <a:pt x="154340" y="2353017"/>
                  </a:lnTo>
                  <a:lnTo>
                    <a:pt x="184497" y="2362545"/>
                  </a:lnTo>
                  <a:lnTo>
                    <a:pt x="243238" y="2366629"/>
                  </a:lnTo>
                  <a:lnTo>
                    <a:pt x="281457" y="2350609"/>
                  </a:lnTo>
                  <a:lnTo>
                    <a:pt x="335382" y="2364954"/>
                  </a:lnTo>
                  <a:lnTo>
                    <a:pt x="366376" y="2370922"/>
                  </a:lnTo>
                  <a:lnTo>
                    <a:pt x="427107" y="2361289"/>
                  </a:lnTo>
                  <a:lnTo>
                    <a:pt x="446792" y="2396052"/>
                  </a:lnTo>
                  <a:lnTo>
                    <a:pt x="577888" y="2393330"/>
                  </a:lnTo>
                  <a:lnTo>
                    <a:pt x="625530" y="2377309"/>
                  </a:lnTo>
                  <a:lnTo>
                    <a:pt x="666053" y="2385372"/>
                  </a:lnTo>
                  <a:lnTo>
                    <a:pt x="719768" y="2417413"/>
                  </a:lnTo>
                  <a:lnTo>
                    <a:pt x="772541" y="2420031"/>
                  </a:lnTo>
                  <a:lnTo>
                    <a:pt x="827409" y="2418879"/>
                  </a:lnTo>
                  <a:lnTo>
                    <a:pt x="872329" y="2382649"/>
                  </a:lnTo>
                  <a:lnTo>
                    <a:pt x="899867" y="2358357"/>
                  </a:lnTo>
                  <a:lnTo>
                    <a:pt x="911804" y="2290192"/>
                  </a:lnTo>
                  <a:lnTo>
                    <a:pt x="906569" y="2172499"/>
                  </a:lnTo>
                  <a:lnTo>
                    <a:pt x="908035" y="2061193"/>
                  </a:lnTo>
                  <a:lnTo>
                    <a:pt x="905417" y="1989991"/>
                  </a:lnTo>
                  <a:lnTo>
                    <a:pt x="918715" y="1941825"/>
                  </a:lnTo>
                  <a:lnTo>
                    <a:pt x="947196" y="1891984"/>
                  </a:lnTo>
                  <a:lnTo>
                    <a:pt x="986880" y="1850205"/>
                  </a:lnTo>
                  <a:lnTo>
                    <a:pt x="1053371" y="1839525"/>
                  </a:lnTo>
                  <a:lnTo>
                    <a:pt x="1104468" y="1854393"/>
                  </a:lnTo>
                  <a:lnTo>
                    <a:pt x="1132216" y="1847587"/>
                  </a:lnTo>
                  <a:lnTo>
                    <a:pt x="1168131" y="1818897"/>
                  </a:lnTo>
                  <a:lnTo>
                    <a:pt x="1151273" y="1766647"/>
                  </a:lnTo>
                  <a:lnTo>
                    <a:pt x="1146038" y="1714502"/>
                  </a:lnTo>
                  <a:lnTo>
                    <a:pt x="1206141" y="1662357"/>
                  </a:lnTo>
                  <a:lnTo>
                    <a:pt x="1249386" y="1602150"/>
                  </a:lnTo>
                  <a:lnTo>
                    <a:pt x="1271689" y="1558067"/>
                  </a:lnTo>
                  <a:lnTo>
                    <a:pt x="1314933" y="1507388"/>
                  </a:lnTo>
                  <a:lnTo>
                    <a:pt x="1316399" y="1461945"/>
                  </a:lnTo>
                  <a:lnTo>
                    <a:pt x="1337341" y="1432102"/>
                  </a:lnTo>
                  <a:lnTo>
                    <a:pt x="1359644" y="1426762"/>
                  </a:lnTo>
                  <a:lnTo>
                    <a:pt x="1372733" y="1456081"/>
                  </a:lnTo>
                  <a:lnTo>
                    <a:pt x="1404041" y="1490739"/>
                  </a:lnTo>
                  <a:lnTo>
                    <a:pt x="1421108" y="1456604"/>
                  </a:lnTo>
                  <a:lnTo>
                    <a:pt x="1489169" y="1441107"/>
                  </a:lnTo>
                  <a:lnTo>
                    <a:pt x="1502676" y="1344461"/>
                  </a:lnTo>
                  <a:lnTo>
                    <a:pt x="1527597" y="1265301"/>
                  </a:lnTo>
                  <a:lnTo>
                    <a:pt x="1569376" y="1234517"/>
                  </a:lnTo>
                  <a:lnTo>
                    <a:pt x="1578695" y="1187712"/>
                  </a:lnTo>
                  <a:lnTo>
                    <a:pt x="1610003" y="1148865"/>
                  </a:lnTo>
                  <a:lnTo>
                    <a:pt x="1621940" y="1061957"/>
                  </a:lnTo>
                  <a:lnTo>
                    <a:pt x="1649478" y="1021748"/>
                  </a:lnTo>
                  <a:lnTo>
                    <a:pt x="1663718" y="988242"/>
                  </a:lnTo>
                  <a:lnTo>
                    <a:pt x="1648222" y="949395"/>
                  </a:lnTo>
                  <a:lnTo>
                    <a:pt x="1668012" y="931594"/>
                  </a:lnTo>
                  <a:lnTo>
                    <a:pt x="1707173" y="894318"/>
                  </a:lnTo>
                  <a:lnTo>
                    <a:pt x="1716178" y="872643"/>
                  </a:lnTo>
                  <a:lnTo>
                    <a:pt x="1721413" y="779033"/>
                  </a:lnTo>
                  <a:lnTo>
                    <a:pt x="1718795" y="698722"/>
                  </a:lnTo>
                  <a:lnTo>
                    <a:pt x="1702880" y="661341"/>
                  </a:lnTo>
                  <a:lnTo>
                    <a:pt x="1661101" y="657257"/>
                  </a:lnTo>
                  <a:lnTo>
                    <a:pt x="1626861" y="671707"/>
                  </a:lnTo>
                  <a:lnTo>
                    <a:pt x="1599323" y="631708"/>
                  </a:lnTo>
                  <a:lnTo>
                    <a:pt x="1563931" y="610347"/>
                  </a:lnTo>
                  <a:lnTo>
                    <a:pt x="1521838" y="596735"/>
                  </a:lnTo>
                  <a:lnTo>
                    <a:pt x="1490425" y="545533"/>
                  </a:lnTo>
                  <a:lnTo>
                    <a:pt x="1481106" y="498100"/>
                  </a:lnTo>
                  <a:lnTo>
                    <a:pt x="1473253" y="446478"/>
                  </a:lnTo>
                  <a:lnTo>
                    <a:pt x="1456604" y="376323"/>
                  </a:lnTo>
                  <a:lnTo>
                    <a:pt x="1453882" y="334649"/>
                  </a:lnTo>
                  <a:lnTo>
                    <a:pt x="1509482" y="279572"/>
                  </a:lnTo>
                  <a:lnTo>
                    <a:pt x="1483933" y="269206"/>
                  </a:lnTo>
                  <a:lnTo>
                    <a:pt x="1464772" y="235909"/>
                  </a:lnTo>
                  <a:lnTo>
                    <a:pt x="1417653" y="241039"/>
                  </a:lnTo>
                  <a:lnTo>
                    <a:pt x="1381738" y="199575"/>
                  </a:lnTo>
                  <a:lnTo>
                    <a:pt x="1403517" y="161879"/>
                  </a:lnTo>
                  <a:lnTo>
                    <a:pt x="1387601" y="125127"/>
                  </a:lnTo>
                  <a:lnTo>
                    <a:pt x="1346974" y="125127"/>
                  </a:lnTo>
                  <a:lnTo>
                    <a:pt x="1316085" y="118844"/>
                  </a:lnTo>
                  <a:lnTo>
                    <a:pt x="1304462" y="65547"/>
                  </a:lnTo>
                  <a:lnTo>
                    <a:pt x="1292211" y="39265"/>
                  </a:lnTo>
                  <a:lnTo>
                    <a:pt x="1248338" y="37381"/>
                  </a:lnTo>
                  <a:lnTo>
                    <a:pt x="1193262" y="42511"/>
                  </a:lnTo>
                  <a:lnTo>
                    <a:pt x="1159127" y="81777"/>
                  </a:lnTo>
                  <a:lnTo>
                    <a:pt x="1147923" y="128477"/>
                  </a:lnTo>
                  <a:lnTo>
                    <a:pt x="1123630" y="135179"/>
                  </a:lnTo>
                  <a:lnTo>
                    <a:pt x="1086249" y="128896"/>
                  </a:lnTo>
                  <a:lnTo>
                    <a:pt x="1055046" y="77379"/>
                  </a:lnTo>
                  <a:lnTo>
                    <a:pt x="1034942" y="17172"/>
                  </a:lnTo>
                  <a:lnTo>
                    <a:pt x="995571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701214" y="4147098"/>
              <a:ext cx="1721485" cy="2420620"/>
            </a:xfrm>
            <a:custGeom>
              <a:avLst/>
              <a:gdLst/>
              <a:ahLst/>
              <a:cxnLst/>
              <a:rect l="l" t="t" r="r" b="b"/>
              <a:pathLst>
                <a:path w="1721484" h="2420620">
                  <a:moveTo>
                    <a:pt x="475587" y="844162"/>
                  </a:moveTo>
                  <a:lnTo>
                    <a:pt x="504801" y="817043"/>
                  </a:lnTo>
                  <a:lnTo>
                    <a:pt x="536109" y="789400"/>
                  </a:lnTo>
                  <a:lnTo>
                    <a:pt x="558517" y="761233"/>
                  </a:lnTo>
                  <a:lnTo>
                    <a:pt x="599144" y="726365"/>
                  </a:lnTo>
                  <a:lnTo>
                    <a:pt x="613593" y="682178"/>
                  </a:lnTo>
                  <a:lnTo>
                    <a:pt x="643750" y="625844"/>
                  </a:lnTo>
                  <a:lnTo>
                    <a:pt x="676523" y="593594"/>
                  </a:lnTo>
                  <a:lnTo>
                    <a:pt x="704062" y="610766"/>
                  </a:lnTo>
                  <a:lnTo>
                    <a:pt x="742071" y="584065"/>
                  </a:lnTo>
                  <a:lnTo>
                    <a:pt x="786782" y="554433"/>
                  </a:lnTo>
                  <a:lnTo>
                    <a:pt x="812017" y="500927"/>
                  </a:lnTo>
                  <a:lnTo>
                    <a:pt x="848769" y="474854"/>
                  </a:lnTo>
                  <a:lnTo>
                    <a:pt x="883952" y="453703"/>
                  </a:lnTo>
                  <a:lnTo>
                    <a:pt x="912956" y="396008"/>
                  </a:lnTo>
                  <a:lnTo>
                    <a:pt x="945730" y="352973"/>
                  </a:lnTo>
                  <a:lnTo>
                    <a:pt x="960180" y="306168"/>
                  </a:lnTo>
                  <a:lnTo>
                    <a:pt x="999446" y="247217"/>
                  </a:lnTo>
                  <a:lnTo>
                    <a:pt x="987823" y="163031"/>
                  </a:lnTo>
                  <a:lnTo>
                    <a:pt x="994210" y="112038"/>
                  </a:lnTo>
                  <a:lnTo>
                    <a:pt x="996828" y="67956"/>
                  </a:lnTo>
                  <a:lnTo>
                    <a:pt x="996514" y="50932"/>
                  </a:lnTo>
                  <a:lnTo>
                    <a:pt x="996200" y="33938"/>
                  </a:lnTo>
                  <a:lnTo>
                    <a:pt x="995885" y="16964"/>
                  </a:lnTo>
                  <a:lnTo>
                    <a:pt x="995571" y="0"/>
                  </a:lnTo>
                  <a:lnTo>
                    <a:pt x="1034942" y="17172"/>
                  </a:lnTo>
                  <a:lnTo>
                    <a:pt x="1055046" y="77379"/>
                  </a:lnTo>
                  <a:lnTo>
                    <a:pt x="1086249" y="128896"/>
                  </a:lnTo>
                  <a:lnTo>
                    <a:pt x="1123630" y="135179"/>
                  </a:lnTo>
                  <a:lnTo>
                    <a:pt x="1147923" y="128477"/>
                  </a:lnTo>
                  <a:lnTo>
                    <a:pt x="1159127" y="81777"/>
                  </a:lnTo>
                  <a:lnTo>
                    <a:pt x="1193262" y="42511"/>
                  </a:lnTo>
                  <a:lnTo>
                    <a:pt x="1248338" y="37381"/>
                  </a:lnTo>
                  <a:lnTo>
                    <a:pt x="1292211" y="39265"/>
                  </a:lnTo>
                  <a:lnTo>
                    <a:pt x="1304462" y="65547"/>
                  </a:lnTo>
                  <a:lnTo>
                    <a:pt x="1316085" y="118844"/>
                  </a:lnTo>
                  <a:lnTo>
                    <a:pt x="1346974" y="125127"/>
                  </a:lnTo>
                  <a:lnTo>
                    <a:pt x="1387601" y="125127"/>
                  </a:lnTo>
                  <a:lnTo>
                    <a:pt x="1403517" y="161879"/>
                  </a:lnTo>
                  <a:lnTo>
                    <a:pt x="1381738" y="199575"/>
                  </a:lnTo>
                  <a:lnTo>
                    <a:pt x="1417653" y="241039"/>
                  </a:lnTo>
                  <a:lnTo>
                    <a:pt x="1464772" y="235909"/>
                  </a:lnTo>
                  <a:lnTo>
                    <a:pt x="1483933" y="269206"/>
                  </a:lnTo>
                  <a:lnTo>
                    <a:pt x="1509482" y="279572"/>
                  </a:lnTo>
                  <a:lnTo>
                    <a:pt x="1453882" y="334649"/>
                  </a:lnTo>
                  <a:lnTo>
                    <a:pt x="1456604" y="376323"/>
                  </a:lnTo>
                  <a:lnTo>
                    <a:pt x="1473253" y="446478"/>
                  </a:lnTo>
                  <a:lnTo>
                    <a:pt x="1481106" y="498100"/>
                  </a:lnTo>
                  <a:lnTo>
                    <a:pt x="1490425" y="545533"/>
                  </a:lnTo>
                  <a:lnTo>
                    <a:pt x="1521838" y="596735"/>
                  </a:lnTo>
                  <a:lnTo>
                    <a:pt x="1563931" y="610347"/>
                  </a:lnTo>
                  <a:lnTo>
                    <a:pt x="1599323" y="631708"/>
                  </a:lnTo>
                  <a:lnTo>
                    <a:pt x="1626861" y="671707"/>
                  </a:lnTo>
                  <a:lnTo>
                    <a:pt x="1661101" y="657257"/>
                  </a:lnTo>
                  <a:lnTo>
                    <a:pt x="1702880" y="661341"/>
                  </a:lnTo>
                  <a:lnTo>
                    <a:pt x="1718795" y="698722"/>
                  </a:lnTo>
                  <a:lnTo>
                    <a:pt x="1721413" y="779033"/>
                  </a:lnTo>
                  <a:lnTo>
                    <a:pt x="1716178" y="872643"/>
                  </a:lnTo>
                  <a:lnTo>
                    <a:pt x="1707173" y="894318"/>
                  </a:lnTo>
                  <a:lnTo>
                    <a:pt x="1668012" y="931594"/>
                  </a:lnTo>
                  <a:lnTo>
                    <a:pt x="1648222" y="949395"/>
                  </a:lnTo>
                  <a:lnTo>
                    <a:pt x="1663718" y="988242"/>
                  </a:lnTo>
                  <a:lnTo>
                    <a:pt x="1649478" y="1021748"/>
                  </a:lnTo>
                  <a:lnTo>
                    <a:pt x="1621940" y="1061957"/>
                  </a:lnTo>
                  <a:lnTo>
                    <a:pt x="1610003" y="1148865"/>
                  </a:lnTo>
                  <a:lnTo>
                    <a:pt x="1578695" y="1187712"/>
                  </a:lnTo>
                  <a:lnTo>
                    <a:pt x="1569376" y="1234517"/>
                  </a:lnTo>
                  <a:lnTo>
                    <a:pt x="1527597" y="1265301"/>
                  </a:lnTo>
                  <a:lnTo>
                    <a:pt x="1502676" y="1344461"/>
                  </a:lnTo>
                  <a:lnTo>
                    <a:pt x="1489169" y="1441107"/>
                  </a:lnTo>
                  <a:lnTo>
                    <a:pt x="1421108" y="1456604"/>
                  </a:lnTo>
                  <a:lnTo>
                    <a:pt x="1404041" y="1490739"/>
                  </a:lnTo>
                  <a:lnTo>
                    <a:pt x="1372733" y="1456081"/>
                  </a:lnTo>
                  <a:lnTo>
                    <a:pt x="1359644" y="1426762"/>
                  </a:lnTo>
                  <a:lnTo>
                    <a:pt x="1337341" y="1432102"/>
                  </a:lnTo>
                  <a:lnTo>
                    <a:pt x="1316399" y="1461945"/>
                  </a:lnTo>
                  <a:lnTo>
                    <a:pt x="1314933" y="1507388"/>
                  </a:lnTo>
                  <a:lnTo>
                    <a:pt x="1271689" y="1558067"/>
                  </a:lnTo>
                  <a:lnTo>
                    <a:pt x="1249386" y="1602150"/>
                  </a:lnTo>
                  <a:lnTo>
                    <a:pt x="1206141" y="1662357"/>
                  </a:lnTo>
                  <a:lnTo>
                    <a:pt x="1146038" y="1714502"/>
                  </a:lnTo>
                  <a:lnTo>
                    <a:pt x="1151273" y="1766647"/>
                  </a:lnTo>
                  <a:lnTo>
                    <a:pt x="1168131" y="1818897"/>
                  </a:lnTo>
                  <a:lnTo>
                    <a:pt x="1132216" y="1847587"/>
                  </a:lnTo>
                  <a:lnTo>
                    <a:pt x="1104468" y="1854393"/>
                  </a:lnTo>
                  <a:lnTo>
                    <a:pt x="1053371" y="1839525"/>
                  </a:lnTo>
                  <a:lnTo>
                    <a:pt x="986880" y="1850205"/>
                  </a:lnTo>
                  <a:lnTo>
                    <a:pt x="947196" y="1891984"/>
                  </a:lnTo>
                  <a:lnTo>
                    <a:pt x="918715" y="1941825"/>
                  </a:lnTo>
                  <a:lnTo>
                    <a:pt x="905417" y="1989991"/>
                  </a:lnTo>
                  <a:lnTo>
                    <a:pt x="908035" y="2061193"/>
                  </a:lnTo>
                  <a:lnTo>
                    <a:pt x="907644" y="2089010"/>
                  </a:lnTo>
                  <a:lnTo>
                    <a:pt x="907262" y="2116846"/>
                  </a:lnTo>
                  <a:lnTo>
                    <a:pt x="906901" y="2144682"/>
                  </a:lnTo>
                  <a:lnTo>
                    <a:pt x="906569" y="2172499"/>
                  </a:lnTo>
                  <a:lnTo>
                    <a:pt x="911804" y="2290192"/>
                  </a:lnTo>
                  <a:lnTo>
                    <a:pt x="899867" y="2358357"/>
                  </a:lnTo>
                  <a:lnTo>
                    <a:pt x="872329" y="2382649"/>
                  </a:lnTo>
                  <a:lnTo>
                    <a:pt x="827409" y="2418879"/>
                  </a:lnTo>
                  <a:lnTo>
                    <a:pt x="772541" y="2420031"/>
                  </a:lnTo>
                  <a:lnTo>
                    <a:pt x="719768" y="2417413"/>
                  </a:lnTo>
                  <a:lnTo>
                    <a:pt x="666053" y="2385372"/>
                  </a:lnTo>
                  <a:lnTo>
                    <a:pt x="625530" y="2377309"/>
                  </a:lnTo>
                  <a:lnTo>
                    <a:pt x="577888" y="2393330"/>
                  </a:lnTo>
                  <a:lnTo>
                    <a:pt x="504487" y="2394796"/>
                  </a:lnTo>
                  <a:lnTo>
                    <a:pt x="446792" y="2396052"/>
                  </a:lnTo>
                  <a:lnTo>
                    <a:pt x="427107" y="2361289"/>
                  </a:lnTo>
                  <a:lnTo>
                    <a:pt x="366376" y="2370922"/>
                  </a:lnTo>
                  <a:lnTo>
                    <a:pt x="335382" y="2364954"/>
                  </a:lnTo>
                  <a:lnTo>
                    <a:pt x="281457" y="2350609"/>
                  </a:lnTo>
                  <a:lnTo>
                    <a:pt x="243238" y="2366629"/>
                  </a:lnTo>
                  <a:lnTo>
                    <a:pt x="184497" y="2362545"/>
                  </a:lnTo>
                  <a:lnTo>
                    <a:pt x="154340" y="2353017"/>
                  </a:lnTo>
                  <a:lnTo>
                    <a:pt x="117902" y="2373330"/>
                  </a:lnTo>
                  <a:lnTo>
                    <a:pt x="104185" y="2336787"/>
                  </a:lnTo>
                  <a:lnTo>
                    <a:pt x="87117" y="2303594"/>
                  </a:lnTo>
                  <a:lnTo>
                    <a:pt x="75180" y="2260559"/>
                  </a:lnTo>
                  <a:lnTo>
                    <a:pt x="88269" y="2216477"/>
                  </a:lnTo>
                  <a:lnTo>
                    <a:pt x="114446" y="2180247"/>
                  </a:lnTo>
                  <a:lnTo>
                    <a:pt x="118425" y="2152081"/>
                  </a:lnTo>
                  <a:lnTo>
                    <a:pt x="143451" y="2102658"/>
                  </a:lnTo>
                  <a:lnTo>
                    <a:pt x="155283" y="2036901"/>
                  </a:lnTo>
                  <a:lnTo>
                    <a:pt x="168371" y="1992714"/>
                  </a:lnTo>
                  <a:lnTo>
                    <a:pt x="186381" y="1951773"/>
                  </a:lnTo>
                  <a:lnTo>
                    <a:pt x="144602" y="1912611"/>
                  </a:lnTo>
                  <a:lnTo>
                    <a:pt x="114446" y="1864341"/>
                  </a:lnTo>
                  <a:lnTo>
                    <a:pt x="76437" y="1792301"/>
                  </a:lnTo>
                  <a:lnTo>
                    <a:pt x="35810" y="1738690"/>
                  </a:lnTo>
                  <a:lnTo>
                    <a:pt x="12250" y="1671676"/>
                  </a:lnTo>
                  <a:lnTo>
                    <a:pt x="0" y="1619845"/>
                  </a:lnTo>
                  <a:lnTo>
                    <a:pt x="45338" y="1574716"/>
                  </a:lnTo>
                  <a:lnTo>
                    <a:pt x="71411" y="1536183"/>
                  </a:lnTo>
                  <a:lnTo>
                    <a:pt x="94970" y="1493462"/>
                  </a:lnTo>
                  <a:lnTo>
                    <a:pt x="135597" y="1491996"/>
                  </a:lnTo>
                  <a:lnTo>
                    <a:pt x="183973" y="1489274"/>
                  </a:lnTo>
                  <a:lnTo>
                    <a:pt x="236537" y="1475976"/>
                  </a:lnTo>
                  <a:lnTo>
                    <a:pt x="273394" y="1477127"/>
                  </a:lnTo>
                  <a:lnTo>
                    <a:pt x="306168" y="1486656"/>
                  </a:lnTo>
                  <a:lnTo>
                    <a:pt x="346795" y="1473358"/>
                  </a:lnTo>
                  <a:lnTo>
                    <a:pt x="398103" y="1423830"/>
                  </a:lnTo>
                  <a:lnTo>
                    <a:pt x="420406" y="1383518"/>
                  </a:lnTo>
                  <a:lnTo>
                    <a:pt x="441347" y="1344671"/>
                  </a:lnTo>
                  <a:lnTo>
                    <a:pt x="452028" y="1277762"/>
                  </a:lnTo>
                  <a:lnTo>
                    <a:pt x="466477" y="1222580"/>
                  </a:lnTo>
                  <a:lnTo>
                    <a:pt x="490037" y="1167817"/>
                  </a:lnTo>
                  <a:lnTo>
                    <a:pt x="514748" y="1115044"/>
                  </a:lnTo>
                  <a:lnTo>
                    <a:pt x="541135" y="1091066"/>
                  </a:lnTo>
                  <a:lnTo>
                    <a:pt x="575061" y="1114835"/>
                  </a:lnTo>
                  <a:lnTo>
                    <a:pt x="614222" y="1146876"/>
                  </a:lnTo>
                  <a:lnTo>
                    <a:pt x="654849" y="1152216"/>
                  </a:lnTo>
                  <a:lnTo>
                    <a:pt x="742490" y="1143001"/>
                  </a:lnTo>
                  <a:lnTo>
                    <a:pt x="719245" y="1124258"/>
                  </a:lnTo>
                  <a:lnTo>
                    <a:pt x="666995" y="1129599"/>
                  </a:lnTo>
                  <a:lnTo>
                    <a:pt x="615897" y="1121641"/>
                  </a:lnTo>
                  <a:lnTo>
                    <a:pt x="574118" y="1051276"/>
                  </a:lnTo>
                  <a:lnTo>
                    <a:pt x="538727" y="983111"/>
                  </a:lnTo>
                  <a:lnTo>
                    <a:pt x="512654" y="939028"/>
                  </a:lnTo>
                  <a:lnTo>
                    <a:pt x="491503" y="898401"/>
                  </a:lnTo>
                  <a:lnTo>
                    <a:pt x="475587" y="844162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134259" y="4440493"/>
              <a:ext cx="1022167" cy="96436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3153735" y="4428556"/>
              <a:ext cx="1006475" cy="948690"/>
            </a:xfrm>
            <a:custGeom>
              <a:avLst/>
              <a:gdLst/>
              <a:ahLst/>
              <a:cxnLst/>
              <a:rect l="l" t="t" r="r" b="b"/>
              <a:pathLst>
                <a:path w="1006475" h="948689">
                  <a:moveTo>
                    <a:pt x="55286" y="0"/>
                  </a:moveTo>
                  <a:lnTo>
                    <a:pt x="0" y="52354"/>
                  </a:lnTo>
                  <a:lnTo>
                    <a:pt x="2827" y="97902"/>
                  </a:lnTo>
                  <a:lnTo>
                    <a:pt x="18952" y="160832"/>
                  </a:lnTo>
                  <a:lnTo>
                    <a:pt x="36229" y="261248"/>
                  </a:lnTo>
                  <a:lnTo>
                    <a:pt x="68270" y="314335"/>
                  </a:lnTo>
                  <a:lnTo>
                    <a:pt x="108059" y="328995"/>
                  </a:lnTo>
                  <a:lnTo>
                    <a:pt x="145126" y="351298"/>
                  </a:lnTo>
                  <a:lnTo>
                    <a:pt x="173293" y="390564"/>
                  </a:lnTo>
                  <a:lnTo>
                    <a:pt x="205962" y="376218"/>
                  </a:lnTo>
                  <a:lnTo>
                    <a:pt x="249940" y="381768"/>
                  </a:lnTo>
                  <a:lnTo>
                    <a:pt x="265227" y="417369"/>
                  </a:lnTo>
                  <a:lnTo>
                    <a:pt x="268159" y="493178"/>
                  </a:lnTo>
                  <a:lnTo>
                    <a:pt x="262609" y="591500"/>
                  </a:lnTo>
                  <a:lnTo>
                    <a:pt x="254023" y="612023"/>
                  </a:lnTo>
                  <a:lnTo>
                    <a:pt x="195177" y="668880"/>
                  </a:lnTo>
                  <a:lnTo>
                    <a:pt x="210255" y="708564"/>
                  </a:lnTo>
                  <a:lnTo>
                    <a:pt x="195491" y="742595"/>
                  </a:lnTo>
                  <a:lnTo>
                    <a:pt x="168371" y="781546"/>
                  </a:lnTo>
                  <a:lnTo>
                    <a:pt x="227113" y="779766"/>
                  </a:lnTo>
                  <a:lnTo>
                    <a:pt x="289938" y="775892"/>
                  </a:lnTo>
                  <a:lnTo>
                    <a:pt x="317791" y="789504"/>
                  </a:lnTo>
                  <a:lnTo>
                    <a:pt x="328157" y="841440"/>
                  </a:lnTo>
                  <a:lnTo>
                    <a:pt x="338628" y="891072"/>
                  </a:lnTo>
                  <a:lnTo>
                    <a:pt x="333392" y="921961"/>
                  </a:lnTo>
                  <a:lnTo>
                    <a:pt x="362083" y="948662"/>
                  </a:lnTo>
                  <a:lnTo>
                    <a:pt x="401244" y="941227"/>
                  </a:lnTo>
                  <a:lnTo>
                    <a:pt x="448782" y="916830"/>
                  </a:lnTo>
                  <a:lnTo>
                    <a:pt x="462184" y="887721"/>
                  </a:lnTo>
                  <a:lnTo>
                    <a:pt x="511816" y="857984"/>
                  </a:lnTo>
                  <a:lnTo>
                    <a:pt x="540611" y="834948"/>
                  </a:lnTo>
                  <a:lnTo>
                    <a:pt x="571919" y="805211"/>
                  </a:lnTo>
                  <a:lnTo>
                    <a:pt x="593070" y="786572"/>
                  </a:lnTo>
                  <a:lnTo>
                    <a:pt x="636210" y="777044"/>
                  </a:lnTo>
                  <a:lnTo>
                    <a:pt x="661131" y="736940"/>
                  </a:lnTo>
                  <a:lnTo>
                    <a:pt x="685110" y="692020"/>
                  </a:lnTo>
                  <a:lnTo>
                    <a:pt x="700816" y="648985"/>
                  </a:lnTo>
                  <a:lnTo>
                    <a:pt x="741338" y="631499"/>
                  </a:lnTo>
                  <a:lnTo>
                    <a:pt x="760605" y="604588"/>
                  </a:lnTo>
                  <a:lnTo>
                    <a:pt x="808038" y="552548"/>
                  </a:lnTo>
                  <a:lnTo>
                    <a:pt x="839346" y="551501"/>
                  </a:lnTo>
                  <a:lnTo>
                    <a:pt x="859554" y="516738"/>
                  </a:lnTo>
                  <a:lnTo>
                    <a:pt x="895051" y="528884"/>
                  </a:lnTo>
                  <a:lnTo>
                    <a:pt x="929291" y="526580"/>
                  </a:lnTo>
                  <a:lnTo>
                    <a:pt x="942693" y="494016"/>
                  </a:lnTo>
                  <a:lnTo>
                    <a:pt x="1006461" y="456844"/>
                  </a:lnTo>
                  <a:lnTo>
                    <a:pt x="991174" y="420406"/>
                  </a:lnTo>
                  <a:lnTo>
                    <a:pt x="959866" y="389516"/>
                  </a:lnTo>
                  <a:lnTo>
                    <a:pt x="917668" y="359674"/>
                  </a:lnTo>
                  <a:lnTo>
                    <a:pt x="899658" y="323969"/>
                  </a:lnTo>
                  <a:lnTo>
                    <a:pt x="906569" y="287425"/>
                  </a:lnTo>
                  <a:lnTo>
                    <a:pt x="858717" y="298420"/>
                  </a:lnTo>
                  <a:lnTo>
                    <a:pt x="823535" y="296954"/>
                  </a:lnTo>
                  <a:lnTo>
                    <a:pt x="797148" y="281771"/>
                  </a:lnTo>
                  <a:lnTo>
                    <a:pt x="760186" y="254442"/>
                  </a:lnTo>
                  <a:lnTo>
                    <a:pt x="690659" y="262923"/>
                  </a:lnTo>
                  <a:lnTo>
                    <a:pt x="641341" y="234547"/>
                  </a:lnTo>
                  <a:lnTo>
                    <a:pt x="578935" y="229940"/>
                  </a:lnTo>
                  <a:lnTo>
                    <a:pt x="606473" y="206590"/>
                  </a:lnTo>
                  <a:lnTo>
                    <a:pt x="595688" y="165858"/>
                  </a:lnTo>
                  <a:lnTo>
                    <a:pt x="616211" y="138320"/>
                  </a:lnTo>
                  <a:lnTo>
                    <a:pt x="609196" y="99159"/>
                  </a:lnTo>
                  <a:lnTo>
                    <a:pt x="550559" y="74552"/>
                  </a:lnTo>
                  <a:lnTo>
                    <a:pt x="532863" y="97065"/>
                  </a:lnTo>
                  <a:lnTo>
                    <a:pt x="506476" y="99263"/>
                  </a:lnTo>
                  <a:lnTo>
                    <a:pt x="490979" y="79578"/>
                  </a:lnTo>
                  <a:lnTo>
                    <a:pt x="430353" y="68270"/>
                  </a:lnTo>
                  <a:lnTo>
                    <a:pt x="379883" y="62197"/>
                  </a:lnTo>
                  <a:lnTo>
                    <a:pt x="305854" y="42407"/>
                  </a:lnTo>
                  <a:lnTo>
                    <a:pt x="278316" y="19266"/>
                  </a:lnTo>
                  <a:lnTo>
                    <a:pt x="196119" y="25025"/>
                  </a:lnTo>
                  <a:lnTo>
                    <a:pt x="127221" y="25863"/>
                  </a:lnTo>
                  <a:lnTo>
                    <a:pt x="82405" y="11622"/>
                  </a:lnTo>
                  <a:lnTo>
                    <a:pt x="55286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3153735" y="4428556"/>
              <a:ext cx="1006475" cy="948690"/>
            </a:xfrm>
            <a:custGeom>
              <a:avLst/>
              <a:gdLst/>
              <a:ahLst/>
              <a:cxnLst/>
              <a:rect l="l" t="t" r="r" b="b"/>
              <a:pathLst>
                <a:path w="1006475" h="948689">
                  <a:moveTo>
                    <a:pt x="401244" y="941227"/>
                  </a:moveTo>
                  <a:lnTo>
                    <a:pt x="362083" y="948662"/>
                  </a:lnTo>
                  <a:lnTo>
                    <a:pt x="333392" y="921961"/>
                  </a:lnTo>
                  <a:lnTo>
                    <a:pt x="338628" y="891072"/>
                  </a:lnTo>
                  <a:lnTo>
                    <a:pt x="328157" y="841440"/>
                  </a:lnTo>
                  <a:lnTo>
                    <a:pt x="317791" y="789504"/>
                  </a:lnTo>
                  <a:lnTo>
                    <a:pt x="289938" y="775892"/>
                  </a:lnTo>
                  <a:lnTo>
                    <a:pt x="227113" y="779766"/>
                  </a:lnTo>
                  <a:lnTo>
                    <a:pt x="168371" y="781546"/>
                  </a:lnTo>
                  <a:lnTo>
                    <a:pt x="195491" y="742595"/>
                  </a:lnTo>
                  <a:lnTo>
                    <a:pt x="210255" y="708564"/>
                  </a:lnTo>
                  <a:lnTo>
                    <a:pt x="195177" y="668880"/>
                  </a:lnTo>
                  <a:lnTo>
                    <a:pt x="254023" y="612023"/>
                  </a:lnTo>
                  <a:lnTo>
                    <a:pt x="262609" y="591500"/>
                  </a:lnTo>
                  <a:lnTo>
                    <a:pt x="268159" y="493178"/>
                  </a:lnTo>
                  <a:lnTo>
                    <a:pt x="265227" y="417369"/>
                  </a:lnTo>
                  <a:lnTo>
                    <a:pt x="249940" y="381768"/>
                  </a:lnTo>
                  <a:lnTo>
                    <a:pt x="205962" y="376218"/>
                  </a:lnTo>
                  <a:lnTo>
                    <a:pt x="173293" y="390564"/>
                  </a:lnTo>
                  <a:lnTo>
                    <a:pt x="145126" y="351298"/>
                  </a:lnTo>
                  <a:lnTo>
                    <a:pt x="108059" y="328995"/>
                  </a:lnTo>
                  <a:lnTo>
                    <a:pt x="68270" y="314335"/>
                  </a:lnTo>
                  <a:lnTo>
                    <a:pt x="36229" y="261248"/>
                  </a:lnTo>
                  <a:lnTo>
                    <a:pt x="18952" y="160832"/>
                  </a:lnTo>
                  <a:lnTo>
                    <a:pt x="2827" y="97902"/>
                  </a:lnTo>
                  <a:lnTo>
                    <a:pt x="0" y="52354"/>
                  </a:lnTo>
                  <a:lnTo>
                    <a:pt x="55286" y="0"/>
                  </a:lnTo>
                  <a:lnTo>
                    <a:pt x="82405" y="11622"/>
                  </a:lnTo>
                  <a:lnTo>
                    <a:pt x="127221" y="25863"/>
                  </a:lnTo>
                  <a:lnTo>
                    <a:pt x="196119" y="25025"/>
                  </a:lnTo>
                  <a:lnTo>
                    <a:pt x="278316" y="19266"/>
                  </a:lnTo>
                  <a:lnTo>
                    <a:pt x="305854" y="42407"/>
                  </a:lnTo>
                  <a:lnTo>
                    <a:pt x="379883" y="62197"/>
                  </a:lnTo>
                  <a:lnTo>
                    <a:pt x="430353" y="68270"/>
                  </a:lnTo>
                  <a:lnTo>
                    <a:pt x="490979" y="79578"/>
                  </a:lnTo>
                  <a:lnTo>
                    <a:pt x="506476" y="99263"/>
                  </a:lnTo>
                  <a:lnTo>
                    <a:pt x="532863" y="97065"/>
                  </a:lnTo>
                  <a:lnTo>
                    <a:pt x="550559" y="74552"/>
                  </a:lnTo>
                  <a:lnTo>
                    <a:pt x="609196" y="99159"/>
                  </a:lnTo>
                  <a:lnTo>
                    <a:pt x="616211" y="138320"/>
                  </a:lnTo>
                  <a:lnTo>
                    <a:pt x="595688" y="165858"/>
                  </a:lnTo>
                  <a:lnTo>
                    <a:pt x="606473" y="206590"/>
                  </a:lnTo>
                  <a:lnTo>
                    <a:pt x="578935" y="229940"/>
                  </a:lnTo>
                  <a:lnTo>
                    <a:pt x="641341" y="234547"/>
                  </a:lnTo>
                  <a:lnTo>
                    <a:pt x="690659" y="262923"/>
                  </a:lnTo>
                  <a:lnTo>
                    <a:pt x="760186" y="254442"/>
                  </a:lnTo>
                  <a:lnTo>
                    <a:pt x="797148" y="281771"/>
                  </a:lnTo>
                  <a:lnTo>
                    <a:pt x="823535" y="296954"/>
                  </a:lnTo>
                  <a:lnTo>
                    <a:pt x="858717" y="298420"/>
                  </a:lnTo>
                  <a:lnTo>
                    <a:pt x="906569" y="287425"/>
                  </a:lnTo>
                  <a:lnTo>
                    <a:pt x="899658" y="323969"/>
                  </a:lnTo>
                  <a:lnTo>
                    <a:pt x="917668" y="359674"/>
                  </a:lnTo>
                  <a:lnTo>
                    <a:pt x="959866" y="389516"/>
                  </a:lnTo>
                  <a:lnTo>
                    <a:pt x="991174" y="420406"/>
                  </a:lnTo>
                  <a:lnTo>
                    <a:pt x="1006461" y="456844"/>
                  </a:lnTo>
                  <a:lnTo>
                    <a:pt x="942693" y="494016"/>
                  </a:lnTo>
                  <a:lnTo>
                    <a:pt x="929291" y="526580"/>
                  </a:lnTo>
                  <a:lnTo>
                    <a:pt x="895051" y="528884"/>
                  </a:lnTo>
                  <a:lnTo>
                    <a:pt x="859554" y="516738"/>
                  </a:lnTo>
                  <a:lnTo>
                    <a:pt x="839346" y="551501"/>
                  </a:lnTo>
                  <a:lnTo>
                    <a:pt x="808038" y="552548"/>
                  </a:lnTo>
                  <a:lnTo>
                    <a:pt x="760605" y="604588"/>
                  </a:lnTo>
                  <a:lnTo>
                    <a:pt x="741338" y="631499"/>
                  </a:lnTo>
                  <a:lnTo>
                    <a:pt x="700816" y="648985"/>
                  </a:lnTo>
                  <a:lnTo>
                    <a:pt x="685110" y="692020"/>
                  </a:lnTo>
                  <a:lnTo>
                    <a:pt x="661131" y="736940"/>
                  </a:lnTo>
                  <a:lnTo>
                    <a:pt x="636210" y="777044"/>
                  </a:lnTo>
                  <a:lnTo>
                    <a:pt x="593070" y="786572"/>
                  </a:lnTo>
                  <a:lnTo>
                    <a:pt x="571919" y="805211"/>
                  </a:lnTo>
                  <a:lnTo>
                    <a:pt x="540611" y="834948"/>
                  </a:lnTo>
                  <a:lnTo>
                    <a:pt x="511816" y="857984"/>
                  </a:lnTo>
                  <a:lnTo>
                    <a:pt x="462184" y="887721"/>
                  </a:lnTo>
                  <a:lnTo>
                    <a:pt x="448782" y="916830"/>
                  </a:lnTo>
                  <a:lnTo>
                    <a:pt x="401244" y="941227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425769" y="5923170"/>
              <a:ext cx="656524" cy="121441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3445245" y="5911233"/>
              <a:ext cx="641350" cy="1198880"/>
            </a:xfrm>
            <a:custGeom>
              <a:avLst/>
              <a:gdLst/>
              <a:ahLst/>
              <a:cxnLst/>
              <a:rect l="l" t="t" r="r" b="b"/>
              <a:pathLst>
                <a:path w="641350" h="1198879">
                  <a:moveTo>
                    <a:pt x="297163" y="0"/>
                  </a:moveTo>
                  <a:lnTo>
                    <a:pt x="246275" y="14345"/>
                  </a:lnTo>
                  <a:lnTo>
                    <a:pt x="212349" y="37590"/>
                  </a:lnTo>
                  <a:lnTo>
                    <a:pt x="161984" y="55914"/>
                  </a:lnTo>
                  <a:lnTo>
                    <a:pt x="119891" y="51412"/>
                  </a:lnTo>
                  <a:lnTo>
                    <a:pt x="103975" y="87536"/>
                  </a:lnTo>
                  <a:lnTo>
                    <a:pt x="65233" y="124184"/>
                  </a:lnTo>
                  <a:lnTo>
                    <a:pt x="29737" y="159052"/>
                  </a:lnTo>
                  <a:lnTo>
                    <a:pt x="0" y="193920"/>
                  </a:lnTo>
                  <a:lnTo>
                    <a:pt x="31936" y="207323"/>
                  </a:lnTo>
                  <a:lnTo>
                    <a:pt x="58951" y="220307"/>
                  </a:lnTo>
                  <a:lnTo>
                    <a:pt x="74657" y="245123"/>
                  </a:lnTo>
                  <a:lnTo>
                    <a:pt x="66280" y="283342"/>
                  </a:lnTo>
                  <a:lnTo>
                    <a:pt x="77484" y="326691"/>
                  </a:lnTo>
                  <a:lnTo>
                    <a:pt x="89107" y="379779"/>
                  </a:lnTo>
                  <a:lnTo>
                    <a:pt x="101777" y="439881"/>
                  </a:lnTo>
                  <a:lnTo>
                    <a:pt x="98112" y="489932"/>
                  </a:lnTo>
                  <a:lnTo>
                    <a:pt x="106803" y="532549"/>
                  </a:lnTo>
                  <a:lnTo>
                    <a:pt x="135493" y="595165"/>
                  </a:lnTo>
                  <a:lnTo>
                    <a:pt x="154340" y="639666"/>
                  </a:lnTo>
                  <a:lnTo>
                    <a:pt x="154026" y="691183"/>
                  </a:lnTo>
                  <a:lnTo>
                    <a:pt x="147534" y="744689"/>
                  </a:lnTo>
                  <a:lnTo>
                    <a:pt x="137796" y="781023"/>
                  </a:lnTo>
                  <a:lnTo>
                    <a:pt x="152246" y="849188"/>
                  </a:lnTo>
                  <a:lnTo>
                    <a:pt x="182716" y="907406"/>
                  </a:lnTo>
                  <a:lnTo>
                    <a:pt x="184811" y="950442"/>
                  </a:lnTo>
                  <a:lnTo>
                    <a:pt x="209103" y="985310"/>
                  </a:lnTo>
                  <a:lnTo>
                    <a:pt x="238526" y="1025413"/>
                  </a:lnTo>
                  <a:lnTo>
                    <a:pt x="252976" y="1064260"/>
                  </a:lnTo>
                  <a:lnTo>
                    <a:pt x="258002" y="1110646"/>
                  </a:lnTo>
                  <a:lnTo>
                    <a:pt x="226171" y="1158917"/>
                  </a:lnTo>
                  <a:lnTo>
                    <a:pt x="267426" y="1179964"/>
                  </a:lnTo>
                  <a:lnTo>
                    <a:pt x="287321" y="1198706"/>
                  </a:lnTo>
                  <a:lnTo>
                    <a:pt x="338314" y="1160697"/>
                  </a:lnTo>
                  <a:lnTo>
                    <a:pt x="417997" y="1099128"/>
                  </a:lnTo>
                  <a:lnTo>
                    <a:pt x="435065" y="1053894"/>
                  </a:lnTo>
                  <a:lnTo>
                    <a:pt x="409935" y="1024994"/>
                  </a:lnTo>
                  <a:lnTo>
                    <a:pt x="401453" y="983111"/>
                  </a:lnTo>
                  <a:lnTo>
                    <a:pt x="427526" y="933793"/>
                  </a:lnTo>
                  <a:lnTo>
                    <a:pt x="448468" y="890339"/>
                  </a:lnTo>
                  <a:lnTo>
                    <a:pt x="428992" y="834006"/>
                  </a:lnTo>
                  <a:lnTo>
                    <a:pt x="456844" y="754531"/>
                  </a:lnTo>
                  <a:lnTo>
                    <a:pt x="469514" y="708145"/>
                  </a:lnTo>
                  <a:lnTo>
                    <a:pt x="509303" y="689403"/>
                  </a:lnTo>
                  <a:lnTo>
                    <a:pt x="553176" y="664482"/>
                  </a:lnTo>
                  <a:lnTo>
                    <a:pt x="585322" y="634849"/>
                  </a:lnTo>
                  <a:lnTo>
                    <a:pt x="621237" y="596631"/>
                  </a:lnTo>
                  <a:lnTo>
                    <a:pt x="640818" y="560297"/>
                  </a:lnTo>
                  <a:lnTo>
                    <a:pt x="626368" y="505429"/>
                  </a:lnTo>
                  <a:lnTo>
                    <a:pt x="608567" y="455692"/>
                  </a:lnTo>
                  <a:lnTo>
                    <a:pt x="598829" y="412762"/>
                  </a:lnTo>
                  <a:lnTo>
                    <a:pt x="583542" y="350879"/>
                  </a:lnTo>
                  <a:lnTo>
                    <a:pt x="598934" y="301247"/>
                  </a:lnTo>
                  <a:lnTo>
                    <a:pt x="550245" y="297059"/>
                  </a:lnTo>
                  <a:lnTo>
                    <a:pt x="520926" y="253604"/>
                  </a:lnTo>
                  <a:lnTo>
                    <a:pt x="520612" y="216956"/>
                  </a:lnTo>
                  <a:lnTo>
                    <a:pt x="467106" y="136121"/>
                  </a:lnTo>
                  <a:lnTo>
                    <a:pt x="416950" y="69736"/>
                  </a:lnTo>
                  <a:lnTo>
                    <a:pt x="355905" y="17486"/>
                  </a:lnTo>
                  <a:lnTo>
                    <a:pt x="297163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3445245" y="5911233"/>
              <a:ext cx="641350" cy="1198880"/>
            </a:xfrm>
            <a:custGeom>
              <a:avLst/>
              <a:gdLst/>
              <a:ahLst/>
              <a:cxnLst/>
              <a:rect l="l" t="t" r="r" b="b"/>
              <a:pathLst>
                <a:path w="641350" h="1198879">
                  <a:moveTo>
                    <a:pt x="598934" y="301247"/>
                  </a:moveTo>
                  <a:lnTo>
                    <a:pt x="550245" y="297059"/>
                  </a:lnTo>
                  <a:lnTo>
                    <a:pt x="520926" y="253604"/>
                  </a:lnTo>
                  <a:lnTo>
                    <a:pt x="520848" y="244433"/>
                  </a:lnTo>
                  <a:lnTo>
                    <a:pt x="520769" y="235280"/>
                  </a:lnTo>
                  <a:lnTo>
                    <a:pt x="520690" y="226128"/>
                  </a:lnTo>
                  <a:lnTo>
                    <a:pt x="520612" y="216956"/>
                  </a:lnTo>
                  <a:lnTo>
                    <a:pt x="467106" y="136121"/>
                  </a:lnTo>
                  <a:lnTo>
                    <a:pt x="416950" y="69736"/>
                  </a:lnTo>
                  <a:lnTo>
                    <a:pt x="355905" y="17486"/>
                  </a:lnTo>
                  <a:lnTo>
                    <a:pt x="297163" y="0"/>
                  </a:lnTo>
                  <a:lnTo>
                    <a:pt x="246275" y="14345"/>
                  </a:lnTo>
                  <a:lnTo>
                    <a:pt x="212349" y="37590"/>
                  </a:lnTo>
                  <a:lnTo>
                    <a:pt x="161984" y="55914"/>
                  </a:lnTo>
                  <a:lnTo>
                    <a:pt x="119891" y="51412"/>
                  </a:lnTo>
                  <a:lnTo>
                    <a:pt x="103975" y="87536"/>
                  </a:lnTo>
                  <a:lnTo>
                    <a:pt x="65233" y="124184"/>
                  </a:lnTo>
                  <a:lnTo>
                    <a:pt x="29737" y="159052"/>
                  </a:lnTo>
                  <a:lnTo>
                    <a:pt x="0" y="193920"/>
                  </a:lnTo>
                  <a:lnTo>
                    <a:pt x="31936" y="207323"/>
                  </a:lnTo>
                  <a:lnTo>
                    <a:pt x="58951" y="220307"/>
                  </a:lnTo>
                  <a:lnTo>
                    <a:pt x="74657" y="245123"/>
                  </a:lnTo>
                  <a:lnTo>
                    <a:pt x="66280" y="283342"/>
                  </a:lnTo>
                  <a:lnTo>
                    <a:pt x="77484" y="326691"/>
                  </a:lnTo>
                  <a:lnTo>
                    <a:pt x="89107" y="379779"/>
                  </a:lnTo>
                  <a:lnTo>
                    <a:pt x="101777" y="439881"/>
                  </a:lnTo>
                  <a:lnTo>
                    <a:pt x="98112" y="489932"/>
                  </a:lnTo>
                  <a:lnTo>
                    <a:pt x="106803" y="532549"/>
                  </a:lnTo>
                  <a:lnTo>
                    <a:pt x="135493" y="595165"/>
                  </a:lnTo>
                  <a:lnTo>
                    <a:pt x="154340" y="639666"/>
                  </a:lnTo>
                  <a:lnTo>
                    <a:pt x="154262" y="652545"/>
                  </a:lnTo>
                  <a:lnTo>
                    <a:pt x="154183" y="665424"/>
                  </a:lnTo>
                  <a:lnTo>
                    <a:pt x="154105" y="678303"/>
                  </a:lnTo>
                  <a:lnTo>
                    <a:pt x="154026" y="691183"/>
                  </a:lnTo>
                  <a:lnTo>
                    <a:pt x="147534" y="744689"/>
                  </a:lnTo>
                  <a:lnTo>
                    <a:pt x="137796" y="781023"/>
                  </a:lnTo>
                  <a:lnTo>
                    <a:pt x="152246" y="849188"/>
                  </a:lnTo>
                  <a:lnTo>
                    <a:pt x="182716" y="907406"/>
                  </a:lnTo>
                  <a:lnTo>
                    <a:pt x="184811" y="950442"/>
                  </a:lnTo>
                  <a:lnTo>
                    <a:pt x="209103" y="985310"/>
                  </a:lnTo>
                  <a:lnTo>
                    <a:pt x="238526" y="1025413"/>
                  </a:lnTo>
                  <a:lnTo>
                    <a:pt x="252976" y="1064260"/>
                  </a:lnTo>
                  <a:lnTo>
                    <a:pt x="258002" y="1110646"/>
                  </a:lnTo>
                  <a:lnTo>
                    <a:pt x="226171" y="1158917"/>
                  </a:lnTo>
                  <a:lnTo>
                    <a:pt x="267426" y="1179964"/>
                  </a:lnTo>
                  <a:lnTo>
                    <a:pt x="287321" y="1198706"/>
                  </a:lnTo>
                  <a:lnTo>
                    <a:pt x="338314" y="1160697"/>
                  </a:lnTo>
                  <a:lnTo>
                    <a:pt x="417997" y="1099128"/>
                  </a:lnTo>
                  <a:lnTo>
                    <a:pt x="435065" y="1053894"/>
                  </a:lnTo>
                  <a:lnTo>
                    <a:pt x="409935" y="1024994"/>
                  </a:lnTo>
                  <a:lnTo>
                    <a:pt x="401453" y="983111"/>
                  </a:lnTo>
                  <a:lnTo>
                    <a:pt x="427526" y="933793"/>
                  </a:lnTo>
                  <a:lnTo>
                    <a:pt x="448468" y="890339"/>
                  </a:lnTo>
                  <a:lnTo>
                    <a:pt x="438730" y="862172"/>
                  </a:lnTo>
                  <a:lnTo>
                    <a:pt x="428992" y="834006"/>
                  </a:lnTo>
                  <a:lnTo>
                    <a:pt x="456844" y="754531"/>
                  </a:lnTo>
                  <a:lnTo>
                    <a:pt x="469514" y="708145"/>
                  </a:lnTo>
                  <a:lnTo>
                    <a:pt x="509303" y="689403"/>
                  </a:lnTo>
                  <a:lnTo>
                    <a:pt x="553176" y="664482"/>
                  </a:lnTo>
                  <a:lnTo>
                    <a:pt x="585322" y="634849"/>
                  </a:lnTo>
                  <a:lnTo>
                    <a:pt x="621237" y="596631"/>
                  </a:lnTo>
                  <a:lnTo>
                    <a:pt x="640818" y="560297"/>
                  </a:lnTo>
                  <a:lnTo>
                    <a:pt x="626368" y="505429"/>
                  </a:lnTo>
                  <a:lnTo>
                    <a:pt x="608567" y="455692"/>
                  </a:lnTo>
                  <a:lnTo>
                    <a:pt x="598829" y="412762"/>
                  </a:lnTo>
                  <a:lnTo>
                    <a:pt x="583542" y="350879"/>
                  </a:lnTo>
                  <a:lnTo>
                    <a:pt x="598934" y="301247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713509" y="6209653"/>
              <a:ext cx="882695" cy="118174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3732985" y="6197717"/>
              <a:ext cx="867410" cy="1166495"/>
            </a:xfrm>
            <a:custGeom>
              <a:avLst/>
              <a:gdLst/>
              <a:ahLst/>
              <a:cxnLst/>
              <a:rect l="l" t="t" r="r" b="b"/>
              <a:pathLst>
                <a:path w="867409" h="1166495">
                  <a:moveTo>
                    <a:pt x="388051" y="0"/>
                  </a:moveTo>
                  <a:lnTo>
                    <a:pt x="349413" y="6701"/>
                  </a:lnTo>
                  <a:lnTo>
                    <a:pt x="312241" y="14659"/>
                  </a:lnTo>
                  <a:lnTo>
                    <a:pt x="296849" y="64186"/>
                  </a:lnTo>
                  <a:lnTo>
                    <a:pt x="312137" y="126174"/>
                  </a:lnTo>
                  <a:lnTo>
                    <a:pt x="321875" y="169209"/>
                  </a:lnTo>
                  <a:lnTo>
                    <a:pt x="339570" y="218841"/>
                  </a:lnTo>
                  <a:lnTo>
                    <a:pt x="354125" y="273813"/>
                  </a:lnTo>
                  <a:lnTo>
                    <a:pt x="334544" y="310147"/>
                  </a:lnTo>
                  <a:lnTo>
                    <a:pt x="298629" y="348366"/>
                  </a:lnTo>
                  <a:lnTo>
                    <a:pt x="266484" y="377998"/>
                  </a:lnTo>
                  <a:lnTo>
                    <a:pt x="222611" y="402919"/>
                  </a:lnTo>
                  <a:lnTo>
                    <a:pt x="182926" y="421767"/>
                  </a:lnTo>
                  <a:lnTo>
                    <a:pt x="170256" y="468048"/>
                  </a:lnTo>
                  <a:lnTo>
                    <a:pt x="142299" y="547627"/>
                  </a:lnTo>
                  <a:lnTo>
                    <a:pt x="161879" y="603960"/>
                  </a:lnTo>
                  <a:lnTo>
                    <a:pt x="140938" y="647414"/>
                  </a:lnTo>
                  <a:lnTo>
                    <a:pt x="114865" y="696732"/>
                  </a:lnTo>
                  <a:lnTo>
                    <a:pt x="123347" y="738720"/>
                  </a:lnTo>
                  <a:lnTo>
                    <a:pt x="148477" y="767515"/>
                  </a:lnTo>
                  <a:lnTo>
                    <a:pt x="131409" y="812854"/>
                  </a:lnTo>
                  <a:lnTo>
                    <a:pt x="51726" y="874423"/>
                  </a:lnTo>
                  <a:lnTo>
                    <a:pt x="0" y="912432"/>
                  </a:lnTo>
                  <a:lnTo>
                    <a:pt x="31098" y="971384"/>
                  </a:lnTo>
                  <a:lnTo>
                    <a:pt x="51830" y="1021748"/>
                  </a:lnTo>
                  <a:lnTo>
                    <a:pt x="95703" y="1073265"/>
                  </a:lnTo>
                  <a:lnTo>
                    <a:pt x="137692" y="1103003"/>
                  </a:lnTo>
                  <a:lnTo>
                    <a:pt x="191198" y="1132635"/>
                  </a:lnTo>
                  <a:lnTo>
                    <a:pt x="234652" y="1166037"/>
                  </a:lnTo>
                  <a:lnTo>
                    <a:pt x="287844" y="1155985"/>
                  </a:lnTo>
                  <a:lnTo>
                    <a:pt x="347947" y="1139337"/>
                  </a:lnTo>
                  <a:lnTo>
                    <a:pt x="401139" y="1092951"/>
                  </a:lnTo>
                  <a:lnTo>
                    <a:pt x="459462" y="1074731"/>
                  </a:lnTo>
                  <a:lnTo>
                    <a:pt x="507942" y="1049915"/>
                  </a:lnTo>
                  <a:lnTo>
                    <a:pt x="562914" y="1058501"/>
                  </a:lnTo>
                  <a:lnTo>
                    <a:pt x="616525" y="1059967"/>
                  </a:lnTo>
                  <a:lnTo>
                    <a:pt x="650870" y="1080176"/>
                  </a:lnTo>
                  <a:lnTo>
                    <a:pt x="682387" y="1031172"/>
                  </a:lnTo>
                  <a:lnTo>
                    <a:pt x="737569" y="984577"/>
                  </a:lnTo>
                  <a:lnTo>
                    <a:pt x="769610" y="970755"/>
                  </a:lnTo>
                  <a:lnTo>
                    <a:pt x="776939" y="880496"/>
                  </a:lnTo>
                  <a:lnTo>
                    <a:pt x="804792" y="799766"/>
                  </a:lnTo>
                  <a:lnTo>
                    <a:pt x="794844" y="711810"/>
                  </a:lnTo>
                  <a:lnTo>
                    <a:pt x="823325" y="692020"/>
                  </a:lnTo>
                  <a:lnTo>
                    <a:pt x="826466" y="581867"/>
                  </a:lnTo>
                  <a:lnTo>
                    <a:pt x="854528" y="518204"/>
                  </a:lnTo>
                  <a:lnTo>
                    <a:pt x="836204" y="474121"/>
                  </a:lnTo>
                  <a:lnTo>
                    <a:pt x="817462" y="437997"/>
                  </a:lnTo>
                  <a:lnTo>
                    <a:pt x="823953" y="373182"/>
                  </a:lnTo>
                  <a:lnTo>
                    <a:pt x="860392" y="285226"/>
                  </a:lnTo>
                  <a:lnTo>
                    <a:pt x="847408" y="248997"/>
                  </a:lnTo>
                  <a:lnTo>
                    <a:pt x="863743" y="195910"/>
                  </a:lnTo>
                  <a:lnTo>
                    <a:pt x="866989" y="155806"/>
                  </a:lnTo>
                  <a:lnTo>
                    <a:pt x="859031" y="97169"/>
                  </a:lnTo>
                  <a:lnTo>
                    <a:pt x="790761" y="79578"/>
                  </a:lnTo>
                  <a:lnTo>
                    <a:pt x="769610" y="82301"/>
                  </a:lnTo>
                  <a:lnTo>
                    <a:pt x="732333" y="92353"/>
                  </a:lnTo>
                  <a:lnTo>
                    <a:pt x="696837" y="104185"/>
                  </a:lnTo>
                  <a:lnTo>
                    <a:pt x="643226" y="70783"/>
                  </a:lnTo>
                  <a:lnTo>
                    <a:pt x="596631" y="84604"/>
                  </a:lnTo>
                  <a:lnTo>
                    <a:pt x="549093" y="80835"/>
                  </a:lnTo>
                  <a:lnTo>
                    <a:pt x="471922" y="79997"/>
                  </a:lnTo>
                  <a:lnTo>
                    <a:pt x="427526" y="37799"/>
                  </a:lnTo>
                  <a:lnTo>
                    <a:pt x="388051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732985" y="6197717"/>
              <a:ext cx="867410" cy="1166495"/>
            </a:xfrm>
            <a:custGeom>
              <a:avLst/>
              <a:gdLst/>
              <a:ahLst/>
              <a:cxnLst/>
              <a:rect l="l" t="t" r="r" b="b"/>
              <a:pathLst>
                <a:path w="867409" h="1166495">
                  <a:moveTo>
                    <a:pt x="312241" y="14659"/>
                  </a:moveTo>
                  <a:lnTo>
                    <a:pt x="349413" y="6701"/>
                  </a:lnTo>
                  <a:lnTo>
                    <a:pt x="388051" y="0"/>
                  </a:lnTo>
                  <a:lnTo>
                    <a:pt x="427526" y="37799"/>
                  </a:lnTo>
                  <a:lnTo>
                    <a:pt x="471922" y="79997"/>
                  </a:lnTo>
                  <a:lnTo>
                    <a:pt x="549093" y="80835"/>
                  </a:lnTo>
                  <a:lnTo>
                    <a:pt x="596631" y="84604"/>
                  </a:lnTo>
                  <a:lnTo>
                    <a:pt x="643226" y="70783"/>
                  </a:lnTo>
                  <a:lnTo>
                    <a:pt x="696837" y="104185"/>
                  </a:lnTo>
                  <a:lnTo>
                    <a:pt x="732333" y="92353"/>
                  </a:lnTo>
                  <a:lnTo>
                    <a:pt x="769610" y="82301"/>
                  </a:lnTo>
                  <a:lnTo>
                    <a:pt x="790761" y="79578"/>
                  </a:lnTo>
                  <a:lnTo>
                    <a:pt x="859031" y="97169"/>
                  </a:lnTo>
                  <a:lnTo>
                    <a:pt x="866989" y="155806"/>
                  </a:lnTo>
                  <a:lnTo>
                    <a:pt x="863743" y="195910"/>
                  </a:lnTo>
                  <a:lnTo>
                    <a:pt x="847408" y="248997"/>
                  </a:lnTo>
                  <a:lnTo>
                    <a:pt x="860392" y="285226"/>
                  </a:lnTo>
                  <a:lnTo>
                    <a:pt x="823953" y="373182"/>
                  </a:lnTo>
                  <a:lnTo>
                    <a:pt x="817462" y="437997"/>
                  </a:lnTo>
                  <a:lnTo>
                    <a:pt x="836204" y="474121"/>
                  </a:lnTo>
                  <a:lnTo>
                    <a:pt x="854528" y="518204"/>
                  </a:lnTo>
                  <a:lnTo>
                    <a:pt x="826466" y="581867"/>
                  </a:lnTo>
                  <a:lnTo>
                    <a:pt x="823325" y="692020"/>
                  </a:lnTo>
                  <a:lnTo>
                    <a:pt x="794844" y="711810"/>
                  </a:lnTo>
                  <a:lnTo>
                    <a:pt x="804792" y="799766"/>
                  </a:lnTo>
                  <a:lnTo>
                    <a:pt x="776939" y="880496"/>
                  </a:lnTo>
                  <a:lnTo>
                    <a:pt x="769610" y="970755"/>
                  </a:lnTo>
                  <a:lnTo>
                    <a:pt x="737569" y="984577"/>
                  </a:lnTo>
                  <a:lnTo>
                    <a:pt x="682387" y="1031172"/>
                  </a:lnTo>
                  <a:lnTo>
                    <a:pt x="650870" y="1080176"/>
                  </a:lnTo>
                  <a:lnTo>
                    <a:pt x="616525" y="1059967"/>
                  </a:lnTo>
                  <a:lnTo>
                    <a:pt x="562914" y="1058501"/>
                  </a:lnTo>
                  <a:lnTo>
                    <a:pt x="507942" y="1049915"/>
                  </a:lnTo>
                  <a:lnTo>
                    <a:pt x="459462" y="1074731"/>
                  </a:lnTo>
                  <a:lnTo>
                    <a:pt x="401139" y="1092951"/>
                  </a:lnTo>
                  <a:lnTo>
                    <a:pt x="347947" y="1139337"/>
                  </a:lnTo>
                  <a:lnTo>
                    <a:pt x="287844" y="1155985"/>
                  </a:lnTo>
                  <a:lnTo>
                    <a:pt x="234652" y="1166037"/>
                  </a:lnTo>
                  <a:lnTo>
                    <a:pt x="191198" y="1132635"/>
                  </a:lnTo>
                  <a:lnTo>
                    <a:pt x="137692" y="1103003"/>
                  </a:lnTo>
                  <a:lnTo>
                    <a:pt x="95703" y="1073265"/>
                  </a:lnTo>
                  <a:lnTo>
                    <a:pt x="51830" y="1021748"/>
                  </a:lnTo>
                  <a:lnTo>
                    <a:pt x="31098" y="971384"/>
                  </a:lnTo>
                  <a:lnTo>
                    <a:pt x="0" y="912432"/>
                  </a:lnTo>
                  <a:lnTo>
                    <a:pt x="51726" y="874423"/>
                  </a:lnTo>
                  <a:lnTo>
                    <a:pt x="131409" y="812854"/>
                  </a:lnTo>
                  <a:lnTo>
                    <a:pt x="148477" y="767515"/>
                  </a:lnTo>
                  <a:lnTo>
                    <a:pt x="123347" y="738720"/>
                  </a:lnTo>
                  <a:lnTo>
                    <a:pt x="114865" y="696732"/>
                  </a:lnTo>
                  <a:lnTo>
                    <a:pt x="140938" y="647414"/>
                  </a:lnTo>
                  <a:lnTo>
                    <a:pt x="161879" y="603960"/>
                  </a:lnTo>
                  <a:lnTo>
                    <a:pt x="152141" y="575793"/>
                  </a:lnTo>
                  <a:lnTo>
                    <a:pt x="142299" y="547627"/>
                  </a:lnTo>
                  <a:lnTo>
                    <a:pt x="170256" y="468048"/>
                  </a:lnTo>
                  <a:lnTo>
                    <a:pt x="182926" y="421767"/>
                  </a:lnTo>
                  <a:lnTo>
                    <a:pt x="222611" y="402919"/>
                  </a:lnTo>
                  <a:lnTo>
                    <a:pt x="266484" y="377998"/>
                  </a:lnTo>
                  <a:lnTo>
                    <a:pt x="298629" y="348366"/>
                  </a:lnTo>
                  <a:lnTo>
                    <a:pt x="334544" y="310147"/>
                  </a:lnTo>
                  <a:lnTo>
                    <a:pt x="354125" y="273813"/>
                  </a:lnTo>
                  <a:lnTo>
                    <a:pt x="339570" y="218841"/>
                  </a:lnTo>
                  <a:lnTo>
                    <a:pt x="321875" y="169209"/>
                  </a:lnTo>
                  <a:lnTo>
                    <a:pt x="312137" y="126174"/>
                  </a:lnTo>
                  <a:lnTo>
                    <a:pt x="296849" y="64186"/>
                  </a:lnTo>
                  <a:lnTo>
                    <a:pt x="312241" y="14659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521442" y="4571169"/>
              <a:ext cx="1576287" cy="149587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4540918" y="4559232"/>
              <a:ext cx="1560830" cy="1480185"/>
            </a:xfrm>
            <a:custGeom>
              <a:avLst/>
              <a:gdLst/>
              <a:ahLst/>
              <a:cxnLst/>
              <a:rect l="l" t="t" r="r" b="b"/>
              <a:pathLst>
                <a:path w="1560830" h="1480185">
                  <a:moveTo>
                    <a:pt x="650870" y="0"/>
                  </a:moveTo>
                  <a:lnTo>
                    <a:pt x="643435" y="17800"/>
                  </a:lnTo>
                  <a:lnTo>
                    <a:pt x="617363" y="32669"/>
                  </a:lnTo>
                  <a:lnTo>
                    <a:pt x="604484" y="59369"/>
                  </a:lnTo>
                  <a:lnTo>
                    <a:pt x="556946" y="122823"/>
                  </a:lnTo>
                  <a:lnTo>
                    <a:pt x="512340" y="164602"/>
                  </a:lnTo>
                  <a:lnTo>
                    <a:pt x="466477" y="188057"/>
                  </a:lnTo>
                  <a:lnTo>
                    <a:pt x="398312" y="199993"/>
                  </a:lnTo>
                  <a:lnTo>
                    <a:pt x="363444" y="225856"/>
                  </a:lnTo>
                  <a:lnTo>
                    <a:pt x="346691" y="229731"/>
                  </a:lnTo>
                  <a:lnTo>
                    <a:pt x="328785" y="201459"/>
                  </a:lnTo>
                  <a:lnTo>
                    <a:pt x="302713" y="246275"/>
                  </a:lnTo>
                  <a:lnTo>
                    <a:pt x="285750" y="312765"/>
                  </a:lnTo>
                  <a:lnTo>
                    <a:pt x="243971" y="405642"/>
                  </a:lnTo>
                  <a:lnTo>
                    <a:pt x="267949" y="445955"/>
                  </a:lnTo>
                  <a:lnTo>
                    <a:pt x="284493" y="483545"/>
                  </a:lnTo>
                  <a:lnTo>
                    <a:pt x="314440" y="545742"/>
                  </a:lnTo>
                  <a:lnTo>
                    <a:pt x="266379" y="569616"/>
                  </a:lnTo>
                  <a:lnTo>
                    <a:pt x="247636" y="594641"/>
                  </a:lnTo>
                  <a:lnTo>
                    <a:pt x="205752" y="613908"/>
                  </a:lnTo>
                  <a:lnTo>
                    <a:pt x="179052" y="656733"/>
                  </a:lnTo>
                  <a:lnTo>
                    <a:pt x="141775" y="688879"/>
                  </a:lnTo>
                  <a:lnTo>
                    <a:pt x="135388" y="720187"/>
                  </a:lnTo>
                  <a:lnTo>
                    <a:pt x="111724" y="771285"/>
                  </a:lnTo>
                  <a:lnTo>
                    <a:pt x="70259" y="792436"/>
                  </a:lnTo>
                  <a:lnTo>
                    <a:pt x="43663" y="814006"/>
                  </a:lnTo>
                  <a:lnTo>
                    <a:pt x="38114" y="875156"/>
                  </a:lnTo>
                  <a:lnTo>
                    <a:pt x="39998" y="996514"/>
                  </a:lnTo>
                  <a:lnTo>
                    <a:pt x="4921" y="1055569"/>
                  </a:lnTo>
                  <a:lnTo>
                    <a:pt x="0" y="1107924"/>
                  </a:lnTo>
                  <a:lnTo>
                    <a:pt x="29004" y="1154519"/>
                  </a:lnTo>
                  <a:lnTo>
                    <a:pt x="43768" y="1181011"/>
                  </a:lnTo>
                  <a:lnTo>
                    <a:pt x="79159" y="1205303"/>
                  </a:lnTo>
                  <a:lnTo>
                    <a:pt x="98845" y="1220172"/>
                  </a:lnTo>
                  <a:lnTo>
                    <a:pt x="109316" y="1267081"/>
                  </a:lnTo>
                  <a:lnTo>
                    <a:pt x="109316" y="1317865"/>
                  </a:lnTo>
                  <a:lnTo>
                    <a:pt x="111933" y="1367392"/>
                  </a:lnTo>
                  <a:lnTo>
                    <a:pt x="136016" y="1418281"/>
                  </a:lnTo>
                  <a:lnTo>
                    <a:pt x="614745" y="1480164"/>
                  </a:lnTo>
                  <a:lnTo>
                    <a:pt x="626996" y="1433464"/>
                  </a:lnTo>
                  <a:lnTo>
                    <a:pt x="866046" y="1396606"/>
                  </a:lnTo>
                  <a:lnTo>
                    <a:pt x="1518278" y="1265825"/>
                  </a:lnTo>
                  <a:lnTo>
                    <a:pt x="1495242" y="1200277"/>
                  </a:lnTo>
                  <a:lnTo>
                    <a:pt x="1513985" y="1173576"/>
                  </a:lnTo>
                  <a:lnTo>
                    <a:pt x="1533565" y="1138708"/>
                  </a:lnTo>
                  <a:lnTo>
                    <a:pt x="1516184" y="1099652"/>
                  </a:lnTo>
                  <a:lnTo>
                    <a:pt x="1540686" y="1075255"/>
                  </a:lnTo>
                  <a:lnTo>
                    <a:pt x="1560580" y="1050125"/>
                  </a:lnTo>
                  <a:lnTo>
                    <a:pt x="1513566" y="1038502"/>
                  </a:lnTo>
                  <a:lnTo>
                    <a:pt x="1430322" y="1046983"/>
                  </a:lnTo>
                  <a:lnTo>
                    <a:pt x="1435872" y="1013581"/>
                  </a:lnTo>
                  <a:lnTo>
                    <a:pt x="1396501" y="977666"/>
                  </a:lnTo>
                  <a:lnTo>
                    <a:pt x="1366555" y="1002691"/>
                  </a:lnTo>
                  <a:lnTo>
                    <a:pt x="1366555" y="902485"/>
                  </a:lnTo>
                  <a:lnTo>
                    <a:pt x="1386868" y="867826"/>
                  </a:lnTo>
                  <a:lnTo>
                    <a:pt x="1427495" y="843848"/>
                  </a:lnTo>
                  <a:lnTo>
                    <a:pt x="1466552" y="804687"/>
                  </a:lnTo>
                  <a:lnTo>
                    <a:pt x="1429904" y="779976"/>
                  </a:lnTo>
                  <a:lnTo>
                    <a:pt x="1379643" y="806048"/>
                  </a:lnTo>
                  <a:lnTo>
                    <a:pt x="1384041" y="835471"/>
                  </a:lnTo>
                  <a:lnTo>
                    <a:pt x="1345089" y="881229"/>
                  </a:lnTo>
                  <a:lnTo>
                    <a:pt x="1294934" y="895155"/>
                  </a:lnTo>
                  <a:lnTo>
                    <a:pt x="1274516" y="938924"/>
                  </a:lnTo>
                  <a:lnTo>
                    <a:pt x="1230224" y="953059"/>
                  </a:lnTo>
                  <a:lnTo>
                    <a:pt x="1159650" y="994838"/>
                  </a:lnTo>
                  <a:lnTo>
                    <a:pt x="1089076" y="1006147"/>
                  </a:lnTo>
                  <a:lnTo>
                    <a:pt x="1046460" y="1058501"/>
                  </a:lnTo>
                  <a:lnTo>
                    <a:pt x="1000388" y="1094521"/>
                  </a:lnTo>
                  <a:lnTo>
                    <a:pt x="948871" y="1102479"/>
                  </a:lnTo>
                  <a:lnTo>
                    <a:pt x="910862" y="1073789"/>
                  </a:lnTo>
                  <a:lnTo>
                    <a:pt x="951698" y="972954"/>
                  </a:lnTo>
                  <a:lnTo>
                    <a:pt x="974839" y="954735"/>
                  </a:lnTo>
                  <a:lnTo>
                    <a:pt x="958818" y="904579"/>
                  </a:lnTo>
                  <a:lnTo>
                    <a:pt x="986566" y="832958"/>
                  </a:lnTo>
                  <a:lnTo>
                    <a:pt x="1013791" y="803954"/>
                  </a:lnTo>
                  <a:lnTo>
                    <a:pt x="987509" y="736312"/>
                  </a:lnTo>
                  <a:lnTo>
                    <a:pt x="956515" y="708041"/>
                  </a:lnTo>
                  <a:lnTo>
                    <a:pt x="915574" y="648985"/>
                  </a:lnTo>
                  <a:lnTo>
                    <a:pt x="856413" y="622912"/>
                  </a:lnTo>
                  <a:lnTo>
                    <a:pt x="877250" y="584275"/>
                  </a:lnTo>
                  <a:lnTo>
                    <a:pt x="934945" y="566265"/>
                  </a:lnTo>
                  <a:lnTo>
                    <a:pt x="935573" y="526580"/>
                  </a:lnTo>
                  <a:lnTo>
                    <a:pt x="951698" y="498623"/>
                  </a:lnTo>
                  <a:lnTo>
                    <a:pt x="990650" y="542496"/>
                  </a:lnTo>
                  <a:lnTo>
                    <a:pt x="1030963" y="562705"/>
                  </a:lnTo>
                  <a:lnTo>
                    <a:pt x="1081747" y="564799"/>
                  </a:lnTo>
                  <a:lnTo>
                    <a:pt x="1123211" y="574851"/>
                  </a:lnTo>
                  <a:lnTo>
                    <a:pt x="1156195" y="519879"/>
                  </a:lnTo>
                  <a:lnTo>
                    <a:pt x="1166666" y="488362"/>
                  </a:lnTo>
                  <a:lnTo>
                    <a:pt x="1206560" y="477472"/>
                  </a:lnTo>
                  <a:lnTo>
                    <a:pt x="1234098" y="474540"/>
                  </a:lnTo>
                  <a:lnTo>
                    <a:pt x="1212737" y="432342"/>
                  </a:lnTo>
                  <a:lnTo>
                    <a:pt x="1292630" y="398103"/>
                  </a:lnTo>
                  <a:lnTo>
                    <a:pt x="1285720" y="363235"/>
                  </a:lnTo>
                  <a:lnTo>
                    <a:pt x="1310221" y="323550"/>
                  </a:lnTo>
                  <a:lnTo>
                    <a:pt x="1287395" y="298734"/>
                  </a:lnTo>
                  <a:lnTo>
                    <a:pt x="1301845" y="251929"/>
                  </a:lnTo>
                  <a:lnTo>
                    <a:pt x="1270432" y="242505"/>
                  </a:lnTo>
                  <a:lnTo>
                    <a:pt x="1249281" y="190151"/>
                  </a:lnTo>
                  <a:lnTo>
                    <a:pt x="1265720" y="163555"/>
                  </a:lnTo>
                  <a:lnTo>
                    <a:pt x="1277343" y="112666"/>
                  </a:lnTo>
                  <a:lnTo>
                    <a:pt x="1250223" y="66385"/>
                  </a:lnTo>
                  <a:lnTo>
                    <a:pt x="1226768" y="108268"/>
                  </a:lnTo>
                  <a:lnTo>
                    <a:pt x="1197031" y="127849"/>
                  </a:lnTo>
                  <a:lnTo>
                    <a:pt x="1164571" y="158110"/>
                  </a:lnTo>
                  <a:lnTo>
                    <a:pt x="1137871" y="141252"/>
                  </a:lnTo>
                  <a:lnTo>
                    <a:pt x="1100594" y="140205"/>
                  </a:lnTo>
                  <a:lnTo>
                    <a:pt x="1079338" y="104708"/>
                  </a:lnTo>
                  <a:lnTo>
                    <a:pt x="1099128" y="68165"/>
                  </a:lnTo>
                  <a:lnTo>
                    <a:pt x="1069182" y="11308"/>
                  </a:lnTo>
                  <a:lnTo>
                    <a:pt x="1030335" y="50993"/>
                  </a:lnTo>
                  <a:lnTo>
                    <a:pt x="956724" y="32878"/>
                  </a:lnTo>
                  <a:lnTo>
                    <a:pt x="927406" y="79892"/>
                  </a:lnTo>
                  <a:lnTo>
                    <a:pt x="892538" y="112771"/>
                  </a:lnTo>
                  <a:lnTo>
                    <a:pt x="832749" y="113923"/>
                  </a:lnTo>
                  <a:lnTo>
                    <a:pt x="765421" y="101567"/>
                  </a:lnTo>
                  <a:lnTo>
                    <a:pt x="734427" y="53296"/>
                  </a:lnTo>
                  <a:lnTo>
                    <a:pt x="714847" y="8376"/>
                  </a:lnTo>
                  <a:lnTo>
                    <a:pt x="65087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4540918" y="4559232"/>
              <a:ext cx="1560830" cy="1480185"/>
            </a:xfrm>
            <a:custGeom>
              <a:avLst/>
              <a:gdLst/>
              <a:ahLst/>
              <a:cxnLst/>
              <a:rect l="l" t="t" r="r" b="b"/>
              <a:pathLst>
                <a:path w="1560830" h="1480185">
                  <a:moveTo>
                    <a:pt x="70259" y="792436"/>
                  </a:moveTo>
                  <a:lnTo>
                    <a:pt x="43663" y="814006"/>
                  </a:lnTo>
                  <a:lnTo>
                    <a:pt x="38114" y="875156"/>
                  </a:lnTo>
                  <a:lnTo>
                    <a:pt x="38585" y="905486"/>
                  </a:lnTo>
                  <a:lnTo>
                    <a:pt x="39056" y="935835"/>
                  </a:lnTo>
                  <a:lnTo>
                    <a:pt x="39527" y="966184"/>
                  </a:lnTo>
                  <a:lnTo>
                    <a:pt x="39998" y="996514"/>
                  </a:lnTo>
                  <a:lnTo>
                    <a:pt x="4921" y="1055569"/>
                  </a:lnTo>
                  <a:lnTo>
                    <a:pt x="0" y="1107924"/>
                  </a:lnTo>
                  <a:lnTo>
                    <a:pt x="29004" y="1154519"/>
                  </a:lnTo>
                  <a:lnTo>
                    <a:pt x="43768" y="1181011"/>
                  </a:lnTo>
                  <a:lnTo>
                    <a:pt x="79159" y="1205303"/>
                  </a:lnTo>
                  <a:lnTo>
                    <a:pt x="98845" y="1220172"/>
                  </a:lnTo>
                  <a:lnTo>
                    <a:pt x="109316" y="1267081"/>
                  </a:lnTo>
                  <a:lnTo>
                    <a:pt x="109316" y="1317865"/>
                  </a:lnTo>
                  <a:lnTo>
                    <a:pt x="111933" y="1367392"/>
                  </a:lnTo>
                  <a:lnTo>
                    <a:pt x="136016" y="1418281"/>
                  </a:lnTo>
                  <a:lnTo>
                    <a:pt x="614745" y="1480164"/>
                  </a:lnTo>
                  <a:lnTo>
                    <a:pt x="626996" y="1433464"/>
                  </a:lnTo>
                  <a:lnTo>
                    <a:pt x="866046" y="1396606"/>
                  </a:lnTo>
                  <a:lnTo>
                    <a:pt x="1518278" y="1265825"/>
                  </a:lnTo>
                  <a:lnTo>
                    <a:pt x="1495242" y="1200277"/>
                  </a:lnTo>
                  <a:lnTo>
                    <a:pt x="1513985" y="1173576"/>
                  </a:lnTo>
                  <a:lnTo>
                    <a:pt x="1533565" y="1138708"/>
                  </a:lnTo>
                  <a:lnTo>
                    <a:pt x="1516184" y="1099652"/>
                  </a:lnTo>
                  <a:lnTo>
                    <a:pt x="1540686" y="1075255"/>
                  </a:lnTo>
                  <a:lnTo>
                    <a:pt x="1560580" y="1050125"/>
                  </a:lnTo>
                  <a:lnTo>
                    <a:pt x="1513566" y="1038502"/>
                  </a:lnTo>
                  <a:lnTo>
                    <a:pt x="1430322" y="1046983"/>
                  </a:lnTo>
                  <a:lnTo>
                    <a:pt x="1435872" y="1013581"/>
                  </a:lnTo>
                  <a:lnTo>
                    <a:pt x="1396501" y="977666"/>
                  </a:lnTo>
                  <a:lnTo>
                    <a:pt x="1366555" y="1002691"/>
                  </a:lnTo>
                  <a:lnTo>
                    <a:pt x="1366555" y="977640"/>
                  </a:lnTo>
                  <a:lnTo>
                    <a:pt x="1366555" y="952588"/>
                  </a:lnTo>
                  <a:lnTo>
                    <a:pt x="1366555" y="927537"/>
                  </a:lnTo>
                  <a:lnTo>
                    <a:pt x="1366555" y="902485"/>
                  </a:lnTo>
                  <a:lnTo>
                    <a:pt x="1386868" y="867826"/>
                  </a:lnTo>
                  <a:lnTo>
                    <a:pt x="1427495" y="843848"/>
                  </a:lnTo>
                  <a:lnTo>
                    <a:pt x="1466552" y="804687"/>
                  </a:lnTo>
                  <a:lnTo>
                    <a:pt x="1429904" y="779976"/>
                  </a:lnTo>
                  <a:lnTo>
                    <a:pt x="1379643" y="806048"/>
                  </a:lnTo>
                  <a:lnTo>
                    <a:pt x="1384041" y="835471"/>
                  </a:lnTo>
                  <a:lnTo>
                    <a:pt x="1345089" y="881229"/>
                  </a:lnTo>
                  <a:lnTo>
                    <a:pt x="1294934" y="895155"/>
                  </a:lnTo>
                  <a:lnTo>
                    <a:pt x="1274516" y="938924"/>
                  </a:lnTo>
                  <a:lnTo>
                    <a:pt x="1230224" y="953059"/>
                  </a:lnTo>
                  <a:lnTo>
                    <a:pt x="1159650" y="994838"/>
                  </a:lnTo>
                  <a:lnTo>
                    <a:pt x="1089076" y="1006147"/>
                  </a:lnTo>
                  <a:lnTo>
                    <a:pt x="1046460" y="1058501"/>
                  </a:lnTo>
                  <a:lnTo>
                    <a:pt x="1000388" y="1094521"/>
                  </a:lnTo>
                  <a:lnTo>
                    <a:pt x="948871" y="1102479"/>
                  </a:lnTo>
                  <a:lnTo>
                    <a:pt x="910862" y="1073789"/>
                  </a:lnTo>
                  <a:lnTo>
                    <a:pt x="951698" y="972954"/>
                  </a:lnTo>
                  <a:lnTo>
                    <a:pt x="974839" y="954735"/>
                  </a:lnTo>
                  <a:lnTo>
                    <a:pt x="958818" y="904579"/>
                  </a:lnTo>
                  <a:lnTo>
                    <a:pt x="986566" y="832958"/>
                  </a:lnTo>
                  <a:lnTo>
                    <a:pt x="1013791" y="803954"/>
                  </a:lnTo>
                  <a:lnTo>
                    <a:pt x="987509" y="736312"/>
                  </a:lnTo>
                  <a:lnTo>
                    <a:pt x="956515" y="708041"/>
                  </a:lnTo>
                  <a:lnTo>
                    <a:pt x="915574" y="648985"/>
                  </a:lnTo>
                  <a:lnTo>
                    <a:pt x="856413" y="622912"/>
                  </a:lnTo>
                  <a:lnTo>
                    <a:pt x="877250" y="584275"/>
                  </a:lnTo>
                  <a:lnTo>
                    <a:pt x="934945" y="566265"/>
                  </a:lnTo>
                  <a:lnTo>
                    <a:pt x="935102" y="556354"/>
                  </a:lnTo>
                  <a:lnTo>
                    <a:pt x="935259" y="546423"/>
                  </a:lnTo>
                  <a:lnTo>
                    <a:pt x="935416" y="536492"/>
                  </a:lnTo>
                  <a:lnTo>
                    <a:pt x="935573" y="526580"/>
                  </a:lnTo>
                  <a:lnTo>
                    <a:pt x="951698" y="498623"/>
                  </a:lnTo>
                  <a:lnTo>
                    <a:pt x="990650" y="542496"/>
                  </a:lnTo>
                  <a:lnTo>
                    <a:pt x="1030963" y="562705"/>
                  </a:lnTo>
                  <a:lnTo>
                    <a:pt x="1081747" y="564799"/>
                  </a:lnTo>
                  <a:lnTo>
                    <a:pt x="1123211" y="574851"/>
                  </a:lnTo>
                  <a:lnTo>
                    <a:pt x="1156195" y="519879"/>
                  </a:lnTo>
                  <a:lnTo>
                    <a:pt x="1166666" y="488362"/>
                  </a:lnTo>
                  <a:lnTo>
                    <a:pt x="1206560" y="477472"/>
                  </a:lnTo>
                  <a:lnTo>
                    <a:pt x="1234098" y="474540"/>
                  </a:lnTo>
                  <a:lnTo>
                    <a:pt x="1212737" y="432342"/>
                  </a:lnTo>
                  <a:lnTo>
                    <a:pt x="1292630" y="398103"/>
                  </a:lnTo>
                  <a:lnTo>
                    <a:pt x="1285720" y="363235"/>
                  </a:lnTo>
                  <a:lnTo>
                    <a:pt x="1310221" y="323550"/>
                  </a:lnTo>
                  <a:lnTo>
                    <a:pt x="1287395" y="298734"/>
                  </a:lnTo>
                  <a:lnTo>
                    <a:pt x="1301845" y="251929"/>
                  </a:lnTo>
                  <a:lnTo>
                    <a:pt x="1270432" y="242505"/>
                  </a:lnTo>
                  <a:lnTo>
                    <a:pt x="1249281" y="190151"/>
                  </a:lnTo>
                  <a:lnTo>
                    <a:pt x="1265720" y="163555"/>
                  </a:lnTo>
                  <a:lnTo>
                    <a:pt x="1277343" y="112666"/>
                  </a:lnTo>
                  <a:lnTo>
                    <a:pt x="1250223" y="66385"/>
                  </a:lnTo>
                  <a:lnTo>
                    <a:pt x="1226768" y="108268"/>
                  </a:lnTo>
                  <a:lnTo>
                    <a:pt x="1197031" y="127849"/>
                  </a:lnTo>
                  <a:lnTo>
                    <a:pt x="1164571" y="158110"/>
                  </a:lnTo>
                  <a:lnTo>
                    <a:pt x="1137871" y="141252"/>
                  </a:lnTo>
                  <a:lnTo>
                    <a:pt x="1100594" y="140205"/>
                  </a:lnTo>
                  <a:lnTo>
                    <a:pt x="1079338" y="104708"/>
                  </a:lnTo>
                  <a:lnTo>
                    <a:pt x="1099128" y="68165"/>
                  </a:lnTo>
                  <a:lnTo>
                    <a:pt x="1069182" y="11308"/>
                  </a:lnTo>
                  <a:lnTo>
                    <a:pt x="1030335" y="50993"/>
                  </a:lnTo>
                  <a:lnTo>
                    <a:pt x="956724" y="32878"/>
                  </a:lnTo>
                  <a:lnTo>
                    <a:pt x="927406" y="79892"/>
                  </a:lnTo>
                  <a:lnTo>
                    <a:pt x="892538" y="112771"/>
                  </a:lnTo>
                  <a:lnTo>
                    <a:pt x="832749" y="113923"/>
                  </a:lnTo>
                  <a:lnTo>
                    <a:pt x="765421" y="101567"/>
                  </a:lnTo>
                  <a:lnTo>
                    <a:pt x="734427" y="53296"/>
                  </a:lnTo>
                  <a:lnTo>
                    <a:pt x="714847" y="8376"/>
                  </a:lnTo>
                  <a:lnTo>
                    <a:pt x="650870" y="0"/>
                  </a:lnTo>
                  <a:lnTo>
                    <a:pt x="643435" y="17800"/>
                  </a:lnTo>
                  <a:lnTo>
                    <a:pt x="617363" y="32669"/>
                  </a:lnTo>
                  <a:lnTo>
                    <a:pt x="604484" y="59369"/>
                  </a:lnTo>
                  <a:lnTo>
                    <a:pt x="556946" y="122823"/>
                  </a:lnTo>
                  <a:lnTo>
                    <a:pt x="512340" y="164602"/>
                  </a:lnTo>
                  <a:lnTo>
                    <a:pt x="466477" y="188057"/>
                  </a:lnTo>
                  <a:lnTo>
                    <a:pt x="398312" y="199993"/>
                  </a:lnTo>
                  <a:lnTo>
                    <a:pt x="363444" y="225856"/>
                  </a:lnTo>
                  <a:lnTo>
                    <a:pt x="346691" y="229731"/>
                  </a:lnTo>
                  <a:lnTo>
                    <a:pt x="328785" y="201459"/>
                  </a:lnTo>
                  <a:lnTo>
                    <a:pt x="302713" y="246275"/>
                  </a:lnTo>
                  <a:lnTo>
                    <a:pt x="285750" y="312765"/>
                  </a:lnTo>
                  <a:lnTo>
                    <a:pt x="243971" y="405642"/>
                  </a:lnTo>
                  <a:lnTo>
                    <a:pt x="267949" y="445955"/>
                  </a:lnTo>
                  <a:lnTo>
                    <a:pt x="284493" y="483545"/>
                  </a:lnTo>
                  <a:lnTo>
                    <a:pt x="314440" y="545742"/>
                  </a:lnTo>
                  <a:lnTo>
                    <a:pt x="266379" y="569616"/>
                  </a:lnTo>
                  <a:lnTo>
                    <a:pt x="247636" y="594641"/>
                  </a:lnTo>
                  <a:lnTo>
                    <a:pt x="205752" y="613908"/>
                  </a:lnTo>
                  <a:lnTo>
                    <a:pt x="179052" y="656733"/>
                  </a:lnTo>
                  <a:lnTo>
                    <a:pt x="141775" y="688879"/>
                  </a:lnTo>
                  <a:lnTo>
                    <a:pt x="135388" y="720187"/>
                  </a:lnTo>
                  <a:lnTo>
                    <a:pt x="111724" y="771285"/>
                  </a:lnTo>
                  <a:lnTo>
                    <a:pt x="70259" y="792436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947219" y="5766107"/>
              <a:ext cx="905312" cy="78971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3966695" y="5754170"/>
              <a:ext cx="889635" cy="774065"/>
            </a:xfrm>
            <a:custGeom>
              <a:avLst/>
              <a:gdLst/>
              <a:ahLst/>
              <a:cxnLst/>
              <a:rect l="l" t="t" r="r" b="b"/>
              <a:pathLst>
                <a:path w="889634" h="774065">
                  <a:moveTo>
                    <a:pt x="603960" y="0"/>
                  </a:moveTo>
                  <a:lnTo>
                    <a:pt x="558621" y="70783"/>
                  </a:lnTo>
                  <a:lnTo>
                    <a:pt x="540507" y="105965"/>
                  </a:lnTo>
                  <a:lnTo>
                    <a:pt x="514853" y="120729"/>
                  </a:lnTo>
                  <a:lnTo>
                    <a:pt x="449933" y="119891"/>
                  </a:lnTo>
                  <a:lnTo>
                    <a:pt x="389621" y="143137"/>
                  </a:lnTo>
                  <a:lnTo>
                    <a:pt x="331089" y="174026"/>
                  </a:lnTo>
                  <a:lnTo>
                    <a:pt x="250044" y="188161"/>
                  </a:lnTo>
                  <a:lnTo>
                    <a:pt x="200517" y="175387"/>
                  </a:lnTo>
                  <a:lnTo>
                    <a:pt x="136016" y="193606"/>
                  </a:lnTo>
                  <a:lnTo>
                    <a:pt x="59579" y="244495"/>
                  </a:lnTo>
                  <a:lnTo>
                    <a:pt x="49317" y="289310"/>
                  </a:lnTo>
                  <a:lnTo>
                    <a:pt x="44605" y="355905"/>
                  </a:lnTo>
                  <a:lnTo>
                    <a:pt x="19371" y="378103"/>
                  </a:lnTo>
                  <a:lnTo>
                    <a:pt x="0" y="416741"/>
                  </a:lnTo>
                  <a:lnTo>
                    <a:pt x="732" y="452237"/>
                  </a:lnTo>
                  <a:lnTo>
                    <a:pt x="29946" y="496634"/>
                  </a:lnTo>
                  <a:lnTo>
                    <a:pt x="76646" y="499147"/>
                  </a:lnTo>
                  <a:lnTo>
                    <a:pt x="122195" y="491189"/>
                  </a:lnTo>
                  <a:lnTo>
                    <a:pt x="153817" y="485325"/>
                  </a:lnTo>
                  <a:lnTo>
                    <a:pt x="201459" y="529722"/>
                  </a:lnTo>
                  <a:lnTo>
                    <a:pt x="238631" y="565532"/>
                  </a:lnTo>
                  <a:lnTo>
                    <a:pt x="307634" y="565951"/>
                  </a:lnTo>
                  <a:lnTo>
                    <a:pt x="365329" y="569511"/>
                  </a:lnTo>
                  <a:lnTo>
                    <a:pt x="409830" y="556736"/>
                  </a:lnTo>
                  <a:lnTo>
                    <a:pt x="465116" y="589406"/>
                  </a:lnTo>
                  <a:lnTo>
                    <a:pt x="507104" y="576003"/>
                  </a:lnTo>
                  <a:lnTo>
                    <a:pt x="536109" y="567312"/>
                  </a:lnTo>
                  <a:lnTo>
                    <a:pt x="559145" y="565951"/>
                  </a:lnTo>
                  <a:lnTo>
                    <a:pt x="626158" y="581867"/>
                  </a:lnTo>
                  <a:lnTo>
                    <a:pt x="633802" y="634221"/>
                  </a:lnTo>
                  <a:lnTo>
                    <a:pt x="630556" y="679874"/>
                  </a:lnTo>
                  <a:lnTo>
                    <a:pt x="614222" y="734323"/>
                  </a:lnTo>
                  <a:lnTo>
                    <a:pt x="626682" y="774007"/>
                  </a:lnTo>
                  <a:lnTo>
                    <a:pt x="666890" y="683015"/>
                  </a:lnTo>
                  <a:lnTo>
                    <a:pt x="709507" y="626473"/>
                  </a:lnTo>
                  <a:lnTo>
                    <a:pt x="791494" y="576841"/>
                  </a:lnTo>
                  <a:lnTo>
                    <a:pt x="856727" y="536423"/>
                  </a:lnTo>
                  <a:lnTo>
                    <a:pt x="877355" y="502916"/>
                  </a:lnTo>
                  <a:lnTo>
                    <a:pt x="889606" y="457891"/>
                  </a:lnTo>
                  <a:lnTo>
                    <a:pt x="883323" y="403024"/>
                  </a:lnTo>
                  <a:lnTo>
                    <a:pt x="851282" y="357999"/>
                  </a:lnTo>
                  <a:lnTo>
                    <a:pt x="771913" y="319257"/>
                  </a:lnTo>
                  <a:lnTo>
                    <a:pt x="722491" y="290357"/>
                  </a:lnTo>
                  <a:lnTo>
                    <a:pt x="710554" y="263866"/>
                  </a:lnTo>
                  <a:lnTo>
                    <a:pt x="686366" y="212873"/>
                  </a:lnTo>
                  <a:lnTo>
                    <a:pt x="683748" y="163136"/>
                  </a:lnTo>
                  <a:lnTo>
                    <a:pt x="683748" y="112247"/>
                  </a:lnTo>
                  <a:lnTo>
                    <a:pt x="673382" y="65128"/>
                  </a:lnTo>
                  <a:lnTo>
                    <a:pt x="653592" y="50260"/>
                  </a:lnTo>
                  <a:lnTo>
                    <a:pt x="618305" y="25863"/>
                  </a:lnTo>
                  <a:lnTo>
                    <a:pt x="60396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966695" y="5754170"/>
              <a:ext cx="889635" cy="774065"/>
            </a:xfrm>
            <a:custGeom>
              <a:avLst/>
              <a:gdLst/>
              <a:ahLst/>
              <a:cxnLst/>
              <a:rect l="l" t="t" r="r" b="b"/>
              <a:pathLst>
                <a:path w="889634" h="774065">
                  <a:moveTo>
                    <a:pt x="0" y="416741"/>
                  </a:moveTo>
                  <a:lnTo>
                    <a:pt x="19371" y="378103"/>
                  </a:lnTo>
                  <a:lnTo>
                    <a:pt x="44605" y="355905"/>
                  </a:lnTo>
                  <a:lnTo>
                    <a:pt x="49317" y="289310"/>
                  </a:lnTo>
                  <a:lnTo>
                    <a:pt x="59579" y="244495"/>
                  </a:lnTo>
                  <a:lnTo>
                    <a:pt x="136016" y="193606"/>
                  </a:lnTo>
                  <a:lnTo>
                    <a:pt x="200517" y="175387"/>
                  </a:lnTo>
                  <a:lnTo>
                    <a:pt x="250044" y="188161"/>
                  </a:lnTo>
                  <a:lnTo>
                    <a:pt x="331089" y="174026"/>
                  </a:lnTo>
                  <a:lnTo>
                    <a:pt x="389621" y="143137"/>
                  </a:lnTo>
                  <a:lnTo>
                    <a:pt x="449933" y="119891"/>
                  </a:lnTo>
                  <a:lnTo>
                    <a:pt x="514853" y="120729"/>
                  </a:lnTo>
                  <a:lnTo>
                    <a:pt x="540507" y="105965"/>
                  </a:lnTo>
                  <a:lnTo>
                    <a:pt x="558621" y="70783"/>
                  </a:lnTo>
                  <a:lnTo>
                    <a:pt x="603960" y="0"/>
                  </a:lnTo>
                  <a:lnTo>
                    <a:pt x="618305" y="25863"/>
                  </a:lnTo>
                  <a:lnTo>
                    <a:pt x="653592" y="50260"/>
                  </a:lnTo>
                  <a:lnTo>
                    <a:pt x="673382" y="65128"/>
                  </a:lnTo>
                  <a:lnTo>
                    <a:pt x="683748" y="112247"/>
                  </a:lnTo>
                  <a:lnTo>
                    <a:pt x="683748" y="163136"/>
                  </a:lnTo>
                  <a:lnTo>
                    <a:pt x="686366" y="212873"/>
                  </a:lnTo>
                  <a:lnTo>
                    <a:pt x="710554" y="263866"/>
                  </a:lnTo>
                  <a:lnTo>
                    <a:pt x="722491" y="290357"/>
                  </a:lnTo>
                  <a:lnTo>
                    <a:pt x="771913" y="319257"/>
                  </a:lnTo>
                  <a:lnTo>
                    <a:pt x="851282" y="357999"/>
                  </a:lnTo>
                  <a:lnTo>
                    <a:pt x="883323" y="403024"/>
                  </a:lnTo>
                  <a:lnTo>
                    <a:pt x="889606" y="457891"/>
                  </a:lnTo>
                  <a:lnTo>
                    <a:pt x="877355" y="502916"/>
                  </a:lnTo>
                  <a:lnTo>
                    <a:pt x="856727" y="536423"/>
                  </a:lnTo>
                  <a:lnTo>
                    <a:pt x="791494" y="576841"/>
                  </a:lnTo>
                  <a:lnTo>
                    <a:pt x="709507" y="626473"/>
                  </a:lnTo>
                  <a:lnTo>
                    <a:pt x="666890" y="683015"/>
                  </a:lnTo>
                  <a:lnTo>
                    <a:pt x="626682" y="774007"/>
                  </a:lnTo>
                  <a:lnTo>
                    <a:pt x="614222" y="734323"/>
                  </a:lnTo>
                  <a:lnTo>
                    <a:pt x="630556" y="679874"/>
                  </a:lnTo>
                  <a:lnTo>
                    <a:pt x="633802" y="634221"/>
                  </a:lnTo>
                  <a:lnTo>
                    <a:pt x="626158" y="581867"/>
                  </a:lnTo>
                  <a:lnTo>
                    <a:pt x="559145" y="565951"/>
                  </a:lnTo>
                  <a:lnTo>
                    <a:pt x="536109" y="567312"/>
                  </a:lnTo>
                  <a:lnTo>
                    <a:pt x="507104" y="576003"/>
                  </a:lnTo>
                  <a:lnTo>
                    <a:pt x="465116" y="589406"/>
                  </a:lnTo>
                  <a:lnTo>
                    <a:pt x="409830" y="556736"/>
                  </a:lnTo>
                  <a:lnTo>
                    <a:pt x="365329" y="569511"/>
                  </a:lnTo>
                  <a:lnTo>
                    <a:pt x="307634" y="565951"/>
                  </a:lnTo>
                  <a:lnTo>
                    <a:pt x="238631" y="565532"/>
                  </a:lnTo>
                  <a:lnTo>
                    <a:pt x="201459" y="529722"/>
                  </a:lnTo>
                  <a:lnTo>
                    <a:pt x="153817" y="485325"/>
                  </a:lnTo>
                  <a:lnTo>
                    <a:pt x="122195" y="491189"/>
                  </a:lnTo>
                  <a:lnTo>
                    <a:pt x="76646" y="499147"/>
                  </a:lnTo>
                  <a:lnTo>
                    <a:pt x="29946" y="496634"/>
                  </a:lnTo>
                  <a:lnTo>
                    <a:pt x="732" y="452237"/>
                  </a:lnTo>
                  <a:lnTo>
                    <a:pt x="0" y="416741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879189" y="5217013"/>
              <a:ext cx="819870" cy="1879105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2898664" y="5205077"/>
              <a:ext cx="804545" cy="1863725"/>
            </a:xfrm>
            <a:custGeom>
              <a:avLst/>
              <a:gdLst/>
              <a:ahLst/>
              <a:cxnLst/>
              <a:rect l="l" t="t" r="r" b="b"/>
              <a:pathLst>
                <a:path w="804544" h="1863725">
                  <a:moveTo>
                    <a:pt x="544800" y="0"/>
                  </a:moveTo>
                  <a:lnTo>
                    <a:pt x="423233" y="6491"/>
                  </a:lnTo>
                  <a:lnTo>
                    <a:pt x="412448" y="92353"/>
                  </a:lnTo>
                  <a:lnTo>
                    <a:pt x="380511" y="130571"/>
                  </a:lnTo>
                  <a:lnTo>
                    <a:pt x="371925" y="177900"/>
                  </a:lnTo>
                  <a:lnTo>
                    <a:pt x="328995" y="208998"/>
                  </a:lnTo>
                  <a:lnTo>
                    <a:pt x="305331" y="286902"/>
                  </a:lnTo>
                  <a:lnTo>
                    <a:pt x="291928" y="384386"/>
                  </a:lnTo>
                  <a:lnTo>
                    <a:pt x="337476" y="389202"/>
                  </a:lnTo>
                  <a:lnTo>
                    <a:pt x="382710" y="394438"/>
                  </a:lnTo>
                  <a:lnTo>
                    <a:pt x="426479" y="396218"/>
                  </a:lnTo>
                  <a:lnTo>
                    <a:pt x="399987" y="452551"/>
                  </a:lnTo>
                  <a:lnTo>
                    <a:pt x="396566" y="464951"/>
                  </a:lnTo>
                  <a:lnTo>
                    <a:pt x="393351" y="478087"/>
                  </a:lnTo>
                  <a:lnTo>
                    <a:pt x="391020" y="491439"/>
                  </a:lnTo>
                  <a:lnTo>
                    <a:pt x="390249" y="504487"/>
                  </a:lnTo>
                  <a:lnTo>
                    <a:pt x="401872" y="554538"/>
                  </a:lnTo>
                  <a:lnTo>
                    <a:pt x="366062" y="591186"/>
                  </a:lnTo>
                  <a:lnTo>
                    <a:pt x="332031" y="589301"/>
                  </a:lnTo>
                  <a:lnTo>
                    <a:pt x="301247" y="614117"/>
                  </a:lnTo>
                  <a:lnTo>
                    <a:pt x="260725" y="647519"/>
                  </a:lnTo>
                  <a:lnTo>
                    <a:pt x="210464" y="675686"/>
                  </a:lnTo>
                  <a:lnTo>
                    <a:pt x="168581" y="716732"/>
                  </a:lnTo>
                  <a:lnTo>
                    <a:pt x="142508" y="753066"/>
                  </a:lnTo>
                  <a:lnTo>
                    <a:pt x="128268" y="822802"/>
                  </a:lnTo>
                  <a:lnTo>
                    <a:pt x="109944" y="853167"/>
                  </a:lnTo>
                  <a:lnTo>
                    <a:pt x="86594" y="895365"/>
                  </a:lnTo>
                  <a:lnTo>
                    <a:pt x="42302" y="947091"/>
                  </a:lnTo>
                  <a:lnTo>
                    <a:pt x="0" y="1001435"/>
                  </a:lnTo>
                  <a:lnTo>
                    <a:pt x="2827" y="1070124"/>
                  </a:lnTo>
                  <a:lnTo>
                    <a:pt x="7957" y="1138289"/>
                  </a:lnTo>
                  <a:lnTo>
                    <a:pt x="12983" y="1201219"/>
                  </a:lnTo>
                  <a:lnTo>
                    <a:pt x="42302" y="1241323"/>
                  </a:lnTo>
                  <a:lnTo>
                    <a:pt x="48480" y="1284672"/>
                  </a:lnTo>
                  <a:lnTo>
                    <a:pt x="89211" y="1290431"/>
                  </a:lnTo>
                  <a:lnTo>
                    <a:pt x="134550" y="1336189"/>
                  </a:lnTo>
                  <a:lnTo>
                    <a:pt x="157377" y="1405821"/>
                  </a:lnTo>
                  <a:lnTo>
                    <a:pt x="180832" y="1453254"/>
                  </a:lnTo>
                  <a:lnTo>
                    <a:pt x="220621" y="1510634"/>
                  </a:lnTo>
                  <a:lnTo>
                    <a:pt x="246275" y="1552413"/>
                  </a:lnTo>
                  <a:lnTo>
                    <a:pt x="288263" y="1569166"/>
                  </a:lnTo>
                  <a:lnTo>
                    <a:pt x="336743" y="1560999"/>
                  </a:lnTo>
                  <a:lnTo>
                    <a:pt x="398207" y="1539115"/>
                  </a:lnTo>
                  <a:lnTo>
                    <a:pt x="445222" y="1545397"/>
                  </a:lnTo>
                  <a:lnTo>
                    <a:pt x="485744" y="1592098"/>
                  </a:lnTo>
                  <a:lnTo>
                    <a:pt x="526266" y="1618380"/>
                  </a:lnTo>
                  <a:lnTo>
                    <a:pt x="553700" y="1658378"/>
                  </a:lnTo>
                  <a:lnTo>
                    <a:pt x="586264" y="1683194"/>
                  </a:lnTo>
                  <a:lnTo>
                    <a:pt x="605426" y="1737643"/>
                  </a:lnTo>
                  <a:lnTo>
                    <a:pt x="637572" y="1773977"/>
                  </a:lnTo>
                  <a:lnTo>
                    <a:pt x="686052" y="1815442"/>
                  </a:lnTo>
                  <a:lnTo>
                    <a:pt x="731705" y="1833975"/>
                  </a:lnTo>
                  <a:lnTo>
                    <a:pt x="772856" y="1863398"/>
                  </a:lnTo>
                  <a:lnTo>
                    <a:pt x="804163" y="1815860"/>
                  </a:lnTo>
                  <a:lnTo>
                    <a:pt x="799033" y="1771045"/>
                  </a:lnTo>
                  <a:lnTo>
                    <a:pt x="785421" y="1733036"/>
                  </a:lnTo>
                  <a:lnTo>
                    <a:pt x="730867" y="1657122"/>
                  </a:lnTo>
                  <a:lnTo>
                    <a:pt x="729820" y="1614191"/>
                  </a:lnTo>
                  <a:lnTo>
                    <a:pt x="698093" y="1551994"/>
                  </a:lnTo>
                  <a:lnTo>
                    <a:pt x="685110" y="1486551"/>
                  </a:lnTo>
                  <a:lnTo>
                    <a:pt x="693172" y="1449589"/>
                  </a:lnTo>
                  <a:lnTo>
                    <a:pt x="701339" y="1396501"/>
                  </a:lnTo>
                  <a:lnTo>
                    <a:pt x="700711" y="1346032"/>
                  </a:lnTo>
                  <a:lnTo>
                    <a:pt x="652650" y="1236297"/>
                  </a:lnTo>
                  <a:lnTo>
                    <a:pt x="645006" y="1193890"/>
                  </a:lnTo>
                  <a:lnTo>
                    <a:pt x="647624" y="1143944"/>
                  </a:lnTo>
                  <a:lnTo>
                    <a:pt x="624588" y="1033790"/>
                  </a:lnTo>
                  <a:lnTo>
                    <a:pt x="613175" y="992116"/>
                  </a:lnTo>
                  <a:lnTo>
                    <a:pt x="621970" y="951175"/>
                  </a:lnTo>
                  <a:lnTo>
                    <a:pt x="605636" y="926149"/>
                  </a:lnTo>
                  <a:lnTo>
                    <a:pt x="574328" y="910548"/>
                  </a:lnTo>
                  <a:lnTo>
                    <a:pt x="545951" y="899763"/>
                  </a:lnTo>
                  <a:lnTo>
                    <a:pt x="576945" y="862591"/>
                  </a:lnTo>
                  <a:lnTo>
                    <a:pt x="651498" y="791494"/>
                  </a:lnTo>
                  <a:lnTo>
                    <a:pt x="665529" y="756626"/>
                  </a:lnTo>
                  <a:lnTo>
                    <a:pt x="653697" y="748458"/>
                  </a:lnTo>
                  <a:lnTo>
                    <a:pt x="627834" y="719454"/>
                  </a:lnTo>
                  <a:lnTo>
                    <a:pt x="601866" y="717150"/>
                  </a:lnTo>
                  <a:lnTo>
                    <a:pt x="560715" y="706784"/>
                  </a:lnTo>
                  <a:lnTo>
                    <a:pt x="547836" y="676733"/>
                  </a:lnTo>
                  <a:lnTo>
                    <a:pt x="546161" y="627729"/>
                  </a:lnTo>
                  <a:lnTo>
                    <a:pt x="540716" y="594955"/>
                  </a:lnTo>
                  <a:lnTo>
                    <a:pt x="572024" y="518413"/>
                  </a:lnTo>
                  <a:lnTo>
                    <a:pt x="601133" y="497785"/>
                  </a:lnTo>
                  <a:lnTo>
                    <a:pt x="629090" y="465430"/>
                  </a:lnTo>
                  <a:lnTo>
                    <a:pt x="613384" y="425850"/>
                  </a:lnTo>
                  <a:lnTo>
                    <a:pt x="591186" y="406898"/>
                  </a:lnTo>
                  <a:lnTo>
                    <a:pt x="617468" y="390354"/>
                  </a:lnTo>
                  <a:lnTo>
                    <a:pt x="647519" y="346795"/>
                  </a:lnTo>
                  <a:lnTo>
                    <a:pt x="651289" y="311508"/>
                  </a:lnTo>
                  <a:lnTo>
                    <a:pt x="677885" y="298420"/>
                  </a:lnTo>
                  <a:lnTo>
                    <a:pt x="699141" y="275279"/>
                  </a:lnTo>
                  <a:lnTo>
                    <a:pt x="704376" y="239364"/>
                  </a:lnTo>
                  <a:lnTo>
                    <a:pt x="679036" y="187533"/>
                  </a:lnTo>
                  <a:lnTo>
                    <a:pt x="659351" y="166068"/>
                  </a:lnTo>
                  <a:lnTo>
                    <a:pt x="617258" y="172874"/>
                  </a:lnTo>
                  <a:lnTo>
                    <a:pt x="588777" y="145754"/>
                  </a:lnTo>
                  <a:lnTo>
                    <a:pt x="594850" y="113399"/>
                  </a:lnTo>
                  <a:lnTo>
                    <a:pt x="572862" y="13298"/>
                  </a:lnTo>
                  <a:lnTo>
                    <a:pt x="54480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2898664" y="5205077"/>
              <a:ext cx="804545" cy="1863725"/>
            </a:xfrm>
            <a:custGeom>
              <a:avLst/>
              <a:gdLst/>
              <a:ahLst/>
              <a:cxnLst/>
              <a:rect l="l" t="t" r="r" b="b"/>
              <a:pathLst>
                <a:path w="804544" h="1863725">
                  <a:moveTo>
                    <a:pt x="291928" y="384386"/>
                  </a:moveTo>
                  <a:lnTo>
                    <a:pt x="337476" y="389202"/>
                  </a:lnTo>
                  <a:lnTo>
                    <a:pt x="382710" y="394438"/>
                  </a:lnTo>
                  <a:lnTo>
                    <a:pt x="426479" y="396218"/>
                  </a:lnTo>
                  <a:lnTo>
                    <a:pt x="399987" y="452551"/>
                  </a:lnTo>
                  <a:lnTo>
                    <a:pt x="391020" y="491439"/>
                  </a:lnTo>
                  <a:lnTo>
                    <a:pt x="390249" y="504487"/>
                  </a:lnTo>
                  <a:lnTo>
                    <a:pt x="401872" y="554538"/>
                  </a:lnTo>
                  <a:lnTo>
                    <a:pt x="366062" y="591186"/>
                  </a:lnTo>
                  <a:lnTo>
                    <a:pt x="332031" y="589301"/>
                  </a:lnTo>
                  <a:lnTo>
                    <a:pt x="301247" y="614117"/>
                  </a:lnTo>
                  <a:lnTo>
                    <a:pt x="260725" y="647519"/>
                  </a:lnTo>
                  <a:lnTo>
                    <a:pt x="210464" y="675686"/>
                  </a:lnTo>
                  <a:lnTo>
                    <a:pt x="168581" y="716732"/>
                  </a:lnTo>
                  <a:lnTo>
                    <a:pt x="142508" y="753066"/>
                  </a:lnTo>
                  <a:lnTo>
                    <a:pt x="128268" y="822802"/>
                  </a:lnTo>
                  <a:lnTo>
                    <a:pt x="109944" y="853167"/>
                  </a:lnTo>
                  <a:lnTo>
                    <a:pt x="86594" y="895365"/>
                  </a:lnTo>
                  <a:lnTo>
                    <a:pt x="42302" y="947091"/>
                  </a:lnTo>
                  <a:lnTo>
                    <a:pt x="0" y="1001435"/>
                  </a:lnTo>
                  <a:lnTo>
                    <a:pt x="2827" y="1070124"/>
                  </a:lnTo>
                  <a:lnTo>
                    <a:pt x="7957" y="1138289"/>
                  </a:lnTo>
                  <a:lnTo>
                    <a:pt x="12983" y="1201219"/>
                  </a:lnTo>
                  <a:lnTo>
                    <a:pt x="42302" y="1241323"/>
                  </a:lnTo>
                  <a:lnTo>
                    <a:pt x="48480" y="1284672"/>
                  </a:lnTo>
                  <a:lnTo>
                    <a:pt x="89211" y="1290431"/>
                  </a:lnTo>
                  <a:lnTo>
                    <a:pt x="134550" y="1336189"/>
                  </a:lnTo>
                  <a:lnTo>
                    <a:pt x="157377" y="1405821"/>
                  </a:lnTo>
                  <a:lnTo>
                    <a:pt x="180832" y="1453254"/>
                  </a:lnTo>
                  <a:lnTo>
                    <a:pt x="220621" y="1510634"/>
                  </a:lnTo>
                  <a:lnTo>
                    <a:pt x="246275" y="1552413"/>
                  </a:lnTo>
                  <a:lnTo>
                    <a:pt x="288263" y="1569166"/>
                  </a:lnTo>
                  <a:lnTo>
                    <a:pt x="336743" y="1560999"/>
                  </a:lnTo>
                  <a:lnTo>
                    <a:pt x="398207" y="1539115"/>
                  </a:lnTo>
                  <a:lnTo>
                    <a:pt x="445222" y="1545397"/>
                  </a:lnTo>
                  <a:lnTo>
                    <a:pt x="485744" y="1592098"/>
                  </a:lnTo>
                  <a:lnTo>
                    <a:pt x="526266" y="1618380"/>
                  </a:lnTo>
                  <a:lnTo>
                    <a:pt x="553700" y="1658378"/>
                  </a:lnTo>
                  <a:lnTo>
                    <a:pt x="586264" y="1683194"/>
                  </a:lnTo>
                  <a:lnTo>
                    <a:pt x="605426" y="1737643"/>
                  </a:lnTo>
                  <a:lnTo>
                    <a:pt x="637572" y="1773977"/>
                  </a:lnTo>
                  <a:lnTo>
                    <a:pt x="686052" y="1815442"/>
                  </a:lnTo>
                  <a:lnTo>
                    <a:pt x="731705" y="1833975"/>
                  </a:lnTo>
                  <a:lnTo>
                    <a:pt x="772856" y="1863398"/>
                  </a:lnTo>
                  <a:lnTo>
                    <a:pt x="804163" y="1815860"/>
                  </a:lnTo>
                  <a:lnTo>
                    <a:pt x="799033" y="1771045"/>
                  </a:lnTo>
                  <a:lnTo>
                    <a:pt x="785421" y="1733036"/>
                  </a:lnTo>
                  <a:lnTo>
                    <a:pt x="730867" y="1657122"/>
                  </a:lnTo>
                  <a:lnTo>
                    <a:pt x="729820" y="1614191"/>
                  </a:lnTo>
                  <a:lnTo>
                    <a:pt x="698093" y="1551994"/>
                  </a:lnTo>
                  <a:lnTo>
                    <a:pt x="685110" y="1486551"/>
                  </a:lnTo>
                  <a:lnTo>
                    <a:pt x="693172" y="1449589"/>
                  </a:lnTo>
                  <a:lnTo>
                    <a:pt x="701339" y="1396501"/>
                  </a:lnTo>
                  <a:lnTo>
                    <a:pt x="700711" y="1346032"/>
                  </a:lnTo>
                  <a:lnTo>
                    <a:pt x="652650" y="1236297"/>
                  </a:lnTo>
                  <a:lnTo>
                    <a:pt x="645006" y="1193890"/>
                  </a:lnTo>
                  <a:lnTo>
                    <a:pt x="647624" y="1143944"/>
                  </a:lnTo>
                  <a:lnTo>
                    <a:pt x="624588" y="1033790"/>
                  </a:lnTo>
                  <a:lnTo>
                    <a:pt x="613175" y="992116"/>
                  </a:lnTo>
                  <a:lnTo>
                    <a:pt x="621970" y="951175"/>
                  </a:lnTo>
                  <a:lnTo>
                    <a:pt x="605636" y="926149"/>
                  </a:lnTo>
                  <a:lnTo>
                    <a:pt x="574328" y="910548"/>
                  </a:lnTo>
                  <a:lnTo>
                    <a:pt x="545951" y="899763"/>
                  </a:lnTo>
                  <a:lnTo>
                    <a:pt x="576945" y="862591"/>
                  </a:lnTo>
                  <a:lnTo>
                    <a:pt x="651498" y="791494"/>
                  </a:lnTo>
                  <a:lnTo>
                    <a:pt x="665529" y="756626"/>
                  </a:lnTo>
                  <a:lnTo>
                    <a:pt x="653697" y="748458"/>
                  </a:lnTo>
                  <a:lnTo>
                    <a:pt x="627834" y="719454"/>
                  </a:lnTo>
                  <a:lnTo>
                    <a:pt x="601866" y="717150"/>
                  </a:lnTo>
                  <a:lnTo>
                    <a:pt x="560715" y="706784"/>
                  </a:lnTo>
                  <a:lnTo>
                    <a:pt x="547836" y="676733"/>
                  </a:lnTo>
                  <a:lnTo>
                    <a:pt x="546161" y="627729"/>
                  </a:lnTo>
                  <a:lnTo>
                    <a:pt x="540716" y="594955"/>
                  </a:lnTo>
                  <a:lnTo>
                    <a:pt x="572024" y="518413"/>
                  </a:lnTo>
                  <a:lnTo>
                    <a:pt x="601133" y="497785"/>
                  </a:lnTo>
                  <a:lnTo>
                    <a:pt x="629090" y="465430"/>
                  </a:lnTo>
                  <a:lnTo>
                    <a:pt x="613384" y="425850"/>
                  </a:lnTo>
                  <a:lnTo>
                    <a:pt x="591186" y="406898"/>
                  </a:lnTo>
                  <a:lnTo>
                    <a:pt x="617468" y="390354"/>
                  </a:lnTo>
                  <a:lnTo>
                    <a:pt x="647519" y="346795"/>
                  </a:lnTo>
                  <a:lnTo>
                    <a:pt x="651289" y="311508"/>
                  </a:lnTo>
                  <a:lnTo>
                    <a:pt x="677885" y="298420"/>
                  </a:lnTo>
                  <a:lnTo>
                    <a:pt x="699141" y="275279"/>
                  </a:lnTo>
                  <a:lnTo>
                    <a:pt x="704376" y="239364"/>
                  </a:lnTo>
                  <a:lnTo>
                    <a:pt x="679036" y="187533"/>
                  </a:lnTo>
                  <a:lnTo>
                    <a:pt x="659351" y="166068"/>
                  </a:lnTo>
                  <a:lnTo>
                    <a:pt x="617258" y="172874"/>
                  </a:lnTo>
                  <a:lnTo>
                    <a:pt x="588777" y="145754"/>
                  </a:lnTo>
                  <a:lnTo>
                    <a:pt x="594850" y="113399"/>
                  </a:lnTo>
                  <a:lnTo>
                    <a:pt x="572862" y="13298"/>
                  </a:lnTo>
                  <a:lnTo>
                    <a:pt x="544800" y="0"/>
                  </a:lnTo>
                  <a:lnTo>
                    <a:pt x="423233" y="6491"/>
                  </a:lnTo>
                  <a:lnTo>
                    <a:pt x="412448" y="92353"/>
                  </a:lnTo>
                  <a:lnTo>
                    <a:pt x="380511" y="130571"/>
                  </a:lnTo>
                  <a:lnTo>
                    <a:pt x="371925" y="177900"/>
                  </a:lnTo>
                  <a:lnTo>
                    <a:pt x="328995" y="208998"/>
                  </a:lnTo>
                  <a:lnTo>
                    <a:pt x="305331" y="286902"/>
                  </a:lnTo>
                  <a:lnTo>
                    <a:pt x="291928" y="384386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046125" y="5586426"/>
              <a:ext cx="1683090" cy="2563901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2065601" y="5574489"/>
              <a:ext cx="1667510" cy="2548255"/>
            </a:xfrm>
            <a:custGeom>
              <a:avLst/>
              <a:gdLst/>
              <a:ahLst/>
              <a:cxnLst/>
              <a:rect l="l" t="t" r="r" b="b"/>
              <a:pathLst>
                <a:path w="1667509" h="2548254">
                  <a:moveTo>
                    <a:pt x="994838" y="0"/>
                  </a:moveTo>
                  <a:lnTo>
                    <a:pt x="971069" y="7748"/>
                  </a:lnTo>
                  <a:lnTo>
                    <a:pt x="951698" y="35077"/>
                  </a:lnTo>
                  <a:lnTo>
                    <a:pt x="948871" y="82091"/>
                  </a:lnTo>
                  <a:lnTo>
                    <a:pt x="907406" y="130886"/>
                  </a:lnTo>
                  <a:lnTo>
                    <a:pt x="883952" y="176643"/>
                  </a:lnTo>
                  <a:lnTo>
                    <a:pt x="840079" y="238212"/>
                  </a:lnTo>
                  <a:lnTo>
                    <a:pt x="780604" y="289310"/>
                  </a:lnTo>
                  <a:lnTo>
                    <a:pt x="785839" y="339884"/>
                  </a:lnTo>
                  <a:lnTo>
                    <a:pt x="802279" y="394542"/>
                  </a:lnTo>
                  <a:lnTo>
                    <a:pt x="770552" y="421139"/>
                  </a:lnTo>
                  <a:lnTo>
                    <a:pt x="739768" y="428573"/>
                  </a:lnTo>
                  <a:lnTo>
                    <a:pt x="688879" y="415065"/>
                  </a:lnTo>
                  <a:lnTo>
                    <a:pt x="620504" y="425746"/>
                  </a:lnTo>
                  <a:lnTo>
                    <a:pt x="581134" y="467629"/>
                  </a:lnTo>
                  <a:lnTo>
                    <a:pt x="555061" y="514644"/>
                  </a:lnTo>
                  <a:lnTo>
                    <a:pt x="540925" y="565113"/>
                  </a:lnTo>
                  <a:lnTo>
                    <a:pt x="543020" y="642179"/>
                  </a:lnTo>
                  <a:lnTo>
                    <a:pt x="542182" y="736103"/>
                  </a:lnTo>
                  <a:lnTo>
                    <a:pt x="546266" y="870339"/>
                  </a:lnTo>
                  <a:lnTo>
                    <a:pt x="535271" y="933688"/>
                  </a:lnTo>
                  <a:lnTo>
                    <a:pt x="464593" y="992954"/>
                  </a:lnTo>
                  <a:lnTo>
                    <a:pt x="412762" y="996723"/>
                  </a:lnTo>
                  <a:lnTo>
                    <a:pt x="355905" y="992744"/>
                  </a:lnTo>
                  <a:lnTo>
                    <a:pt x="303446" y="961855"/>
                  </a:lnTo>
                  <a:lnTo>
                    <a:pt x="261981" y="952431"/>
                  </a:lnTo>
                  <a:lnTo>
                    <a:pt x="205438" y="970441"/>
                  </a:lnTo>
                  <a:lnTo>
                    <a:pt x="82824" y="971279"/>
                  </a:lnTo>
                  <a:lnTo>
                    <a:pt x="62825" y="936830"/>
                  </a:lnTo>
                  <a:lnTo>
                    <a:pt x="1570" y="946672"/>
                  </a:lnTo>
                  <a:lnTo>
                    <a:pt x="1780" y="991488"/>
                  </a:lnTo>
                  <a:lnTo>
                    <a:pt x="0" y="1051172"/>
                  </a:lnTo>
                  <a:lnTo>
                    <a:pt x="19580" y="1112426"/>
                  </a:lnTo>
                  <a:lnTo>
                    <a:pt x="74238" y="1191377"/>
                  </a:lnTo>
                  <a:lnTo>
                    <a:pt x="127954" y="1206141"/>
                  </a:lnTo>
                  <a:lnTo>
                    <a:pt x="196119" y="1271060"/>
                  </a:lnTo>
                  <a:lnTo>
                    <a:pt x="256327" y="1282578"/>
                  </a:lnTo>
                  <a:lnTo>
                    <a:pt x="288577" y="1340796"/>
                  </a:lnTo>
                  <a:lnTo>
                    <a:pt x="312870" y="1392418"/>
                  </a:lnTo>
                  <a:lnTo>
                    <a:pt x="340408" y="1387182"/>
                  </a:lnTo>
                  <a:lnTo>
                    <a:pt x="372972" y="1413883"/>
                  </a:lnTo>
                  <a:lnTo>
                    <a:pt x="392972" y="1488855"/>
                  </a:lnTo>
                  <a:lnTo>
                    <a:pt x="386480" y="1545188"/>
                  </a:lnTo>
                  <a:lnTo>
                    <a:pt x="357057" y="1577124"/>
                  </a:lnTo>
                  <a:lnTo>
                    <a:pt x="391192" y="1626756"/>
                  </a:lnTo>
                  <a:lnTo>
                    <a:pt x="381768" y="1639740"/>
                  </a:lnTo>
                  <a:lnTo>
                    <a:pt x="357476" y="1683194"/>
                  </a:lnTo>
                  <a:lnTo>
                    <a:pt x="323445" y="1695026"/>
                  </a:lnTo>
                  <a:lnTo>
                    <a:pt x="282818" y="1679844"/>
                  </a:lnTo>
                  <a:lnTo>
                    <a:pt x="268264" y="1709895"/>
                  </a:lnTo>
                  <a:lnTo>
                    <a:pt x="230987" y="1718062"/>
                  </a:lnTo>
                  <a:lnTo>
                    <a:pt x="198737" y="1728429"/>
                  </a:lnTo>
                  <a:lnTo>
                    <a:pt x="161775" y="1731779"/>
                  </a:lnTo>
                  <a:lnTo>
                    <a:pt x="136645" y="1775443"/>
                  </a:lnTo>
                  <a:lnTo>
                    <a:pt x="135283" y="1833766"/>
                  </a:lnTo>
                  <a:lnTo>
                    <a:pt x="109525" y="1862351"/>
                  </a:lnTo>
                  <a:lnTo>
                    <a:pt x="65652" y="1845598"/>
                  </a:lnTo>
                  <a:lnTo>
                    <a:pt x="28376" y="1859315"/>
                  </a:lnTo>
                  <a:lnTo>
                    <a:pt x="13298" y="1906329"/>
                  </a:lnTo>
                  <a:lnTo>
                    <a:pt x="65547" y="1929679"/>
                  </a:lnTo>
                  <a:lnTo>
                    <a:pt x="118530" y="1990515"/>
                  </a:lnTo>
                  <a:lnTo>
                    <a:pt x="137692" y="2036901"/>
                  </a:lnTo>
                  <a:lnTo>
                    <a:pt x="184915" y="2069884"/>
                  </a:lnTo>
                  <a:lnTo>
                    <a:pt x="222192" y="2061298"/>
                  </a:lnTo>
                  <a:lnTo>
                    <a:pt x="273604" y="2111035"/>
                  </a:lnTo>
                  <a:lnTo>
                    <a:pt x="325853" y="2147788"/>
                  </a:lnTo>
                  <a:lnTo>
                    <a:pt x="388888" y="2167368"/>
                  </a:lnTo>
                  <a:lnTo>
                    <a:pt x="402605" y="2109778"/>
                  </a:lnTo>
                  <a:lnTo>
                    <a:pt x="361664" y="2073444"/>
                  </a:lnTo>
                  <a:lnTo>
                    <a:pt x="382710" y="2022975"/>
                  </a:lnTo>
                  <a:lnTo>
                    <a:pt x="438520" y="2037110"/>
                  </a:lnTo>
                  <a:lnTo>
                    <a:pt x="483231" y="1986431"/>
                  </a:lnTo>
                  <a:lnTo>
                    <a:pt x="544800" y="1923396"/>
                  </a:lnTo>
                  <a:lnTo>
                    <a:pt x="599877" y="1831671"/>
                  </a:lnTo>
                  <a:lnTo>
                    <a:pt x="622389" y="1759004"/>
                  </a:lnTo>
                  <a:lnTo>
                    <a:pt x="649927" y="1704555"/>
                  </a:lnTo>
                  <a:lnTo>
                    <a:pt x="697046" y="1688220"/>
                  </a:lnTo>
                  <a:lnTo>
                    <a:pt x="669089" y="1746543"/>
                  </a:lnTo>
                  <a:lnTo>
                    <a:pt x="646367" y="1818478"/>
                  </a:lnTo>
                  <a:lnTo>
                    <a:pt x="635059" y="1874079"/>
                  </a:lnTo>
                  <a:lnTo>
                    <a:pt x="653173" y="1904130"/>
                  </a:lnTo>
                  <a:lnTo>
                    <a:pt x="638305" y="1940464"/>
                  </a:lnTo>
                  <a:lnTo>
                    <a:pt x="614012" y="1953762"/>
                  </a:lnTo>
                  <a:lnTo>
                    <a:pt x="607520" y="2005383"/>
                  </a:lnTo>
                  <a:lnTo>
                    <a:pt x="652754" y="2001928"/>
                  </a:lnTo>
                  <a:lnTo>
                    <a:pt x="704376" y="2015540"/>
                  </a:lnTo>
                  <a:lnTo>
                    <a:pt x="750343" y="1989991"/>
                  </a:lnTo>
                  <a:lnTo>
                    <a:pt x="800708" y="1949260"/>
                  </a:lnTo>
                  <a:lnTo>
                    <a:pt x="810132" y="1867482"/>
                  </a:lnTo>
                  <a:lnTo>
                    <a:pt x="829712" y="1772511"/>
                  </a:lnTo>
                  <a:lnTo>
                    <a:pt x="832356" y="1731989"/>
                  </a:lnTo>
                  <a:lnTo>
                    <a:pt x="833070" y="1714437"/>
                  </a:lnTo>
                  <a:lnTo>
                    <a:pt x="832958" y="1694293"/>
                  </a:lnTo>
                  <a:lnTo>
                    <a:pt x="825001" y="1592202"/>
                  </a:lnTo>
                  <a:lnTo>
                    <a:pt x="792331" y="1552099"/>
                  </a:lnTo>
                  <a:lnTo>
                    <a:pt x="805420" y="1458384"/>
                  </a:lnTo>
                  <a:lnTo>
                    <a:pt x="812959" y="1393465"/>
                  </a:lnTo>
                  <a:lnTo>
                    <a:pt x="865209" y="1393884"/>
                  </a:lnTo>
                  <a:lnTo>
                    <a:pt x="887721" y="1351896"/>
                  </a:lnTo>
                  <a:lnTo>
                    <a:pt x="953688" y="1323729"/>
                  </a:lnTo>
                  <a:lnTo>
                    <a:pt x="931594" y="1357550"/>
                  </a:lnTo>
                  <a:lnTo>
                    <a:pt x="903951" y="1370429"/>
                  </a:lnTo>
                  <a:lnTo>
                    <a:pt x="883009" y="1406763"/>
                  </a:lnTo>
                  <a:lnTo>
                    <a:pt x="852120" y="1436814"/>
                  </a:lnTo>
                  <a:lnTo>
                    <a:pt x="840916" y="1488017"/>
                  </a:lnTo>
                  <a:lnTo>
                    <a:pt x="863743" y="1560685"/>
                  </a:lnTo>
                  <a:lnTo>
                    <a:pt x="845628" y="1619741"/>
                  </a:lnTo>
                  <a:lnTo>
                    <a:pt x="861963" y="1671258"/>
                  </a:lnTo>
                  <a:lnTo>
                    <a:pt x="855471" y="1747695"/>
                  </a:lnTo>
                  <a:lnTo>
                    <a:pt x="892747" y="1811149"/>
                  </a:lnTo>
                  <a:lnTo>
                    <a:pt x="925416" y="1886120"/>
                  </a:lnTo>
                  <a:lnTo>
                    <a:pt x="959447" y="1860885"/>
                  </a:lnTo>
                  <a:lnTo>
                    <a:pt x="994838" y="1942349"/>
                  </a:lnTo>
                  <a:lnTo>
                    <a:pt x="966043" y="2014703"/>
                  </a:lnTo>
                  <a:lnTo>
                    <a:pt x="923950" y="2082973"/>
                  </a:lnTo>
                  <a:lnTo>
                    <a:pt x="892433" y="2189566"/>
                  </a:lnTo>
                  <a:lnTo>
                    <a:pt x="865628" y="2264224"/>
                  </a:lnTo>
                  <a:lnTo>
                    <a:pt x="811912" y="2359614"/>
                  </a:lnTo>
                  <a:lnTo>
                    <a:pt x="800708" y="2472071"/>
                  </a:lnTo>
                  <a:lnTo>
                    <a:pt x="801232" y="2532802"/>
                  </a:lnTo>
                  <a:lnTo>
                    <a:pt x="854005" y="2532697"/>
                  </a:lnTo>
                  <a:lnTo>
                    <a:pt x="894213" y="2517933"/>
                  </a:lnTo>
                  <a:lnTo>
                    <a:pt x="924998" y="2521284"/>
                  </a:lnTo>
                  <a:lnTo>
                    <a:pt x="975258" y="2548194"/>
                  </a:lnTo>
                  <a:lnTo>
                    <a:pt x="994629" y="2502646"/>
                  </a:lnTo>
                  <a:lnTo>
                    <a:pt x="1015675" y="2446312"/>
                  </a:lnTo>
                  <a:lnTo>
                    <a:pt x="1038083" y="2393644"/>
                  </a:lnTo>
                  <a:lnTo>
                    <a:pt x="1065622" y="2323908"/>
                  </a:lnTo>
                  <a:lnTo>
                    <a:pt x="1096406" y="2250926"/>
                  </a:lnTo>
                  <a:lnTo>
                    <a:pt x="1125410" y="2178258"/>
                  </a:lnTo>
                  <a:lnTo>
                    <a:pt x="1173262" y="2123495"/>
                  </a:lnTo>
                  <a:lnTo>
                    <a:pt x="1233365" y="2033236"/>
                  </a:lnTo>
                  <a:lnTo>
                    <a:pt x="1287081" y="1998787"/>
                  </a:lnTo>
                  <a:lnTo>
                    <a:pt x="1332315" y="1953971"/>
                  </a:lnTo>
                  <a:lnTo>
                    <a:pt x="1387497" y="1914287"/>
                  </a:lnTo>
                  <a:lnTo>
                    <a:pt x="1377654" y="1868948"/>
                  </a:lnTo>
                  <a:lnTo>
                    <a:pt x="1322158" y="1894183"/>
                  </a:lnTo>
                  <a:lnTo>
                    <a:pt x="1273259" y="1906119"/>
                  </a:lnTo>
                  <a:lnTo>
                    <a:pt x="1259123" y="1877534"/>
                  </a:lnTo>
                  <a:lnTo>
                    <a:pt x="1291374" y="1819735"/>
                  </a:lnTo>
                  <a:lnTo>
                    <a:pt x="1358073" y="1754815"/>
                  </a:lnTo>
                  <a:lnTo>
                    <a:pt x="1463934" y="1663090"/>
                  </a:lnTo>
                  <a:lnTo>
                    <a:pt x="1556811" y="1588223"/>
                  </a:lnTo>
                  <a:lnTo>
                    <a:pt x="1667383" y="1535136"/>
                  </a:lnTo>
                  <a:lnTo>
                    <a:pt x="1648850" y="1518487"/>
                  </a:lnTo>
                  <a:lnTo>
                    <a:pt x="1606443" y="1495661"/>
                  </a:lnTo>
                  <a:lnTo>
                    <a:pt x="1565187" y="1466238"/>
                  </a:lnTo>
                  <a:lnTo>
                    <a:pt x="1519430" y="1447704"/>
                  </a:lnTo>
                  <a:lnTo>
                    <a:pt x="1470845" y="1406135"/>
                  </a:lnTo>
                  <a:lnTo>
                    <a:pt x="1438594" y="1369801"/>
                  </a:lnTo>
                  <a:lnTo>
                    <a:pt x="1419433" y="1315352"/>
                  </a:lnTo>
                  <a:lnTo>
                    <a:pt x="1386764" y="1290431"/>
                  </a:lnTo>
                  <a:lnTo>
                    <a:pt x="1359225" y="1250433"/>
                  </a:lnTo>
                  <a:lnTo>
                    <a:pt x="1318703" y="1224046"/>
                  </a:lnTo>
                  <a:lnTo>
                    <a:pt x="1278076" y="1177346"/>
                  </a:lnTo>
                  <a:lnTo>
                    <a:pt x="1230957" y="1171063"/>
                  </a:lnTo>
                  <a:lnTo>
                    <a:pt x="1169283" y="1192947"/>
                  </a:lnTo>
                  <a:lnTo>
                    <a:pt x="1120698" y="1201115"/>
                  </a:lnTo>
                  <a:lnTo>
                    <a:pt x="1078710" y="1184361"/>
                  </a:lnTo>
                  <a:lnTo>
                    <a:pt x="1052952" y="1142583"/>
                  </a:lnTo>
                  <a:lnTo>
                    <a:pt x="1013058" y="1085097"/>
                  </a:lnTo>
                  <a:lnTo>
                    <a:pt x="989498" y="1037560"/>
                  </a:lnTo>
                  <a:lnTo>
                    <a:pt x="966672" y="967823"/>
                  </a:lnTo>
                  <a:lnTo>
                    <a:pt x="921228" y="922170"/>
                  </a:lnTo>
                  <a:lnTo>
                    <a:pt x="880392" y="916307"/>
                  </a:lnTo>
                  <a:lnTo>
                    <a:pt x="874214" y="872853"/>
                  </a:lnTo>
                  <a:lnTo>
                    <a:pt x="844895" y="832854"/>
                  </a:lnTo>
                  <a:lnTo>
                    <a:pt x="839765" y="769819"/>
                  </a:lnTo>
                  <a:lnTo>
                    <a:pt x="834634" y="701549"/>
                  </a:lnTo>
                  <a:lnTo>
                    <a:pt x="831807" y="632860"/>
                  </a:lnTo>
                  <a:lnTo>
                    <a:pt x="874214" y="578306"/>
                  </a:lnTo>
                  <a:lnTo>
                    <a:pt x="918610" y="526580"/>
                  </a:lnTo>
                  <a:lnTo>
                    <a:pt x="941960" y="484278"/>
                  </a:lnTo>
                  <a:lnTo>
                    <a:pt x="960389" y="454017"/>
                  </a:lnTo>
                  <a:lnTo>
                    <a:pt x="974630" y="384176"/>
                  </a:lnTo>
                  <a:lnTo>
                    <a:pt x="1000702" y="347842"/>
                  </a:lnTo>
                  <a:lnTo>
                    <a:pt x="1042795" y="306692"/>
                  </a:lnTo>
                  <a:lnTo>
                    <a:pt x="1093160" y="278525"/>
                  </a:lnTo>
                  <a:lnTo>
                    <a:pt x="1133787" y="245123"/>
                  </a:lnTo>
                  <a:lnTo>
                    <a:pt x="1164571" y="220202"/>
                  </a:lnTo>
                  <a:lnTo>
                    <a:pt x="1198706" y="222087"/>
                  </a:lnTo>
                  <a:lnTo>
                    <a:pt x="1234622" y="185334"/>
                  </a:lnTo>
                  <a:lnTo>
                    <a:pt x="1222999" y="135283"/>
                  </a:lnTo>
                  <a:lnTo>
                    <a:pt x="1223770" y="122236"/>
                  </a:lnTo>
                  <a:lnTo>
                    <a:pt x="1226101" y="108884"/>
                  </a:lnTo>
                  <a:lnTo>
                    <a:pt x="1229316" y="95748"/>
                  </a:lnTo>
                  <a:lnTo>
                    <a:pt x="1232737" y="83348"/>
                  </a:lnTo>
                  <a:lnTo>
                    <a:pt x="1259228" y="26910"/>
                  </a:lnTo>
                  <a:lnTo>
                    <a:pt x="1215355" y="25130"/>
                  </a:lnTo>
                  <a:lnTo>
                    <a:pt x="1170121" y="19894"/>
                  </a:lnTo>
                  <a:lnTo>
                    <a:pt x="1124363" y="15078"/>
                  </a:lnTo>
                  <a:lnTo>
                    <a:pt x="1057035" y="30993"/>
                  </a:lnTo>
                  <a:lnTo>
                    <a:pt x="1039130" y="64500"/>
                  </a:lnTo>
                  <a:lnTo>
                    <a:pt x="1006042" y="29213"/>
                  </a:lnTo>
                  <a:lnTo>
                    <a:pt x="994838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2065601" y="5574489"/>
              <a:ext cx="1667510" cy="2548255"/>
            </a:xfrm>
            <a:custGeom>
              <a:avLst/>
              <a:gdLst/>
              <a:ahLst/>
              <a:cxnLst/>
              <a:rect l="l" t="t" r="r" b="b"/>
              <a:pathLst>
                <a:path w="1667509" h="2548254">
                  <a:moveTo>
                    <a:pt x="1124363" y="15078"/>
                  </a:moveTo>
                  <a:lnTo>
                    <a:pt x="1170121" y="19894"/>
                  </a:lnTo>
                  <a:lnTo>
                    <a:pt x="1215355" y="25130"/>
                  </a:lnTo>
                  <a:lnTo>
                    <a:pt x="1259228" y="26910"/>
                  </a:lnTo>
                  <a:lnTo>
                    <a:pt x="1232737" y="83348"/>
                  </a:lnTo>
                  <a:lnTo>
                    <a:pt x="1223770" y="122236"/>
                  </a:lnTo>
                  <a:lnTo>
                    <a:pt x="1222999" y="135283"/>
                  </a:lnTo>
                  <a:lnTo>
                    <a:pt x="1234622" y="185334"/>
                  </a:lnTo>
                  <a:lnTo>
                    <a:pt x="1198706" y="222087"/>
                  </a:lnTo>
                  <a:lnTo>
                    <a:pt x="1164571" y="220202"/>
                  </a:lnTo>
                  <a:lnTo>
                    <a:pt x="1133787" y="245123"/>
                  </a:lnTo>
                  <a:lnTo>
                    <a:pt x="1093160" y="278525"/>
                  </a:lnTo>
                  <a:lnTo>
                    <a:pt x="1042795" y="306692"/>
                  </a:lnTo>
                  <a:lnTo>
                    <a:pt x="1000702" y="347842"/>
                  </a:lnTo>
                  <a:lnTo>
                    <a:pt x="974630" y="384176"/>
                  </a:lnTo>
                  <a:lnTo>
                    <a:pt x="960389" y="454017"/>
                  </a:lnTo>
                  <a:lnTo>
                    <a:pt x="941960" y="484278"/>
                  </a:lnTo>
                  <a:lnTo>
                    <a:pt x="918610" y="526580"/>
                  </a:lnTo>
                  <a:lnTo>
                    <a:pt x="874214" y="578306"/>
                  </a:lnTo>
                  <a:lnTo>
                    <a:pt x="831807" y="632860"/>
                  </a:lnTo>
                  <a:lnTo>
                    <a:pt x="834634" y="701549"/>
                  </a:lnTo>
                  <a:lnTo>
                    <a:pt x="839765" y="769819"/>
                  </a:lnTo>
                  <a:lnTo>
                    <a:pt x="844895" y="832854"/>
                  </a:lnTo>
                  <a:lnTo>
                    <a:pt x="874214" y="872853"/>
                  </a:lnTo>
                  <a:lnTo>
                    <a:pt x="880392" y="916307"/>
                  </a:lnTo>
                  <a:lnTo>
                    <a:pt x="921228" y="922170"/>
                  </a:lnTo>
                  <a:lnTo>
                    <a:pt x="966672" y="967823"/>
                  </a:lnTo>
                  <a:lnTo>
                    <a:pt x="989498" y="1037560"/>
                  </a:lnTo>
                  <a:lnTo>
                    <a:pt x="1013058" y="1085097"/>
                  </a:lnTo>
                  <a:lnTo>
                    <a:pt x="1052952" y="1142583"/>
                  </a:lnTo>
                  <a:lnTo>
                    <a:pt x="1078710" y="1184361"/>
                  </a:lnTo>
                  <a:lnTo>
                    <a:pt x="1120698" y="1201115"/>
                  </a:lnTo>
                  <a:lnTo>
                    <a:pt x="1169283" y="1192947"/>
                  </a:lnTo>
                  <a:lnTo>
                    <a:pt x="1230957" y="1171063"/>
                  </a:lnTo>
                  <a:lnTo>
                    <a:pt x="1278076" y="1177346"/>
                  </a:lnTo>
                  <a:lnTo>
                    <a:pt x="1318703" y="1224046"/>
                  </a:lnTo>
                  <a:lnTo>
                    <a:pt x="1359225" y="1250433"/>
                  </a:lnTo>
                  <a:lnTo>
                    <a:pt x="1386764" y="1290431"/>
                  </a:lnTo>
                  <a:lnTo>
                    <a:pt x="1419433" y="1315352"/>
                  </a:lnTo>
                  <a:lnTo>
                    <a:pt x="1438594" y="1369801"/>
                  </a:lnTo>
                  <a:lnTo>
                    <a:pt x="1470845" y="1406135"/>
                  </a:lnTo>
                  <a:lnTo>
                    <a:pt x="1519430" y="1447704"/>
                  </a:lnTo>
                  <a:lnTo>
                    <a:pt x="1565187" y="1466238"/>
                  </a:lnTo>
                  <a:lnTo>
                    <a:pt x="1606443" y="1495661"/>
                  </a:lnTo>
                  <a:lnTo>
                    <a:pt x="1648850" y="1518487"/>
                  </a:lnTo>
                  <a:lnTo>
                    <a:pt x="1667383" y="1535136"/>
                  </a:lnTo>
                  <a:lnTo>
                    <a:pt x="1556811" y="1588223"/>
                  </a:lnTo>
                  <a:lnTo>
                    <a:pt x="1463934" y="1663090"/>
                  </a:lnTo>
                  <a:lnTo>
                    <a:pt x="1358073" y="1754815"/>
                  </a:lnTo>
                  <a:lnTo>
                    <a:pt x="1291374" y="1819735"/>
                  </a:lnTo>
                  <a:lnTo>
                    <a:pt x="1259123" y="1877534"/>
                  </a:lnTo>
                  <a:lnTo>
                    <a:pt x="1273259" y="1906119"/>
                  </a:lnTo>
                  <a:lnTo>
                    <a:pt x="1322158" y="1894183"/>
                  </a:lnTo>
                  <a:lnTo>
                    <a:pt x="1377654" y="1868948"/>
                  </a:lnTo>
                  <a:lnTo>
                    <a:pt x="1387497" y="1914287"/>
                  </a:lnTo>
                  <a:lnTo>
                    <a:pt x="1332315" y="1953971"/>
                  </a:lnTo>
                  <a:lnTo>
                    <a:pt x="1287081" y="1998787"/>
                  </a:lnTo>
                  <a:lnTo>
                    <a:pt x="1233365" y="2033236"/>
                  </a:lnTo>
                  <a:lnTo>
                    <a:pt x="1173262" y="2123495"/>
                  </a:lnTo>
                  <a:lnTo>
                    <a:pt x="1125410" y="2178258"/>
                  </a:lnTo>
                  <a:lnTo>
                    <a:pt x="1096406" y="2250926"/>
                  </a:lnTo>
                  <a:lnTo>
                    <a:pt x="1065622" y="2323908"/>
                  </a:lnTo>
                  <a:lnTo>
                    <a:pt x="1038083" y="2393644"/>
                  </a:lnTo>
                  <a:lnTo>
                    <a:pt x="1015675" y="2446312"/>
                  </a:lnTo>
                  <a:lnTo>
                    <a:pt x="994629" y="2502646"/>
                  </a:lnTo>
                  <a:lnTo>
                    <a:pt x="975258" y="2548194"/>
                  </a:lnTo>
                  <a:lnTo>
                    <a:pt x="924998" y="2521284"/>
                  </a:lnTo>
                  <a:lnTo>
                    <a:pt x="894213" y="2517933"/>
                  </a:lnTo>
                  <a:lnTo>
                    <a:pt x="854005" y="2532697"/>
                  </a:lnTo>
                  <a:lnTo>
                    <a:pt x="801232" y="2532802"/>
                  </a:lnTo>
                  <a:lnTo>
                    <a:pt x="801135" y="2517644"/>
                  </a:lnTo>
                  <a:lnTo>
                    <a:pt x="801009" y="2502476"/>
                  </a:lnTo>
                  <a:lnTo>
                    <a:pt x="800864" y="2487288"/>
                  </a:lnTo>
                  <a:lnTo>
                    <a:pt x="800708" y="2472071"/>
                  </a:lnTo>
                  <a:lnTo>
                    <a:pt x="811912" y="2359614"/>
                  </a:lnTo>
                  <a:lnTo>
                    <a:pt x="865628" y="2264224"/>
                  </a:lnTo>
                  <a:lnTo>
                    <a:pt x="892433" y="2189566"/>
                  </a:lnTo>
                  <a:lnTo>
                    <a:pt x="923950" y="2082973"/>
                  </a:lnTo>
                  <a:lnTo>
                    <a:pt x="966043" y="2014703"/>
                  </a:lnTo>
                  <a:lnTo>
                    <a:pt x="994838" y="1942349"/>
                  </a:lnTo>
                  <a:lnTo>
                    <a:pt x="959447" y="1860885"/>
                  </a:lnTo>
                  <a:lnTo>
                    <a:pt x="925416" y="1886120"/>
                  </a:lnTo>
                  <a:lnTo>
                    <a:pt x="892747" y="1811149"/>
                  </a:lnTo>
                  <a:lnTo>
                    <a:pt x="855471" y="1747695"/>
                  </a:lnTo>
                  <a:lnTo>
                    <a:pt x="861963" y="1671258"/>
                  </a:lnTo>
                  <a:lnTo>
                    <a:pt x="845628" y="1619741"/>
                  </a:lnTo>
                  <a:lnTo>
                    <a:pt x="863743" y="1560685"/>
                  </a:lnTo>
                  <a:lnTo>
                    <a:pt x="840916" y="1488017"/>
                  </a:lnTo>
                  <a:lnTo>
                    <a:pt x="852120" y="1436814"/>
                  </a:lnTo>
                  <a:lnTo>
                    <a:pt x="883009" y="1406763"/>
                  </a:lnTo>
                  <a:lnTo>
                    <a:pt x="903951" y="1370429"/>
                  </a:lnTo>
                  <a:lnTo>
                    <a:pt x="931594" y="1357550"/>
                  </a:lnTo>
                  <a:lnTo>
                    <a:pt x="953688" y="1323729"/>
                  </a:lnTo>
                  <a:lnTo>
                    <a:pt x="887721" y="1351896"/>
                  </a:lnTo>
                  <a:lnTo>
                    <a:pt x="865209" y="1393884"/>
                  </a:lnTo>
                  <a:lnTo>
                    <a:pt x="812959" y="1393465"/>
                  </a:lnTo>
                  <a:lnTo>
                    <a:pt x="805420" y="1458384"/>
                  </a:lnTo>
                  <a:lnTo>
                    <a:pt x="792331" y="1552099"/>
                  </a:lnTo>
                  <a:lnTo>
                    <a:pt x="825001" y="1592202"/>
                  </a:lnTo>
                  <a:lnTo>
                    <a:pt x="832958" y="1694293"/>
                  </a:lnTo>
                  <a:lnTo>
                    <a:pt x="833070" y="1714437"/>
                  </a:lnTo>
                  <a:lnTo>
                    <a:pt x="832356" y="1731989"/>
                  </a:lnTo>
                  <a:lnTo>
                    <a:pt x="831133" y="1750247"/>
                  </a:lnTo>
                  <a:lnTo>
                    <a:pt x="829712" y="1772511"/>
                  </a:lnTo>
                  <a:lnTo>
                    <a:pt x="810132" y="1867482"/>
                  </a:lnTo>
                  <a:lnTo>
                    <a:pt x="800708" y="1949260"/>
                  </a:lnTo>
                  <a:lnTo>
                    <a:pt x="750343" y="1989991"/>
                  </a:lnTo>
                  <a:lnTo>
                    <a:pt x="704376" y="2015540"/>
                  </a:lnTo>
                  <a:lnTo>
                    <a:pt x="652754" y="2001928"/>
                  </a:lnTo>
                  <a:lnTo>
                    <a:pt x="607520" y="2005383"/>
                  </a:lnTo>
                  <a:lnTo>
                    <a:pt x="614012" y="1953762"/>
                  </a:lnTo>
                  <a:lnTo>
                    <a:pt x="638305" y="1940464"/>
                  </a:lnTo>
                  <a:lnTo>
                    <a:pt x="653173" y="1904130"/>
                  </a:lnTo>
                  <a:lnTo>
                    <a:pt x="635059" y="1874079"/>
                  </a:lnTo>
                  <a:lnTo>
                    <a:pt x="646367" y="1818478"/>
                  </a:lnTo>
                  <a:lnTo>
                    <a:pt x="669089" y="1746543"/>
                  </a:lnTo>
                  <a:lnTo>
                    <a:pt x="697046" y="1688220"/>
                  </a:lnTo>
                  <a:lnTo>
                    <a:pt x="649927" y="1704555"/>
                  </a:lnTo>
                  <a:lnTo>
                    <a:pt x="622389" y="1759004"/>
                  </a:lnTo>
                  <a:lnTo>
                    <a:pt x="599877" y="1831671"/>
                  </a:lnTo>
                  <a:lnTo>
                    <a:pt x="544800" y="1923396"/>
                  </a:lnTo>
                  <a:lnTo>
                    <a:pt x="483231" y="1986431"/>
                  </a:lnTo>
                  <a:lnTo>
                    <a:pt x="438520" y="2037110"/>
                  </a:lnTo>
                  <a:lnTo>
                    <a:pt x="382710" y="2022975"/>
                  </a:lnTo>
                  <a:lnTo>
                    <a:pt x="361664" y="2073444"/>
                  </a:lnTo>
                  <a:lnTo>
                    <a:pt x="402605" y="2109778"/>
                  </a:lnTo>
                  <a:lnTo>
                    <a:pt x="388888" y="2167368"/>
                  </a:lnTo>
                  <a:lnTo>
                    <a:pt x="325853" y="2147788"/>
                  </a:lnTo>
                  <a:lnTo>
                    <a:pt x="273604" y="2111035"/>
                  </a:lnTo>
                  <a:lnTo>
                    <a:pt x="222192" y="2061298"/>
                  </a:lnTo>
                  <a:lnTo>
                    <a:pt x="184915" y="2069884"/>
                  </a:lnTo>
                  <a:lnTo>
                    <a:pt x="137692" y="2036901"/>
                  </a:lnTo>
                  <a:lnTo>
                    <a:pt x="118530" y="1990515"/>
                  </a:lnTo>
                  <a:lnTo>
                    <a:pt x="65547" y="1929679"/>
                  </a:lnTo>
                  <a:lnTo>
                    <a:pt x="13298" y="1906329"/>
                  </a:lnTo>
                  <a:lnTo>
                    <a:pt x="28376" y="1859315"/>
                  </a:lnTo>
                  <a:lnTo>
                    <a:pt x="65652" y="1845598"/>
                  </a:lnTo>
                  <a:lnTo>
                    <a:pt x="109525" y="1862351"/>
                  </a:lnTo>
                  <a:lnTo>
                    <a:pt x="135283" y="1833766"/>
                  </a:lnTo>
                  <a:lnTo>
                    <a:pt x="136645" y="1775443"/>
                  </a:lnTo>
                  <a:lnTo>
                    <a:pt x="161775" y="1731779"/>
                  </a:lnTo>
                  <a:lnTo>
                    <a:pt x="198737" y="1728429"/>
                  </a:lnTo>
                  <a:lnTo>
                    <a:pt x="230987" y="1718062"/>
                  </a:lnTo>
                  <a:lnTo>
                    <a:pt x="268264" y="1709895"/>
                  </a:lnTo>
                  <a:lnTo>
                    <a:pt x="282818" y="1679844"/>
                  </a:lnTo>
                  <a:lnTo>
                    <a:pt x="323445" y="1695026"/>
                  </a:lnTo>
                  <a:lnTo>
                    <a:pt x="357476" y="1683194"/>
                  </a:lnTo>
                  <a:lnTo>
                    <a:pt x="381768" y="1639740"/>
                  </a:lnTo>
                  <a:lnTo>
                    <a:pt x="391192" y="1626756"/>
                  </a:lnTo>
                  <a:lnTo>
                    <a:pt x="357057" y="1577124"/>
                  </a:lnTo>
                  <a:lnTo>
                    <a:pt x="386480" y="1545188"/>
                  </a:lnTo>
                  <a:lnTo>
                    <a:pt x="392972" y="1488855"/>
                  </a:lnTo>
                  <a:lnTo>
                    <a:pt x="372972" y="1413883"/>
                  </a:lnTo>
                  <a:lnTo>
                    <a:pt x="340408" y="1387182"/>
                  </a:lnTo>
                  <a:lnTo>
                    <a:pt x="312870" y="1392418"/>
                  </a:lnTo>
                  <a:lnTo>
                    <a:pt x="288577" y="1340796"/>
                  </a:lnTo>
                  <a:lnTo>
                    <a:pt x="256327" y="1282578"/>
                  </a:lnTo>
                  <a:lnTo>
                    <a:pt x="196119" y="1271060"/>
                  </a:lnTo>
                  <a:lnTo>
                    <a:pt x="127954" y="1206141"/>
                  </a:lnTo>
                  <a:lnTo>
                    <a:pt x="74238" y="1191377"/>
                  </a:lnTo>
                  <a:lnTo>
                    <a:pt x="19580" y="1112426"/>
                  </a:lnTo>
                  <a:lnTo>
                    <a:pt x="0" y="1051172"/>
                  </a:lnTo>
                  <a:lnTo>
                    <a:pt x="1780" y="991488"/>
                  </a:lnTo>
                  <a:lnTo>
                    <a:pt x="1570" y="946672"/>
                  </a:lnTo>
                  <a:lnTo>
                    <a:pt x="62825" y="936830"/>
                  </a:lnTo>
                  <a:lnTo>
                    <a:pt x="82824" y="971279"/>
                  </a:lnTo>
                  <a:lnTo>
                    <a:pt x="205438" y="970441"/>
                  </a:lnTo>
                  <a:lnTo>
                    <a:pt x="261981" y="952431"/>
                  </a:lnTo>
                  <a:lnTo>
                    <a:pt x="303446" y="961855"/>
                  </a:lnTo>
                  <a:lnTo>
                    <a:pt x="355905" y="992744"/>
                  </a:lnTo>
                  <a:lnTo>
                    <a:pt x="412762" y="996723"/>
                  </a:lnTo>
                  <a:lnTo>
                    <a:pt x="464593" y="992954"/>
                  </a:lnTo>
                  <a:lnTo>
                    <a:pt x="535271" y="933688"/>
                  </a:lnTo>
                  <a:lnTo>
                    <a:pt x="546266" y="870339"/>
                  </a:lnTo>
                  <a:lnTo>
                    <a:pt x="542182" y="736103"/>
                  </a:lnTo>
                  <a:lnTo>
                    <a:pt x="542401" y="712622"/>
                  </a:lnTo>
                  <a:lnTo>
                    <a:pt x="542601" y="689141"/>
                  </a:lnTo>
                  <a:lnTo>
                    <a:pt x="542800" y="665660"/>
                  </a:lnTo>
                  <a:lnTo>
                    <a:pt x="543020" y="642179"/>
                  </a:lnTo>
                  <a:lnTo>
                    <a:pt x="540925" y="565113"/>
                  </a:lnTo>
                  <a:lnTo>
                    <a:pt x="555061" y="514644"/>
                  </a:lnTo>
                  <a:lnTo>
                    <a:pt x="581134" y="467629"/>
                  </a:lnTo>
                  <a:lnTo>
                    <a:pt x="620504" y="425746"/>
                  </a:lnTo>
                  <a:lnTo>
                    <a:pt x="688879" y="415065"/>
                  </a:lnTo>
                  <a:lnTo>
                    <a:pt x="739768" y="428573"/>
                  </a:lnTo>
                  <a:lnTo>
                    <a:pt x="770552" y="421139"/>
                  </a:lnTo>
                  <a:lnTo>
                    <a:pt x="802279" y="394542"/>
                  </a:lnTo>
                  <a:lnTo>
                    <a:pt x="785839" y="339884"/>
                  </a:lnTo>
                  <a:lnTo>
                    <a:pt x="780604" y="289310"/>
                  </a:lnTo>
                  <a:lnTo>
                    <a:pt x="840079" y="238212"/>
                  </a:lnTo>
                  <a:lnTo>
                    <a:pt x="883952" y="176643"/>
                  </a:lnTo>
                  <a:lnTo>
                    <a:pt x="907406" y="130886"/>
                  </a:lnTo>
                  <a:lnTo>
                    <a:pt x="948871" y="82091"/>
                  </a:lnTo>
                  <a:lnTo>
                    <a:pt x="951698" y="35077"/>
                  </a:lnTo>
                  <a:lnTo>
                    <a:pt x="971069" y="7748"/>
                  </a:lnTo>
                  <a:lnTo>
                    <a:pt x="994838" y="0"/>
                  </a:lnTo>
                  <a:lnTo>
                    <a:pt x="1006042" y="29213"/>
                  </a:lnTo>
                  <a:lnTo>
                    <a:pt x="1039130" y="64500"/>
                  </a:lnTo>
                  <a:lnTo>
                    <a:pt x="1057035" y="30993"/>
                  </a:lnTo>
                  <a:lnTo>
                    <a:pt x="1124363" y="15078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573679" y="6512472"/>
              <a:ext cx="882695" cy="995781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1593154" y="6500535"/>
              <a:ext cx="867410" cy="980440"/>
            </a:xfrm>
            <a:custGeom>
              <a:avLst/>
              <a:gdLst/>
              <a:ahLst/>
              <a:cxnLst/>
              <a:rect l="l" t="t" r="r" b="b"/>
              <a:pathLst>
                <a:path w="867409" h="980440">
                  <a:moveTo>
                    <a:pt x="389307" y="0"/>
                  </a:moveTo>
                  <a:lnTo>
                    <a:pt x="350984" y="16020"/>
                  </a:lnTo>
                  <a:lnTo>
                    <a:pt x="297582" y="11832"/>
                  </a:lnTo>
                  <a:lnTo>
                    <a:pt x="263552" y="1047"/>
                  </a:lnTo>
                  <a:lnTo>
                    <a:pt x="227322" y="21360"/>
                  </a:lnTo>
                  <a:lnTo>
                    <a:pt x="254756" y="72877"/>
                  </a:lnTo>
                  <a:lnTo>
                    <a:pt x="272557" y="147325"/>
                  </a:lnTo>
                  <a:lnTo>
                    <a:pt x="293917" y="232977"/>
                  </a:lnTo>
                  <a:lnTo>
                    <a:pt x="316744" y="299362"/>
                  </a:lnTo>
                  <a:lnTo>
                    <a:pt x="293917" y="322293"/>
                  </a:lnTo>
                  <a:lnTo>
                    <a:pt x="290671" y="385328"/>
                  </a:lnTo>
                  <a:lnTo>
                    <a:pt x="298943" y="470666"/>
                  </a:lnTo>
                  <a:lnTo>
                    <a:pt x="259887" y="516947"/>
                  </a:lnTo>
                  <a:lnTo>
                    <a:pt x="217899" y="554328"/>
                  </a:lnTo>
                  <a:lnTo>
                    <a:pt x="166068" y="572129"/>
                  </a:lnTo>
                  <a:lnTo>
                    <a:pt x="115807" y="598829"/>
                  </a:lnTo>
                  <a:lnTo>
                    <a:pt x="81777" y="600714"/>
                  </a:lnTo>
                  <a:lnTo>
                    <a:pt x="34658" y="569197"/>
                  </a:lnTo>
                  <a:lnTo>
                    <a:pt x="0" y="578830"/>
                  </a:lnTo>
                  <a:lnTo>
                    <a:pt x="30993" y="622808"/>
                  </a:lnTo>
                  <a:lnTo>
                    <a:pt x="70154" y="664377"/>
                  </a:lnTo>
                  <a:lnTo>
                    <a:pt x="102614" y="730344"/>
                  </a:lnTo>
                  <a:lnTo>
                    <a:pt x="116017" y="771808"/>
                  </a:lnTo>
                  <a:lnTo>
                    <a:pt x="171094" y="773274"/>
                  </a:lnTo>
                  <a:lnTo>
                    <a:pt x="227951" y="816729"/>
                  </a:lnTo>
                  <a:lnTo>
                    <a:pt x="310880" y="838194"/>
                  </a:lnTo>
                  <a:lnTo>
                    <a:pt x="356114" y="851597"/>
                  </a:lnTo>
                  <a:lnTo>
                    <a:pt x="406375" y="873062"/>
                  </a:lnTo>
                  <a:lnTo>
                    <a:pt x="450248" y="903113"/>
                  </a:lnTo>
                  <a:lnTo>
                    <a:pt x="486058" y="980074"/>
                  </a:lnTo>
                  <a:lnTo>
                    <a:pt x="501136" y="932955"/>
                  </a:lnTo>
                  <a:lnTo>
                    <a:pt x="538517" y="918924"/>
                  </a:lnTo>
                  <a:lnTo>
                    <a:pt x="583647" y="935259"/>
                  </a:lnTo>
                  <a:lnTo>
                    <a:pt x="608986" y="907721"/>
                  </a:lnTo>
                  <a:lnTo>
                    <a:pt x="610871" y="848351"/>
                  </a:lnTo>
                  <a:lnTo>
                    <a:pt x="634116" y="804373"/>
                  </a:lnTo>
                  <a:lnTo>
                    <a:pt x="670974" y="801860"/>
                  </a:lnTo>
                  <a:lnTo>
                    <a:pt x="705004" y="790237"/>
                  </a:lnTo>
                  <a:lnTo>
                    <a:pt x="742490" y="783536"/>
                  </a:lnTo>
                  <a:lnTo>
                    <a:pt x="755474" y="753484"/>
                  </a:lnTo>
                  <a:lnTo>
                    <a:pt x="794844" y="767830"/>
                  </a:lnTo>
                  <a:lnTo>
                    <a:pt x="829294" y="757045"/>
                  </a:lnTo>
                  <a:lnTo>
                    <a:pt x="864581" y="699350"/>
                  </a:lnTo>
                  <a:lnTo>
                    <a:pt x="830131" y="650032"/>
                  </a:lnTo>
                  <a:lnTo>
                    <a:pt x="859869" y="617049"/>
                  </a:lnTo>
                  <a:lnTo>
                    <a:pt x="866989" y="562600"/>
                  </a:lnTo>
                  <a:lnTo>
                    <a:pt x="846571" y="487419"/>
                  </a:lnTo>
                  <a:lnTo>
                    <a:pt x="813378" y="458834"/>
                  </a:lnTo>
                  <a:lnTo>
                    <a:pt x="785839" y="464069"/>
                  </a:lnTo>
                  <a:lnTo>
                    <a:pt x="761861" y="414437"/>
                  </a:lnTo>
                  <a:lnTo>
                    <a:pt x="729611" y="356219"/>
                  </a:lnTo>
                  <a:lnTo>
                    <a:pt x="670555" y="344910"/>
                  </a:lnTo>
                  <a:lnTo>
                    <a:pt x="599981" y="278106"/>
                  </a:lnTo>
                  <a:lnTo>
                    <a:pt x="548464" y="265646"/>
                  </a:lnTo>
                  <a:lnTo>
                    <a:pt x="494016" y="187742"/>
                  </a:lnTo>
                  <a:lnTo>
                    <a:pt x="473912" y="126174"/>
                  </a:lnTo>
                  <a:lnTo>
                    <a:pt x="475587" y="20627"/>
                  </a:lnTo>
                  <a:lnTo>
                    <a:pt x="389307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1593154" y="6500535"/>
              <a:ext cx="867410" cy="980440"/>
            </a:xfrm>
            <a:custGeom>
              <a:avLst/>
              <a:gdLst/>
              <a:ahLst/>
              <a:cxnLst/>
              <a:rect l="l" t="t" r="r" b="b"/>
              <a:pathLst>
                <a:path w="867409" h="980440">
                  <a:moveTo>
                    <a:pt x="227322" y="21360"/>
                  </a:moveTo>
                  <a:lnTo>
                    <a:pt x="254756" y="72877"/>
                  </a:lnTo>
                  <a:lnTo>
                    <a:pt x="272557" y="147325"/>
                  </a:lnTo>
                  <a:lnTo>
                    <a:pt x="293917" y="232977"/>
                  </a:lnTo>
                  <a:lnTo>
                    <a:pt x="316744" y="299362"/>
                  </a:lnTo>
                  <a:lnTo>
                    <a:pt x="293917" y="322293"/>
                  </a:lnTo>
                  <a:lnTo>
                    <a:pt x="290671" y="385328"/>
                  </a:lnTo>
                  <a:lnTo>
                    <a:pt x="298943" y="470666"/>
                  </a:lnTo>
                  <a:lnTo>
                    <a:pt x="259887" y="516947"/>
                  </a:lnTo>
                  <a:lnTo>
                    <a:pt x="217899" y="554328"/>
                  </a:lnTo>
                  <a:lnTo>
                    <a:pt x="166068" y="572129"/>
                  </a:lnTo>
                  <a:lnTo>
                    <a:pt x="115807" y="598829"/>
                  </a:lnTo>
                  <a:lnTo>
                    <a:pt x="81777" y="600714"/>
                  </a:lnTo>
                  <a:lnTo>
                    <a:pt x="34658" y="569197"/>
                  </a:lnTo>
                  <a:lnTo>
                    <a:pt x="0" y="578830"/>
                  </a:lnTo>
                  <a:lnTo>
                    <a:pt x="30993" y="622808"/>
                  </a:lnTo>
                  <a:lnTo>
                    <a:pt x="70154" y="664377"/>
                  </a:lnTo>
                  <a:lnTo>
                    <a:pt x="102614" y="730344"/>
                  </a:lnTo>
                  <a:lnTo>
                    <a:pt x="116017" y="771808"/>
                  </a:lnTo>
                  <a:lnTo>
                    <a:pt x="171094" y="773274"/>
                  </a:lnTo>
                  <a:lnTo>
                    <a:pt x="227951" y="816729"/>
                  </a:lnTo>
                  <a:lnTo>
                    <a:pt x="310880" y="838194"/>
                  </a:lnTo>
                  <a:lnTo>
                    <a:pt x="356114" y="851597"/>
                  </a:lnTo>
                  <a:lnTo>
                    <a:pt x="406375" y="873062"/>
                  </a:lnTo>
                  <a:lnTo>
                    <a:pt x="450248" y="903113"/>
                  </a:lnTo>
                  <a:lnTo>
                    <a:pt x="486058" y="980074"/>
                  </a:lnTo>
                  <a:lnTo>
                    <a:pt x="501136" y="932955"/>
                  </a:lnTo>
                  <a:lnTo>
                    <a:pt x="538517" y="918924"/>
                  </a:lnTo>
                  <a:lnTo>
                    <a:pt x="583647" y="935259"/>
                  </a:lnTo>
                  <a:lnTo>
                    <a:pt x="608986" y="907721"/>
                  </a:lnTo>
                  <a:lnTo>
                    <a:pt x="610871" y="848351"/>
                  </a:lnTo>
                  <a:lnTo>
                    <a:pt x="634116" y="804373"/>
                  </a:lnTo>
                  <a:lnTo>
                    <a:pt x="670974" y="801860"/>
                  </a:lnTo>
                  <a:lnTo>
                    <a:pt x="705004" y="790237"/>
                  </a:lnTo>
                  <a:lnTo>
                    <a:pt x="742490" y="783536"/>
                  </a:lnTo>
                  <a:lnTo>
                    <a:pt x="755474" y="753484"/>
                  </a:lnTo>
                  <a:lnTo>
                    <a:pt x="794844" y="767830"/>
                  </a:lnTo>
                  <a:lnTo>
                    <a:pt x="829294" y="757045"/>
                  </a:lnTo>
                  <a:lnTo>
                    <a:pt x="864581" y="699350"/>
                  </a:lnTo>
                  <a:lnTo>
                    <a:pt x="830131" y="650032"/>
                  </a:lnTo>
                  <a:lnTo>
                    <a:pt x="859869" y="617049"/>
                  </a:lnTo>
                  <a:lnTo>
                    <a:pt x="866989" y="562600"/>
                  </a:lnTo>
                  <a:lnTo>
                    <a:pt x="846571" y="487419"/>
                  </a:lnTo>
                  <a:lnTo>
                    <a:pt x="813378" y="458834"/>
                  </a:lnTo>
                  <a:lnTo>
                    <a:pt x="785839" y="464069"/>
                  </a:lnTo>
                  <a:lnTo>
                    <a:pt x="761861" y="414437"/>
                  </a:lnTo>
                  <a:lnTo>
                    <a:pt x="729611" y="356219"/>
                  </a:lnTo>
                  <a:lnTo>
                    <a:pt x="670555" y="344910"/>
                  </a:lnTo>
                  <a:lnTo>
                    <a:pt x="599981" y="278106"/>
                  </a:lnTo>
                  <a:lnTo>
                    <a:pt x="548464" y="265646"/>
                  </a:lnTo>
                  <a:lnTo>
                    <a:pt x="494016" y="187742"/>
                  </a:lnTo>
                  <a:lnTo>
                    <a:pt x="473912" y="126174"/>
                  </a:lnTo>
                  <a:lnTo>
                    <a:pt x="474321" y="99787"/>
                  </a:lnTo>
                  <a:lnTo>
                    <a:pt x="474749" y="73400"/>
                  </a:lnTo>
                  <a:lnTo>
                    <a:pt x="475178" y="47014"/>
                  </a:lnTo>
                  <a:lnTo>
                    <a:pt x="475587" y="20627"/>
                  </a:lnTo>
                  <a:lnTo>
                    <a:pt x="389307" y="0"/>
                  </a:lnTo>
                  <a:lnTo>
                    <a:pt x="350984" y="16020"/>
                  </a:lnTo>
                  <a:lnTo>
                    <a:pt x="297582" y="11832"/>
                  </a:lnTo>
                  <a:lnTo>
                    <a:pt x="263552" y="1047"/>
                  </a:lnTo>
                  <a:lnTo>
                    <a:pt x="227322" y="2136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022430" y="7500085"/>
              <a:ext cx="1451892" cy="1321216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3041906" y="7488148"/>
              <a:ext cx="1436370" cy="1305560"/>
            </a:xfrm>
            <a:custGeom>
              <a:avLst/>
              <a:gdLst/>
              <a:ahLst/>
              <a:cxnLst/>
              <a:rect l="l" t="t" r="r" b="b"/>
              <a:pathLst>
                <a:path w="1436369" h="1305559">
                  <a:moveTo>
                    <a:pt x="411819" y="0"/>
                  </a:moveTo>
                  <a:lnTo>
                    <a:pt x="359151" y="38532"/>
                  </a:lnTo>
                  <a:lnTo>
                    <a:pt x="308995" y="86803"/>
                  </a:lnTo>
                  <a:lnTo>
                    <a:pt x="257374" y="120624"/>
                  </a:lnTo>
                  <a:lnTo>
                    <a:pt x="194758" y="212558"/>
                  </a:lnTo>
                  <a:lnTo>
                    <a:pt x="149210" y="264494"/>
                  </a:lnTo>
                  <a:lnTo>
                    <a:pt x="0" y="633697"/>
                  </a:lnTo>
                  <a:lnTo>
                    <a:pt x="27224" y="657152"/>
                  </a:lnTo>
                  <a:lnTo>
                    <a:pt x="65233" y="687204"/>
                  </a:lnTo>
                  <a:lnTo>
                    <a:pt x="101567" y="715370"/>
                  </a:lnTo>
                  <a:lnTo>
                    <a:pt x="143974" y="750134"/>
                  </a:lnTo>
                  <a:lnTo>
                    <a:pt x="181251" y="793483"/>
                  </a:lnTo>
                  <a:lnTo>
                    <a:pt x="157796" y="834215"/>
                  </a:lnTo>
                  <a:lnTo>
                    <a:pt x="121881" y="873795"/>
                  </a:lnTo>
                  <a:lnTo>
                    <a:pt x="91096" y="927196"/>
                  </a:lnTo>
                  <a:lnTo>
                    <a:pt x="130257" y="940076"/>
                  </a:lnTo>
                  <a:lnTo>
                    <a:pt x="174130" y="926778"/>
                  </a:lnTo>
                  <a:lnTo>
                    <a:pt x="237584" y="943426"/>
                  </a:lnTo>
                  <a:lnTo>
                    <a:pt x="317477" y="944369"/>
                  </a:lnTo>
                  <a:lnTo>
                    <a:pt x="400406" y="954107"/>
                  </a:lnTo>
                  <a:lnTo>
                    <a:pt x="474854" y="966776"/>
                  </a:lnTo>
                  <a:lnTo>
                    <a:pt x="476739" y="1014942"/>
                  </a:lnTo>
                  <a:lnTo>
                    <a:pt x="469828" y="1069705"/>
                  </a:lnTo>
                  <a:lnTo>
                    <a:pt x="498100" y="1109390"/>
                  </a:lnTo>
                  <a:lnTo>
                    <a:pt x="514434" y="1135567"/>
                  </a:lnTo>
                  <a:lnTo>
                    <a:pt x="560401" y="1092636"/>
                  </a:lnTo>
                  <a:lnTo>
                    <a:pt x="614012" y="1081223"/>
                  </a:lnTo>
                  <a:lnTo>
                    <a:pt x="646681" y="1111170"/>
                  </a:lnTo>
                  <a:lnTo>
                    <a:pt x="656000" y="1162687"/>
                  </a:lnTo>
                  <a:lnTo>
                    <a:pt x="675581" y="1222685"/>
                  </a:lnTo>
                  <a:lnTo>
                    <a:pt x="698512" y="1279018"/>
                  </a:lnTo>
                  <a:lnTo>
                    <a:pt x="736312" y="1305509"/>
                  </a:lnTo>
                  <a:lnTo>
                    <a:pt x="755369" y="1273783"/>
                  </a:lnTo>
                  <a:lnTo>
                    <a:pt x="766573" y="1198916"/>
                  </a:lnTo>
                  <a:lnTo>
                    <a:pt x="760081" y="1134101"/>
                  </a:lnTo>
                  <a:lnTo>
                    <a:pt x="766573" y="1061224"/>
                  </a:lnTo>
                  <a:lnTo>
                    <a:pt x="794111" y="1016408"/>
                  </a:lnTo>
                  <a:lnTo>
                    <a:pt x="823535" y="984891"/>
                  </a:lnTo>
                  <a:lnTo>
                    <a:pt x="890444" y="940390"/>
                  </a:lnTo>
                  <a:lnTo>
                    <a:pt x="890025" y="906150"/>
                  </a:lnTo>
                  <a:lnTo>
                    <a:pt x="926568" y="876308"/>
                  </a:lnTo>
                  <a:lnTo>
                    <a:pt x="973897" y="876308"/>
                  </a:lnTo>
                  <a:lnTo>
                    <a:pt x="1017351" y="878611"/>
                  </a:lnTo>
                  <a:lnTo>
                    <a:pt x="1056931" y="853377"/>
                  </a:lnTo>
                  <a:lnTo>
                    <a:pt x="1079548" y="800394"/>
                  </a:lnTo>
                  <a:lnTo>
                    <a:pt x="1085307" y="745212"/>
                  </a:lnTo>
                  <a:lnTo>
                    <a:pt x="1128133" y="715999"/>
                  </a:lnTo>
                  <a:lnTo>
                    <a:pt x="1171796" y="695371"/>
                  </a:lnTo>
                  <a:lnTo>
                    <a:pt x="1223837" y="661550"/>
                  </a:lnTo>
                  <a:lnTo>
                    <a:pt x="1239229" y="624693"/>
                  </a:lnTo>
                  <a:lnTo>
                    <a:pt x="1248548" y="567103"/>
                  </a:lnTo>
                  <a:lnTo>
                    <a:pt x="1303625" y="457891"/>
                  </a:lnTo>
                  <a:lnTo>
                    <a:pt x="1335456" y="423128"/>
                  </a:lnTo>
                  <a:lnTo>
                    <a:pt x="1362995" y="402710"/>
                  </a:lnTo>
                  <a:lnTo>
                    <a:pt x="1382156" y="355172"/>
                  </a:lnTo>
                  <a:lnTo>
                    <a:pt x="1349906" y="323864"/>
                  </a:lnTo>
                  <a:lnTo>
                    <a:pt x="1313991" y="305959"/>
                  </a:lnTo>
                  <a:lnTo>
                    <a:pt x="1317865" y="266902"/>
                  </a:lnTo>
                  <a:lnTo>
                    <a:pt x="1391266" y="213187"/>
                  </a:lnTo>
                  <a:lnTo>
                    <a:pt x="1430113" y="178319"/>
                  </a:lnTo>
                  <a:lnTo>
                    <a:pt x="1436186" y="139367"/>
                  </a:lnTo>
                  <a:lnTo>
                    <a:pt x="1403726" y="119158"/>
                  </a:lnTo>
                  <a:lnTo>
                    <a:pt x="1364146" y="102824"/>
                  </a:lnTo>
                  <a:lnTo>
                    <a:pt x="1348231" y="59998"/>
                  </a:lnTo>
                  <a:lnTo>
                    <a:pt x="1302473" y="66908"/>
                  </a:lnTo>
                  <a:lnTo>
                    <a:pt x="1271793" y="81777"/>
                  </a:lnTo>
                  <a:lnTo>
                    <a:pt x="1268547" y="113294"/>
                  </a:lnTo>
                  <a:lnTo>
                    <a:pt x="1260904" y="139576"/>
                  </a:lnTo>
                  <a:lnTo>
                    <a:pt x="1202162" y="174340"/>
                  </a:lnTo>
                  <a:lnTo>
                    <a:pt x="1124258" y="202506"/>
                  </a:lnTo>
                  <a:lnTo>
                    <a:pt x="1065517" y="250672"/>
                  </a:lnTo>
                  <a:lnTo>
                    <a:pt x="1038816" y="303236"/>
                  </a:lnTo>
                  <a:lnTo>
                    <a:pt x="1008346" y="335068"/>
                  </a:lnTo>
                  <a:lnTo>
                    <a:pt x="946777" y="323655"/>
                  </a:lnTo>
                  <a:lnTo>
                    <a:pt x="899658" y="287321"/>
                  </a:lnTo>
                  <a:lnTo>
                    <a:pt x="873481" y="239259"/>
                  </a:lnTo>
                  <a:lnTo>
                    <a:pt x="860497" y="194444"/>
                  </a:lnTo>
                  <a:lnTo>
                    <a:pt x="829712" y="166277"/>
                  </a:lnTo>
                  <a:lnTo>
                    <a:pt x="819870" y="136645"/>
                  </a:lnTo>
                  <a:lnTo>
                    <a:pt x="825001" y="89944"/>
                  </a:lnTo>
                  <a:lnTo>
                    <a:pt x="771285" y="91410"/>
                  </a:lnTo>
                  <a:lnTo>
                    <a:pt x="740815" y="162926"/>
                  </a:lnTo>
                  <a:lnTo>
                    <a:pt x="721234" y="192559"/>
                  </a:lnTo>
                  <a:lnTo>
                    <a:pt x="690554" y="230673"/>
                  </a:lnTo>
                  <a:lnTo>
                    <a:pt x="643750" y="232558"/>
                  </a:lnTo>
                  <a:lnTo>
                    <a:pt x="599877" y="207742"/>
                  </a:lnTo>
                  <a:lnTo>
                    <a:pt x="575689" y="169628"/>
                  </a:lnTo>
                  <a:lnTo>
                    <a:pt x="536842" y="138110"/>
                  </a:lnTo>
                  <a:lnTo>
                    <a:pt x="514015" y="105127"/>
                  </a:lnTo>
                  <a:lnTo>
                    <a:pt x="502811" y="59998"/>
                  </a:lnTo>
                  <a:lnTo>
                    <a:pt x="454227" y="68479"/>
                  </a:lnTo>
                  <a:lnTo>
                    <a:pt x="437892" y="58846"/>
                  </a:lnTo>
                  <a:lnTo>
                    <a:pt x="433180" y="5549"/>
                  </a:lnTo>
                  <a:lnTo>
                    <a:pt x="411819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3041906" y="7488148"/>
              <a:ext cx="1436370" cy="1305560"/>
            </a:xfrm>
            <a:custGeom>
              <a:avLst/>
              <a:gdLst/>
              <a:ahLst/>
              <a:cxnLst/>
              <a:rect l="l" t="t" r="r" b="b"/>
              <a:pathLst>
                <a:path w="1436369" h="1305559">
                  <a:moveTo>
                    <a:pt x="411819" y="0"/>
                  </a:moveTo>
                  <a:lnTo>
                    <a:pt x="359151" y="38532"/>
                  </a:lnTo>
                  <a:lnTo>
                    <a:pt x="308995" y="86803"/>
                  </a:lnTo>
                  <a:lnTo>
                    <a:pt x="257374" y="120624"/>
                  </a:lnTo>
                  <a:lnTo>
                    <a:pt x="194758" y="212558"/>
                  </a:lnTo>
                  <a:lnTo>
                    <a:pt x="149210" y="264494"/>
                  </a:lnTo>
                  <a:lnTo>
                    <a:pt x="0" y="633697"/>
                  </a:lnTo>
                  <a:lnTo>
                    <a:pt x="27224" y="657152"/>
                  </a:lnTo>
                  <a:lnTo>
                    <a:pt x="65233" y="687204"/>
                  </a:lnTo>
                  <a:lnTo>
                    <a:pt x="101567" y="715370"/>
                  </a:lnTo>
                  <a:lnTo>
                    <a:pt x="143974" y="750134"/>
                  </a:lnTo>
                  <a:lnTo>
                    <a:pt x="181251" y="793483"/>
                  </a:lnTo>
                  <a:lnTo>
                    <a:pt x="157796" y="834215"/>
                  </a:lnTo>
                  <a:lnTo>
                    <a:pt x="121881" y="873795"/>
                  </a:lnTo>
                  <a:lnTo>
                    <a:pt x="91096" y="927196"/>
                  </a:lnTo>
                  <a:lnTo>
                    <a:pt x="130257" y="940076"/>
                  </a:lnTo>
                  <a:lnTo>
                    <a:pt x="174130" y="926778"/>
                  </a:lnTo>
                  <a:lnTo>
                    <a:pt x="237584" y="943426"/>
                  </a:lnTo>
                  <a:lnTo>
                    <a:pt x="317477" y="944369"/>
                  </a:lnTo>
                  <a:lnTo>
                    <a:pt x="400406" y="954107"/>
                  </a:lnTo>
                  <a:lnTo>
                    <a:pt x="474854" y="966776"/>
                  </a:lnTo>
                  <a:lnTo>
                    <a:pt x="476739" y="1014942"/>
                  </a:lnTo>
                  <a:lnTo>
                    <a:pt x="469828" y="1069705"/>
                  </a:lnTo>
                  <a:lnTo>
                    <a:pt x="498100" y="1109390"/>
                  </a:lnTo>
                  <a:lnTo>
                    <a:pt x="514434" y="1135567"/>
                  </a:lnTo>
                  <a:lnTo>
                    <a:pt x="560401" y="1092636"/>
                  </a:lnTo>
                  <a:lnTo>
                    <a:pt x="614012" y="1081223"/>
                  </a:lnTo>
                  <a:lnTo>
                    <a:pt x="646681" y="1111170"/>
                  </a:lnTo>
                  <a:lnTo>
                    <a:pt x="656000" y="1162687"/>
                  </a:lnTo>
                  <a:lnTo>
                    <a:pt x="675581" y="1222685"/>
                  </a:lnTo>
                  <a:lnTo>
                    <a:pt x="698512" y="1279018"/>
                  </a:lnTo>
                  <a:lnTo>
                    <a:pt x="736312" y="1305509"/>
                  </a:lnTo>
                  <a:lnTo>
                    <a:pt x="755369" y="1273783"/>
                  </a:lnTo>
                  <a:lnTo>
                    <a:pt x="766573" y="1198916"/>
                  </a:lnTo>
                  <a:lnTo>
                    <a:pt x="760081" y="1134101"/>
                  </a:lnTo>
                  <a:lnTo>
                    <a:pt x="766573" y="1061224"/>
                  </a:lnTo>
                  <a:lnTo>
                    <a:pt x="794111" y="1016408"/>
                  </a:lnTo>
                  <a:lnTo>
                    <a:pt x="823535" y="984891"/>
                  </a:lnTo>
                  <a:lnTo>
                    <a:pt x="890444" y="940390"/>
                  </a:lnTo>
                  <a:lnTo>
                    <a:pt x="890025" y="906150"/>
                  </a:lnTo>
                  <a:lnTo>
                    <a:pt x="926568" y="876308"/>
                  </a:lnTo>
                  <a:lnTo>
                    <a:pt x="973897" y="876308"/>
                  </a:lnTo>
                  <a:lnTo>
                    <a:pt x="1017351" y="878611"/>
                  </a:lnTo>
                  <a:lnTo>
                    <a:pt x="1056931" y="853377"/>
                  </a:lnTo>
                  <a:lnTo>
                    <a:pt x="1079548" y="800394"/>
                  </a:lnTo>
                  <a:lnTo>
                    <a:pt x="1085307" y="745212"/>
                  </a:lnTo>
                  <a:lnTo>
                    <a:pt x="1128133" y="715999"/>
                  </a:lnTo>
                  <a:lnTo>
                    <a:pt x="1171796" y="695371"/>
                  </a:lnTo>
                  <a:lnTo>
                    <a:pt x="1223837" y="661550"/>
                  </a:lnTo>
                  <a:lnTo>
                    <a:pt x="1239229" y="624693"/>
                  </a:lnTo>
                  <a:lnTo>
                    <a:pt x="1248548" y="567103"/>
                  </a:lnTo>
                  <a:lnTo>
                    <a:pt x="1303625" y="457891"/>
                  </a:lnTo>
                  <a:lnTo>
                    <a:pt x="1335456" y="423128"/>
                  </a:lnTo>
                  <a:lnTo>
                    <a:pt x="1362995" y="402710"/>
                  </a:lnTo>
                  <a:lnTo>
                    <a:pt x="1382156" y="355172"/>
                  </a:lnTo>
                  <a:lnTo>
                    <a:pt x="1349906" y="323864"/>
                  </a:lnTo>
                  <a:lnTo>
                    <a:pt x="1313991" y="305959"/>
                  </a:lnTo>
                  <a:lnTo>
                    <a:pt x="1317865" y="266902"/>
                  </a:lnTo>
                  <a:lnTo>
                    <a:pt x="1391266" y="213187"/>
                  </a:lnTo>
                  <a:lnTo>
                    <a:pt x="1430113" y="178319"/>
                  </a:lnTo>
                  <a:lnTo>
                    <a:pt x="1436186" y="139367"/>
                  </a:lnTo>
                  <a:lnTo>
                    <a:pt x="1403726" y="119158"/>
                  </a:lnTo>
                  <a:lnTo>
                    <a:pt x="1364146" y="102824"/>
                  </a:lnTo>
                  <a:lnTo>
                    <a:pt x="1348231" y="59998"/>
                  </a:lnTo>
                  <a:lnTo>
                    <a:pt x="1302473" y="66908"/>
                  </a:lnTo>
                  <a:lnTo>
                    <a:pt x="1271793" y="81777"/>
                  </a:lnTo>
                  <a:lnTo>
                    <a:pt x="1268547" y="113294"/>
                  </a:lnTo>
                  <a:lnTo>
                    <a:pt x="1260904" y="139576"/>
                  </a:lnTo>
                  <a:lnTo>
                    <a:pt x="1202162" y="174340"/>
                  </a:lnTo>
                  <a:lnTo>
                    <a:pt x="1124258" y="202506"/>
                  </a:lnTo>
                  <a:lnTo>
                    <a:pt x="1065517" y="250672"/>
                  </a:lnTo>
                  <a:lnTo>
                    <a:pt x="1038816" y="303236"/>
                  </a:lnTo>
                  <a:lnTo>
                    <a:pt x="1008346" y="335068"/>
                  </a:lnTo>
                  <a:lnTo>
                    <a:pt x="946777" y="323655"/>
                  </a:lnTo>
                  <a:lnTo>
                    <a:pt x="899658" y="287321"/>
                  </a:lnTo>
                  <a:lnTo>
                    <a:pt x="873481" y="239259"/>
                  </a:lnTo>
                  <a:lnTo>
                    <a:pt x="860497" y="194444"/>
                  </a:lnTo>
                  <a:lnTo>
                    <a:pt x="829712" y="166277"/>
                  </a:lnTo>
                  <a:lnTo>
                    <a:pt x="819870" y="136645"/>
                  </a:lnTo>
                  <a:lnTo>
                    <a:pt x="825001" y="89944"/>
                  </a:lnTo>
                  <a:lnTo>
                    <a:pt x="771285" y="91410"/>
                  </a:lnTo>
                  <a:lnTo>
                    <a:pt x="740815" y="162926"/>
                  </a:lnTo>
                  <a:lnTo>
                    <a:pt x="690554" y="230673"/>
                  </a:lnTo>
                  <a:lnTo>
                    <a:pt x="643750" y="232558"/>
                  </a:lnTo>
                  <a:lnTo>
                    <a:pt x="599877" y="207742"/>
                  </a:lnTo>
                  <a:lnTo>
                    <a:pt x="575689" y="169628"/>
                  </a:lnTo>
                  <a:lnTo>
                    <a:pt x="536842" y="138110"/>
                  </a:lnTo>
                  <a:lnTo>
                    <a:pt x="514015" y="105127"/>
                  </a:lnTo>
                  <a:lnTo>
                    <a:pt x="502811" y="59998"/>
                  </a:lnTo>
                  <a:lnTo>
                    <a:pt x="454227" y="68479"/>
                  </a:lnTo>
                  <a:lnTo>
                    <a:pt x="437892" y="58846"/>
                  </a:lnTo>
                  <a:lnTo>
                    <a:pt x="433180" y="5549"/>
                  </a:lnTo>
                  <a:lnTo>
                    <a:pt x="411819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302631" y="7121877"/>
              <a:ext cx="1141535" cy="728145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3322107" y="7109940"/>
              <a:ext cx="1125855" cy="712470"/>
            </a:xfrm>
            <a:custGeom>
              <a:avLst/>
              <a:gdLst/>
              <a:ahLst/>
              <a:cxnLst/>
              <a:rect l="l" t="t" r="r" b="b"/>
              <a:pathLst>
                <a:path w="1125855" h="712470">
                  <a:moveTo>
                    <a:pt x="410249" y="0"/>
                  </a:moveTo>
                  <a:lnTo>
                    <a:pt x="299048" y="50993"/>
                  </a:lnTo>
                  <a:lnTo>
                    <a:pt x="205229" y="127535"/>
                  </a:lnTo>
                  <a:lnTo>
                    <a:pt x="107640" y="211407"/>
                  </a:lnTo>
                  <a:lnTo>
                    <a:pt x="34763" y="282190"/>
                  </a:lnTo>
                  <a:lnTo>
                    <a:pt x="0" y="340408"/>
                  </a:lnTo>
                  <a:lnTo>
                    <a:pt x="15601" y="368889"/>
                  </a:lnTo>
                  <a:lnTo>
                    <a:pt x="65757" y="357685"/>
                  </a:lnTo>
                  <a:lnTo>
                    <a:pt x="120310" y="331822"/>
                  </a:lnTo>
                  <a:lnTo>
                    <a:pt x="129943" y="377056"/>
                  </a:lnTo>
                  <a:lnTo>
                    <a:pt x="151409" y="382501"/>
                  </a:lnTo>
                  <a:lnTo>
                    <a:pt x="156016" y="435902"/>
                  </a:lnTo>
                  <a:lnTo>
                    <a:pt x="172350" y="445536"/>
                  </a:lnTo>
                  <a:lnTo>
                    <a:pt x="221040" y="437054"/>
                  </a:lnTo>
                  <a:lnTo>
                    <a:pt x="232244" y="482288"/>
                  </a:lnTo>
                  <a:lnTo>
                    <a:pt x="255070" y="515272"/>
                  </a:lnTo>
                  <a:lnTo>
                    <a:pt x="293917" y="546789"/>
                  </a:lnTo>
                  <a:lnTo>
                    <a:pt x="318210" y="584903"/>
                  </a:lnTo>
                  <a:lnTo>
                    <a:pt x="362187" y="609824"/>
                  </a:lnTo>
                  <a:lnTo>
                    <a:pt x="408888" y="607939"/>
                  </a:lnTo>
                  <a:lnTo>
                    <a:pt x="439672" y="569720"/>
                  </a:lnTo>
                  <a:lnTo>
                    <a:pt x="459253" y="540088"/>
                  </a:lnTo>
                  <a:lnTo>
                    <a:pt x="489828" y="468572"/>
                  </a:lnTo>
                  <a:lnTo>
                    <a:pt x="543543" y="467106"/>
                  </a:lnTo>
                  <a:lnTo>
                    <a:pt x="538412" y="513806"/>
                  </a:lnTo>
                  <a:lnTo>
                    <a:pt x="548255" y="543438"/>
                  </a:lnTo>
                  <a:lnTo>
                    <a:pt x="579039" y="571605"/>
                  </a:lnTo>
                  <a:lnTo>
                    <a:pt x="592128" y="616421"/>
                  </a:lnTo>
                  <a:lnTo>
                    <a:pt x="618305" y="664691"/>
                  </a:lnTo>
                  <a:lnTo>
                    <a:pt x="665424" y="700921"/>
                  </a:lnTo>
                  <a:lnTo>
                    <a:pt x="727098" y="712439"/>
                  </a:lnTo>
                  <a:lnTo>
                    <a:pt x="757568" y="680502"/>
                  </a:lnTo>
                  <a:lnTo>
                    <a:pt x="784374" y="627938"/>
                  </a:lnTo>
                  <a:lnTo>
                    <a:pt x="843220" y="579772"/>
                  </a:lnTo>
                  <a:lnTo>
                    <a:pt x="921228" y="551606"/>
                  </a:lnTo>
                  <a:lnTo>
                    <a:pt x="979970" y="516738"/>
                  </a:lnTo>
                  <a:lnTo>
                    <a:pt x="987613" y="490456"/>
                  </a:lnTo>
                  <a:lnTo>
                    <a:pt x="990859" y="458938"/>
                  </a:lnTo>
                  <a:lnTo>
                    <a:pt x="1021539" y="443965"/>
                  </a:lnTo>
                  <a:lnTo>
                    <a:pt x="1067402" y="437054"/>
                  </a:lnTo>
                  <a:lnTo>
                    <a:pt x="1083317" y="479985"/>
                  </a:lnTo>
                  <a:lnTo>
                    <a:pt x="1108866" y="424908"/>
                  </a:lnTo>
                  <a:lnTo>
                    <a:pt x="1110332" y="366271"/>
                  </a:lnTo>
                  <a:lnTo>
                    <a:pt x="1123421" y="306378"/>
                  </a:lnTo>
                  <a:lnTo>
                    <a:pt x="1125829" y="255908"/>
                  </a:lnTo>
                  <a:lnTo>
                    <a:pt x="1121327" y="206904"/>
                  </a:lnTo>
                  <a:lnTo>
                    <a:pt x="1062794" y="167429"/>
                  </a:lnTo>
                  <a:lnTo>
                    <a:pt x="1026356" y="146592"/>
                  </a:lnTo>
                  <a:lnTo>
                    <a:pt x="978399" y="145126"/>
                  </a:lnTo>
                  <a:lnTo>
                    <a:pt x="922799" y="135493"/>
                  </a:lnTo>
                  <a:lnTo>
                    <a:pt x="870549" y="161565"/>
                  </a:lnTo>
                  <a:lnTo>
                    <a:pt x="810446" y="180518"/>
                  </a:lnTo>
                  <a:lnTo>
                    <a:pt x="754741" y="227113"/>
                  </a:lnTo>
                  <a:lnTo>
                    <a:pt x="692230" y="244390"/>
                  </a:lnTo>
                  <a:lnTo>
                    <a:pt x="643854" y="252453"/>
                  </a:lnTo>
                  <a:lnTo>
                    <a:pt x="604798" y="221249"/>
                  </a:lnTo>
                  <a:lnTo>
                    <a:pt x="547208" y="188894"/>
                  </a:lnTo>
                  <a:lnTo>
                    <a:pt x="504906" y="159052"/>
                  </a:lnTo>
                  <a:lnTo>
                    <a:pt x="461975" y="109839"/>
                  </a:lnTo>
                  <a:lnTo>
                    <a:pt x="441976" y="58951"/>
                  </a:lnTo>
                  <a:lnTo>
                    <a:pt x="410249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3322107" y="7109940"/>
              <a:ext cx="1125855" cy="712470"/>
            </a:xfrm>
            <a:custGeom>
              <a:avLst/>
              <a:gdLst/>
              <a:ahLst/>
              <a:cxnLst/>
              <a:rect l="l" t="t" r="r" b="b"/>
              <a:pathLst>
                <a:path w="1125855" h="712470">
                  <a:moveTo>
                    <a:pt x="129943" y="377056"/>
                  </a:moveTo>
                  <a:lnTo>
                    <a:pt x="120310" y="331822"/>
                  </a:lnTo>
                  <a:lnTo>
                    <a:pt x="65757" y="357685"/>
                  </a:lnTo>
                  <a:lnTo>
                    <a:pt x="15601" y="368889"/>
                  </a:lnTo>
                  <a:lnTo>
                    <a:pt x="34763" y="282190"/>
                  </a:lnTo>
                  <a:lnTo>
                    <a:pt x="107640" y="211407"/>
                  </a:lnTo>
                  <a:lnTo>
                    <a:pt x="205229" y="127535"/>
                  </a:lnTo>
                  <a:lnTo>
                    <a:pt x="299048" y="50993"/>
                  </a:lnTo>
                  <a:lnTo>
                    <a:pt x="410249" y="0"/>
                  </a:lnTo>
                  <a:lnTo>
                    <a:pt x="441976" y="58951"/>
                  </a:lnTo>
                  <a:lnTo>
                    <a:pt x="461975" y="109839"/>
                  </a:lnTo>
                  <a:lnTo>
                    <a:pt x="504906" y="159052"/>
                  </a:lnTo>
                  <a:lnTo>
                    <a:pt x="547208" y="188894"/>
                  </a:lnTo>
                  <a:lnTo>
                    <a:pt x="604798" y="221249"/>
                  </a:lnTo>
                  <a:lnTo>
                    <a:pt x="643854" y="252453"/>
                  </a:lnTo>
                  <a:lnTo>
                    <a:pt x="692230" y="244390"/>
                  </a:lnTo>
                  <a:lnTo>
                    <a:pt x="754741" y="227113"/>
                  </a:lnTo>
                  <a:lnTo>
                    <a:pt x="810446" y="180518"/>
                  </a:lnTo>
                  <a:lnTo>
                    <a:pt x="870549" y="161565"/>
                  </a:lnTo>
                  <a:lnTo>
                    <a:pt x="922799" y="135493"/>
                  </a:lnTo>
                  <a:lnTo>
                    <a:pt x="978399" y="145126"/>
                  </a:lnTo>
                  <a:lnTo>
                    <a:pt x="1026356" y="146592"/>
                  </a:lnTo>
                  <a:lnTo>
                    <a:pt x="1062794" y="167429"/>
                  </a:lnTo>
                  <a:lnTo>
                    <a:pt x="1121327" y="206904"/>
                  </a:lnTo>
                  <a:lnTo>
                    <a:pt x="1125829" y="255908"/>
                  </a:lnTo>
                  <a:lnTo>
                    <a:pt x="1123421" y="306378"/>
                  </a:lnTo>
                  <a:lnTo>
                    <a:pt x="1110332" y="366271"/>
                  </a:lnTo>
                  <a:lnTo>
                    <a:pt x="1108866" y="424908"/>
                  </a:lnTo>
                  <a:lnTo>
                    <a:pt x="1083317" y="479985"/>
                  </a:lnTo>
                  <a:lnTo>
                    <a:pt x="1067402" y="437054"/>
                  </a:lnTo>
                  <a:lnTo>
                    <a:pt x="1021539" y="443965"/>
                  </a:lnTo>
                  <a:lnTo>
                    <a:pt x="990859" y="458938"/>
                  </a:lnTo>
                  <a:lnTo>
                    <a:pt x="987613" y="490456"/>
                  </a:lnTo>
                  <a:lnTo>
                    <a:pt x="979970" y="516738"/>
                  </a:lnTo>
                  <a:lnTo>
                    <a:pt x="921228" y="551606"/>
                  </a:lnTo>
                  <a:lnTo>
                    <a:pt x="843220" y="579772"/>
                  </a:lnTo>
                  <a:lnTo>
                    <a:pt x="784374" y="627938"/>
                  </a:lnTo>
                  <a:lnTo>
                    <a:pt x="757568" y="680502"/>
                  </a:lnTo>
                  <a:lnTo>
                    <a:pt x="727098" y="712439"/>
                  </a:lnTo>
                  <a:lnTo>
                    <a:pt x="665424" y="700921"/>
                  </a:lnTo>
                  <a:lnTo>
                    <a:pt x="618305" y="664691"/>
                  </a:lnTo>
                  <a:lnTo>
                    <a:pt x="592128" y="616421"/>
                  </a:lnTo>
                  <a:lnTo>
                    <a:pt x="579039" y="571605"/>
                  </a:lnTo>
                  <a:lnTo>
                    <a:pt x="548255" y="543438"/>
                  </a:lnTo>
                  <a:lnTo>
                    <a:pt x="538412" y="513806"/>
                  </a:lnTo>
                  <a:lnTo>
                    <a:pt x="543543" y="467106"/>
                  </a:lnTo>
                  <a:lnTo>
                    <a:pt x="489828" y="468572"/>
                  </a:lnTo>
                  <a:lnTo>
                    <a:pt x="476320" y="499984"/>
                  </a:lnTo>
                  <a:lnTo>
                    <a:pt x="459253" y="540088"/>
                  </a:lnTo>
                  <a:lnTo>
                    <a:pt x="439672" y="569720"/>
                  </a:lnTo>
                  <a:lnTo>
                    <a:pt x="408888" y="607939"/>
                  </a:lnTo>
                  <a:lnTo>
                    <a:pt x="362187" y="609824"/>
                  </a:lnTo>
                  <a:lnTo>
                    <a:pt x="318210" y="584903"/>
                  </a:lnTo>
                  <a:lnTo>
                    <a:pt x="293917" y="546789"/>
                  </a:lnTo>
                  <a:lnTo>
                    <a:pt x="255070" y="515272"/>
                  </a:lnTo>
                  <a:lnTo>
                    <a:pt x="232244" y="482288"/>
                  </a:lnTo>
                  <a:lnTo>
                    <a:pt x="221040" y="437054"/>
                  </a:lnTo>
                  <a:lnTo>
                    <a:pt x="172350" y="445536"/>
                  </a:lnTo>
                  <a:lnTo>
                    <a:pt x="156016" y="435902"/>
                  </a:lnTo>
                  <a:lnTo>
                    <a:pt x="151409" y="382501"/>
                  </a:lnTo>
                  <a:lnTo>
                    <a:pt x="129943" y="377056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360431" y="8441208"/>
              <a:ext cx="1170435" cy="1954495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3379906" y="8429272"/>
              <a:ext cx="1155065" cy="1939289"/>
            </a:xfrm>
            <a:custGeom>
              <a:avLst/>
              <a:gdLst/>
              <a:ahLst/>
              <a:cxnLst/>
              <a:rect l="l" t="t" r="r" b="b"/>
              <a:pathLst>
                <a:path w="1155065" h="1939290">
                  <a:moveTo>
                    <a:pt x="551396" y="0"/>
                  </a:moveTo>
                  <a:lnTo>
                    <a:pt x="486163" y="43977"/>
                  </a:lnTo>
                  <a:lnTo>
                    <a:pt x="455169" y="75285"/>
                  </a:lnTo>
                  <a:lnTo>
                    <a:pt x="427421" y="122090"/>
                  </a:lnTo>
                  <a:lnTo>
                    <a:pt x="420929" y="199679"/>
                  </a:lnTo>
                  <a:lnTo>
                    <a:pt x="428049" y="260934"/>
                  </a:lnTo>
                  <a:lnTo>
                    <a:pt x="416845" y="333078"/>
                  </a:lnTo>
                  <a:lnTo>
                    <a:pt x="396951" y="366480"/>
                  </a:lnTo>
                  <a:lnTo>
                    <a:pt x="328995" y="406270"/>
                  </a:lnTo>
                  <a:lnTo>
                    <a:pt x="305854" y="461137"/>
                  </a:lnTo>
                  <a:lnTo>
                    <a:pt x="298629" y="520507"/>
                  </a:lnTo>
                  <a:lnTo>
                    <a:pt x="321770" y="562077"/>
                  </a:lnTo>
                  <a:lnTo>
                    <a:pt x="359465" y="605007"/>
                  </a:lnTo>
                  <a:lnTo>
                    <a:pt x="346376" y="654011"/>
                  </a:lnTo>
                  <a:lnTo>
                    <a:pt x="337686" y="708878"/>
                  </a:lnTo>
                  <a:lnTo>
                    <a:pt x="350669" y="763746"/>
                  </a:lnTo>
                  <a:lnTo>
                    <a:pt x="366690" y="815681"/>
                  </a:lnTo>
                  <a:lnTo>
                    <a:pt x="349308" y="873585"/>
                  </a:lnTo>
                  <a:lnTo>
                    <a:pt x="331927" y="922485"/>
                  </a:lnTo>
                  <a:lnTo>
                    <a:pt x="346376" y="975886"/>
                  </a:lnTo>
                  <a:lnTo>
                    <a:pt x="389831" y="1010021"/>
                  </a:lnTo>
                  <a:lnTo>
                    <a:pt x="379674" y="1081223"/>
                  </a:lnTo>
                  <a:lnTo>
                    <a:pt x="373915" y="1171587"/>
                  </a:lnTo>
                  <a:lnTo>
                    <a:pt x="369622" y="1268024"/>
                  </a:lnTo>
                  <a:lnTo>
                    <a:pt x="336324" y="1318389"/>
                  </a:lnTo>
                  <a:lnTo>
                    <a:pt x="282713" y="1358492"/>
                  </a:lnTo>
                  <a:lnTo>
                    <a:pt x="246484" y="1340692"/>
                  </a:lnTo>
                  <a:lnTo>
                    <a:pt x="179889" y="1337655"/>
                  </a:lnTo>
                  <a:lnTo>
                    <a:pt x="145126" y="1383622"/>
                  </a:lnTo>
                  <a:lnTo>
                    <a:pt x="127744" y="1434092"/>
                  </a:lnTo>
                  <a:lnTo>
                    <a:pt x="107431" y="1494928"/>
                  </a:lnTo>
                  <a:lnTo>
                    <a:pt x="62615" y="1569062"/>
                  </a:lnTo>
                  <a:lnTo>
                    <a:pt x="27852" y="1640264"/>
                  </a:lnTo>
                  <a:lnTo>
                    <a:pt x="0" y="1670943"/>
                  </a:lnTo>
                  <a:lnTo>
                    <a:pt x="732" y="1728324"/>
                  </a:lnTo>
                  <a:lnTo>
                    <a:pt x="45548" y="1768323"/>
                  </a:lnTo>
                  <a:lnTo>
                    <a:pt x="101567" y="1786333"/>
                  </a:lnTo>
                  <a:lnTo>
                    <a:pt x="149838" y="1844352"/>
                  </a:lnTo>
                  <a:lnTo>
                    <a:pt x="185125" y="1892958"/>
                  </a:lnTo>
                  <a:lnTo>
                    <a:pt x="232977" y="1911564"/>
                  </a:lnTo>
                  <a:lnTo>
                    <a:pt x="294964" y="1894863"/>
                  </a:lnTo>
                  <a:lnTo>
                    <a:pt x="372239" y="1922213"/>
                  </a:lnTo>
                  <a:lnTo>
                    <a:pt x="446897" y="1938789"/>
                  </a:lnTo>
                  <a:lnTo>
                    <a:pt x="499147" y="1888392"/>
                  </a:lnTo>
                  <a:lnTo>
                    <a:pt x="523439" y="1795756"/>
                  </a:lnTo>
                  <a:lnTo>
                    <a:pt x="628986" y="1766019"/>
                  </a:lnTo>
                  <a:lnTo>
                    <a:pt x="600086" y="1711780"/>
                  </a:lnTo>
                  <a:lnTo>
                    <a:pt x="581134" y="1646232"/>
                  </a:lnTo>
                  <a:lnTo>
                    <a:pt x="622075" y="1567700"/>
                  </a:lnTo>
                  <a:lnTo>
                    <a:pt x="664063" y="1514718"/>
                  </a:lnTo>
                  <a:lnTo>
                    <a:pt x="710868" y="1513252"/>
                  </a:lnTo>
                  <a:lnTo>
                    <a:pt x="788562" y="1463410"/>
                  </a:lnTo>
                  <a:lnTo>
                    <a:pt x="856937" y="1443725"/>
                  </a:lnTo>
                  <a:lnTo>
                    <a:pt x="895470" y="1387182"/>
                  </a:lnTo>
                  <a:lnTo>
                    <a:pt x="883742" y="1339749"/>
                  </a:lnTo>
                  <a:lnTo>
                    <a:pt x="935050" y="1317027"/>
                  </a:lnTo>
                  <a:lnTo>
                    <a:pt x="930966" y="1272736"/>
                  </a:lnTo>
                  <a:lnTo>
                    <a:pt x="895260" y="1247920"/>
                  </a:lnTo>
                  <a:lnTo>
                    <a:pt x="854528" y="1207397"/>
                  </a:lnTo>
                  <a:lnTo>
                    <a:pt x="875366" y="1121222"/>
                  </a:lnTo>
                  <a:lnTo>
                    <a:pt x="918715" y="1080909"/>
                  </a:lnTo>
                  <a:lnTo>
                    <a:pt x="928767" y="1005309"/>
                  </a:lnTo>
                  <a:lnTo>
                    <a:pt x="969708" y="914108"/>
                  </a:lnTo>
                  <a:lnTo>
                    <a:pt x="1011068" y="856727"/>
                  </a:lnTo>
                  <a:lnTo>
                    <a:pt x="995362" y="792017"/>
                  </a:lnTo>
                  <a:lnTo>
                    <a:pt x="1018188" y="675057"/>
                  </a:lnTo>
                  <a:lnTo>
                    <a:pt x="1073056" y="622075"/>
                  </a:lnTo>
                  <a:lnTo>
                    <a:pt x="1154729" y="516633"/>
                  </a:lnTo>
                  <a:lnTo>
                    <a:pt x="1084364" y="524172"/>
                  </a:lnTo>
                  <a:lnTo>
                    <a:pt x="1028555" y="539355"/>
                  </a:lnTo>
                  <a:lnTo>
                    <a:pt x="976200" y="504277"/>
                  </a:lnTo>
                  <a:lnTo>
                    <a:pt x="915888" y="502811"/>
                  </a:lnTo>
                  <a:lnTo>
                    <a:pt x="886360" y="478938"/>
                  </a:lnTo>
                  <a:lnTo>
                    <a:pt x="868559" y="421662"/>
                  </a:lnTo>
                  <a:lnTo>
                    <a:pt x="833796" y="348575"/>
                  </a:lnTo>
                  <a:lnTo>
                    <a:pt x="791389" y="282190"/>
                  </a:lnTo>
                  <a:lnTo>
                    <a:pt x="681759" y="232453"/>
                  </a:lnTo>
                  <a:lnTo>
                    <a:pt x="658304" y="183868"/>
                  </a:lnTo>
                  <a:lnTo>
                    <a:pt x="647728" y="138948"/>
                  </a:lnTo>
                  <a:lnTo>
                    <a:pt x="645634" y="79264"/>
                  </a:lnTo>
                  <a:lnTo>
                    <a:pt x="583961" y="41464"/>
                  </a:lnTo>
                  <a:lnTo>
                    <a:pt x="551396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3379906" y="8429272"/>
              <a:ext cx="1155065" cy="1939289"/>
            </a:xfrm>
            <a:custGeom>
              <a:avLst/>
              <a:gdLst/>
              <a:ahLst/>
              <a:cxnLst/>
              <a:rect l="l" t="t" r="r" b="b"/>
              <a:pathLst>
                <a:path w="1155065" h="1939290">
                  <a:moveTo>
                    <a:pt x="551396" y="0"/>
                  </a:moveTo>
                  <a:lnTo>
                    <a:pt x="486163" y="43977"/>
                  </a:lnTo>
                  <a:lnTo>
                    <a:pt x="455169" y="75285"/>
                  </a:lnTo>
                  <a:lnTo>
                    <a:pt x="427421" y="122090"/>
                  </a:lnTo>
                  <a:lnTo>
                    <a:pt x="420929" y="199679"/>
                  </a:lnTo>
                  <a:lnTo>
                    <a:pt x="428049" y="260934"/>
                  </a:lnTo>
                  <a:lnTo>
                    <a:pt x="416845" y="333078"/>
                  </a:lnTo>
                  <a:lnTo>
                    <a:pt x="396951" y="366480"/>
                  </a:lnTo>
                  <a:lnTo>
                    <a:pt x="328995" y="406270"/>
                  </a:lnTo>
                  <a:lnTo>
                    <a:pt x="305854" y="461137"/>
                  </a:lnTo>
                  <a:lnTo>
                    <a:pt x="298629" y="520507"/>
                  </a:lnTo>
                  <a:lnTo>
                    <a:pt x="321770" y="562077"/>
                  </a:lnTo>
                  <a:lnTo>
                    <a:pt x="359465" y="605007"/>
                  </a:lnTo>
                  <a:lnTo>
                    <a:pt x="346376" y="654011"/>
                  </a:lnTo>
                  <a:lnTo>
                    <a:pt x="337686" y="708878"/>
                  </a:lnTo>
                  <a:lnTo>
                    <a:pt x="350669" y="763746"/>
                  </a:lnTo>
                  <a:lnTo>
                    <a:pt x="366690" y="815681"/>
                  </a:lnTo>
                  <a:lnTo>
                    <a:pt x="349308" y="873585"/>
                  </a:lnTo>
                  <a:lnTo>
                    <a:pt x="331927" y="922485"/>
                  </a:lnTo>
                  <a:lnTo>
                    <a:pt x="346376" y="975886"/>
                  </a:lnTo>
                  <a:lnTo>
                    <a:pt x="389831" y="1010021"/>
                  </a:lnTo>
                  <a:lnTo>
                    <a:pt x="379674" y="1081223"/>
                  </a:lnTo>
                  <a:lnTo>
                    <a:pt x="373915" y="1171587"/>
                  </a:lnTo>
                  <a:lnTo>
                    <a:pt x="369622" y="1268024"/>
                  </a:lnTo>
                  <a:lnTo>
                    <a:pt x="336324" y="1318389"/>
                  </a:lnTo>
                  <a:lnTo>
                    <a:pt x="282713" y="1358492"/>
                  </a:lnTo>
                  <a:lnTo>
                    <a:pt x="246484" y="1340692"/>
                  </a:lnTo>
                  <a:lnTo>
                    <a:pt x="179889" y="1337655"/>
                  </a:lnTo>
                  <a:lnTo>
                    <a:pt x="145126" y="1383622"/>
                  </a:lnTo>
                  <a:lnTo>
                    <a:pt x="127744" y="1434092"/>
                  </a:lnTo>
                  <a:lnTo>
                    <a:pt x="107431" y="1494928"/>
                  </a:lnTo>
                  <a:lnTo>
                    <a:pt x="62615" y="1569062"/>
                  </a:lnTo>
                  <a:lnTo>
                    <a:pt x="27852" y="1640264"/>
                  </a:lnTo>
                  <a:lnTo>
                    <a:pt x="0" y="1670943"/>
                  </a:lnTo>
                  <a:lnTo>
                    <a:pt x="173" y="1685254"/>
                  </a:lnTo>
                  <a:lnTo>
                    <a:pt x="366" y="1699594"/>
                  </a:lnTo>
                  <a:lnTo>
                    <a:pt x="559" y="1713954"/>
                  </a:lnTo>
                  <a:lnTo>
                    <a:pt x="732" y="1728324"/>
                  </a:lnTo>
                  <a:lnTo>
                    <a:pt x="45548" y="1768323"/>
                  </a:lnTo>
                  <a:lnTo>
                    <a:pt x="101567" y="1786333"/>
                  </a:lnTo>
                  <a:lnTo>
                    <a:pt x="149838" y="1844352"/>
                  </a:lnTo>
                  <a:lnTo>
                    <a:pt x="185125" y="1892958"/>
                  </a:lnTo>
                  <a:lnTo>
                    <a:pt x="232977" y="1911564"/>
                  </a:lnTo>
                  <a:lnTo>
                    <a:pt x="294964" y="1894863"/>
                  </a:lnTo>
                  <a:lnTo>
                    <a:pt x="372239" y="1922213"/>
                  </a:lnTo>
                  <a:lnTo>
                    <a:pt x="446897" y="1938789"/>
                  </a:lnTo>
                  <a:lnTo>
                    <a:pt x="499147" y="1888392"/>
                  </a:lnTo>
                  <a:lnTo>
                    <a:pt x="523439" y="1795756"/>
                  </a:lnTo>
                  <a:lnTo>
                    <a:pt x="628986" y="1766019"/>
                  </a:lnTo>
                  <a:lnTo>
                    <a:pt x="600086" y="1711780"/>
                  </a:lnTo>
                  <a:lnTo>
                    <a:pt x="581134" y="1646232"/>
                  </a:lnTo>
                  <a:lnTo>
                    <a:pt x="622075" y="1567700"/>
                  </a:lnTo>
                  <a:lnTo>
                    <a:pt x="664063" y="1514718"/>
                  </a:lnTo>
                  <a:lnTo>
                    <a:pt x="710868" y="1513252"/>
                  </a:lnTo>
                  <a:lnTo>
                    <a:pt x="788562" y="1463410"/>
                  </a:lnTo>
                  <a:lnTo>
                    <a:pt x="856937" y="1443725"/>
                  </a:lnTo>
                  <a:lnTo>
                    <a:pt x="895470" y="1387182"/>
                  </a:lnTo>
                  <a:lnTo>
                    <a:pt x="883742" y="1339749"/>
                  </a:lnTo>
                  <a:lnTo>
                    <a:pt x="935050" y="1317027"/>
                  </a:lnTo>
                  <a:lnTo>
                    <a:pt x="930966" y="1272736"/>
                  </a:lnTo>
                  <a:lnTo>
                    <a:pt x="895260" y="1247920"/>
                  </a:lnTo>
                  <a:lnTo>
                    <a:pt x="854528" y="1207397"/>
                  </a:lnTo>
                  <a:lnTo>
                    <a:pt x="875366" y="1121222"/>
                  </a:lnTo>
                  <a:lnTo>
                    <a:pt x="918715" y="1080909"/>
                  </a:lnTo>
                  <a:lnTo>
                    <a:pt x="928767" y="1005309"/>
                  </a:lnTo>
                  <a:lnTo>
                    <a:pt x="969708" y="914108"/>
                  </a:lnTo>
                  <a:lnTo>
                    <a:pt x="1011068" y="856727"/>
                  </a:lnTo>
                  <a:lnTo>
                    <a:pt x="995362" y="792017"/>
                  </a:lnTo>
                  <a:lnTo>
                    <a:pt x="1018188" y="675057"/>
                  </a:lnTo>
                  <a:lnTo>
                    <a:pt x="1073056" y="622075"/>
                  </a:lnTo>
                  <a:lnTo>
                    <a:pt x="1154729" y="516633"/>
                  </a:lnTo>
                  <a:lnTo>
                    <a:pt x="1084364" y="524172"/>
                  </a:lnTo>
                  <a:lnTo>
                    <a:pt x="1028555" y="539355"/>
                  </a:lnTo>
                  <a:lnTo>
                    <a:pt x="976200" y="504277"/>
                  </a:lnTo>
                  <a:lnTo>
                    <a:pt x="915888" y="502811"/>
                  </a:lnTo>
                  <a:lnTo>
                    <a:pt x="886360" y="478938"/>
                  </a:lnTo>
                  <a:lnTo>
                    <a:pt x="868559" y="421662"/>
                  </a:lnTo>
                  <a:lnTo>
                    <a:pt x="833796" y="348575"/>
                  </a:lnTo>
                  <a:lnTo>
                    <a:pt x="791389" y="282190"/>
                  </a:lnTo>
                  <a:lnTo>
                    <a:pt x="681759" y="232453"/>
                  </a:lnTo>
                  <a:lnTo>
                    <a:pt x="658304" y="183868"/>
                  </a:lnTo>
                  <a:lnTo>
                    <a:pt x="647728" y="138948"/>
                  </a:lnTo>
                  <a:lnTo>
                    <a:pt x="645634" y="79264"/>
                  </a:lnTo>
                  <a:lnTo>
                    <a:pt x="583961" y="41464"/>
                  </a:lnTo>
                  <a:lnTo>
                    <a:pt x="551396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169263" y="8443722"/>
              <a:ext cx="1603930" cy="1684346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12188738" y="8431785"/>
              <a:ext cx="1588770" cy="1668780"/>
            </a:xfrm>
            <a:custGeom>
              <a:avLst/>
              <a:gdLst/>
              <a:ahLst/>
              <a:cxnLst/>
              <a:rect l="l" t="t" r="r" b="b"/>
              <a:pathLst>
                <a:path w="1588769" h="1668779">
                  <a:moveTo>
                    <a:pt x="1170749" y="0"/>
                  </a:moveTo>
                  <a:lnTo>
                    <a:pt x="1169912" y="48689"/>
                  </a:lnTo>
                  <a:lnTo>
                    <a:pt x="1200382" y="140728"/>
                  </a:lnTo>
                  <a:lnTo>
                    <a:pt x="1175671" y="201564"/>
                  </a:lnTo>
                  <a:lnTo>
                    <a:pt x="1161221" y="253500"/>
                  </a:lnTo>
                  <a:lnTo>
                    <a:pt x="1204675" y="324806"/>
                  </a:lnTo>
                  <a:lnTo>
                    <a:pt x="1253888" y="350041"/>
                  </a:lnTo>
                  <a:lnTo>
                    <a:pt x="1303206" y="404909"/>
                  </a:lnTo>
                  <a:lnTo>
                    <a:pt x="1269804" y="450981"/>
                  </a:lnTo>
                  <a:lnTo>
                    <a:pt x="1226350" y="465744"/>
                  </a:lnTo>
                  <a:lnTo>
                    <a:pt x="1243836" y="510246"/>
                  </a:lnTo>
                  <a:lnTo>
                    <a:pt x="1229386" y="559564"/>
                  </a:lnTo>
                  <a:lnTo>
                    <a:pt x="1187293" y="609824"/>
                  </a:lnTo>
                  <a:lnTo>
                    <a:pt x="1143839" y="641027"/>
                  </a:lnTo>
                  <a:lnTo>
                    <a:pt x="1075988" y="604170"/>
                  </a:lnTo>
                  <a:lnTo>
                    <a:pt x="1052638" y="535690"/>
                  </a:lnTo>
                  <a:lnTo>
                    <a:pt x="990336" y="495587"/>
                  </a:lnTo>
                  <a:lnTo>
                    <a:pt x="929500" y="514853"/>
                  </a:lnTo>
                  <a:lnTo>
                    <a:pt x="900600" y="577259"/>
                  </a:lnTo>
                  <a:lnTo>
                    <a:pt x="829608" y="586160"/>
                  </a:lnTo>
                  <a:lnTo>
                    <a:pt x="748458" y="589092"/>
                  </a:lnTo>
                  <a:lnTo>
                    <a:pt x="657257" y="556422"/>
                  </a:lnTo>
                  <a:lnTo>
                    <a:pt x="550140" y="599458"/>
                  </a:lnTo>
                  <a:lnTo>
                    <a:pt x="447316" y="641027"/>
                  </a:lnTo>
                  <a:lnTo>
                    <a:pt x="366376" y="652754"/>
                  </a:lnTo>
                  <a:lnTo>
                    <a:pt x="286692" y="689821"/>
                  </a:lnTo>
                  <a:lnTo>
                    <a:pt x="253395" y="737359"/>
                  </a:lnTo>
                  <a:lnTo>
                    <a:pt x="199889" y="787829"/>
                  </a:lnTo>
                  <a:lnTo>
                    <a:pt x="152037" y="768562"/>
                  </a:lnTo>
                  <a:lnTo>
                    <a:pt x="110049" y="750657"/>
                  </a:lnTo>
                  <a:lnTo>
                    <a:pt x="53610" y="758092"/>
                  </a:lnTo>
                  <a:lnTo>
                    <a:pt x="0" y="812959"/>
                  </a:lnTo>
                  <a:lnTo>
                    <a:pt x="1465" y="879763"/>
                  </a:lnTo>
                  <a:lnTo>
                    <a:pt x="13821" y="922799"/>
                  </a:lnTo>
                  <a:lnTo>
                    <a:pt x="11517" y="1007403"/>
                  </a:lnTo>
                  <a:lnTo>
                    <a:pt x="40417" y="1043109"/>
                  </a:lnTo>
                  <a:lnTo>
                    <a:pt x="128791" y="992535"/>
                  </a:lnTo>
                  <a:lnTo>
                    <a:pt x="167953" y="1023738"/>
                  </a:lnTo>
                  <a:lnTo>
                    <a:pt x="70887" y="1146876"/>
                  </a:lnTo>
                  <a:lnTo>
                    <a:pt x="33297" y="1213680"/>
                  </a:lnTo>
                  <a:lnTo>
                    <a:pt x="24606" y="1259647"/>
                  </a:lnTo>
                  <a:lnTo>
                    <a:pt x="67851" y="1310221"/>
                  </a:lnTo>
                  <a:lnTo>
                    <a:pt x="122299" y="1325299"/>
                  </a:lnTo>
                  <a:lnTo>
                    <a:pt x="163555" y="1305509"/>
                  </a:lnTo>
                  <a:lnTo>
                    <a:pt x="223029" y="1265511"/>
                  </a:lnTo>
                  <a:lnTo>
                    <a:pt x="269311" y="1226873"/>
                  </a:lnTo>
                  <a:lnTo>
                    <a:pt x="327319" y="1172006"/>
                  </a:lnTo>
                  <a:lnTo>
                    <a:pt x="356219" y="1124573"/>
                  </a:lnTo>
                  <a:lnTo>
                    <a:pt x="393809" y="1112636"/>
                  </a:lnTo>
                  <a:lnTo>
                    <a:pt x="448886" y="1134939"/>
                  </a:lnTo>
                  <a:lnTo>
                    <a:pt x="496634" y="1155671"/>
                  </a:lnTo>
                  <a:lnTo>
                    <a:pt x="543020" y="1192843"/>
                  </a:lnTo>
                  <a:lnTo>
                    <a:pt x="595060" y="1240276"/>
                  </a:lnTo>
                  <a:lnTo>
                    <a:pt x="660294" y="1232842"/>
                  </a:lnTo>
                  <a:lnTo>
                    <a:pt x="702282" y="1275877"/>
                  </a:lnTo>
                  <a:lnTo>
                    <a:pt x="774531" y="1339645"/>
                  </a:lnTo>
                  <a:lnTo>
                    <a:pt x="841230" y="1327812"/>
                  </a:lnTo>
                  <a:lnTo>
                    <a:pt x="900600" y="1292107"/>
                  </a:lnTo>
                  <a:lnTo>
                    <a:pt x="962902" y="1281741"/>
                  </a:lnTo>
                  <a:lnTo>
                    <a:pt x="1009183" y="1314410"/>
                  </a:lnTo>
                  <a:lnTo>
                    <a:pt x="1065726" y="1372314"/>
                  </a:lnTo>
                  <a:lnTo>
                    <a:pt x="1133787" y="1375246"/>
                  </a:lnTo>
                  <a:lnTo>
                    <a:pt x="1135148" y="1433150"/>
                  </a:lnTo>
                  <a:lnTo>
                    <a:pt x="1109076" y="1453882"/>
                  </a:lnTo>
                  <a:lnTo>
                    <a:pt x="1109076" y="1507388"/>
                  </a:lnTo>
                  <a:lnTo>
                    <a:pt x="1139546" y="1551889"/>
                  </a:lnTo>
                  <a:lnTo>
                    <a:pt x="1145562" y="1567347"/>
                  </a:lnTo>
                  <a:lnTo>
                    <a:pt x="1150841" y="1584925"/>
                  </a:lnTo>
                  <a:lnTo>
                    <a:pt x="1156258" y="1601718"/>
                  </a:lnTo>
                  <a:lnTo>
                    <a:pt x="1162687" y="1614819"/>
                  </a:lnTo>
                  <a:lnTo>
                    <a:pt x="1191272" y="1668640"/>
                  </a:lnTo>
                  <a:lnTo>
                    <a:pt x="1219125" y="1638065"/>
                  </a:lnTo>
                  <a:lnTo>
                    <a:pt x="1253888" y="1566758"/>
                  </a:lnTo>
                  <a:lnTo>
                    <a:pt x="1298703" y="1492624"/>
                  </a:lnTo>
                  <a:lnTo>
                    <a:pt x="1319017" y="1431788"/>
                  </a:lnTo>
                  <a:lnTo>
                    <a:pt x="1336399" y="1381319"/>
                  </a:lnTo>
                  <a:lnTo>
                    <a:pt x="1371162" y="1335247"/>
                  </a:lnTo>
                  <a:lnTo>
                    <a:pt x="1437757" y="1338283"/>
                  </a:lnTo>
                  <a:lnTo>
                    <a:pt x="1473986" y="1356084"/>
                  </a:lnTo>
                  <a:lnTo>
                    <a:pt x="1527597" y="1315980"/>
                  </a:lnTo>
                  <a:lnTo>
                    <a:pt x="1560894" y="1265615"/>
                  </a:lnTo>
                  <a:lnTo>
                    <a:pt x="1565187" y="1169179"/>
                  </a:lnTo>
                  <a:lnTo>
                    <a:pt x="1570946" y="1078710"/>
                  </a:lnTo>
                  <a:lnTo>
                    <a:pt x="1581103" y="1007508"/>
                  </a:lnTo>
                  <a:lnTo>
                    <a:pt x="1537649" y="973373"/>
                  </a:lnTo>
                  <a:lnTo>
                    <a:pt x="1523199" y="919867"/>
                  </a:lnTo>
                  <a:lnTo>
                    <a:pt x="1540581" y="870968"/>
                  </a:lnTo>
                  <a:lnTo>
                    <a:pt x="1557963" y="813064"/>
                  </a:lnTo>
                  <a:lnTo>
                    <a:pt x="1541942" y="761128"/>
                  </a:lnTo>
                  <a:lnTo>
                    <a:pt x="1528958" y="706261"/>
                  </a:lnTo>
                  <a:lnTo>
                    <a:pt x="1537649" y="651289"/>
                  </a:lnTo>
                  <a:lnTo>
                    <a:pt x="1550738" y="602390"/>
                  </a:lnTo>
                  <a:lnTo>
                    <a:pt x="1513042" y="559354"/>
                  </a:lnTo>
                  <a:lnTo>
                    <a:pt x="1489902" y="517785"/>
                  </a:lnTo>
                  <a:lnTo>
                    <a:pt x="1497127" y="458415"/>
                  </a:lnTo>
                  <a:lnTo>
                    <a:pt x="1520267" y="403443"/>
                  </a:lnTo>
                  <a:lnTo>
                    <a:pt x="1588223" y="363653"/>
                  </a:lnTo>
                  <a:lnTo>
                    <a:pt x="1550633" y="336324"/>
                  </a:lnTo>
                  <a:lnTo>
                    <a:pt x="1525398" y="271824"/>
                  </a:lnTo>
                  <a:lnTo>
                    <a:pt x="1509273" y="222401"/>
                  </a:lnTo>
                  <a:lnTo>
                    <a:pt x="1499744" y="168476"/>
                  </a:lnTo>
                  <a:lnTo>
                    <a:pt x="1468751" y="138320"/>
                  </a:lnTo>
                  <a:lnTo>
                    <a:pt x="1413045" y="149314"/>
                  </a:lnTo>
                  <a:lnTo>
                    <a:pt x="1367707" y="192036"/>
                  </a:lnTo>
                  <a:lnTo>
                    <a:pt x="1322996" y="126697"/>
                  </a:lnTo>
                  <a:lnTo>
                    <a:pt x="1329907" y="72353"/>
                  </a:lnTo>
                  <a:lnTo>
                    <a:pt x="1328231" y="23873"/>
                  </a:lnTo>
                  <a:lnTo>
                    <a:pt x="1251270" y="10156"/>
                  </a:lnTo>
                  <a:lnTo>
                    <a:pt x="1170749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2188738" y="8431785"/>
              <a:ext cx="1588770" cy="1668780"/>
            </a:xfrm>
            <a:custGeom>
              <a:avLst/>
              <a:gdLst/>
              <a:ahLst/>
              <a:cxnLst/>
              <a:rect l="l" t="t" r="r" b="b"/>
              <a:pathLst>
                <a:path w="1588769" h="1668779">
                  <a:moveTo>
                    <a:pt x="1322996" y="126697"/>
                  </a:moveTo>
                  <a:lnTo>
                    <a:pt x="1367707" y="192036"/>
                  </a:lnTo>
                  <a:lnTo>
                    <a:pt x="1413045" y="149314"/>
                  </a:lnTo>
                  <a:lnTo>
                    <a:pt x="1468751" y="138320"/>
                  </a:lnTo>
                  <a:lnTo>
                    <a:pt x="1499744" y="168476"/>
                  </a:lnTo>
                  <a:lnTo>
                    <a:pt x="1509273" y="222401"/>
                  </a:lnTo>
                  <a:lnTo>
                    <a:pt x="1525398" y="271824"/>
                  </a:lnTo>
                  <a:lnTo>
                    <a:pt x="1550633" y="336324"/>
                  </a:lnTo>
                  <a:lnTo>
                    <a:pt x="1588223" y="363653"/>
                  </a:lnTo>
                  <a:lnTo>
                    <a:pt x="1520267" y="403443"/>
                  </a:lnTo>
                  <a:lnTo>
                    <a:pt x="1497127" y="458415"/>
                  </a:lnTo>
                  <a:lnTo>
                    <a:pt x="1489902" y="517785"/>
                  </a:lnTo>
                  <a:lnTo>
                    <a:pt x="1513042" y="559354"/>
                  </a:lnTo>
                  <a:lnTo>
                    <a:pt x="1550738" y="602390"/>
                  </a:lnTo>
                  <a:lnTo>
                    <a:pt x="1537649" y="651289"/>
                  </a:lnTo>
                  <a:lnTo>
                    <a:pt x="1528958" y="706261"/>
                  </a:lnTo>
                  <a:lnTo>
                    <a:pt x="1541942" y="761128"/>
                  </a:lnTo>
                  <a:lnTo>
                    <a:pt x="1557963" y="813064"/>
                  </a:lnTo>
                  <a:lnTo>
                    <a:pt x="1540581" y="870968"/>
                  </a:lnTo>
                  <a:lnTo>
                    <a:pt x="1523199" y="919867"/>
                  </a:lnTo>
                  <a:lnTo>
                    <a:pt x="1537649" y="973373"/>
                  </a:lnTo>
                  <a:lnTo>
                    <a:pt x="1581103" y="1007508"/>
                  </a:lnTo>
                  <a:lnTo>
                    <a:pt x="1570946" y="1078710"/>
                  </a:lnTo>
                  <a:lnTo>
                    <a:pt x="1565187" y="1169179"/>
                  </a:lnTo>
                  <a:lnTo>
                    <a:pt x="1560894" y="1265615"/>
                  </a:lnTo>
                  <a:lnTo>
                    <a:pt x="1527597" y="1315980"/>
                  </a:lnTo>
                  <a:lnTo>
                    <a:pt x="1473986" y="1356084"/>
                  </a:lnTo>
                  <a:lnTo>
                    <a:pt x="1437757" y="1338283"/>
                  </a:lnTo>
                  <a:lnTo>
                    <a:pt x="1371162" y="1335247"/>
                  </a:lnTo>
                  <a:lnTo>
                    <a:pt x="1336399" y="1381319"/>
                  </a:lnTo>
                  <a:lnTo>
                    <a:pt x="1319017" y="1431788"/>
                  </a:lnTo>
                  <a:lnTo>
                    <a:pt x="1298703" y="1492624"/>
                  </a:lnTo>
                  <a:lnTo>
                    <a:pt x="1253888" y="1566758"/>
                  </a:lnTo>
                  <a:lnTo>
                    <a:pt x="1219125" y="1638065"/>
                  </a:lnTo>
                  <a:lnTo>
                    <a:pt x="1191272" y="1668640"/>
                  </a:lnTo>
                  <a:lnTo>
                    <a:pt x="1162687" y="1614819"/>
                  </a:lnTo>
                  <a:lnTo>
                    <a:pt x="1156258" y="1601718"/>
                  </a:lnTo>
                  <a:lnTo>
                    <a:pt x="1150841" y="1584925"/>
                  </a:lnTo>
                  <a:lnTo>
                    <a:pt x="1145562" y="1567347"/>
                  </a:lnTo>
                  <a:lnTo>
                    <a:pt x="1139546" y="1551889"/>
                  </a:lnTo>
                  <a:lnTo>
                    <a:pt x="1109076" y="1507388"/>
                  </a:lnTo>
                  <a:lnTo>
                    <a:pt x="1109076" y="1453882"/>
                  </a:lnTo>
                  <a:lnTo>
                    <a:pt x="1135148" y="1433150"/>
                  </a:lnTo>
                  <a:lnTo>
                    <a:pt x="1133787" y="1375246"/>
                  </a:lnTo>
                  <a:lnTo>
                    <a:pt x="1065726" y="1372314"/>
                  </a:lnTo>
                  <a:lnTo>
                    <a:pt x="1009183" y="1314410"/>
                  </a:lnTo>
                  <a:lnTo>
                    <a:pt x="962902" y="1281741"/>
                  </a:lnTo>
                  <a:lnTo>
                    <a:pt x="900600" y="1292107"/>
                  </a:lnTo>
                  <a:lnTo>
                    <a:pt x="841230" y="1327812"/>
                  </a:lnTo>
                  <a:lnTo>
                    <a:pt x="774531" y="1339645"/>
                  </a:lnTo>
                  <a:lnTo>
                    <a:pt x="702282" y="1275877"/>
                  </a:lnTo>
                  <a:lnTo>
                    <a:pt x="660294" y="1232842"/>
                  </a:lnTo>
                  <a:lnTo>
                    <a:pt x="595060" y="1240276"/>
                  </a:lnTo>
                  <a:lnTo>
                    <a:pt x="543020" y="1192843"/>
                  </a:lnTo>
                  <a:lnTo>
                    <a:pt x="496634" y="1155671"/>
                  </a:lnTo>
                  <a:lnTo>
                    <a:pt x="448886" y="1134939"/>
                  </a:lnTo>
                  <a:lnTo>
                    <a:pt x="393809" y="1112636"/>
                  </a:lnTo>
                  <a:lnTo>
                    <a:pt x="356219" y="1124573"/>
                  </a:lnTo>
                  <a:lnTo>
                    <a:pt x="327319" y="1172006"/>
                  </a:lnTo>
                  <a:lnTo>
                    <a:pt x="269311" y="1226873"/>
                  </a:lnTo>
                  <a:lnTo>
                    <a:pt x="223029" y="1265511"/>
                  </a:lnTo>
                  <a:lnTo>
                    <a:pt x="163555" y="1305509"/>
                  </a:lnTo>
                  <a:lnTo>
                    <a:pt x="122299" y="1325299"/>
                  </a:lnTo>
                  <a:lnTo>
                    <a:pt x="67851" y="1310221"/>
                  </a:lnTo>
                  <a:lnTo>
                    <a:pt x="24606" y="1259647"/>
                  </a:lnTo>
                  <a:lnTo>
                    <a:pt x="33297" y="1213680"/>
                  </a:lnTo>
                  <a:lnTo>
                    <a:pt x="70887" y="1146876"/>
                  </a:lnTo>
                  <a:lnTo>
                    <a:pt x="167953" y="1023738"/>
                  </a:lnTo>
                  <a:lnTo>
                    <a:pt x="128791" y="992535"/>
                  </a:lnTo>
                  <a:lnTo>
                    <a:pt x="40417" y="1043109"/>
                  </a:lnTo>
                  <a:lnTo>
                    <a:pt x="11517" y="1007403"/>
                  </a:lnTo>
                  <a:lnTo>
                    <a:pt x="13821" y="922799"/>
                  </a:lnTo>
                  <a:lnTo>
                    <a:pt x="1465" y="879763"/>
                  </a:lnTo>
                  <a:lnTo>
                    <a:pt x="1089" y="863097"/>
                  </a:lnTo>
                  <a:lnTo>
                    <a:pt x="732" y="846400"/>
                  </a:lnTo>
                  <a:lnTo>
                    <a:pt x="376" y="829685"/>
                  </a:lnTo>
                  <a:lnTo>
                    <a:pt x="0" y="812959"/>
                  </a:lnTo>
                  <a:lnTo>
                    <a:pt x="53610" y="758092"/>
                  </a:lnTo>
                  <a:lnTo>
                    <a:pt x="110049" y="750657"/>
                  </a:lnTo>
                  <a:lnTo>
                    <a:pt x="152037" y="768562"/>
                  </a:lnTo>
                  <a:lnTo>
                    <a:pt x="199889" y="787829"/>
                  </a:lnTo>
                  <a:lnTo>
                    <a:pt x="253395" y="737359"/>
                  </a:lnTo>
                  <a:lnTo>
                    <a:pt x="286692" y="689821"/>
                  </a:lnTo>
                  <a:lnTo>
                    <a:pt x="366376" y="652754"/>
                  </a:lnTo>
                  <a:lnTo>
                    <a:pt x="447316" y="641027"/>
                  </a:lnTo>
                  <a:lnTo>
                    <a:pt x="550140" y="599458"/>
                  </a:lnTo>
                  <a:lnTo>
                    <a:pt x="657257" y="556422"/>
                  </a:lnTo>
                  <a:lnTo>
                    <a:pt x="748458" y="589092"/>
                  </a:lnTo>
                  <a:lnTo>
                    <a:pt x="829608" y="586160"/>
                  </a:lnTo>
                  <a:lnTo>
                    <a:pt x="900600" y="577259"/>
                  </a:lnTo>
                  <a:lnTo>
                    <a:pt x="929500" y="514853"/>
                  </a:lnTo>
                  <a:lnTo>
                    <a:pt x="990336" y="495587"/>
                  </a:lnTo>
                  <a:lnTo>
                    <a:pt x="1052638" y="535690"/>
                  </a:lnTo>
                  <a:lnTo>
                    <a:pt x="1075988" y="604170"/>
                  </a:lnTo>
                  <a:lnTo>
                    <a:pt x="1143839" y="641027"/>
                  </a:lnTo>
                  <a:lnTo>
                    <a:pt x="1187293" y="609824"/>
                  </a:lnTo>
                  <a:lnTo>
                    <a:pt x="1229386" y="559564"/>
                  </a:lnTo>
                  <a:lnTo>
                    <a:pt x="1243836" y="510246"/>
                  </a:lnTo>
                  <a:lnTo>
                    <a:pt x="1226350" y="465744"/>
                  </a:lnTo>
                  <a:lnTo>
                    <a:pt x="1269804" y="450981"/>
                  </a:lnTo>
                  <a:lnTo>
                    <a:pt x="1303206" y="404909"/>
                  </a:lnTo>
                  <a:lnTo>
                    <a:pt x="1253888" y="350041"/>
                  </a:lnTo>
                  <a:lnTo>
                    <a:pt x="1204675" y="324806"/>
                  </a:lnTo>
                  <a:lnTo>
                    <a:pt x="1161221" y="253500"/>
                  </a:lnTo>
                  <a:lnTo>
                    <a:pt x="1175671" y="201564"/>
                  </a:lnTo>
                  <a:lnTo>
                    <a:pt x="1200382" y="140728"/>
                  </a:lnTo>
                  <a:lnTo>
                    <a:pt x="1169912" y="48689"/>
                  </a:lnTo>
                  <a:lnTo>
                    <a:pt x="1170131" y="36517"/>
                  </a:lnTo>
                  <a:lnTo>
                    <a:pt x="1170330" y="24344"/>
                  </a:lnTo>
                  <a:lnTo>
                    <a:pt x="1170530" y="12172"/>
                  </a:lnTo>
                  <a:lnTo>
                    <a:pt x="1170749" y="0"/>
                  </a:lnTo>
                  <a:lnTo>
                    <a:pt x="1251270" y="10156"/>
                  </a:lnTo>
                  <a:lnTo>
                    <a:pt x="1328231" y="23873"/>
                  </a:lnTo>
                  <a:lnTo>
                    <a:pt x="1329907" y="72353"/>
                  </a:lnTo>
                  <a:lnTo>
                    <a:pt x="1322996" y="126697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416794" y="7669724"/>
              <a:ext cx="439148" cy="444164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2436584" y="7657777"/>
              <a:ext cx="423545" cy="428625"/>
            </a:xfrm>
            <a:custGeom>
              <a:avLst/>
              <a:gdLst/>
              <a:ahLst/>
              <a:cxnLst/>
              <a:rect l="l" t="t" r="r" b="b"/>
              <a:pathLst>
                <a:path w="423545" h="428625">
                  <a:moveTo>
                    <a:pt x="283865" y="0"/>
                  </a:moveTo>
                  <a:lnTo>
                    <a:pt x="254966" y="3036"/>
                  </a:lnTo>
                  <a:lnTo>
                    <a:pt x="213606" y="8167"/>
                  </a:lnTo>
                  <a:lnTo>
                    <a:pt x="174444" y="34135"/>
                  </a:lnTo>
                  <a:lnTo>
                    <a:pt x="121566" y="42302"/>
                  </a:lnTo>
                  <a:lnTo>
                    <a:pt x="86280" y="62825"/>
                  </a:lnTo>
                  <a:lnTo>
                    <a:pt x="57694" y="95808"/>
                  </a:lnTo>
                  <a:lnTo>
                    <a:pt x="43244" y="128477"/>
                  </a:lnTo>
                  <a:lnTo>
                    <a:pt x="23664" y="175282"/>
                  </a:lnTo>
                  <a:lnTo>
                    <a:pt x="2617" y="219050"/>
                  </a:lnTo>
                  <a:lnTo>
                    <a:pt x="5549" y="297059"/>
                  </a:lnTo>
                  <a:lnTo>
                    <a:pt x="4770" y="322763"/>
                  </a:lnTo>
                  <a:lnTo>
                    <a:pt x="778" y="373818"/>
                  </a:lnTo>
                  <a:lnTo>
                    <a:pt x="0" y="399464"/>
                  </a:lnTo>
                  <a:lnTo>
                    <a:pt x="32355" y="418102"/>
                  </a:lnTo>
                  <a:lnTo>
                    <a:pt x="83767" y="428468"/>
                  </a:lnTo>
                  <a:lnTo>
                    <a:pt x="109211" y="417369"/>
                  </a:lnTo>
                  <a:lnTo>
                    <a:pt x="125860" y="399464"/>
                  </a:lnTo>
                  <a:lnTo>
                    <a:pt x="179470" y="403966"/>
                  </a:lnTo>
                  <a:lnTo>
                    <a:pt x="198946" y="350041"/>
                  </a:lnTo>
                  <a:lnTo>
                    <a:pt x="184497" y="297059"/>
                  </a:lnTo>
                  <a:lnTo>
                    <a:pt x="180203" y="265122"/>
                  </a:lnTo>
                  <a:lnTo>
                    <a:pt x="149733" y="233919"/>
                  </a:lnTo>
                  <a:lnTo>
                    <a:pt x="146068" y="214653"/>
                  </a:lnTo>
                  <a:lnTo>
                    <a:pt x="185334" y="185648"/>
                  </a:lnTo>
                  <a:lnTo>
                    <a:pt x="241877" y="184915"/>
                  </a:lnTo>
                  <a:lnTo>
                    <a:pt x="277373" y="194653"/>
                  </a:lnTo>
                  <a:lnTo>
                    <a:pt x="283132" y="214653"/>
                  </a:lnTo>
                  <a:lnTo>
                    <a:pt x="315801" y="165649"/>
                  </a:lnTo>
                  <a:lnTo>
                    <a:pt x="345015" y="118006"/>
                  </a:lnTo>
                  <a:lnTo>
                    <a:pt x="399150" y="118111"/>
                  </a:lnTo>
                  <a:lnTo>
                    <a:pt x="423128" y="71306"/>
                  </a:lnTo>
                  <a:lnTo>
                    <a:pt x="402081" y="56438"/>
                  </a:lnTo>
                  <a:lnTo>
                    <a:pt x="349832" y="34868"/>
                  </a:lnTo>
                  <a:lnTo>
                    <a:pt x="320932" y="7434"/>
                  </a:lnTo>
                  <a:lnTo>
                    <a:pt x="283865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2436584" y="7657777"/>
              <a:ext cx="423545" cy="428625"/>
            </a:xfrm>
            <a:custGeom>
              <a:avLst/>
              <a:gdLst/>
              <a:ahLst/>
              <a:cxnLst/>
              <a:rect l="l" t="t" r="r" b="b"/>
              <a:pathLst>
                <a:path w="423545" h="428625">
                  <a:moveTo>
                    <a:pt x="86280" y="62825"/>
                  </a:moveTo>
                  <a:lnTo>
                    <a:pt x="57694" y="95808"/>
                  </a:lnTo>
                  <a:lnTo>
                    <a:pt x="43244" y="128477"/>
                  </a:lnTo>
                  <a:lnTo>
                    <a:pt x="23664" y="175282"/>
                  </a:lnTo>
                  <a:lnTo>
                    <a:pt x="2617" y="219050"/>
                  </a:lnTo>
                  <a:lnTo>
                    <a:pt x="5549" y="297059"/>
                  </a:lnTo>
                  <a:lnTo>
                    <a:pt x="4770" y="322763"/>
                  </a:lnTo>
                  <a:lnTo>
                    <a:pt x="2774" y="348300"/>
                  </a:lnTo>
                  <a:lnTo>
                    <a:pt x="778" y="373818"/>
                  </a:lnTo>
                  <a:lnTo>
                    <a:pt x="0" y="399464"/>
                  </a:lnTo>
                  <a:lnTo>
                    <a:pt x="32355" y="418102"/>
                  </a:lnTo>
                  <a:lnTo>
                    <a:pt x="83767" y="428468"/>
                  </a:lnTo>
                  <a:lnTo>
                    <a:pt x="109211" y="417369"/>
                  </a:lnTo>
                  <a:lnTo>
                    <a:pt x="125860" y="399464"/>
                  </a:lnTo>
                  <a:lnTo>
                    <a:pt x="179470" y="403966"/>
                  </a:lnTo>
                  <a:lnTo>
                    <a:pt x="198946" y="350041"/>
                  </a:lnTo>
                  <a:lnTo>
                    <a:pt x="184497" y="297059"/>
                  </a:lnTo>
                  <a:lnTo>
                    <a:pt x="180203" y="265122"/>
                  </a:lnTo>
                  <a:lnTo>
                    <a:pt x="149733" y="233919"/>
                  </a:lnTo>
                  <a:lnTo>
                    <a:pt x="146068" y="214653"/>
                  </a:lnTo>
                  <a:lnTo>
                    <a:pt x="185334" y="185648"/>
                  </a:lnTo>
                  <a:lnTo>
                    <a:pt x="241877" y="184915"/>
                  </a:lnTo>
                  <a:lnTo>
                    <a:pt x="277373" y="194653"/>
                  </a:lnTo>
                  <a:lnTo>
                    <a:pt x="283132" y="214653"/>
                  </a:lnTo>
                  <a:lnTo>
                    <a:pt x="315801" y="165649"/>
                  </a:lnTo>
                  <a:lnTo>
                    <a:pt x="345015" y="118006"/>
                  </a:lnTo>
                  <a:lnTo>
                    <a:pt x="399150" y="118111"/>
                  </a:lnTo>
                  <a:lnTo>
                    <a:pt x="423128" y="71306"/>
                  </a:lnTo>
                  <a:lnTo>
                    <a:pt x="402081" y="56438"/>
                  </a:lnTo>
                  <a:lnTo>
                    <a:pt x="349832" y="34868"/>
                  </a:lnTo>
                  <a:lnTo>
                    <a:pt x="320932" y="7434"/>
                  </a:lnTo>
                  <a:lnTo>
                    <a:pt x="283865" y="0"/>
                  </a:lnTo>
                  <a:lnTo>
                    <a:pt x="254966" y="3036"/>
                  </a:lnTo>
                  <a:lnTo>
                    <a:pt x="213606" y="8167"/>
                  </a:lnTo>
                  <a:lnTo>
                    <a:pt x="174444" y="34135"/>
                  </a:lnTo>
                  <a:lnTo>
                    <a:pt x="121566" y="42302"/>
                  </a:lnTo>
                  <a:lnTo>
                    <a:pt x="86280" y="62825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342660" y="8104465"/>
              <a:ext cx="1144048" cy="1008346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12362136" y="8092528"/>
              <a:ext cx="1128395" cy="993140"/>
            </a:xfrm>
            <a:custGeom>
              <a:avLst/>
              <a:gdLst/>
              <a:ahLst/>
              <a:cxnLst/>
              <a:rect l="l" t="t" r="r" b="b"/>
              <a:pathLst>
                <a:path w="1128394" h="993140">
                  <a:moveTo>
                    <a:pt x="596526" y="0"/>
                  </a:moveTo>
                  <a:lnTo>
                    <a:pt x="555271" y="12983"/>
                  </a:lnTo>
                  <a:lnTo>
                    <a:pt x="505115" y="14345"/>
                  </a:lnTo>
                  <a:lnTo>
                    <a:pt x="472865" y="53820"/>
                  </a:lnTo>
                  <a:lnTo>
                    <a:pt x="457682" y="95389"/>
                  </a:lnTo>
                  <a:lnTo>
                    <a:pt x="454122" y="137692"/>
                  </a:lnTo>
                  <a:lnTo>
                    <a:pt x="441033" y="188161"/>
                  </a:lnTo>
                  <a:lnTo>
                    <a:pt x="424489" y="198527"/>
                  </a:lnTo>
                  <a:lnTo>
                    <a:pt x="381768" y="228893"/>
                  </a:lnTo>
                  <a:lnTo>
                    <a:pt x="359989" y="229521"/>
                  </a:lnTo>
                  <a:lnTo>
                    <a:pt x="347738" y="219993"/>
                  </a:lnTo>
                  <a:lnTo>
                    <a:pt x="331089" y="176853"/>
                  </a:lnTo>
                  <a:lnTo>
                    <a:pt x="304074" y="202402"/>
                  </a:lnTo>
                  <a:lnTo>
                    <a:pt x="271091" y="283132"/>
                  </a:lnTo>
                  <a:lnTo>
                    <a:pt x="238526" y="311299"/>
                  </a:lnTo>
                  <a:lnTo>
                    <a:pt x="160413" y="332031"/>
                  </a:lnTo>
                  <a:lnTo>
                    <a:pt x="99578" y="339466"/>
                  </a:lnTo>
                  <a:lnTo>
                    <a:pt x="67746" y="326796"/>
                  </a:lnTo>
                  <a:lnTo>
                    <a:pt x="36648" y="357999"/>
                  </a:lnTo>
                  <a:lnTo>
                    <a:pt x="11308" y="360931"/>
                  </a:lnTo>
                  <a:lnTo>
                    <a:pt x="0" y="405746"/>
                  </a:lnTo>
                  <a:lnTo>
                    <a:pt x="110153" y="439672"/>
                  </a:lnTo>
                  <a:lnTo>
                    <a:pt x="67223" y="476320"/>
                  </a:lnTo>
                  <a:lnTo>
                    <a:pt x="93400" y="523753"/>
                  </a:lnTo>
                  <a:lnTo>
                    <a:pt x="116226" y="556946"/>
                  </a:lnTo>
                  <a:lnTo>
                    <a:pt x="124812" y="608253"/>
                  </a:lnTo>
                  <a:lnTo>
                    <a:pt x="150885" y="640294"/>
                  </a:lnTo>
                  <a:lnTo>
                    <a:pt x="140938" y="719978"/>
                  </a:lnTo>
                  <a:lnTo>
                    <a:pt x="150885" y="768039"/>
                  </a:lnTo>
                  <a:lnTo>
                    <a:pt x="136016" y="835262"/>
                  </a:lnTo>
                  <a:lnTo>
                    <a:pt x="170256" y="878926"/>
                  </a:lnTo>
                  <a:lnTo>
                    <a:pt x="192768" y="992639"/>
                  </a:lnTo>
                  <a:lnTo>
                    <a:pt x="270253" y="982692"/>
                  </a:lnTo>
                  <a:lnTo>
                    <a:pt x="482707" y="897145"/>
                  </a:lnTo>
                  <a:lnTo>
                    <a:pt x="574956" y="929709"/>
                  </a:lnTo>
                  <a:lnTo>
                    <a:pt x="658828" y="925730"/>
                  </a:lnTo>
                  <a:lnTo>
                    <a:pt x="726051" y="918191"/>
                  </a:lnTo>
                  <a:lnTo>
                    <a:pt x="756207" y="855157"/>
                  </a:lnTo>
                  <a:lnTo>
                    <a:pt x="817357" y="835681"/>
                  </a:lnTo>
                  <a:lnTo>
                    <a:pt x="878297" y="875784"/>
                  </a:lnTo>
                  <a:lnTo>
                    <a:pt x="901857" y="946149"/>
                  </a:lnTo>
                  <a:lnTo>
                    <a:pt x="971069" y="980807"/>
                  </a:lnTo>
                  <a:lnTo>
                    <a:pt x="1012115" y="951384"/>
                  </a:lnTo>
                  <a:lnTo>
                    <a:pt x="1055046" y="899763"/>
                  </a:lnTo>
                  <a:lnTo>
                    <a:pt x="1068658" y="850340"/>
                  </a:lnTo>
                  <a:lnTo>
                    <a:pt x="1052219" y="806258"/>
                  </a:lnTo>
                  <a:lnTo>
                    <a:pt x="1094521" y="791389"/>
                  </a:lnTo>
                  <a:lnTo>
                    <a:pt x="1128342" y="745945"/>
                  </a:lnTo>
                  <a:lnTo>
                    <a:pt x="1080909" y="691811"/>
                  </a:lnTo>
                  <a:lnTo>
                    <a:pt x="1029811" y="664482"/>
                  </a:lnTo>
                  <a:lnTo>
                    <a:pt x="986985" y="594955"/>
                  </a:lnTo>
                  <a:lnTo>
                    <a:pt x="1001435" y="539355"/>
                  </a:lnTo>
                  <a:lnTo>
                    <a:pt x="1026460" y="483231"/>
                  </a:lnTo>
                  <a:lnTo>
                    <a:pt x="995781" y="389412"/>
                  </a:lnTo>
                  <a:lnTo>
                    <a:pt x="995885" y="340199"/>
                  </a:lnTo>
                  <a:lnTo>
                    <a:pt x="915888" y="340617"/>
                  </a:lnTo>
                  <a:lnTo>
                    <a:pt x="849502" y="323864"/>
                  </a:lnTo>
                  <a:lnTo>
                    <a:pt x="807619" y="337267"/>
                  </a:lnTo>
                  <a:lnTo>
                    <a:pt x="769924" y="323236"/>
                  </a:lnTo>
                  <a:lnTo>
                    <a:pt x="801022" y="271091"/>
                  </a:lnTo>
                  <a:lnTo>
                    <a:pt x="836728" y="229521"/>
                  </a:lnTo>
                  <a:lnTo>
                    <a:pt x="859554" y="189313"/>
                  </a:lnTo>
                  <a:lnTo>
                    <a:pt x="822383" y="145964"/>
                  </a:lnTo>
                  <a:lnTo>
                    <a:pt x="681235" y="31622"/>
                  </a:lnTo>
                  <a:lnTo>
                    <a:pt x="626682" y="1675"/>
                  </a:lnTo>
                  <a:lnTo>
                    <a:pt x="596526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2362136" y="8092528"/>
              <a:ext cx="1128395" cy="993140"/>
            </a:xfrm>
            <a:custGeom>
              <a:avLst/>
              <a:gdLst/>
              <a:ahLst/>
              <a:cxnLst/>
              <a:rect l="l" t="t" r="r" b="b"/>
              <a:pathLst>
                <a:path w="1128394" h="993140">
                  <a:moveTo>
                    <a:pt x="304074" y="202402"/>
                  </a:moveTo>
                  <a:lnTo>
                    <a:pt x="271091" y="283132"/>
                  </a:lnTo>
                  <a:lnTo>
                    <a:pt x="238526" y="311299"/>
                  </a:lnTo>
                  <a:lnTo>
                    <a:pt x="160413" y="332031"/>
                  </a:lnTo>
                  <a:lnTo>
                    <a:pt x="99578" y="339466"/>
                  </a:lnTo>
                  <a:lnTo>
                    <a:pt x="67746" y="326796"/>
                  </a:lnTo>
                  <a:lnTo>
                    <a:pt x="36648" y="357999"/>
                  </a:lnTo>
                  <a:lnTo>
                    <a:pt x="11308" y="360931"/>
                  </a:lnTo>
                  <a:lnTo>
                    <a:pt x="0" y="405746"/>
                  </a:lnTo>
                  <a:lnTo>
                    <a:pt x="110153" y="439672"/>
                  </a:lnTo>
                  <a:lnTo>
                    <a:pt x="67223" y="476320"/>
                  </a:lnTo>
                  <a:lnTo>
                    <a:pt x="93400" y="523753"/>
                  </a:lnTo>
                  <a:lnTo>
                    <a:pt x="116226" y="556946"/>
                  </a:lnTo>
                  <a:lnTo>
                    <a:pt x="124812" y="608253"/>
                  </a:lnTo>
                  <a:lnTo>
                    <a:pt x="150885" y="640294"/>
                  </a:lnTo>
                  <a:lnTo>
                    <a:pt x="140938" y="719978"/>
                  </a:lnTo>
                  <a:lnTo>
                    <a:pt x="150885" y="768039"/>
                  </a:lnTo>
                  <a:lnTo>
                    <a:pt x="136016" y="835262"/>
                  </a:lnTo>
                  <a:lnTo>
                    <a:pt x="170256" y="878926"/>
                  </a:lnTo>
                  <a:lnTo>
                    <a:pt x="192768" y="992639"/>
                  </a:lnTo>
                  <a:lnTo>
                    <a:pt x="270253" y="982692"/>
                  </a:lnTo>
                  <a:lnTo>
                    <a:pt x="482707" y="897145"/>
                  </a:lnTo>
                  <a:lnTo>
                    <a:pt x="574956" y="929709"/>
                  </a:lnTo>
                  <a:lnTo>
                    <a:pt x="658828" y="925730"/>
                  </a:lnTo>
                  <a:lnTo>
                    <a:pt x="726051" y="918191"/>
                  </a:lnTo>
                  <a:lnTo>
                    <a:pt x="756207" y="855157"/>
                  </a:lnTo>
                  <a:lnTo>
                    <a:pt x="817357" y="835681"/>
                  </a:lnTo>
                  <a:lnTo>
                    <a:pt x="878297" y="875784"/>
                  </a:lnTo>
                  <a:lnTo>
                    <a:pt x="901857" y="946149"/>
                  </a:lnTo>
                  <a:lnTo>
                    <a:pt x="971069" y="980807"/>
                  </a:lnTo>
                  <a:lnTo>
                    <a:pt x="1012115" y="951384"/>
                  </a:lnTo>
                  <a:lnTo>
                    <a:pt x="1055046" y="899763"/>
                  </a:lnTo>
                  <a:lnTo>
                    <a:pt x="1068658" y="850340"/>
                  </a:lnTo>
                  <a:lnTo>
                    <a:pt x="1052219" y="806258"/>
                  </a:lnTo>
                  <a:lnTo>
                    <a:pt x="1094521" y="791389"/>
                  </a:lnTo>
                  <a:lnTo>
                    <a:pt x="1128342" y="745945"/>
                  </a:lnTo>
                  <a:lnTo>
                    <a:pt x="1080909" y="691811"/>
                  </a:lnTo>
                  <a:lnTo>
                    <a:pt x="1029811" y="664482"/>
                  </a:lnTo>
                  <a:lnTo>
                    <a:pt x="986985" y="594955"/>
                  </a:lnTo>
                  <a:lnTo>
                    <a:pt x="1001435" y="539355"/>
                  </a:lnTo>
                  <a:lnTo>
                    <a:pt x="1026460" y="483231"/>
                  </a:lnTo>
                  <a:lnTo>
                    <a:pt x="995781" y="389412"/>
                  </a:lnTo>
                  <a:lnTo>
                    <a:pt x="995797" y="377143"/>
                  </a:lnTo>
                  <a:lnTo>
                    <a:pt x="995833" y="364844"/>
                  </a:lnTo>
                  <a:lnTo>
                    <a:pt x="995869" y="352526"/>
                  </a:lnTo>
                  <a:lnTo>
                    <a:pt x="995885" y="340199"/>
                  </a:lnTo>
                  <a:lnTo>
                    <a:pt x="915888" y="340617"/>
                  </a:lnTo>
                  <a:lnTo>
                    <a:pt x="849502" y="323864"/>
                  </a:lnTo>
                  <a:lnTo>
                    <a:pt x="807619" y="337267"/>
                  </a:lnTo>
                  <a:lnTo>
                    <a:pt x="769924" y="323236"/>
                  </a:lnTo>
                  <a:lnTo>
                    <a:pt x="801022" y="271091"/>
                  </a:lnTo>
                  <a:lnTo>
                    <a:pt x="836728" y="229521"/>
                  </a:lnTo>
                  <a:lnTo>
                    <a:pt x="859554" y="189313"/>
                  </a:lnTo>
                  <a:lnTo>
                    <a:pt x="822383" y="145964"/>
                  </a:lnTo>
                  <a:lnTo>
                    <a:pt x="681235" y="31622"/>
                  </a:lnTo>
                  <a:lnTo>
                    <a:pt x="626682" y="1675"/>
                  </a:lnTo>
                  <a:lnTo>
                    <a:pt x="596526" y="0"/>
                  </a:lnTo>
                  <a:lnTo>
                    <a:pt x="555271" y="12983"/>
                  </a:lnTo>
                  <a:lnTo>
                    <a:pt x="505115" y="14345"/>
                  </a:lnTo>
                  <a:lnTo>
                    <a:pt x="472865" y="53820"/>
                  </a:lnTo>
                  <a:lnTo>
                    <a:pt x="457682" y="95389"/>
                  </a:lnTo>
                  <a:lnTo>
                    <a:pt x="454122" y="137692"/>
                  </a:lnTo>
                  <a:lnTo>
                    <a:pt x="441033" y="188161"/>
                  </a:lnTo>
                  <a:lnTo>
                    <a:pt x="424489" y="198527"/>
                  </a:lnTo>
                  <a:lnTo>
                    <a:pt x="381768" y="228893"/>
                  </a:lnTo>
                  <a:lnTo>
                    <a:pt x="359989" y="229521"/>
                  </a:lnTo>
                  <a:lnTo>
                    <a:pt x="347738" y="219993"/>
                  </a:lnTo>
                  <a:lnTo>
                    <a:pt x="331089" y="176853"/>
                  </a:lnTo>
                  <a:lnTo>
                    <a:pt x="304074" y="202402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854059" y="7444799"/>
              <a:ext cx="99891" cy="216747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12873534" y="7432862"/>
              <a:ext cx="84455" cy="201295"/>
            </a:xfrm>
            <a:custGeom>
              <a:avLst/>
              <a:gdLst/>
              <a:ahLst/>
              <a:cxnLst/>
              <a:rect l="l" t="t" r="r" b="b"/>
              <a:pathLst>
                <a:path w="84454" h="201295">
                  <a:moveTo>
                    <a:pt x="35810" y="0"/>
                  </a:moveTo>
                  <a:lnTo>
                    <a:pt x="18114" y="49841"/>
                  </a:lnTo>
                  <a:lnTo>
                    <a:pt x="14030" y="111305"/>
                  </a:lnTo>
                  <a:lnTo>
                    <a:pt x="0" y="163345"/>
                  </a:lnTo>
                  <a:lnTo>
                    <a:pt x="27538" y="201040"/>
                  </a:lnTo>
                  <a:lnTo>
                    <a:pt x="84185" y="199051"/>
                  </a:lnTo>
                  <a:lnTo>
                    <a:pt x="53401" y="141147"/>
                  </a:lnTo>
                  <a:lnTo>
                    <a:pt x="79369" y="94552"/>
                  </a:lnTo>
                  <a:lnTo>
                    <a:pt x="70050" y="38009"/>
                  </a:lnTo>
                  <a:lnTo>
                    <a:pt x="35810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2873534" y="7432862"/>
              <a:ext cx="84455" cy="201295"/>
            </a:xfrm>
            <a:custGeom>
              <a:avLst/>
              <a:gdLst/>
              <a:ahLst/>
              <a:cxnLst/>
              <a:rect l="l" t="t" r="r" b="b"/>
              <a:pathLst>
                <a:path w="84454" h="201295">
                  <a:moveTo>
                    <a:pt x="35810" y="0"/>
                  </a:moveTo>
                  <a:lnTo>
                    <a:pt x="18114" y="49841"/>
                  </a:lnTo>
                  <a:lnTo>
                    <a:pt x="14030" y="111305"/>
                  </a:lnTo>
                  <a:lnTo>
                    <a:pt x="0" y="163345"/>
                  </a:lnTo>
                  <a:lnTo>
                    <a:pt x="27538" y="201040"/>
                  </a:lnTo>
                  <a:lnTo>
                    <a:pt x="84185" y="199051"/>
                  </a:lnTo>
                  <a:lnTo>
                    <a:pt x="53401" y="141147"/>
                  </a:lnTo>
                  <a:lnTo>
                    <a:pt x="79369" y="94552"/>
                  </a:lnTo>
                  <a:lnTo>
                    <a:pt x="70050" y="38009"/>
                  </a:lnTo>
                  <a:lnTo>
                    <a:pt x="35810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963375" y="7483772"/>
              <a:ext cx="86042" cy="135053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12982850" y="7471814"/>
              <a:ext cx="70485" cy="119380"/>
            </a:xfrm>
            <a:custGeom>
              <a:avLst/>
              <a:gdLst/>
              <a:ahLst/>
              <a:cxnLst/>
              <a:rect l="l" t="t" r="r" b="b"/>
              <a:pathLst>
                <a:path w="70484" h="119379">
                  <a:moveTo>
                    <a:pt x="45234" y="0"/>
                  </a:moveTo>
                  <a:lnTo>
                    <a:pt x="5549" y="24397"/>
                  </a:lnTo>
                  <a:lnTo>
                    <a:pt x="0" y="59474"/>
                  </a:lnTo>
                  <a:lnTo>
                    <a:pt x="9319" y="106384"/>
                  </a:lnTo>
                  <a:lnTo>
                    <a:pt x="31831" y="119368"/>
                  </a:lnTo>
                  <a:lnTo>
                    <a:pt x="49108" y="97798"/>
                  </a:lnTo>
                  <a:lnTo>
                    <a:pt x="70364" y="39894"/>
                  </a:lnTo>
                  <a:lnTo>
                    <a:pt x="45234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2982850" y="7471814"/>
              <a:ext cx="70485" cy="119380"/>
            </a:xfrm>
            <a:custGeom>
              <a:avLst/>
              <a:gdLst/>
              <a:ahLst/>
              <a:cxnLst/>
              <a:rect l="l" t="t" r="r" b="b"/>
              <a:pathLst>
                <a:path w="70484" h="119379">
                  <a:moveTo>
                    <a:pt x="0" y="59474"/>
                  </a:moveTo>
                  <a:lnTo>
                    <a:pt x="9319" y="106384"/>
                  </a:lnTo>
                  <a:lnTo>
                    <a:pt x="31831" y="119368"/>
                  </a:lnTo>
                  <a:lnTo>
                    <a:pt x="49108" y="97798"/>
                  </a:lnTo>
                  <a:lnTo>
                    <a:pt x="70364" y="39894"/>
                  </a:lnTo>
                  <a:lnTo>
                    <a:pt x="45234" y="0"/>
                  </a:lnTo>
                  <a:lnTo>
                    <a:pt x="5549" y="24397"/>
                  </a:lnTo>
                  <a:lnTo>
                    <a:pt x="0" y="59474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2169263" y="8443722"/>
              <a:ext cx="1603930" cy="1684346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12188738" y="8431785"/>
              <a:ext cx="1588770" cy="1668780"/>
            </a:xfrm>
            <a:custGeom>
              <a:avLst/>
              <a:gdLst/>
              <a:ahLst/>
              <a:cxnLst/>
              <a:rect l="l" t="t" r="r" b="b"/>
              <a:pathLst>
                <a:path w="1588769" h="1668779">
                  <a:moveTo>
                    <a:pt x="1170749" y="0"/>
                  </a:moveTo>
                  <a:lnTo>
                    <a:pt x="1171168" y="50888"/>
                  </a:lnTo>
                  <a:lnTo>
                    <a:pt x="1201115" y="141880"/>
                  </a:lnTo>
                  <a:lnTo>
                    <a:pt x="1176927" y="201669"/>
                  </a:lnTo>
                  <a:lnTo>
                    <a:pt x="1160592" y="252243"/>
                  </a:lnTo>
                  <a:lnTo>
                    <a:pt x="1205198" y="325330"/>
                  </a:lnTo>
                  <a:lnTo>
                    <a:pt x="1252946" y="349727"/>
                  </a:lnTo>
                  <a:lnTo>
                    <a:pt x="1302996" y="404699"/>
                  </a:lnTo>
                  <a:lnTo>
                    <a:pt x="1270013" y="451190"/>
                  </a:lnTo>
                  <a:lnTo>
                    <a:pt x="1227711" y="466792"/>
                  </a:lnTo>
                  <a:lnTo>
                    <a:pt x="1244150" y="509094"/>
                  </a:lnTo>
                  <a:lnTo>
                    <a:pt x="1228025" y="560715"/>
                  </a:lnTo>
                  <a:lnTo>
                    <a:pt x="1188340" y="609719"/>
                  </a:lnTo>
                  <a:lnTo>
                    <a:pt x="1143734" y="641655"/>
                  </a:lnTo>
                  <a:lnTo>
                    <a:pt x="1075988" y="605112"/>
                  </a:lnTo>
                  <a:lnTo>
                    <a:pt x="1051800" y="535376"/>
                  </a:lnTo>
                  <a:lnTo>
                    <a:pt x="991278" y="495377"/>
                  </a:lnTo>
                  <a:lnTo>
                    <a:pt x="931071" y="514539"/>
                  </a:lnTo>
                  <a:lnTo>
                    <a:pt x="899972" y="577364"/>
                  </a:lnTo>
                  <a:lnTo>
                    <a:pt x="830027" y="586997"/>
                  </a:lnTo>
                  <a:lnTo>
                    <a:pt x="750134" y="589720"/>
                  </a:lnTo>
                  <a:lnTo>
                    <a:pt x="656000" y="556946"/>
                  </a:lnTo>
                  <a:lnTo>
                    <a:pt x="448363" y="640922"/>
                  </a:lnTo>
                  <a:lnTo>
                    <a:pt x="366376" y="652754"/>
                  </a:lnTo>
                  <a:lnTo>
                    <a:pt x="286692" y="689821"/>
                  </a:lnTo>
                  <a:lnTo>
                    <a:pt x="253395" y="737359"/>
                  </a:lnTo>
                  <a:lnTo>
                    <a:pt x="199889" y="787829"/>
                  </a:lnTo>
                  <a:lnTo>
                    <a:pt x="152037" y="768562"/>
                  </a:lnTo>
                  <a:lnTo>
                    <a:pt x="110049" y="750657"/>
                  </a:lnTo>
                  <a:lnTo>
                    <a:pt x="53610" y="758092"/>
                  </a:lnTo>
                  <a:lnTo>
                    <a:pt x="0" y="812959"/>
                  </a:lnTo>
                  <a:lnTo>
                    <a:pt x="1465" y="879763"/>
                  </a:lnTo>
                  <a:lnTo>
                    <a:pt x="13821" y="922799"/>
                  </a:lnTo>
                  <a:lnTo>
                    <a:pt x="11517" y="1007403"/>
                  </a:lnTo>
                  <a:lnTo>
                    <a:pt x="40417" y="1043109"/>
                  </a:lnTo>
                  <a:lnTo>
                    <a:pt x="128791" y="992535"/>
                  </a:lnTo>
                  <a:lnTo>
                    <a:pt x="167953" y="1023738"/>
                  </a:lnTo>
                  <a:lnTo>
                    <a:pt x="70887" y="1146876"/>
                  </a:lnTo>
                  <a:lnTo>
                    <a:pt x="33297" y="1213680"/>
                  </a:lnTo>
                  <a:lnTo>
                    <a:pt x="24606" y="1259647"/>
                  </a:lnTo>
                  <a:lnTo>
                    <a:pt x="67851" y="1310221"/>
                  </a:lnTo>
                  <a:lnTo>
                    <a:pt x="122299" y="1325299"/>
                  </a:lnTo>
                  <a:lnTo>
                    <a:pt x="163555" y="1305509"/>
                  </a:lnTo>
                  <a:lnTo>
                    <a:pt x="223029" y="1265511"/>
                  </a:lnTo>
                  <a:lnTo>
                    <a:pt x="269311" y="1226873"/>
                  </a:lnTo>
                  <a:lnTo>
                    <a:pt x="327319" y="1172006"/>
                  </a:lnTo>
                  <a:lnTo>
                    <a:pt x="356219" y="1124573"/>
                  </a:lnTo>
                  <a:lnTo>
                    <a:pt x="393809" y="1112636"/>
                  </a:lnTo>
                  <a:lnTo>
                    <a:pt x="448886" y="1134939"/>
                  </a:lnTo>
                  <a:lnTo>
                    <a:pt x="496634" y="1155671"/>
                  </a:lnTo>
                  <a:lnTo>
                    <a:pt x="543020" y="1192843"/>
                  </a:lnTo>
                  <a:lnTo>
                    <a:pt x="595060" y="1240276"/>
                  </a:lnTo>
                  <a:lnTo>
                    <a:pt x="660294" y="1232842"/>
                  </a:lnTo>
                  <a:lnTo>
                    <a:pt x="702282" y="1275877"/>
                  </a:lnTo>
                  <a:lnTo>
                    <a:pt x="774531" y="1339645"/>
                  </a:lnTo>
                  <a:lnTo>
                    <a:pt x="841230" y="1327812"/>
                  </a:lnTo>
                  <a:lnTo>
                    <a:pt x="900600" y="1292107"/>
                  </a:lnTo>
                  <a:lnTo>
                    <a:pt x="962902" y="1281741"/>
                  </a:lnTo>
                  <a:lnTo>
                    <a:pt x="1009183" y="1314410"/>
                  </a:lnTo>
                  <a:lnTo>
                    <a:pt x="1065726" y="1372314"/>
                  </a:lnTo>
                  <a:lnTo>
                    <a:pt x="1133787" y="1375246"/>
                  </a:lnTo>
                  <a:lnTo>
                    <a:pt x="1135148" y="1433150"/>
                  </a:lnTo>
                  <a:lnTo>
                    <a:pt x="1109076" y="1453882"/>
                  </a:lnTo>
                  <a:lnTo>
                    <a:pt x="1109076" y="1507388"/>
                  </a:lnTo>
                  <a:lnTo>
                    <a:pt x="1139546" y="1551889"/>
                  </a:lnTo>
                  <a:lnTo>
                    <a:pt x="1145562" y="1567347"/>
                  </a:lnTo>
                  <a:lnTo>
                    <a:pt x="1150841" y="1584925"/>
                  </a:lnTo>
                  <a:lnTo>
                    <a:pt x="1156258" y="1601718"/>
                  </a:lnTo>
                  <a:lnTo>
                    <a:pt x="1162687" y="1614819"/>
                  </a:lnTo>
                  <a:lnTo>
                    <a:pt x="1191272" y="1668640"/>
                  </a:lnTo>
                  <a:lnTo>
                    <a:pt x="1219125" y="1638065"/>
                  </a:lnTo>
                  <a:lnTo>
                    <a:pt x="1253888" y="1566758"/>
                  </a:lnTo>
                  <a:lnTo>
                    <a:pt x="1298703" y="1492624"/>
                  </a:lnTo>
                  <a:lnTo>
                    <a:pt x="1319017" y="1431788"/>
                  </a:lnTo>
                  <a:lnTo>
                    <a:pt x="1336399" y="1381319"/>
                  </a:lnTo>
                  <a:lnTo>
                    <a:pt x="1371162" y="1335247"/>
                  </a:lnTo>
                  <a:lnTo>
                    <a:pt x="1437757" y="1338283"/>
                  </a:lnTo>
                  <a:lnTo>
                    <a:pt x="1473986" y="1356084"/>
                  </a:lnTo>
                  <a:lnTo>
                    <a:pt x="1527597" y="1315980"/>
                  </a:lnTo>
                  <a:lnTo>
                    <a:pt x="1560894" y="1265615"/>
                  </a:lnTo>
                  <a:lnTo>
                    <a:pt x="1565187" y="1169179"/>
                  </a:lnTo>
                  <a:lnTo>
                    <a:pt x="1570946" y="1078710"/>
                  </a:lnTo>
                  <a:lnTo>
                    <a:pt x="1581103" y="1007508"/>
                  </a:lnTo>
                  <a:lnTo>
                    <a:pt x="1537649" y="973373"/>
                  </a:lnTo>
                  <a:lnTo>
                    <a:pt x="1523199" y="919867"/>
                  </a:lnTo>
                  <a:lnTo>
                    <a:pt x="1540581" y="870968"/>
                  </a:lnTo>
                  <a:lnTo>
                    <a:pt x="1557963" y="813064"/>
                  </a:lnTo>
                  <a:lnTo>
                    <a:pt x="1541942" y="761128"/>
                  </a:lnTo>
                  <a:lnTo>
                    <a:pt x="1528958" y="706261"/>
                  </a:lnTo>
                  <a:lnTo>
                    <a:pt x="1537649" y="651289"/>
                  </a:lnTo>
                  <a:lnTo>
                    <a:pt x="1550738" y="602390"/>
                  </a:lnTo>
                  <a:lnTo>
                    <a:pt x="1513042" y="559354"/>
                  </a:lnTo>
                  <a:lnTo>
                    <a:pt x="1489902" y="517785"/>
                  </a:lnTo>
                  <a:lnTo>
                    <a:pt x="1497127" y="458415"/>
                  </a:lnTo>
                  <a:lnTo>
                    <a:pt x="1520267" y="403443"/>
                  </a:lnTo>
                  <a:lnTo>
                    <a:pt x="1588223" y="363653"/>
                  </a:lnTo>
                  <a:lnTo>
                    <a:pt x="1552308" y="338104"/>
                  </a:lnTo>
                  <a:lnTo>
                    <a:pt x="1527073" y="278734"/>
                  </a:lnTo>
                  <a:lnTo>
                    <a:pt x="1509063" y="223239"/>
                  </a:lnTo>
                  <a:lnTo>
                    <a:pt x="1498907" y="167429"/>
                  </a:lnTo>
                  <a:lnTo>
                    <a:pt x="1468122" y="138634"/>
                  </a:lnTo>
                  <a:lnTo>
                    <a:pt x="1413883" y="149314"/>
                  </a:lnTo>
                  <a:lnTo>
                    <a:pt x="1367707" y="192036"/>
                  </a:lnTo>
                  <a:lnTo>
                    <a:pt x="1322053" y="126278"/>
                  </a:lnTo>
                  <a:lnTo>
                    <a:pt x="1329907" y="71516"/>
                  </a:lnTo>
                  <a:lnTo>
                    <a:pt x="1327289" y="24815"/>
                  </a:lnTo>
                  <a:lnTo>
                    <a:pt x="1256192" y="11832"/>
                  </a:lnTo>
                  <a:lnTo>
                    <a:pt x="1170749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2188738" y="8431785"/>
              <a:ext cx="1588770" cy="1668780"/>
            </a:xfrm>
            <a:custGeom>
              <a:avLst/>
              <a:gdLst/>
              <a:ahLst/>
              <a:cxnLst/>
              <a:rect l="l" t="t" r="r" b="b"/>
              <a:pathLst>
                <a:path w="1588769" h="1668779">
                  <a:moveTo>
                    <a:pt x="1552308" y="338104"/>
                  </a:moveTo>
                  <a:lnTo>
                    <a:pt x="1588223" y="363653"/>
                  </a:lnTo>
                  <a:lnTo>
                    <a:pt x="1520267" y="403443"/>
                  </a:lnTo>
                  <a:lnTo>
                    <a:pt x="1497127" y="458415"/>
                  </a:lnTo>
                  <a:lnTo>
                    <a:pt x="1489902" y="517785"/>
                  </a:lnTo>
                  <a:lnTo>
                    <a:pt x="1513042" y="559354"/>
                  </a:lnTo>
                  <a:lnTo>
                    <a:pt x="1550738" y="602390"/>
                  </a:lnTo>
                  <a:lnTo>
                    <a:pt x="1537649" y="651289"/>
                  </a:lnTo>
                  <a:lnTo>
                    <a:pt x="1528958" y="706261"/>
                  </a:lnTo>
                  <a:lnTo>
                    <a:pt x="1541942" y="761128"/>
                  </a:lnTo>
                  <a:lnTo>
                    <a:pt x="1557963" y="813064"/>
                  </a:lnTo>
                  <a:lnTo>
                    <a:pt x="1540581" y="870968"/>
                  </a:lnTo>
                  <a:lnTo>
                    <a:pt x="1523199" y="919867"/>
                  </a:lnTo>
                  <a:lnTo>
                    <a:pt x="1537649" y="973373"/>
                  </a:lnTo>
                  <a:lnTo>
                    <a:pt x="1581103" y="1007508"/>
                  </a:lnTo>
                  <a:lnTo>
                    <a:pt x="1570946" y="1078710"/>
                  </a:lnTo>
                  <a:lnTo>
                    <a:pt x="1565187" y="1169179"/>
                  </a:lnTo>
                  <a:lnTo>
                    <a:pt x="1560894" y="1265615"/>
                  </a:lnTo>
                  <a:lnTo>
                    <a:pt x="1527597" y="1315980"/>
                  </a:lnTo>
                  <a:lnTo>
                    <a:pt x="1473986" y="1356084"/>
                  </a:lnTo>
                  <a:lnTo>
                    <a:pt x="1437757" y="1338283"/>
                  </a:lnTo>
                  <a:lnTo>
                    <a:pt x="1371162" y="1335247"/>
                  </a:lnTo>
                  <a:lnTo>
                    <a:pt x="1336399" y="1381319"/>
                  </a:lnTo>
                  <a:lnTo>
                    <a:pt x="1319017" y="1431788"/>
                  </a:lnTo>
                  <a:lnTo>
                    <a:pt x="1298703" y="1492624"/>
                  </a:lnTo>
                  <a:lnTo>
                    <a:pt x="1253888" y="1566758"/>
                  </a:lnTo>
                  <a:lnTo>
                    <a:pt x="1219125" y="1638065"/>
                  </a:lnTo>
                  <a:lnTo>
                    <a:pt x="1191272" y="1668640"/>
                  </a:lnTo>
                  <a:lnTo>
                    <a:pt x="1162687" y="1614819"/>
                  </a:lnTo>
                  <a:lnTo>
                    <a:pt x="1156258" y="1601718"/>
                  </a:lnTo>
                  <a:lnTo>
                    <a:pt x="1150841" y="1584925"/>
                  </a:lnTo>
                  <a:lnTo>
                    <a:pt x="1145562" y="1567347"/>
                  </a:lnTo>
                  <a:lnTo>
                    <a:pt x="1139546" y="1551889"/>
                  </a:lnTo>
                  <a:lnTo>
                    <a:pt x="1109076" y="1507388"/>
                  </a:lnTo>
                  <a:lnTo>
                    <a:pt x="1109076" y="1453882"/>
                  </a:lnTo>
                  <a:lnTo>
                    <a:pt x="1135148" y="1433150"/>
                  </a:lnTo>
                  <a:lnTo>
                    <a:pt x="1133787" y="1375246"/>
                  </a:lnTo>
                  <a:lnTo>
                    <a:pt x="1065726" y="1372314"/>
                  </a:lnTo>
                  <a:lnTo>
                    <a:pt x="1009183" y="1314410"/>
                  </a:lnTo>
                  <a:lnTo>
                    <a:pt x="962902" y="1281741"/>
                  </a:lnTo>
                  <a:lnTo>
                    <a:pt x="900600" y="1292107"/>
                  </a:lnTo>
                  <a:lnTo>
                    <a:pt x="841230" y="1327812"/>
                  </a:lnTo>
                  <a:lnTo>
                    <a:pt x="774531" y="1339645"/>
                  </a:lnTo>
                  <a:lnTo>
                    <a:pt x="702282" y="1275877"/>
                  </a:lnTo>
                  <a:lnTo>
                    <a:pt x="660294" y="1232842"/>
                  </a:lnTo>
                  <a:lnTo>
                    <a:pt x="595060" y="1240276"/>
                  </a:lnTo>
                  <a:lnTo>
                    <a:pt x="543020" y="1192843"/>
                  </a:lnTo>
                  <a:lnTo>
                    <a:pt x="496634" y="1155671"/>
                  </a:lnTo>
                  <a:lnTo>
                    <a:pt x="448886" y="1134939"/>
                  </a:lnTo>
                  <a:lnTo>
                    <a:pt x="393809" y="1112636"/>
                  </a:lnTo>
                  <a:lnTo>
                    <a:pt x="356219" y="1124573"/>
                  </a:lnTo>
                  <a:lnTo>
                    <a:pt x="327319" y="1172006"/>
                  </a:lnTo>
                  <a:lnTo>
                    <a:pt x="269311" y="1226873"/>
                  </a:lnTo>
                  <a:lnTo>
                    <a:pt x="223029" y="1265511"/>
                  </a:lnTo>
                  <a:lnTo>
                    <a:pt x="163555" y="1305509"/>
                  </a:lnTo>
                  <a:lnTo>
                    <a:pt x="122299" y="1325299"/>
                  </a:lnTo>
                  <a:lnTo>
                    <a:pt x="67851" y="1310221"/>
                  </a:lnTo>
                  <a:lnTo>
                    <a:pt x="24606" y="1259647"/>
                  </a:lnTo>
                  <a:lnTo>
                    <a:pt x="33297" y="1213680"/>
                  </a:lnTo>
                  <a:lnTo>
                    <a:pt x="70887" y="1146876"/>
                  </a:lnTo>
                  <a:lnTo>
                    <a:pt x="167953" y="1023738"/>
                  </a:lnTo>
                  <a:lnTo>
                    <a:pt x="128791" y="992535"/>
                  </a:lnTo>
                  <a:lnTo>
                    <a:pt x="40417" y="1043109"/>
                  </a:lnTo>
                  <a:lnTo>
                    <a:pt x="11517" y="1007403"/>
                  </a:lnTo>
                  <a:lnTo>
                    <a:pt x="13821" y="922799"/>
                  </a:lnTo>
                  <a:lnTo>
                    <a:pt x="1465" y="879763"/>
                  </a:lnTo>
                  <a:lnTo>
                    <a:pt x="1089" y="863097"/>
                  </a:lnTo>
                  <a:lnTo>
                    <a:pt x="732" y="846400"/>
                  </a:lnTo>
                  <a:lnTo>
                    <a:pt x="376" y="829685"/>
                  </a:lnTo>
                  <a:lnTo>
                    <a:pt x="0" y="812959"/>
                  </a:lnTo>
                  <a:lnTo>
                    <a:pt x="53610" y="758092"/>
                  </a:lnTo>
                  <a:lnTo>
                    <a:pt x="110049" y="750657"/>
                  </a:lnTo>
                  <a:lnTo>
                    <a:pt x="152037" y="768562"/>
                  </a:lnTo>
                  <a:lnTo>
                    <a:pt x="199889" y="787829"/>
                  </a:lnTo>
                  <a:lnTo>
                    <a:pt x="253395" y="737359"/>
                  </a:lnTo>
                  <a:lnTo>
                    <a:pt x="286692" y="689821"/>
                  </a:lnTo>
                  <a:lnTo>
                    <a:pt x="366376" y="652754"/>
                  </a:lnTo>
                  <a:lnTo>
                    <a:pt x="448363" y="640922"/>
                  </a:lnTo>
                  <a:lnTo>
                    <a:pt x="656000" y="556946"/>
                  </a:lnTo>
                  <a:lnTo>
                    <a:pt x="750134" y="589720"/>
                  </a:lnTo>
                  <a:lnTo>
                    <a:pt x="830027" y="586997"/>
                  </a:lnTo>
                  <a:lnTo>
                    <a:pt x="899972" y="577364"/>
                  </a:lnTo>
                  <a:lnTo>
                    <a:pt x="931071" y="514539"/>
                  </a:lnTo>
                  <a:lnTo>
                    <a:pt x="991278" y="495377"/>
                  </a:lnTo>
                  <a:lnTo>
                    <a:pt x="1051800" y="535376"/>
                  </a:lnTo>
                  <a:lnTo>
                    <a:pt x="1075988" y="605112"/>
                  </a:lnTo>
                  <a:lnTo>
                    <a:pt x="1143734" y="641655"/>
                  </a:lnTo>
                  <a:lnTo>
                    <a:pt x="1188340" y="609719"/>
                  </a:lnTo>
                  <a:lnTo>
                    <a:pt x="1228025" y="560715"/>
                  </a:lnTo>
                  <a:lnTo>
                    <a:pt x="1244150" y="509094"/>
                  </a:lnTo>
                  <a:lnTo>
                    <a:pt x="1227711" y="466792"/>
                  </a:lnTo>
                  <a:lnTo>
                    <a:pt x="1270013" y="451190"/>
                  </a:lnTo>
                  <a:lnTo>
                    <a:pt x="1302996" y="404699"/>
                  </a:lnTo>
                  <a:lnTo>
                    <a:pt x="1252946" y="349727"/>
                  </a:lnTo>
                  <a:lnTo>
                    <a:pt x="1205198" y="325330"/>
                  </a:lnTo>
                  <a:lnTo>
                    <a:pt x="1160592" y="252243"/>
                  </a:lnTo>
                  <a:lnTo>
                    <a:pt x="1176927" y="201669"/>
                  </a:lnTo>
                  <a:lnTo>
                    <a:pt x="1201115" y="141880"/>
                  </a:lnTo>
                  <a:lnTo>
                    <a:pt x="1171168" y="50888"/>
                  </a:lnTo>
                  <a:lnTo>
                    <a:pt x="1170749" y="0"/>
                  </a:lnTo>
                  <a:lnTo>
                    <a:pt x="1256192" y="11832"/>
                  </a:lnTo>
                  <a:lnTo>
                    <a:pt x="1327289" y="24815"/>
                  </a:lnTo>
                  <a:lnTo>
                    <a:pt x="1329907" y="71516"/>
                  </a:lnTo>
                  <a:lnTo>
                    <a:pt x="1322053" y="126278"/>
                  </a:lnTo>
                  <a:lnTo>
                    <a:pt x="1367707" y="192036"/>
                  </a:lnTo>
                  <a:lnTo>
                    <a:pt x="1413883" y="149314"/>
                  </a:lnTo>
                  <a:lnTo>
                    <a:pt x="1468122" y="138634"/>
                  </a:lnTo>
                  <a:lnTo>
                    <a:pt x="1498907" y="167429"/>
                  </a:lnTo>
                  <a:lnTo>
                    <a:pt x="1509063" y="223239"/>
                  </a:lnTo>
                  <a:lnTo>
                    <a:pt x="1527073" y="278734"/>
                  </a:lnTo>
                  <a:lnTo>
                    <a:pt x="1552308" y="338104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475671" y="6012415"/>
              <a:ext cx="76047" cy="70959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487294" y="5992592"/>
              <a:ext cx="76018" cy="70992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884215" y="7364404"/>
              <a:ext cx="76047" cy="116205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895837" y="7344593"/>
              <a:ext cx="76018" cy="116226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2732177" y="7591774"/>
              <a:ext cx="86042" cy="60977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12751653" y="7579873"/>
              <a:ext cx="70485" cy="45720"/>
            </a:xfrm>
            <a:custGeom>
              <a:avLst/>
              <a:gdLst/>
              <a:ahLst/>
              <a:cxnLst/>
              <a:rect l="l" t="t" r="r" b="b"/>
              <a:pathLst>
                <a:path w="70484" h="45720">
                  <a:moveTo>
                    <a:pt x="51097" y="0"/>
                  </a:moveTo>
                  <a:lnTo>
                    <a:pt x="28271" y="13402"/>
                  </a:lnTo>
                  <a:lnTo>
                    <a:pt x="0" y="28061"/>
                  </a:lnTo>
                  <a:lnTo>
                    <a:pt x="4607" y="45234"/>
                  </a:lnTo>
                  <a:lnTo>
                    <a:pt x="35286" y="40103"/>
                  </a:lnTo>
                  <a:lnTo>
                    <a:pt x="70364" y="37904"/>
                  </a:lnTo>
                  <a:lnTo>
                    <a:pt x="69421" y="18533"/>
                  </a:lnTo>
                  <a:lnTo>
                    <a:pt x="51097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2751653" y="7579873"/>
              <a:ext cx="70485" cy="45720"/>
            </a:xfrm>
            <a:custGeom>
              <a:avLst/>
              <a:gdLst/>
              <a:ahLst/>
              <a:cxnLst/>
              <a:rect l="l" t="t" r="r" b="b"/>
              <a:pathLst>
                <a:path w="70484" h="45720">
                  <a:moveTo>
                    <a:pt x="0" y="28061"/>
                  </a:moveTo>
                  <a:lnTo>
                    <a:pt x="4607" y="45234"/>
                  </a:lnTo>
                  <a:lnTo>
                    <a:pt x="35286" y="40103"/>
                  </a:lnTo>
                  <a:lnTo>
                    <a:pt x="70364" y="37904"/>
                  </a:lnTo>
                  <a:lnTo>
                    <a:pt x="69421" y="18533"/>
                  </a:lnTo>
                  <a:lnTo>
                    <a:pt x="51097" y="0"/>
                  </a:lnTo>
                  <a:lnTo>
                    <a:pt x="28271" y="13402"/>
                  </a:lnTo>
                  <a:lnTo>
                    <a:pt x="0" y="28061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604014" y="7875752"/>
              <a:ext cx="108666" cy="79816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12623490" y="7863844"/>
              <a:ext cx="93345" cy="64135"/>
            </a:xfrm>
            <a:custGeom>
              <a:avLst/>
              <a:gdLst/>
              <a:ahLst/>
              <a:cxnLst/>
              <a:rect l="l" t="t" r="r" b="b"/>
              <a:pathLst>
                <a:path w="93345" h="64134">
                  <a:moveTo>
                    <a:pt x="30051" y="0"/>
                  </a:moveTo>
                  <a:lnTo>
                    <a:pt x="9947" y="9842"/>
                  </a:lnTo>
                  <a:lnTo>
                    <a:pt x="0" y="22931"/>
                  </a:lnTo>
                  <a:lnTo>
                    <a:pt x="5863" y="47328"/>
                  </a:lnTo>
                  <a:lnTo>
                    <a:pt x="28899" y="47747"/>
                  </a:lnTo>
                  <a:lnTo>
                    <a:pt x="47223" y="64081"/>
                  </a:lnTo>
                  <a:lnTo>
                    <a:pt x="72353" y="45757"/>
                  </a:lnTo>
                  <a:lnTo>
                    <a:pt x="92981" y="20732"/>
                  </a:lnTo>
                  <a:lnTo>
                    <a:pt x="68898" y="6910"/>
                  </a:lnTo>
                  <a:lnTo>
                    <a:pt x="40522" y="2827"/>
                  </a:lnTo>
                  <a:lnTo>
                    <a:pt x="30051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2623490" y="7863844"/>
              <a:ext cx="93345" cy="64135"/>
            </a:xfrm>
            <a:custGeom>
              <a:avLst/>
              <a:gdLst/>
              <a:ahLst/>
              <a:cxnLst/>
              <a:rect l="l" t="t" r="r" b="b"/>
              <a:pathLst>
                <a:path w="93345" h="64134">
                  <a:moveTo>
                    <a:pt x="9947" y="9842"/>
                  </a:moveTo>
                  <a:lnTo>
                    <a:pt x="0" y="22931"/>
                  </a:lnTo>
                  <a:lnTo>
                    <a:pt x="5863" y="47328"/>
                  </a:lnTo>
                  <a:lnTo>
                    <a:pt x="28899" y="47747"/>
                  </a:lnTo>
                  <a:lnTo>
                    <a:pt x="47223" y="64081"/>
                  </a:lnTo>
                  <a:lnTo>
                    <a:pt x="72353" y="45757"/>
                  </a:lnTo>
                  <a:lnTo>
                    <a:pt x="92981" y="20732"/>
                  </a:lnTo>
                  <a:lnTo>
                    <a:pt x="68898" y="6910"/>
                  </a:lnTo>
                  <a:lnTo>
                    <a:pt x="40522" y="2827"/>
                  </a:lnTo>
                  <a:lnTo>
                    <a:pt x="30051" y="0"/>
                  </a:lnTo>
                  <a:lnTo>
                    <a:pt x="9947" y="9842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606527" y="7939817"/>
              <a:ext cx="57208" cy="49677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12626003" y="7927926"/>
              <a:ext cx="41910" cy="34290"/>
            </a:xfrm>
            <a:custGeom>
              <a:avLst/>
              <a:gdLst/>
              <a:ahLst/>
              <a:cxnLst/>
              <a:rect l="l" t="t" r="r" b="b"/>
              <a:pathLst>
                <a:path w="41909" h="34290">
                  <a:moveTo>
                    <a:pt x="19685" y="0"/>
                  </a:moveTo>
                  <a:lnTo>
                    <a:pt x="0" y="9633"/>
                  </a:lnTo>
                  <a:lnTo>
                    <a:pt x="8481" y="32040"/>
                  </a:lnTo>
                  <a:lnTo>
                    <a:pt x="21988" y="33925"/>
                  </a:lnTo>
                  <a:lnTo>
                    <a:pt x="29842" y="26491"/>
                  </a:lnTo>
                  <a:lnTo>
                    <a:pt x="41464" y="15811"/>
                  </a:lnTo>
                  <a:lnTo>
                    <a:pt x="19685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2626003" y="7927926"/>
              <a:ext cx="41910" cy="34290"/>
            </a:xfrm>
            <a:custGeom>
              <a:avLst/>
              <a:gdLst/>
              <a:ahLst/>
              <a:cxnLst/>
              <a:rect l="l" t="t" r="r" b="b"/>
              <a:pathLst>
                <a:path w="41909" h="34290">
                  <a:moveTo>
                    <a:pt x="0" y="9633"/>
                  </a:moveTo>
                  <a:lnTo>
                    <a:pt x="8481" y="32040"/>
                  </a:lnTo>
                  <a:lnTo>
                    <a:pt x="21988" y="33925"/>
                  </a:lnTo>
                  <a:lnTo>
                    <a:pt x="29842" y="26491"/>
                  </a:lnTo>
                  <a:lnTo>
                    <a:pt x="41464" y="15811"/>
                  </a:lnTo>
                  <a:lnTo>
                    <a:pt x="19685" y="0"/>
                  </a:lnTo>
                  <a:lnTo>
                    <a:pt x="0" y="9633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508340" y="3269439"/>
              <a:ext cx="202915" cy="263227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11527816" y="3257492"/>
              <a:ext cx="187325" cy="247650"/>
            </a:xfrm>
            <a:custGeom>
              <a:avLst/>
              <a:gdLst/>
              <a:ahLst/>
              <a:cxnLst/>
              <a:rect l="l" t="t" r="r" b="b"/>
              <a:pathLst>
                <a:path w="187325" h="247650">
                  <a:moveTo>
                    <a:pt x="56123" y="0"/>
                  </a:moveTo>
                  <a:lnTo>
                    <a:pt x="0" y="185648"/>
                  </a:lnTo>
                  <a:lnTo>
                    <a:pt x="145126" y="247531"/>
                  </a:lnTo>
                  <a:lnTo>
                    <a:pt x="187219" y="128477"/>
                  </a:lnTo>
                  <a:lnTo>
                    <a:pt x="56123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1527816" y="3257492"/>
              <a:ext cx="187325" cy="247650"/>
            </a:xfrm>
            <a:custGeom>
              <a:avLst/>
              <a:gdLst/>
              <a:ahLst/>
              <a:cxnLst/>
              <a:rect l="l" t="t" r="r" b="b"/>
              <a:pathLst>
                <a:path w="187325" h="247650">
                  <a:moveTo>
                    <a:pt x="56123" y="0"/>
                  </a:moveTo>
                  <a:lnTo>
                    <a:pt x="0" y="185648"/>
                  </a:lnTo>
                  <a:lnTo>
                    <a:pt x="145126" y="247531"/>
                  </a:lnTo>
                  <a:lnTo>
                    <a:pt x="187219" y="128477"/>
                  </a:lnTo>
                  <a:lnTo>
                    <a:pt x="56123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11940578" y="2873943"/>
            <a:ext cx="218440" cy="189230"/>
            <a:chOff x="11940578" y="2873943"/>
            <a:chExt cx="218440" cy="189230"/>
          </a:xfrm>
        </p:grpSpPr>
        <p:pic>
          <p:nvPicPr>
            <p:cNvPr id="102" name="object 10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940578" y="2893744"/>
              <a:ext cx="206684" cy="168989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952201" y="2873943"/>
              <a:ext cx="206695" cy="169000"/>
            </a:xfrm>
            <a:prstGeom prst="rect">
              <a:avLst/>
            </a:prstGeom>
          </p:spPr>
        </p:pic>
      </p:grpSp>
      <p:grpSp>
        <p:nvGrpSpPr>
          <p:cNvPr id="104" name="object 104"/>
          <p:cNvGrpSpPr/>
          <p:nvPr/>
        </p:nvGrpSpPr>
        <p:grpSpPr>
          <a:xfrm>
            <a:off x="11372638" y="2542226"/>
            <a:ext cx="590550" cy="654050"/>
            <a:chOff x="11372638" y="2542226"/>
            <a:chExt cx="590550" cy="654050"/>
          </a:xfrm>
        </p:grpSpPr>
        <p:pic>
          <p:nvPicPr>
            <p:cNvPr id="105" name="object 10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407820" y="2562016"/>
              <a:ext cx="429086" cy="633907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11427296" y="2550079"/>
              <a:ext cx="413384" cy="618490"/>
            </a:xfrm>
            <a:custGeom>
              <a:avLst/>
              <a:gdLst/>
              <a:ahLst/>
              <a:cxnLst/>
              <a:rect l="l" t="t" r="r" b="b"/>
              <a:pathLst>
                <a:path w="413384" h="618489">
                  <a:moveTo>
                    <a:pt x="141356" y="0"/>
                  </a:moveTo>
                  <a:lnTo>
                    <a:pt x="107954" y="1675"/>
                  </a:lnTo>
                  <a:lnTo>
                    <a:pt x="87327" y="22826"/>
                  </a:lnTo>
                  <a:lnTo>
                    <a:pt x="76228" y="19475"/>
                  </a:lnTo>
                  <a:lnTo>
                    <a:pt x="50155" y="30993"/>
                  </a:lnTo>
                  <a:lnTo>
                    <a:pt x="44396" y="52040"/>
                  </a:lnTo>
                  <a:lnTo>
                    <a:pt x="0" y="74552"/>
                  </a:lnTo>
                  <a:lnTo>
                    <a:pt x="10785" y="107117"/>
                  </a:lnTo>
                  <a:lnTo>
                    <a:pt x="41569" y="89316"/>
                  </a:lnTo>
                  <a:lnTo>
                    <a:pt x="74447" y="73400"/>
                  </a:lnTo>
                  <a:lnTo>
                    <a:pt x="93190" y="102300"/>
                  </a:lnTo>
                  <a:lnTo>
                    <a:pt x="92457" y="150361"/>
                  </a:lnTo>
                  <a:lnTo>
                    <a:pt x="111933" y="176643"/>
                  </a:lnTo>
                  <a:lnTo>
                    <a:pt x="87327" y="188790"/>
                  </a:lnTo>
                  <a:lnTo>
                    <a:pt x="116331" y="212140"/>
                  </a:lnTo>
                  <a:lnTo>
                    <a:pt x="133922" y="252034"/>
                  </a:lnTo>
                  <a:lnTo>
                    <a:pt x="165754" y="265751"/>
                  </a:lnTo>
                  <a:lnTo>
                    <a:pt x="190988" y="285750"/>
                  </a:lnTo>
                  <a:lnTo>
                    <a:pt x="182716" y="309414"/>
                  </a:lnTo>
                  <a:lnTo>
                    <a:pt x="214129" y="350460"/>
                  </a:lnTo>
                  <a:lnTo>
                    <a:pt x="245123" y="360093"/>
                  </a:lnTo>
                  <a:lnTo>
                    <a:pt x="262819" y="388574"/>
                  </a:lnTo>
                  <a:lnTo>
                    <a:pt x="236851" y="400406"/>
                  </a:lnTo>
                  <a:lnTo>
                    <a:pt x="217061" y="429620"/>
                  </a:lnTo>
                  <a:lnTo>
                    <a:pt x="184497" y="424070"/>
                  </a:lnTo>
                  <a:lnTo>
                    <a:pt x="153817" y="429620"/>
                  </a:lnTo>
                  <a:lnTo>
                    <a:pt x="127849" y="449933"/>
                  </a:lnTo>
                  <a:lnTo>
                    <a:pt x="96750" y="471399"/>
                  </a:lnTo>
                  <a:lnTo>
                    <a:pt x="51307" y="512131"/>
                  </a:lnTo>
                  <a:lnTo>
                    <a:pt x="50155" y="560192"/>
                  </a:lnTo>
                  <a:lnTo>
                    <a:pt x="74029" y="572652"/>
                  </a:lnTo>
                  <a:lnTo>
                    <a:pt x="74343" y="603751"/>
                  </a:lnTo>
                  <a:lnTo>
                    <a:pt x="116959" y="618201"/>
                  </a:lnTo>
                  <a:lnTo>
                    <a:pt x="154445" y="602599"/>
                  </a:lnTo>
                  <a:lnTo>
                    <a:pt x="225333" y="613384"/>
                  </a:lnTo>
                  <a:lnTo>
                    <a:pt x="269730" y="595374"/>
                  </a:lnTo>
                  <a:lnTo>
                    <a:pt x="318733" y="573490"/>
                  </a:lnTo>
                  <a:lnTo>
                    <a:pt x="333183" y="587835"/>
                  </a:lnTo>
                  <a:lnTo>
                    <a:pt x="364072" y="556108"/>
                  </a:lnTo>
                  <a:lnTo>
                    <a:pt x="371088" y="522392"/>
                  </a:lnTo>
                  <a:lnTo>
                    <a:pt x="385223" y="502078"/>
                  </a:lnTo>
                  <a:lnTo>
                    <a:pt x="386270" y="481032"/>
                  </a:lnTo>
                  <a:lnTo>
                    <a:pt x="413390" y="472865"/>
                  </a:lnTo>
                  <a:lnTo>
                    <a:pt x="376847" y="441033"/>
                  </a:lnTo>
                  <a:lnTo>
                    <a:pt x="351612" y="395590"/>
                  </a:lnTo>
                  <a:lnTo>
                    <a:pt x="327424" y="397474"/>
                  </a:lnTo>
                  <a:lnTo>
                    <a:pt x="311927" y="379360"/>
                  </a:lnTo>
                  <a:lnTo>
                    <a:pt x="323864" y="356010"/>
                  </a:lnTo>
                  <a:lnTo>
                    <a:pt x="327110" y="308995"/>
                  </a:lnTo>
                  <a:lnTo>
                    <a:pt x="282713" y="253918"/>
                  </a:lnTo>
                  <a:lnTo>
                    <a:pt x="239678" y="234024"/>
                  </a:lnTo>
                  <a:lnTo>
                    <a:pt x="208998" y="187742"/>
                  </a:lnTo>
                  <a:lnTo>
                    <a:pt x="202506" y="152246"/>
                  </a:lnTo>
                  <a:lnTo>
                    <a:pt x="200412" y="123765"/>
                  </a:lnTo>
                  <a:lnTo>
                    <a:pt x="198946" y="82719"/>
                  </a:lnTo>
                  <a:lnTo>
                    <a:pt x="170780" y="73400"/>
                  </a:lnTo>
                  <a:lnTo>
                    <a:pt x="148791" y="36124"/>
                  </a:lnTo>
                  <a:lnTo>
                    <a:pt x="141356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1427296" y="2550079"/>
              <a:ext cx="413384" cy="618490"/>
            </a:xfrm>
            <a:custGeom>
              <a:avLst/>
              <a:gdLst/>
              <a:ahLst/>
              <a:cxnLst/>
              <a:rect l="l" t="t" r="r" b="b"/>
              <a:pathLst>
                <a:path w="413384" h="618489">
                  <a:moveTo>
                    <a:pt x="141356" y="0"/>
                  </a:moveTo>
                  <a:lnTo>
                    <a:pt x="107954" y="1675"/>
                  </a:lnTo>
                  <a:lnTo>
                    <a:pt x="87327" y="22826"/>
                  </a:lnTo>
                  <a:lnTo>
                    <a:pt x="76228" y="19475"/>
                  </a:lnTo>
                  <a:lnTo>
                    <a:pt x="50155" y="30993"/>
                  </a:lnTo>
                  <a:lnTo>
                    <a:pt x="44396" y="52040"/>
                  </a:lnTo>
                  <a:lnTo>
                    <a:pt x="0" y="74552"/>
                  </a:lnTo>
                  <a:lnTo>
                    <a:pt x="10785" y="107117"/>
                  </a:lnTo>
                  <a:lnTo>
                    <a:pt x="41569" y="89316"/>
                  </a:lnTo>
                  <a:lnTo>
                    <a:pt x="74447" y="73400"/>
                  </a:lnTo>
                  <a:lnTo>
                    <a:pt x="93190" y="102300"/>
                  </a:lnTo>
                  <a:lnTo>
                    <a:pt x="93017" y="114315"/>
                  </a:lnTo>
                  <a:lnTo>
                    <a:pt x="92824" y="126331"/>
                  </a:lnTo>
                  <a:lnTo>
                    <a:pt x="92631" y="138346"/>
                  </a:lnTo>
                  <a:lnTo>
                    <a:pt x="92457" y="150361"/>
                  </a:lnTo>
                  <a:lnTo>
                    <a:pt x="111933" y="176643"/>
                  </a:lnTo>
                  <a:lnTo>
                    <a:pt x="87327" y="188790"/>
                  </a:lnTo>
                  <a:lnTo>
                    <a:pt x="116331" y="212140"/>
                  </a:lnTo>
                  <a:lnTo>
                    <a:pt x="133922" y="252034"/>
                  </a:lnTo>
                  <a:lnTo>
                    <a:pt x="165754" y="265751"/>
                  </a:lnTo>
                  <a:lnTo>
                    <a:pt x="190988" y="285750"/>
                  </a:lnTo>
                  <a:lnTo>
                    <a:pt x="182716" y="309414"/>
                  </a:lnTo>
                  <a:lnTo>
                    <a:pt x="214129" y="350460"/>
                  </a:lnTo>
                  <a:lnTo>
                    <a:pt x="245123" y="360093"/>
                  </a:lnTo>
                  <a:lnTo>
                    <a:pt x="262819" y="388574"/>
                  </a:lnTo>
                  <a:lnTo>
                    <a:pt x="236851" y="400406"/>
                  </a:lnTo>
                  <a:lnTo>
                    <a:pt x="217061" y="429620"/>
                  </a:lnTo>
                  <a:lnTo>
                    <a:pt x="184497" y="424070"/>
                  </a:lnTo>
                  <a:lnTo>
                    <a:pt x="153817" y="429620"/>
                  </a:lnTo>
                  <a:lnTo>
                    <a:pt x="127849" y="449933"/>
                  </a:lnTo>
                  <a:lnTo>
                    <a:pt x="96750" y="471399"/>
                  </a:lnTo>
                  <a:lnTo>
                    <a:pt x="51307" y="512131"/>
                  </a:lnTo>
                  <a:lnTo>
                    <a:pt x="50155" y="560192"/>
                  </a:lnTo>
                  <a:lnTo>
                    <a:pt x="74029" y="572652"/>
                  </a:lnTo>
                  <a:lnTo>
                    <a:pt x="74343" y="603751"/>
                  </a:lnTo>
                  <a:lnTo>
                    <a:pt x="116959" y="618201"/>
                  </a:lnTo>
                  <a:lnTo>
                    <a:pt x="154445" y="602599"/>
                  </a:lnTo>
                  <a:lnTo>
                    <a:pt x="225333" y="613384"/>
                  </a:lnTo>
                  <a:lnTo>
                    <a:pt x="269730" y="595374"/>
                  </a:lnTo>
                  <a:lnTo>
                    <a:pt x="318733" y="573490"/>
                  </a:lnTo>
                  <a:lnTo>
                    <a:pt x="333183" y="587835"/>
                  </a:lnTo>
                  <a:lnTo>
                    <a:pt x="364072" y="556108"/>
                  </a:lnTo>
                  <a:lnTo>
                    <a:pt x="371088" y="522392"/>
                  </a:lnTo>
                  <a:lnTo>
                    <a:pt x="385223" y="502078"/>
                  </a:lnTo>
                  <a:lnTo>
                    <a:pt x="386270" y="481032"/>
                  </a:lnTo>
                  <a:lnTo>
                    <a:pt x="413390" y="472865"/>
                  </a:lnTo>
                  <a:lnTo>
                    <a:pt x="376847" y="441033"/>
                  </a:lnTo>
                  <a:lnTo>
                    <a:pt x="351612" y="395590"/>
                  </a:lnTo>
                  <a:lnTo>
                    <a:pt x="327424" y="397474"/>
                  </a:lnTo>
                  <a:lnTo>
                    <a:pt x="311927" y="379360"/>
                  </a:lnTo>
                  <a:lnTo>
                    <a:pt x="323864" y="356010"/>
                  </a:lnTo>
                  <a:lnTo>
                    <a:pt x="327110" y="308995"/>
                  </a:lnTo>
                  <a:lnTo>
                    <a:pt x="282713" y="253918"/>
                  </a:lnTo>
                  <a:lnTo>
                    <a:pt x="239678" y="234024"/>
                  </a:lnTo>
                  <a:lnTo>
                    <a:pt x="208998" y="187742"/>
                  </a:lnTo>
                  <a:lnTo>
                    <a:pt x="202506" y="152246"/>
                  </a:lnTo>
                  <a:lnTo>
                    <a:pt x="200412" y="123765"/>
                  </a:lnTo>
                  <a:lnTo>
                    <a:pt x="198946" y="82719"/>
                  </a:lnTo>
                  <a:lnTo>
                    <a:pt x="170780" y="73400"/>
                  </a:lnTo>
                  <a:lnTo>
                    <a:pt x="148791" y="36124"/>
                  </a:lnTo>
                  <a:lnTo>
                    <a:pt x="141356" y="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372638" y="2763046"/>
              <a:ext cx="153901" cy="151419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384261" y="2743267"/>
              <a:ext cx="153922" cy="151409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779746" y="2712796"/>
              <a:ext cx="171513" cy="137587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791369" y="2693006"/>
              <a:ext cx="171513" cy="137587"/>
            </a:xfrm>
            <a:prstGeom prst="rect">
              <a:avLst/>
            </a:prstGeom>
          </p:spPr>
        </p:pic>
      </p:grpSp>
      <p:grpSp>
        <p:nvGrpSpPr>
          <p:cNvPr id="112" name="object 112"/>
          <p:cNvGrpSpPr/>
          <p:nvPr/>
        </p:nvGrpSpPr>
        <p:grpSpPr>
          <a:xfrm>
            <a:off x="12446951" y="2970695"/>
            <a:ext cx="184785" cy="180340"/>
            <a:chOff x="12446951" y="2970695"/>
            <a:chExt cx="184785" cy="180340"/>
          </a:xfrm>
        </p:grpSpPr>
        <p:pic>
          <p:nvPicPr>
            <p:cNvPr id="113" name="object 11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446951" y="2990484"/>
              <a:ext cx="172759" cy="160204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2458573" y="2970695"/>
              <a:ext cx="172769" cy="160204"/>
            </a:xfrm>
            <a:prstGeom prst="rect">
              <a:avLst/>
            </a:prstGeom>
          </p:spPr>
        </p:pic>
      </p:grpSp>
      <p:grpSp>
        <p:nvGrpSpPr>
          <p:cNvPr id="115" name="object 115"/>
          <p:cNvGrpSpPr/>
          <p:nvPr/>
        </p:nvGrpSpPr>
        <p:grpSpPr>
          <a:xfrm>
            <a:off x="11949374" y="2429140"/>
            <a:ext cx="86995" cy="88265"/>
            <a:chOff x="11949374" y="2429140"/>
            <a:chExt cx="86995" cy="88265"/>
          </a:xfrm>
        </p:grpSpPr>
        <p:pic>
          <p:nvPicPr>
            <p:cNvPr id="116" name="object 11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949374" y="2448898"/>
              <a:ext cx="74730" cy="68512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960997" y="2429140"/>
              <a:ext cx="74762" cy="68479"/>
            </a:xfrm>
            <a:prstGeom prst="rect">
              <a:avLst/>
            </a:prstGeom>
          </p:spPr>
        </p:pic>
      </p:grpSp>
      <p:grpSp>
        <p:nvGrpSpPr>
          <p:cNvPr id="118" name="object 118"/>
          <p:cNvGrpSpPr/>
          <p:nvPr/>
        </p:nvGrpSpPr>
        <p:grpSpPr>
          <a:xfrm>
            <a:off x="11809902" y="2275846"/>
            <a:ext cx="62865" cy="102235"/>
            <a:chOff x="11809902" y="2275846"/>
            <a:chExt cx="62865" cy="102235"/>
          </a:xfrm>
        </p:grpSpPr>
        <p:pic>
          <p:nvPicPr>
            <p:cNvPr id="119" name="object 11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1809902" y="2295665"/>
              <a:ext cx="50887" cy="82272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11829378" y="2283700"/>
              <a:ext cx="35560" cy="66675"/>
            </a:xfrm>
            <a:custGeom>
              <a:avLst/>
              <a:gdLst/>
              <a:ahLst/>
              <a:cxnLst/>
              <a:rect l="l" t="t" r="r" b="b"/>
              <a:pathLst>
                <a:path w="35559" h="66675">
                  <a:moveTo>
                    <a:pt x="628" y="0"/>
                  </a:moveTo>
                  <a:lnTo>
                    <a:pt x="0" y="13402"/>
                  </a:lnTo>
                  <a:lnTo>
                    <a:pt x="3560" y="43663"/>
                  </a:lnTo>
                  <a:lnTo>
                    <a:pt x="18952" y="66594"/>
                  </a:lnTo>
                  <a:lnTo>
                    <a:pt x="35182" y="54553"/>
                  </a:lnTo>
                  <a:lnTo>
                    <a:pt x="30889" y="31622"/>
                  </a:lnTo>
                  <a:lnTo>
                    <a:pt x="27014" y="15392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1829378" y="2283700"/>
              <a:ext cx="35560" cy="66675"/>
            </a:xfrm>
            <a:custGeom>
              <a:avLst/>
              <a:gdLst/>
              <a:ahLst/>
              <a:cxnLst/>
              <a:rect l="l" t="t" r="r" b="b"/>
              <a:pathLst>
                <a:path w="35559" h="66675">
                  <a:moveTo>
                    <a:pt x="0" y="13402"/>
                  </a:moveTo>
                  <a:lnTo>
                    <a:pt x="3560" y="43663"/>
                  </a:lnTo>
                  <a:lnTo>
                    <a:pt x="18952" y="66594"/>
                  </a:lnTo>
                  <a:lnTo>
                    <a:pt x="35182" y="54553"/>
                  </a:lnTo>
                  <a:lnTo>
                    <a:pt x="30889" y="31622"/>
                  </a:lnTo>
                  <a:lnTo>
                    <a:pt x="27014" y="15392"/>
                  </a:lnTo>
                  <a:lnTo>
                    <a:pt x="628" y="0"/>
                  </a:lnTo>
                  <a:lnTo>
                    <a:pt x="0" y="13402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2" name="object 122"/>
          <p:cNvGrpSpPr/>
          <p:nvPr/>
        </p:nvGrpSpPr>
        <p:grpSpPr>
          <a:xfrm>
            <a:off x="11959426" y="3257178"/>
            <a:ext cx="106680" cy="99695"/>
            <a:chOff x="11959426" y="3257178"/>
            <a:chExt cx="106680" cy="99695"/>
          </a:xfrm>
        </p:grpSpPr>
        <p:pic>
          <p:nvPicPr>
            <p:cNvPr id="123" name="object 12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959426" y="3276939"/>
              <a:ext cx="94890" cy="79816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1971049" y="3257178"/>
              <a:ext cx="94866" cy="79788"/>
            </a:xfrm>
            <a:prstGeom prst="rect">
              <a:avLst/>
            </a:prstGeom>
          </p:spPr>
        </p:pic>
      </p:grpSp>
      <p:grpSp>
        <p:nvGrpSpPr>
          <p:cNvPr id="125" name="object 125"/>
          <p:cNvGrpSpPr/>
          <p:nvPr/>
        </p:nvGrpSpPr>
        <p:grpSpPr>
          <a:xfrm>
            <a:off x="12351456" y="3316149"/>
            <a:ext cx="100330" cy="72390"/>
            <a:chOff x="12351456" y="3316149"/>
            <a:chExt cx="100330" cy="72390"/>
          </a:xfrm>
        </p:grpSpPr>
        <p:pic>
          <p:nvPicPr>
            <p:cNvPr id="126" name="object 12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351456" y="3336069"/>
              <a:ext cx="88581" cy="52099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12370931" y="3324087"/>
              <a:ext cx="73025" cy="36830"/>
            </a:xfrm>
            <a:custGeom>
              <a:avLst/>
              <a:gdLst/>
              <a:ahLst/>
              <a:cxnLst/>
              <a:rect l="l" t="t" r="r" b="b"/>
              <a:pathLst>
                <a:path w="73025" h="36829">
                  <a:moveTo>
                    <a:pt x="28376" y="0"/>
                  </a:moveTo>
                  <a:lnTo>
                    <a:pt x="0" y="7120"/>
                  </a:lnTo>
                  <a:lnTo>
                    <a:pt x="9109" y="28061"/>
                  </a:lnTo>
                  <a:lnTo>
                    <a:pt x="40103" y="31831"/>
                  </a:lnTo>
                  <a:lnTo>
                    <a:pt x="66280" y="36438"/>
                  </a:lnTo>
                  <a:lnTo>
                    <a:pt x="72877" y="13298"/>
                  </a:lnTo>
                  <a:lnTo>
                    <a:pt x="56228" y="8167"/>
                  </a:lnTo>
                  <a:lnTo>
                    <a:pt x="28376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2370931" y="3324087"/>
              <a:ext cx="73025" cy="36830"/>
            </a:xfrm>
            <a:custGeom>
              <a:avLst/>
              <a:gdLst/>
              <a:ahLst/>
              <a:cxnLst/>
              <a:rect l="l" t="t" r="r" b="b"/>
              <a:pathLst>
                <a:path w="73025" h="36829">
                  <a:moveTo>
                    <a:pt x="0" y="7120"/>
                  </a:moveTo>
                  <a:lnTo>
                    <a:pt x="9109" y="28061"/>
                  </a:lnTo>
                  <a:lnTo>
                    <a:pt x="40103" y="31831"/>
                  </a:lnTo>
                  <a:lnTo>
                    <a:pt x="66280" y="36438"/>
                  </a:lnTo>
                  <a:lnTo>
                    <a:pt x="72877" y="13298"/>
                  </a:lnTo>
                  <a:lnTo>
                    <a:pt x="56228" y="8167"/>
                  </a:lnTo>
                  <a:lnTo>
                    <a:pt x="28376" y="0"/>
                  </a:lnTo>
                  <a:lnTo>
                    <a:pt x="0" y="7120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129"/>
          <p:cNvSpPr txBox="1"/>
          <p:nvPr/>
        </p:nvSpPr>
        <p:spPr>
          <a:xfrm>
            <a:off x="11401402" y="6106234"/>
            <a:ext cx="2143760" cy="87756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5" dirty="0">
                <a:solidFill>
                  <a:srgbClr val="151515"/>
                </a:solidFill>
                <a:latin typeface="Arial MT"/>
                <a:cs typeface="Arial MT"/>
              </a:rPr>
              <a:t>Manta</a:t>
            </a:r>
            <a:endParaRPr sz="2050">
              <a:latin typeface="Arial MT"/>
              <a:cs typeface="Arial MT"/>
            </a:endParaRPr>
          </a:p>
          <a:p>
            <a:pPr marL="952500">
              <a:lnSpc>
                <a:spcPct val="100000"/>
              </a:lnSpc>
              <a:spcBef>
                <a:spcPts val="1775"/>
              </a:spcBef>
            </a:pPr>
            <a:r>
              <a:rPr sz="2050" dirty="0">
                <a:solidFill>
                  <a:srgbClr val="151515"/>
                </a:solidFill>
                <a:latin typeface="Arial MT"/>
                <a:cs typeface="Arial MT"/>
              </a:rPr>
              <a:t>Guayaquil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3527620" y="7963810"/>
            <a:ext cx="927100" cy="33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50" dirty="0">
                <a:solidFill>
                  <a:srgbClr val="151515"/>
                </a:solidFill>
                <a:latin typeface="Arial MT"/>
                <a:cs typeface="Arial MT"/>
              </a:rPr>
              <a:t>Cue</a:t>
            </a:r>
            <a:r>
              <a:rPr sz="2050" spc="5" dirty="0">
                <a:solidFill>
                  <a:srgbClr val="151515"/>
                </a:solidFill>
                <a:latin typeface="Arial MT"/>
                <a:cs typeface="Arial MT"/>
              </a:rPr>
              <a:t>n</a:t>
            </a:r>
            <a:r>
              <a:rPr sz="2050" dirty="0">
                <a:solidFill>
                  <a:srgbClr val="151515"/>
                </a:solidFill>
                <a:latin typeface="Arial MT"/>
                <a:cs typeface="Arial MT"/>
              </a:rPr>
              <a:t>ca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11834164" y="2436963"/>
            <a:ext cx="2309495" cy="6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sz="2050" dirty="0">
                <a:solidFill>
                  <a:srgbClr val="5E5E5E"/>
                </a:solidFill>
                <a:latin typeface="Arial MT"/>
                <a:cs typeface="Arial MT"/>
              </a:rPr>
              <a:t>Baltra</a:t>
            </a:r>
            <a:endParaRPr sz="2050">
              <a:latin typeface="Arial MT"/>
              <a:cs typeface="Arial MT"/>
            </a:endParaRPr>
          </a:p>
          <a:p>
            <a:pPr marL="727075">
              <a:lnSpc>
                <a:spcPts val="2280"/>
              </a:lnSpc>
            </a:pPr>
            <a:r>
              <a:rPr sz="2050" dirty="0">
                <a:solidFill>
                  <a:srgbClr val="5E5E5E"/>
                </a:solidFill>
                <a:latin typeface="Arial MT"/>
                <a:cs typeface="Arial MT"/>
              </a:rPr>
              <a:t>San</a:t>
            </a:r>
            <a:r>
              <a:rPr sz="2050" spc="-5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5E5E5E"/>
                </a:solidFill>
                <a:latin typeface="Arial MT"/>
                <a:cs typeface="Arial MT"/>
              </a:rPr>
              <a:t>Cristóbal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14491360" y="4359166"/>
            <a:ext cx="65087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151515"/>
                </a:solidFill>
                <a:latin typeface="Arial MT"/>
                <a:cs typeface="Arial MT"/>
              </a:rPr>
              <a:t>Quito</a:t>
            </a:r>
            <a:endParaRPr sz="2050">
              <a:latin typeface="Arial MT"/>
              <a:cs typeface="Arial MT"/>
            </a:endParaRPr>
          </a:p>
        </p:txBody>
      </p:sp>
      <p:grpSp>
        <p:nvGrpSpPr>
          <p:cNvPr id="133" name="object 133"/>
          <p:cNvGrpSpPr/>
          <p:nvPr/>
        </p:nvGrpSpPr>
        <p:grpSpPr>
          <a:xfrm>
            <a:off x="11849063" y="2848709"/>
            <a:ext cx="2825750" cy="5120005"/>
            <a:chOff x="11849063" y="2848709"/>
            <a:chExt cx="2825750" cy="5120005"/>
          </a:xfrm>
        </p:grpSpPr>
        <p:sp>
          <p:nvSpPr>
            <p:cNvPr id="134" name="object 134"/>
            <p:cNvSpPr/>
            <p:nvPr/>
          </p:nvSpPr>
          <p:spPr>
            <a:xfrm>
              <a:off x="11951782" y="4696715"/>
              <a:ext cx="2707640" cy="3180080"/>
            </a:xfrm>
            <a:custGeom>
              <a:avLst/>
              <a:gdLst/>
              <a:ahLst/>
              <a:cxnLst/>
              <a:rect l="l" t="t" r="r" b="b"/>
              <a:pathLst>
                <a:path w="2707640" h="3180079">
                  <a:moveTo>
                    <a:pt x="2663479" y="76646"/>
                  </a:moveTo>
                  <a:lnTo>
                    <a:pt x="2650561" y="129860"/>
                  </a:lnTo>
                  <a:lnTo>
                    <a:pt x="2637626" y="183048"/>
                  </a:lnTo>
                  <a:lnTo>
                    <a:pt x="2624655" y="236182"/>
                  </a:lnTo>
                  <a:lnTo>
                    <a:pt x="2611631" y="289238"/>
                  </a:lnTo>
                  <a:lnTo>
                    <a:pt x="2598537" y="342188"/>
                  </a:lnTo>
                  <a:lnTo>
                    <a:pt x="2585354" y="395005"/>
                  </a:lnTo>
                  <a:lnTo>
                    <a:pt x="2572065" y="447665"/>
                  </a:lnTo>
                  <a:lnTo>
                    <a:pt x="2558653" y="500139"/>
                  </a:lnTo>
                  <a:lnTo>
                    <a:pt x="2545100" y="552403"/>
                  </a:lnTo>
                  <a:lnTo>
                    <a:pt x="2531389" y="604428"/>
                  </a:lnTo>
                  <a:lnTo>
                    <a:pt x="2517502" y="656190"/>
                  </a:lnTo>
                  <a:lnTo>
                    <a:pt x="2503421" y="707661"/>
                  </a:lnTo>
                  <a:lnTo>
                    <a:pt x="2489130" y="758815"/>
                  </a:lnTo>
                  <a:lnTo>
                    <a:pt x="2474610" y="809626"/>
                  </a:lnTo>
                  <a:lnTo>
                    <a:pt x="2459843" y="860067"/>
                  </a:lnTo>
                  <a:lnTo>
                    <a:pt x="2444813" y="910112"/>
                  </a:lnTo>
                  <a:lnTo>
                    <a:pt x="2429502" y="959735"/>
                  </a:lnTo>
                  <a:lnTo>
                    <a:pt x="2413892" y="1008909"/>
                  </a:lnTo>
                  <a:lnTo>
                    <a:pt x="2397966" y="1057607"/>
                  </a:lnTo>
                  <a:lnTo>
                    <a:pt x="2381706" y="1105804"/>
                  </a:lnTo>
                  <a:lnTo>
                    <a:pt x="2365094" y="1153472"/>
                  </a:lnTo>
                  <a:lnTo>
                    <a:pt x="2348113" y="1200586"/>
                  </a:lnTo>
                  <a:lnTo>
                    <a:pt x="2330746" y="1247119"/>
                  </a:lnTo>
                  <a:lnTo>
                    <a:pt x="2312975" y="1293045"/>
                  </a:lnTo>
                  <a:lnTo>
                    <a:pt x="2294783" y="1338337"/>
                  </a:lnTo>
                  <a:lnTo>
                    <a:pt x="2276151" y="1382969"/>
                  </a:lnTo>
                  <a:lnTo>
                    <a:pt x="2257063" y="1426914"/>
                  </a:lnTo>
                  <a:lnTo>
                    <a:pt x="2237500" y="1470147"/>
                  </a:lnTo>
                  <a:lnTo>
                    <a:pt x="2217446" y="1512640"/>
                  </a:lnTo>
                  <a:lnTo>
                    <a:pt x="2196882" y="1554367"/>
                  </a:lnTo>
                  <a:lnTo>
                    <a:pt x="2175791" y="1595302"/>
                  </a:lnTo>
                  <a:lnTo>
                    <a:pt x="2154156" y="1635419"/>
                  </a:lnTo>
                  <a:lnTo>
                    <a:pt x="2131959" y="1674690"/>
                  </a:lnTo>
                  <a:lnTo>
                    <a:pt x="2109183" y="1713090"/>
                  </a:lnTo>
                  <a:lnTo>
                    <a:pt x="2085810" y="1750592"/>
                  </a:lnTo>
                  <a:lnTo>
                    <a:pt x="2061822" y="1787170"/>
                  </a:lnTo>
                  <a:lnTo>
                    <a:pt x="2030356" y="1831537"/>
                  </a:lnTo>
                  <a:lnTo>
                    <a:pt x="1996453" y="1874988"/>
                  </a:lnTo>
                  <a:lnTo>
                    <a:pt x="1960319" y="1917516"/>
                  </a:lnTo>
                  <a:lnTo>
                    <a:pt x="1922160" y="1959113"/>
                  </a:lnTo>
                  <a:lnTo>
                    <a:pt x="1882183" y="1999774"/>
                  </a:lnTo>
                  <a:lnTo>
                    <a:pt x="1840593" y="2039491"/>
                  </a:lnTo>
                  <a:lnTo>
                    <a:pt x="1797596" y="2078257"/>
                  </a:lnTo>
                  <a:lnTo>
                    <a:pt x="1753400" y="2116065"/>
                  </a:lnTo>
                  <a:lnTo>
                    <a:pt x="1708210" y="2152909"/>
                  </a:lnTo>
                  <a:lnTo>
                    <a:pt x="1662233" y="2188780"/>
                  </a:lnTo>
                  <a:lnTo>
                    <a:pt x="1615674" y="2223673"/>
                  </a:lnTo>
                  <a:lnTo>
                    <a:pt x="1568741" y="2257581"/>
                  </a:lnTo>
                  <a:lnTo>
                    <a:pt x="1521638" y="2290495"/>
                  </a:lnTo>
                  <a:lnTo>
                    <a:pt x="1474574" y="2322411"/>
                  </a:lnTo>
                  <a:lnTo>
                    <a:pt x="1427753" y="2353319"/>
                  </a:lnTo>
                  <a:lnTo>
                    <a:pt x="1381383" y="2383214"/>
                  </a:lnTo>
                  <a:lnTo>
                    <a:pt x="1335669" y="2412089"/>
                  </a:lnTo>
                  <a:lnTo>
                    <a:pt x="1290817" y="2439937"/>
                  </a:lnTo>
                  <a:lnTo>
                    <a:pt x="1247035" y="2466750"/>
                  </a:lnTo>
                  <a:lnTo>
                    <a:pt x="1204527" y="2492522"/>
                  </a:lnTo>
                  <a:lnTo>
                    <a:pt x="1163501" y="2517245"/>
                  </a:lnTo>
                  <a:lnTo>
                    <a:pt x="1124163" y="2540914"/>
                  </a:lnTo>
                  <a:lnTo>
                    <a:pt x="1086718" y="2563520"/>
                  </a:lnTo>
                  <a:lnTo>
                    <a:pt x="1051374" y="2585057"/>
                  </a:lnTo>
                  <a:lnTo>
                    <a:pt x="1018336" y="2605518"/>
                  </a:lnTo>
                  <a:lnTo>
                    <a:pt x="960005" y="2643184"/>
                  </a:lnTo>
                  <a:lnTo>
                    <a:pt x="935124" y="2660375"/>
                  </a:lnTo>
                  <a:lnTo>
                    <a:pt x="913375" y="2676463"/>
                  </a:lnTo>
                </a:path>
                <a:path w="2707640" h="3180079">
                  <a:moveTo>
                    <a:pt x="0" y="1288442"/>
                  </a:moveTo>
                  <a:lnTo>
                    <a:pt x="49240" y="1274899"/>
                  </a:lnTo>
                  <a:lnTo>
                    <a:pt x="98472" y="1261339"/>
                  </a:lnTo>
                  <a:lnTo>
                    <a:pt x="147688" y="1247745"/>
                  </a:lnTo>
                  <a:lnTo>
                    <a:pt x="196878" y="1234100"/>
                  </a:lnTo>
                  <a:lnTo>
                    <a:pt x="246034" y="1220387"/>
                  </a:lnTo>
                  <a:lnTo>
                    <a:pt x="295148" y="1206588"/>
                  </a:lnTo>
                  <a:lnTo>
                    <a:pt x="344211" y="1192688"/>
                  </a:lnTo>
                  <a:lnTo>
                    <a:pt x="393215" y="1178667"/>
                  </a:lnTo>
                  <a:lnTo>
                    <a:pt x="442151" y="1164511"/>
                  </a:lnTo>
                  <a:lnTo>
                    <a:pt x="491012" y="1150200"/>
                  </a:lnTo>
                  <a:lnTo>
                    <a:pt x="539788" y="1135720"/>
                  </a:lnTo>
                  <a:lnTo>
                    <a:pt x="588471" y="1121051"/>
                  </a:lnTo>
                  <a:lnTo>
                    <a:pt x="637052" y="1106179"/>
                  </a:lnTo>
                  <a:lnTo>
                    <a:pt x="685524" y="1091084"/>
                  </a:lnTo>
                  <a:lnTo>
                    <a:pt x="733878" y="1075751"/>
                  </a:lnTo>
                  <a:lnTo>
                    <a:pt x="782104" y="1060161"/>
                  </a:lnTo>
                  <a:lnTo>
                    <a:pt x="830196" y="1044300"/>
                  </a:lnTo>
                  <a:lnTo>
                    <a:pt x="878144" y="1028148"/>
                  </a:lnTo>
                  <a:lnTo>
                    <a:pt x="925940" y="1011689"/>
                  </a:lnTo>
                  <a:lnTo>
                    <a:pt x="973575" y="994906"/>
                  </a:lnTo>
                  <a:lnTo>
                    <a:pt x="1021041" y="977782"/>
                  </a:lnTo>
                  <a:lnTo>
                    <a:pt x="1068330" y="960300"/>
                  </a:lnTo>
                  <a:lnTo>
                    <a:pt x="1115433" y="942443"/>
                  </a:lnTo>
                  <a:lnTo>
                    <a:pt x="1162342" y="924194"/>
                  </a:lnTo>
                  <a:lnTo>
                    <a:pt x="1209048" y="905535"/>
                  </a:lnTo>
                  <a:lnTo>
                    <a:pt x="1255542" y="886450"/>
                  </a:lnTo>
                  <a:lnTo>
                    <a:pt x="1301817" y="866922"/>
                  </a:lnTo>
                  <a:lnTo>
                    <a:pt x="1347864" y="846933"/>
                  </a:lnTo>
                  <a:lnTo>
                    <a:pt x="1393674" y="826466"/>
                  </a:lnTo>
                  <a:lnTo>
                    <a:pt x="1439924" y="805014"/>
                  </a:lnTo>
                  <a:lnTo>
                    <a:pt x="1487184" y="782161"/>
                  </a:lnTo>
                  <a:lnTo>
                    <a:pt x="1535318" y="758030"/>
                  </a:lnTo>
                  <a:lnTo>
                    <a:pt x="1584192" y="732745"/>
                  </a:lnTo>
                  <a:lnTo>
                    <a:pt x="1633669" y="706430"/>
                  </a:lnTo>
                  <a:lnTo>
                    <a:pt x="1683614" y="679208"/>
                  </a:lnTo>
                  <a:lnTo>
                    <a:pt x="1733892" y="651204"/>
                  </a:lnTo>
                  <a:lnTo>
                    <a:pt x="1784367" y="622540"/>
                  </a:lnTo>
                  <a:lnTo>
                    <a:pt x="1834905" y="593340"/>
                  </a:lnTo>
                  <a:lnTo>
                    <a:pt x="1885369" y="563729"/>
                  </a:lnTo>
                  <a:lnTo>
                    <a:pt x="1935624" y="533828"/>
                  </a:lnTo>
                  <a:lnTo>
                    <a:pt x="1985535" y="503763"/>
                  </a:lnTo>
                  <a:lnTo>
                    <a:pt x="2034967" y="473657"/>
                  </a:lnTo>
                  <a:lnTo>
                    <a:pt x="2083784" y="443633"/>
                  </a:lnTo>
                  <a:lnTo>
                    <a:pt x="2131851" y="413815"/>
                  </a:lnTo>
                  <a:lnTo>
                    <a:pt x="2179031" y="384327"/>
                  </a:lnTo>
                  <a:lnTo>
                    <a:pt x="2225191" y="355292"/>
                  </a:lnTo>
                  <a:lnTo>
                    <a:pt x="2270195" y="326834"/>
                  </a:lnTo>
                  <a:lnTo>
                    <a:pt x="2313906" y="299076"/>
                  </a:lnTo>
                  <a:lnTo>
                    <a:pt x="2356190" y="272142"/>
                  </a:lnTo>
                  <a:lnTo>
                    <a:pt x="2396912" y="246156"/>
                  </a:lnTo>
                  <a:lnTo>
                    <a:pt x="2435935" y="221242"/>
                  </a:lnTo>
                  <a:lnTo>
                    <a:pt x="2473125" y="197522"/>
                  </a:lnTo>
                  <a:lnTo>
                    <a:pt x="2508346" y="175121"/>
                  </a:lnTo>
                  <a:lnTo>
                    <a:pt x="2541463" y="154163"/>
                  </a:lnTo>
                  <a:lnTo>
                    <a:pt x="2600843" y="117066"/>
                  </a:lnTo>
                  <a:lnTo>
                    <a:pt x="2626835" y="101176"/>
                  </a:lnTo>
                  <a:lnTo>
                    <a:pt x="2650181" y="87222"/>
                  </a:lnTo>
                </a:path>
                <a:path w="2707640" h="3180079">
                  <a:moveTo>
                    <a:pt x="2588821" y="0"/>
                  </a:moveTo>
                  <a:lnTo>
                    <a:pt x="2594924" y="58526"/>
                  </a:lnTo>
                  <a:lnTo>
                    <a:pt x="2601012" y="117029"/>
                  </a:lnTo>
                  <a:lnTo>
                    <a:pt x="2607071" y="175487"/>
                  </a:lnTo>
                  <a:lnTo>
                    <a:pt x="2613088" y="233878"/>
                  </a:lnTo>
                  <a:lnTo>
                    <a:pt x="2619047" y="292178"/>
                  </a:lnTo>
                  <a:lnTo>
                    <a:pt x="2624934" y="350364"/>
                  </a:lnTo>
                  <a:lnTo>
                    <a:pt x="2630734" y="408415"/>
                  </a:lnTo>
                  <a:lnTo>
                    <a:pt x="2636434" y="466307"/>
                  </a:lnTo>
                  <a:lnTo>
                    <a:pt x="2642020" y="524017"/>
                  </a:lnTo>
                  <a:lnTo>
                    <a:pt x="2647475" y="581524"/>
                  </a:lnTo>
                  <a:lnTo>
                    <a:pt x="2652787" y="638805"/>
                  </a:lnTo>
                  <a:lnTo>
                    <a:pt x="2657941" y="695836"/>
                  </a:lnTo>
                  <a:lnTo>
                    <a:pt x="2662923" y="752596"/>
                  </a:lnTo>
                  <a:lnTo>
                    <a:pt x="2667717" y="809061"/>
                  </a:lnTo>
                  <a:lnTo>
                    <a:pt x="2672310" y="865209"/>
                  </a:lnTo>
                  <a:lnTo>
                    <a:pt x="2676688" y="921018"/>
                  </a:lnTo>
                  <a:lnTo>
                    <a:pt x="2680836" y="976463"/>
                  </a:lnTo>
                  <a:lnTo>
                    <a:pt x="2684739" y="1031524"/>
                  </a:lnTo>
                  <a:lnTo>
                    <a:pt x="2688384" y="1086178"/>
                  </a:lnTo>
                  <a:lnTo>
                    <a:pt x="2691755" y="1140401"/>
                  </a:lnTo>
                  <a:lnTo>
                    <a:pt x="2694839" y="1194171"/>
                  </a:lnTo>
                  <a:lnTo>
                    <a:pt x="2697622" y="1247465"/>
                  </a:lnTo>
                  <a:lnTo>
                    <a:pt x="2700087" y="1300261"/>
                  </a:lnTo>
                  <a:lnTo>
                    <a:pt x="2702223" y="1352536"/>
                  </a:lnTo>
                  <a:lnTo>
                    <a:pt x="2704013" y="1404268"/>
                  </a:lnTo>
                  <a:lnTo>
                    <a:pt x="2705444" y="1455433"/>
                  </a:lnTo>
                  <a:lnTo>
                    <a:pt x="2706501" y="1506009"/>
                  </a:lnTo>
                  <a:lnTo>
                    <a:pt x="2707171" y="1555974"/>
                  </a:lnTo>
                  <a:lnTo>
                    <a:pt x="2707437" y="1605305"/>
                  </a:lnTo>
                  <a:lnTo>
                    <a:pt x="2707287" y="1653979"/>
                  </a:lnTo>
                  <a:lnTo>
                    <a:pt x="2706706" y="1701974"/>
                  </a:lnTo>
                  <a:lnTo>
                    <a:pt x="2705679" y="1749266"/>
                  </a:lnTo>
                  <a:lnTo>
                    <a:pt x="2704192" y="1795834"/>
                  </a:lnTo>
                  <a:lnTo>
                    <a:pt x="2702230" y="1841654"/>
                  </a:lnTo>
                  <a:lnTo>
                    <a:pt x="2699780" y="1886704"/>
                  </a:lnTo>
                  <a:lnTo>
                    <a:pt x="2696827" y="1930962"/>
                  </a:lnTo>
                  <a:lnTo>
                    <a:pt x="2693357" y="1974404"/>
                  </a:lnTo>
                  <a:lnTo>
                    <a:pt x="2689354" y="2017008"/>
                  </a:lnTo>
                  <a:lnTo>
                    <a:pt x="2684806" y="2058751"/>
                  </a:lnTo>
                  <a:lnTo>
                    <a:pt x="2679696" y="2099612"/>
                  </a:lnTo>
                  <a:lnTo>
                    <a:pt x="2674012" y="2139566"/>
                  </a:lnTo>
                  <a:lnTo>
                    <a:pt x="2667739" y="2178591"/>
                  </a:lnTo>
                  <a:lnTo>
                    <a:pt x="2660861" y="2216666"/>
                  </a:lnTo>
                  <a:lnTo>
                    <a:pt x="2645238" y="2289870"/>
                  </a:lnTo>
                  <a:lnTo>
                    <a:pt x="2619137" y="2382416"/>
                  </a:lnTo>
                  <a:lnTo>
                    <a:pt x="2598335" y="2437099"/>
                  </a:lnTo>
                  <a:lnTo>
                    <a:pt x="2574331" y="2489101"/>
                  </a:lnTo>
                  <a:lnTo>
                    <a:pt x="2547401" y="2538516"/>
                  </a:lnTo>
                  <a:lnTo>
                    <a:pt x="2517819" y="2585438"/>
                  </a:lnTo>
                  <a:lnTo>
                    <a:pt x="2485859" y="2629964"/>
                  </a:lnTo>
                  <a:lnTo>
                    <a:pt x="2451796" y="2672188"/>
                  </a:lnTo>
                  <a:lnTo>
                    <a:pt x="2415905" y="2712206"/>
                  </a:lnTo>
                  <a:lnTo>
                    <a:pt x="2378461" y="2750112"/>
                  </a:lnTo>
                  <a:lnTo>
                    <a:pt x="2339738" y="2786001"/>
                  </a:lnTo>
                  <a:lnTo>
                    <a:pt x="2300010" y="2819970"/>
                  </a:lnTo>
                  <a:lnTo>
                    <a:pt x="2259553" y="2852112"/>
                  </a:lnTo>
                  <a:lnTo>
                    <a:pt x="2218641" y="2882524"/>
                  </a:lnTo>
                  <a:lnTo>
                    <a:pt x="2177548" y="2911300"/>
                  </a:lnTo>
                  <a:lnTo>
                    <a:pt x="2136550" y="2938534"/>
                  </a:lnTo>
                  <a:lnTo>
                    <a:pt x="2095921" y="2964324"/>
                  </a:lnTo>
                  <a:lnTo>
                    <a:pt x="2055934" y="2988762"/>
                  </a:lnTo>
                  <a:lnTo>
                    <a:pt x="2016867" y="3011946"/>
                  </a:lnTo>
                  <a:lnTo>
                    <a:pt x="1978991" y="3033969"/>
                  </a:lnTo>
                  <a:lnTo>
                    <a:pt x="1942583" y="3054927"/>
                  </a:lnTo>
                  <a:lnTo>
                    <a:pt x="1907918" y="3074915"/>
                  </a:lnTo>
                  <a:lnTo>
                    <a:pt x="1844910" y="3112361"/>
                  </a:lnTo>
                  <a:lnTo>
                    <a:pt x="1792167" y="3147068"/>
                  </a:lnTo>
                  <a:lnTo>
                    <a:pt x="1770330" y="3163633"/>
                  </a:lnTo>
                  <a:lnTo>
                    <a:pt x="1751883" y="3179798"/>
                  </a:lnTo>
                </a:path>
              </a:pathLst>
            </a:custGeom>
            <a:ln w="209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2082773" y="3131004"/>
              <a:ext cx="2512060" cy="1652270"/>
            </a:xfrm>
            <a:custGeom>
              <a:avLst/>
              <a:gdLst/>
              <a:ahLst/>
              <a:cxnLst/>
              <a:rect l="l" t="t" r="r" b="b"/>
              <a:pathLst>
                <a:path w="2512059" h="1652270">
                  <a:moveTo>
                    <a:pt x="0" y="0"/>
                  </a:moveTo>
                  <a:lnTo>
                    <a:pt x="53119" y="30631"/>
                  </a:lnTo>
                  <a:lnTo>
                    <a:pt x="106217" y="61252"/>
                  </a:lnTo>
                  <a:lnTo>
                    <a:pt x="159272" y="91852"/>
                  </a:lnTo>
                  <a:lnTo>
                    <a:pt x="212262" y="122418"/>
                  </a:lnTo>
                  <a:lnTo>
                    <a:pt x="265165" y="152942"/>
                  </a:lnTo>
                  <a:lnTo>
                    <a:pt x="317959" y="183411"/>
                  </a:lnTo>
                  <a:lnTo>
                    <a:pt x="370624" y="213815"/>
                  </a:lnTo>
                  <a:lnTo>
                    <a:pt x="423138" y="244142"/>
                  </a:lnTo>
                  <a:lnTo>
                    <a:pt x="475478" y="274383"/>
                  </a:lnTo>
                  <a:lnTo>
                    <a:pt x="527624" y="304525"/>
                  </a:lnTo>
                  <a:lnTo>
                    <a:pt x="579553" y="334558"/>
                  </a:lnTo>
                  <a:lnTo>
                    <a:pt x="631245" y="364472"/>
                  </a:lnTo>
                  <a:lnTo>
                    <a:pt x="682677" y="394255"/>
                  </a:lnTo>
                  <a:lnTo>
                    <a:pt x="733828" y="423895"/>
                  </a:lnTo>
                  <a:lnTo>
                    <a:pt x="784676" y="453384"/>
                  </a:lnTo>
                  <a:lnTo>
                    <a:pt x="835200" y="482709"/>
                  </a:lnTo>
                  <a:lnTo>
                    <a:pt x="885378" y="511859"/>
                  </a:lnTo>
                  <a:lnTo>
                    <a:pt x="935189" y="540824"/>
                  </a:lnTo>
                  <a:lnTo>
                    <a:pt x="984610" y="569592"/>
                  </a:lnTo>
                  <a:lnTo>
                    <a:pt x="1033621" y="598153"/>
                  </a:lnTo>
                  <a:lnTo>
                    <a:pt x="1082200" y="626497"/>
                  </a:lnTo>
                  <a:lnTo>
                    <a:pt x="1130324" y="654611"/>
                  </a:lnTo>
                  <a:lnTo>
                    <a:pt x="1177974" y="682485"/>
                  </a:lnTo>
                  <a:lnTo>
                    <a:pt x="1225126" y="710108"/>
                  </a:lnTo>
                  <a:lnTo>
                    <a:pt x="1271759" y="737469"/>
                  </a:lnTo>
                  <a:lnTo>
                    <a:pt x="1317852" y="764557"/>
                  </a:lnTo>
                  <a:lnTo>
                    <a:pt x="1363383" y="791362"/>
                  </a:lnTo>
                  <a:lnTo>
                    <a:pt x="1408331" y="817872"/>
                  </a:lnTo>
                  <a:lnTo>
                    <a:pt x="1452673" y="844077"/>
                  </a:lnTo>
                  <a:lnTo>
                    <a:pt x="1496389" y="869965"/>
                  </a:lnTo>
                  <a:lnTo>
                    <a:pt x="1539456" y="895526"/>
                  </a:lnTo>
                  <a:lnTo>
                    <a:pt x="1581854" y="920748"/>
                  </a:lnTo>
                  <a:lnTo>
                    <a:pt x="1623560" y="945622"/>
                  </a:lnTo>
                  <a:lnTo>
                    <a:pt x="1664552" y="970135"/>
                  </a:lnTo>
                  <a:lnTo>
                    <a:pt x="1704810" y="994277"/>
                  </a:lnTo>
                  <a:lnTo>
                    <a:pt x="1744312" y="1018037"/>
                  </a:lnTo>
                  <a:lnTo>
                    <a:pt x="1783036" y="1041404"/>
                  </a:lnTo>
                  <a:lnTo>
                    <a:pt x="1820960" y="1064368"/>
                  </a:lnTo>
                  <a:lnTo>
                    <a:pt x="1858063" y="1086917"/>
                  </a:lnTo>
                  <a:lnTo>
                    <a:pt x="1894323" y="1109040"/>
                  </a:lnTo>
                  <a:lnTo>
                    <a:pt x="1929719" y="1130726"/>
                  </a:lnTo>
                  <a:lnTo>
                    <a:pt x="1964229" y="1151965"/>
                  </a:lnTo>
                  <a:lnTo>
                    <a:pt x="1997831" y="1172746"/>
                  </a:lnTo>
                  <a:lnTo>
                    <a:pt x="2030505" y="1193057"/>
                  </a:lnTo>
                  <a:lnTo>
                    <a:pt x="2092977" y="1232228"/>
                  </a:lnTo>
                  <a:lnTo>
                    <a:pt x="2151473" y="1269391"/>
                  </a:lnTo>
                  <a:lnTo>
                    <a:pt x="2205821" y="1304457"/>
                  </a:lnTo>
                  <a:lnTo>
                    <a:pt x="2255847" y="1337341"/>
                  </a:lnTo>
                  <a:lnTo>
                    <a:pt x="2330491" y="1388671"/>
                  </a:lnTo>
                  <a:lnTo>
                    <a:pt x="2389753" y="1432929"/>
                  </a:lnTo>
                  <a:lnTo>
                    <a:pt x="2435228" y="1470746"/>
                  </a:lnTo>
                  <a:lnTo>
                    <a:pt x="2468510" y="1502753"/>
                  </a:lnTo>
                  <a:lnTo>
                    <a:pt x="2504875" y="1551865"/>
                  </a:lnTo>
                  <a:lnTo>
                    <a:pt x="2511607" y="1585316"/>
                  </a:lnTo>
                  <a:lnTo>
                    <a:pt x="2507847" y="1597747"/>
                  </a:lnTo>
                  <a:lnTo>
                    <a:pt x="2501463" y="1608157"/>
                  </a:lnTo>
                  <a:lnTo>
                    <a:pt x="2494050" y="1617177"/>
                  </a:lnTo>
                  <a:lnTo>
                    <a:pt x="2487202" y="1625439"/>
                  </a:lnTo>
                  <a:lnTo>
                    <a:pt x="2482514" y="1633575"/>
                  </a:lnTo>
                  <a:lnTo>
                    <a:pt x="2481581" y="1642215"/>
                  </a:lnTo>
                  <a:lnTo>
                    <a:pt x="2485997" y="1651991"/>
                  </a:lnTo>
                </a:path>
              </a:pathLst>
            </a:custGeom>
            <a:ln w="209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12037015" y="3014149"/>
              <a:ext cx="914400" cy="4321810"/>
            </a:xfrm>
            <a:custGeom>
              <a:avLst/>
              <a:gdLst/>
              <a:ahLst/>
              <a:cxnLst/>
              <a:rect l="l" t="t" r="r" b="b"/>
              <a:pathLst>
                <a:path w="914400" h="4321809">
                  <a:moveTo>
                    <a:pt x="864895" y="4321229"/>
                  </a:moveTo>
                  <a:lnTo>
                    <a:pt x="867622" y="4265636"/>
                  </a:lnTo>
                  <a:lnTo>
                    <a:pt x="870341" y="4210054"/>
                  </a:lnTo>
                  <a:lnTo>
                    <a:pt x="873046" y="4154493"/>
                  </a:lnTo>
                  <a:lnTo>
                    <a:pt x="875729" y="4098963"/>
                  </a:lnTo>
                  <a:lnTo>
                    <a:pt x="878382" y="4043476"/>
                  </a:lnTo>
                  <a:lnTo>
                    <a:pt x="880999" y="3988043"/>
                  </a:lnTo>
                  <a:lnTo>
                    <a:pt x="883571" y="3932673"/>
                  </a:lnTo>
                  <a:lnTo>
                    <a:pt x="886092" y="3877378"/>
                  </a:lnTo>
                  <a:lnTo>
                    <a:pt x="888554" y="3822169"/>
                  </a:lnTo>
                  <a:lnTo>
                    <a:pt x="890950" y="3767055"/>
                  </a:lnTo>
                  <a:lnTo>
                    <a:pt x="893272" y="3712049"/>
                  </a:lnTo>
                  <a:lnTo>
                    <a:pt x="895512" y="3657159"/>
                  </a:lnTo>
                  <a:lnTo>
                    <a:pt x="897665" y="3602398"/>
                  </a:lnTo>
                  <a:lnTo>
                    <a:pt x="899722" y="3547776"/>
                  </a:lnTo>
                  <a:lnTo>
                    <a:pt x="901675" y="3493303"/>
                  </a:lnTo>
                  <a:lnTo>
                    <a:pt x="903519" y="3438991"/>
                  </a:lnTo>
                  <a:lnTo>
                    <a:pt x="905244" y="3384849"/>
                  </a:lnTo>
                  <a:lnTo>
                    <a:pt x="906844" y="3330889"/>
                  </a:lnTo>
                  <a:lnTo>
                    <a:pt x="908312" y="3277121"/>
                  </a:lnTo>
                  <a:lnTo>
                    <a:pt x="909639" y="3223557"/>
                  </a:lnTo>
                  <a:lnTo>
                    <a:pt x="910820" y="3170206"/>
                  </a:lnTo>
                  <a:lnTo>
                    <a:pt x="911845" y="3117079"/>
                  </a:lnTo>
                  <a:lnTo>
                    <a:pt x="912709" y="3064188"/>
                  </a:lnTo>
                  <a:lnTo>
                    <a:pt x="913403" y="3011542"/>
                  </a:lnTo>
                  <a:lnTo>
                    <a:pt x="913921" y="2959153"/>
                  </a:lnTo>
                  <a:lnTo>
                    <a:pt x="914254" y="2907031"/>
                  </a:lnTo>
                  <a:lnTo>
                    <a:pt x="914396" y="2855187"/>
                  </a:lnTo>
                  <a:lnTo>
                    <a:pt x="914339" y="2803632"/>
                  </a:lnTo>
                  <a:lnTo>
                    <a:pt x="914075" y="2752376"/>
                  </a:lnTo>
                  <a:lnTo>
                    <a:pt x="913599" y="2701430"/>
                  </a:lnTo>
                  <a:lnTo>
                    <a:pt x="912901" y="2650804"/>
                  </a:lnTo>
                  <a:lnTo>
                    <a:pt x="911975" y="2600510"/>
                  </a:lnTo>
                  <a:lnTo>
                    <a:pt x="910813" y="2550559"/>
                  </a:lnTo>
                  <a:lnTo>
                    <a:pt x="909408" y="2500959"/>
                  </a:lnTo>
                  <a:lnTo>
                    <a:pt x="907753" y="2451724"/>
                  </a:lnTo>
                  <a:lnTo>
                    <a:pt x="905840" y="2402862"/>
                  </a:lnTo>
                  <a:lnTo>
                    <a:pt x="903661" y="2354385"/>
                  </a:lnTo>
                  <a:lnTo>
                    <a:pt x="901211" y="2306304"/>
                  </a:lnTo>
                  <a:lnTo>
                    <a:pt x="898480" y="2258630"/>
                  </a:lnTo>
                  <a:lnTo>
                    <a:pt x="895462" y="2211372"/>
                  </a:lnTo>
                  <a:lnTo>
                    <a:pt x="892150" y="2164541"/>
                  </a:lnTo>
                  <a:lnTo>
                    <a:pt x="888535" y="2118150"/>
                  </a:lnTo>
                  <a:lnTo>
                    <a:pt x="884612" y="2072207"/>
                  </a:lnTo>
                  <a:lnTo>
                    <a:pt x="880371" y="2026724"/>
                  </a:lnTo>
                  <a:lnTo>
                    <a:pt x="875807" y="1981711"/>
                  </a:lnTo>
                  <a:lnTo>
                    <a:pt x="870911" y="1937180"/>
                  </a:lnTo>
                  <a:lnTo>
                    <a:pt x="865676" y="1893140"/>
                  </a:lnTo>
                  <a:lnTo>
                    <a:pt x="860095" y="1849603"/>
                  </a:lnTo>
                  <a:lnTo>
                    <a:pt x="854161" y="1806579"/>
                  </a:lnTo>
                  <a:lnTo>
                    <a:pt x="847865" y="1764079"/>
                  </a:lnTo>
                  <a:lnTo>
                    <a:pt x="841202" y="1722113"/>
                  </a:lnTo>
                  <a:lnTo>
                    <a:pt x="834162" y="1680693"/>
                  </a:lnTo>
                  <a:lnTo>
                    <a:pt x="826740" y="1639829"/>
                  </a:lnTo>
                  <a:lnTo>
                    <a:pt x="818927" y="1599532"/>
                  </a:lnTo>
                  <a:lnTo>
                    <a:pt x="806587" y="1541806"/>
                  </a:lnTo>
                  <a:lnTo>
                    <a:pt x="792986" y="1485401"/>
                  </a:lnTo>
                  <a:lnTo>
                    <a:pt x="778188" y="1430274"/>
                  </a:lnTo>
                  <a:lnTo>
                    <a:pt x="762253" y="1376381"/>
                  </a:lnTo>
                  <a:lnTo>
                    <a:pt x="745243" y="1323676"/>
                  </a:lnTo>
                  <a:lnTo>
                    <a:pt x="727218" y="1272117"/>
                  </a:lnTo>
                  <a:lnTo>
                    <a:pt x="708240" y="1221658"/>
                  </a:lnTo>
                  <a:lnTo>
                    <a:pt x="688371" y="1172255"/>
                  </a:lnTo>
                  <a:lnTo>
                    <a:pt x="667672" y="1123864"/>
                  </a:lnTo>
                  <a:lnTo>
                    <a:pt x="646204" y="1076441"/>
                  </a:lnTo>
                  <a:lnTo>
                    <a:pt x="624028" y="1029941"/>
                  </a:lnTo>
                  <a:lnTo>
                    <a:pt x="601206" y="984320"/>
                  </a:lnTo>
                  <a:lnTo>
                    <a:pt x="577800" y="939534"/>
                  </a:lnTo>
                  <a:lnTo>
                    <a:pt x="553869" y="895539"/>
                  </a:lnTo>
                  <a:lnTo>
                    <a:pt x="529477" y="852290"/>
                  </a:lnTo>
                  <a:lnTo>
                    <a:pt x="504683" y="809743"/>
                  </a:lnTo>
                  <a:lnTo>
                    <a:pt x="479550" y="767854"/>
                  </a:lnTo>
                  <a:lnTo>
                    <a:pt x="454138" y="726578"/>
                  </a:lnTo>
                  <a:lnTo>
                    <a:pt x="428510" y="685871"/>
                  </a:lnTo>
                  <a:lnTo>
                    <a:pt x="402726" y="645689"/>
                  </a:lnTo>
                  <a:lnTo>
                    <a:pt x="376847" y="605988"/>
                  </a:lnTo>
                  <a:lnTo>
                    <a:pt x="350936" y="566723"/>
                  </a:lnTo>
                  <a:lnTo>
                    <a:pt x="325053" y="527850"/>
                  </a:lnTo>
                  <a:lnTo>
                    <a:pt x="299259" y="489325"/>
                  </a:lnTo>
                  <a:lnTo>
                    <a:pt x="273616" y="451104"/>
                  </a:lnTo>
                  <a:lnTo>
                    <a:pt x="248186" y="413141"/>
                  </a:lnTo>
                  <a:lnTo>
                    <a:pt x="223029" y="375394"/>
                  </a:lnTo>
                  <a:lnTo>
                    <a:pt x="198207" y="337817"/>
                  </a:lnTo>
                  <a:lnTo>
                    <a:pt x="173782" y="300367"/>
                  </a:lnTo>
                  <a:lnTo>
                    <a:pt x="149814" y="262998"/>
                  </a:lnTo>
                  <a:lnTo>
                    <a:pt x="126364" y="225668"/>
                  </a:lnTo>
                  <a:lnTo>
                    <a:pt x="103495" y="188331"/>
                  </a:lnTo>
                  <a:lnTo>
                    <a:pt x="81268" y="150943"/>
                  </a:lnTo>
                  <a:lnTo>
                    <a:pt x="59743" y="113461"/>
                  </a:lnTo>
                  <a:lnTo>
                    <a:pt x="38983" y="75839"/>
                  </a:lnTo>
                  <a:lnTo>
                    <a:pt x="19048" y="38033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FFD9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2524645" y="3199379"/>
              <a:ext cx="734695" cy="4265930"/>
            </a:xfrm>
            <a:custGeom>
              <a:avLst/>
              <a:gdLst/>
              <a:ahLst/>
              <a:cxnLst/>
              <a:rect l="l" t="t" r="r" b="b"/>
              <a:pathLst>
                <a:path w="734694" h="4265930">
                  <a:moveTo>
                    <a:pt x="370878" y="4265733"/>
                  </a:moveTo>
                  <a:lnTo>
                    <a:pt x="382174" y="4209815"/>
                  </a:lnTo>
                  <a:lnTo>
                    <a:pt x="393460" y="4153908"/>
                  </a:lnTo>
                  <a:lnTo>
                    <a:pt x="404726" y="4098024"/>
                  </a:lnTo>
                  <a:lnTo>
                    <a:pt x="415963" y="4042173"/>
                  </a:lnTo>
                  <a:lnTo>
                    <a:pt x="427162" y="3986368"/>
                  </a:lnTo>
                  <a:lnTo>
                    <a:pt x="438312" y="3930620"/>
                  </a:lnTo>
                  <a:lnTo>
                    <a:pt x="449404" y="3874940"/>
                  </a:lnTo>
                  <a:lnTo>
                    <a:pt x="460428" y="3819339"/>
                  </a:lnTo>
                  <a:lnTo>
                    <a:pt x="471374" y="3763829"/>
                  </a:lnTo>
                  <a:lnTo>
                    <a:pt x="482233" y="3708420"/>
                  </a:lnTo>
                  <a:lnTo>
                    <a:pt x="492995" y="3653126"/>
                  </a:lnTo>
                  <a:lnTo>
                    <a:pt x="503650" y="3597955"/>
                  </a:lnTo>
                  <a:lnTo>
                    <a:pt x="514189" y="3542921"/>
                  </a:lnTo>
                  <a:lnTo>
                    <a:pt x="524602" y="3488034"/>
                  </a:lnTo>
                  <a:lnTo>
                    <a:pt x="534879" y="3433306"/>
                  </a:lnTo>
                  <a:lnTo>
                    <a:pt x="545010" y="3378748"/>
                  </a:lnTo>
                  <a:lnTo>
                    <a:pt x="554986" y="3324372"/>
                  </a:lnTo>
                  <a:lnTo>
                    <a:pt x="564797" y="3270188"/>
                  </a:lnTo>
                  <a:lnTo>
                    <a:pt x="574434" y="3216208"/>
                  </a:lnTo>
                  <a:lnTo>
                    <a:pt x="583886" y="3162443"/>
                  </a:lnTo>
                  <a:lnTo>
                    <a:pt x="593145" y="3108905"/>
                  </a:lnTo>
                  <a:lnTo>
                    <a:pt x="602199" y="3055606"/>
                  </a:lnTo>
                  <a:lnTo>
                    <a:pt x="611041" y="3002555"/>
                  </a:lnTo>
                  <a:lnTo>
                    <a:pt x="619659" y="2949766"/>
                  </a:lnTo>
                  <a:lnTo>
                    <a:pt x="628044" y="2897248"/>
                  </a:lnTo>
                  <a:lnTo>
                    <a:pt x="636187" y="2845014"/>
                  </a:lnTo>
                  <a:lnTo>
                    <a:pt x="644077" y="2793075"/>
                  </a:lnTo>
                  <a:lnTo>
                    <a:pt x="651706" y="2741441"/>
                  </a:lnTo>
                  <a:lnTo>
                    <a:pt x="659063" y="2690125"/>
                  </a:lnTo>
                  <a:lnTo>
                    <a:pt x="666138" y="2639138"/>
                  </a:lnTo>
                  <a:lnTo>
                    <a:pt x="672923" y="2588491"/>
                  </a:lnTo>
                  <a:lnTo>
                    <a:pt x="679407" y="2538195"/>
                  </a:lnTo>
                  <a:lnTo>
                    <a:pt x="685580" y="2488262"/>
                  </a:lnTo>
                  <a:lnTo>
                    <a:pt x="691434" y="2438703"/>
                  </a:lnTo>
                  <a:lnTo>
                    <a:pt x="696957" y="2389530"/>
                  </a:lnTo>
                  <a:lnTo>
                    <a:pt x="702141" y="2340753"/>
                  </a:lnTo>
                  <a:lnTo>
                    <a:pt x="706976" y="2292384"/>
                  </a:lnTo>
                  <a:lnTo>
                    <a:pt x="711452" y="2244435"/>
                  </a:lnTo>
                  <a:lnTo>
                    <a:pt x="715559" y="2196917"/>
                  </a:lnTo>
                  <a:lnTo>
                    <a:pt x="719288" y="2149841"/>
                  </a:lnTo>
                  <a:lnTo>
                    <a:pt x="722628" y="2103218"/>
                  </a:lnTo>
                  <a:lnTo>
                    <a:pt x="725572" y="2057060"/>
                  </a:lnTo>
                  <a:lnTo>
                    <a:pt x="728107" y="2011378"/>
                  </a:lnTo>
                  <a:lnTo>
                    <a:pt x="730226" y="1966183"/>
                  </a:lnTo>
                  <a:lnTo>
                    <a:pt x="731917" y="1921487"/>
                  </a:lnTo>
                  <a:lnTo>
                    <a:pt x="733172" y="1877302"/>
                  </a:lnTo>
                  <a:lnTo>
                    <a:pt x="733981" y="1833637"/>
                  </a:lnTo>
                  <a:lnTo>
                    <a:pt x="734334" y="1790506"/>
                  </a:lnTo>
                  <a:lnTo>
                    <a:pt x="734222" y="1747919"/>
                  </a:lnTo>
                  <a:lnTo>
                    <a:pt x="733633" y="1705887"/>
                  </a:lnTo>
                  <a:lnTo>
                    <a:pt x="732560" y="1664422"/>
                  </a:lnTo>
                  <a:lnTo>
                    <a:pt x="730993" y="1623535"/>
                  </a:lnTo>
                  <a:lnTo>
                    <a:pt x="728920" y="1583237"/>
                  </a:lnTo>
                  <a:lnTo>
                    <a:pt x="726334" y="1543541"/>
                  </a:lnTo>
                  <a:lnTo>
                    <a:pt x="723224" y="1504456"/>
                  </a:lnTo>
                  <a:lnTo>
                    <a:pt x="716963" y="1444391"/>
                  </a:lnTo>
                  <a:lnTo>
                    <a:pt x="708832" y="1386035"/>
                  </a:lnTo>
                  <a:lnTo>
                    <a:pt x="698926" y="1329323"/>
                  </a:lnTo>
                  <a:lnTo>
                    <a:pt x="687336" y="1274191"/>
                  </a:lnTo>
                  <a:lnTo>
                    <a:pt x="674155" y="1220576"/>
                  </a:lnTo>
                  <a:lnTo>
                    <a:pt x="659477" y="1168414"/>
                  </a:lnTo>
                  <a:lnTo>
                    <a:pt x="643394" y="1117640"/>
                  </a:lnTo>
                  <a:lnTo>
                    <a:pt x="626000" y="1068191"/>
                  </a:lnTo>
                  <a:lnTo>
                    <a:pt x="607386" y="1020002"/>
                  </a:lnTo>
                  <a:lnTo>
                    <a:pt x="587647" y="973010"/>
                  </a:lnTo>
                  <a:lnTo>
                    <a:pt x="566874" y="927151"/>
                  </a:lnTo>
                  <a:lnTo>
                    <a:pt x="545161" y="882361"/>
                  </a:lnTo>
                  <a:lnTo>
                    <a:pt x="522602" y="838575"/>
                  </a:lnTo>
                  <a:lnTo>
                    <a:pt x="499287" y="795730"/>
                  </a:lnTo>
                  <a:lnTo>
                    <a:pt x="475312" y="753762"/>
                  </a:lnTo>
                  <a:lnTo>
                    <a:pt x="450768" y="712606"/>
                  </a:lnTo>
                  <a:lnTo>
                    <a:pt x="425748" y="672200"/>
                  </a:lnTo>
                  <a:lnTo>
                    <a:pt x="400346" y="632478"/>
                  </a:lnTo>
                  <a:lnTo>
                    <a:pt x="374654" y="593377"/>
                  </a:lnTo>
                  <a:lnTo>
                    <a:pt x="348765" y="554833"/>
                  </a:lnTo>
                  <a:lnTo>
                    <a:pt x="322772" y="516782"/>
                  </a:lnTo>
                  <a:lnTo>
                    <a:pt x="296769" y="479160"/>
                  </a:lnTo>
                  <a:lnTo>
                    <a:pt x="270847" y="441903"/>
                  </a:lnTo>
                  <a:lnTo>
                    <a:pt x="245100" y="404947"/>
                  </a:lnTo>
                  <a:lnTo>
                    <a:pt x="219621" y="368228"/>
                  </a:lnTo>
                  <a:lnTo>
                    <a:pt x="194503" y="331682"/>
                  </a:lnTo>
                  <a:lnTo>
                    <a:pt x="169838" y="295245"/>
                  </a:lnTo>
                  <a:lnTo>
                    <a:pt x="145720" y="258853"/>
                  </a:lnTo>
                  <a:lnTo>
                    <a:pt x="122241" y="222443"/>
                  </a:lnTo>
                  <a:lnTo>
                    <a:pt x="99495" y="185949"/>
                  </a:lnTo>
                  <a:lnTo>
                    <a:pt x="77573" y="149309"/>
                  </a:lnTo>
                  <a:lnTo>
                    <a:pt x="56570" y="112457"/>
                  </a:lnTo>
                  <a:lnTo>
                    <a:pt x="36578" y="75332"/>
                  </a:lnTo>
                  <a:lnTo>
                    <a:pt x="17690" y="37867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FFD9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1849063" y="5849246"/>
              <a:ext cx="165439" cy="214443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4510343" y="4611587"/>
              <a:ext cx="164183" cy="215700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2834164" y="7210042"/>
              <a:ext cx="165439" cy="214443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3627019" y="7752852"/>
              <a:ext cx="165439" cy="215700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1958379" y="2848709"/>
              <a:ext cx="165439" cy="214443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2445904" y="2988181"/>
              <a:ext cx="165439" cy="215700"/>
            </a:xfrm>
            <a:prstGeom prst="rect">
              <a:avLst/>
            </a:prstGeom>
          </p:spPr>
        </p:pic>
      </p:grpSp>
      <p:grpSp>
        <p:nvGrpSpPr>
          <p:cNvPr id="144" name="object 144"/>
          <p:cNvGrpSpPr/>
          <p:nvPr/>
        </p:nvGrpSpPr>
        <p:grpSpPr>
          <a:xfrm>
            <a:off x="15095875" y="9317203"/>
            <a:ext cx="3371215" cy="667385"/>
            <a:chOff x="15095875" y="9317203"/>
            <a:chExt cx="3371215" cy="667385"/>
          </a:xfrm>
        </p:grpSpPr>
        <p:sp>
          <p:nvSpPr>
            <p:cNvPr id="145" name="object 145"/>
            <p:cNvSpPr/>
            <p:nvPr/>
          </p:nvSpPr>
          <p:spPr>
            <a:xfrm>
              <a:off x="15106346" y="9327674"/>
              <a:ext cx="3350260" cy="646430"/>
            </a:xfrm>
            <a:custGeom>
              <a:avLst/>
              <a:gdLst/>
              <a:ahLst/>
              <a:cxnLst/>
              <a:rect l="l" t="t" r="r" b="b"/>
              <a:pathLst>
                <a:path w="3350259" h="646429">
                  <a:moveTo>
                    <a:pt x="0" y="107640"/>
                  </a:moveTo>
                  <a:lnTo>
                    <a:pt x="8455" y="65730"/>
                  </a:lnTo>
                  <a:lnTo>
                    <a:pt x="31517" y="31517"/>
                  </a:lnTo>
                  <a:lnTo>
                    <a:pt x="65730" y="8455"/>
                  </a:lnTo>
                  <a:lnTo>
                    <a:pt x="107640" y="0"/>
                  </a:lnTo>
                  <a:lnTo>
                    <a:pt x="3242204" y="0"/>
                  </a:lnTo>
                  <a:lnTo>
                    <a:pt x="3284114" y="8455"/>
                  </a:lnTo>
                  <a:lnTo>
                    <a:pt x="3318328" y="31517"/>
                  </a:lnTo>
                  <a:lnTo>
                    <a:pt x="3341390" y="65730"/>
                  </a:lnTo>
                  <a:lnTo>
                    <a:pt x="3349845" y="107640"/>
                  </a:lnTo>
                  <a:lnTo>
                    <a:pt x="3349845" y="538203"/>
                  </a:lnTo>
                  <a:lnTo>
                    <a:pt x="3341390" y="580113"/>
                  </a:lnTo>
                  <a:lnTo>
                    <a:pt x="3318328" y="614326"/>
                  </a:lnTo>
                  <a:lnTo>
                    <a:pt x="3284114" y="637388"/>
                  </a:lnTo>
                  <a:lnTo>
                    <a:pt x="3242204" y="645844"/>
                  </a:lnTo>
                  <a:lnTo>
                    <a:pt x="107640" y="645844"/>
                  </a:lnTo>
                  <a:lnTo>
                    <a:pt x="65730" y="637388"/>
                  </a:lnTo>
                  <a:lnTo>
                    <a:pt x="31517" y="614326"/>
                  </a:lnTo>
                  <a:lnTo>
                    <a:pt x="8455" y="580113"/>
                  </a:lnTo>
                  <a:lnTo>
                    <a:pt x="0" y="538203"/>
                  </a:lnTo>
                  <a:lnTo>
                    <a:pt x="0" y="107640"/>
                  </a:lnTo>
                  <a:close/>
                </a:path>
              </a:pathLst>
            </a:custGeom>
            <a:ln w="20941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7231098" y="9504841"/>
              <a:ext cx="1045210" cy="0"/>
            </a:xfrm>
            <a:custGeom>
              <a:avLst/>
              <a:gdLst/>
              <a:ahLst/>
              <a:cxnLst/>
              <a:rect l="l" t="t" r="r" b="b"/>
              <a:pathLst>
                <a:path w="1045209">
                  <a:moveTo>
                    <a:pt x="0" y="0"/>
                  </a:moveTo>
                  <a:lnTo>
                    <a:pt x="1044889" y="0"/>
                  </a:lnTo>
                </a:path>
              </a:pathLst>
            </a:custGeom>
            <a:ln w="314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7" name="object 147"/>
          <p:cNvSpPr txBox="1"/>
          <p:nvPr/>
        </p:nvSpPr>
        <p:spPr>
          <a:xfrm>
            <a:off x="15201078" y="9381987"/>
            <a:ext cx="312991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920" indent="-236220">
              <a:lnSpc>
                <a:spcPts val="1980"/>
              </a:lnSpc>
              <a:spcBef>
                <a:spcPts val="100"/>
              </a:spcBef>
              <a:buFont typeface="Arial MT"/>
              <a:buChar char="•"/>
              <a:tabLst>
                <a:tab pos="248285" algn="l"/>
                <a:tab pos="248920" algn="l"/>
              </a:tabLst>
            </a:pPr>
            <a:r>
              <a:rPr sz="1650" spc="30" dirty="0">
                <a:solidFill>
                  <a:srgbClr val="5E5E5E"/>
                </a:solidFill>
                <a:latin typeface="Tahoma"/>
                <a:cs typeface="Tahoma"/>
              </a:rPr>
              <a:t>From</a:t>
            </a:r>
            <a:r>
              <a:rPr sz="165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55" dirty="0">
                <a:solidFill>
                  <a:srgbClr val="5E5E5E"/>
                </a:solidFill>
                <a:latin typeface="Tahoma"/>
                <a:cs typeface="Tahoma"/>
              </a:rPr>
              <a:t>Quito</a:t>
            </a:r>
            <a:endParaRPr sz="1650">
              <a:latin typeface="Tahoma"/>
              <a:cs typeface="Tahoma"/>
            </a:endParaRPr>
          </a:p>
          <a:p>
            <a:pPr marL="248920" indent="-236220">
              <a:lnSpc>
                <a:spcPct val="100000"/>
              </a:lnSpc>
              <a:buFont typeface="Arial MT"/>
              <a:buChar char="•"/>
              <a:tabLst>
                <a:tab pos="248285" algn="l"/>
                <a:tab pos="248920" algn="l"/>
                <a:tab pos="2058670" algn="l"/>
                <a:tab pos="3116580" algn="l"/>
              </a:tabLst>
            </a:pPr>
            <a:r>
              <a:rPr sz="1650" spc="35" dirty="0">
                <a:solidFill>
                  <a:srgbClr val="5E5E5E"/>
                </a:solidFill>
                <a:latin typeface="Tahoma"/>
                <a:cs typeface="Tahoma"/>
              </a:rPr>
              <a:t>From</a:t>
            </a:r>
            <a:r>
              <a:rPr sz="16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5E5E5E"/>
                </a:solidFill>
                <a:latin typeface="Tahoma"/>
                <a:cs typeface="Tahoma"/>
              </a:rPr>
              <a:t>Gua</a:t>
            </a:r>
            <a:r>
              <a:rPr sz="1650" spc="-5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65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650" spc="-5" dirty="0">
                <a:solidFill>
                  <a:srgbClr val="5E5E5E"/>
                </a:solidFill>
                <a:latin typeface="Tahoma"/>
                <a:cs typeface="Tahoma"/>
              </a:rPr>
              <a:t>q</a:t>
            </a:r>
            <a:r>
              <a:rPr sz="1650" spc="30" dirty="0">
                <a:solidFill>
                  <a:srgbClr val="5E5E5E"/>
                </a:solidFill>
                <a:latin typeface="Tahoma"/>
                <a:cs typeface="Tahoma"/>
              </a:rPr>
              <a:t>uil</a:t>
            </a:r>
            <a:r>
              <a:rPr sz="1650" dirty="0">
                <a:solidFill>
                  <a:srgbClr val="5E5E5E"/>
                </a:solidFill>
                <a:latin typeface="Tahoma"/>
                <a:cs typeface="Tahoma"/>
              </a:rPr>
              <a:t>	</a:t>
            </a:r>
            <a:r>
              <a:rPr sz="1650" u="heavy" spc="-200" dirty="0">
                <a:solidFill>
                  <a:srgbClr val="5E5E5E"/>
                </a:solidFill>
                <a:uFill>
                  <a:solidFill>
                    <a:srgbClr val="FFD931"/>
                  </a:solidFill>
                </a:uFill>
                <a:latin typeface="Tahoma"/>
                <a:cs typeface="Tahoma"/>
              </a:rPr>
              <a:t> </a:t>
            </a:r>
            <a:r>
              <a:rPr sz="1650" u="heavy" dirty="0">
                <a:solidFill>
                  <a:srgbClr val="5E5E5E"/>
                </a:solidFill>
                <a:uFill>
                  <a:solidFill>
                    <a:srgbClr val="FFD931"/>
                  </a:solidFill>
                </a:uFill>
                <a:latin typeface="Tahoma"/>
                <a:cs typeface="Tahoma"/>
              </a:rPr>
              <a:t>	</a:t>
            </a:r>
            <a:endParaRPr sz="1650">
              <a:latin typeface="Tahoma"/>
              <a:cs typeface="Tahoma"/>
            </a:endParaRPr>
          </a:p>
        </p:txBody>
      </p:sp>
      <p:pic>
        <p:nvPicPr>
          <p:cNvPr id="148" name="object 148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705151" y="616002"/>
            <a:ext cx="11552632" cy="1095882"/>
          </a:xfrm>
          <a:prstGeom prst="rect">
            <a:avLst/>
          </a:prstGeom>
        </p:spPr>
      </p:pic>
      <p:sp>
        <p:nvSpPr>
          <p:cNvPr id="149" name="object 149"/>
          <p:cNvSpPr txBox="1">
            <a:spLocks noGrp="1"/>
          </p:cNvSpPr>
          <p:nvPr>
            <p:ph type="title"/>
          </p:nvPr>
        </p:nvSpPr>
        <p:spPr>
          <a:xfrm>
            <a:off x="769852" y="1610496"/>
            <a:ext cx="6058535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600" b="1" spc="-175" dirty="0">
                <a:latin typeface="Arial"/>
                <a:cs typeface="Arial"/>
              </a:rPr>
              <a:t>Augus</a:t>
            </a:r>
            <a:r>
              <a:rPr sz="3600" b="1" spc="-90" dirty="0">
                <a:latin typeface="Arial"/>
                <a:cs typeface="Arial"/>
              </a:rPr>
              <a:t>t</a:t>
            </a:r>
            <a:r>
              <a:rPr sz="3600" b="1" spc="-285" dirty="0">
                <a:latin typeface="Arial"/>
                <a:cs typeface="Arial"/>
              </a:rPr>
              <a:t> </a:t>
            </a:r>
            <a:r>
              <a:rPr sz="3600" spc="55" dirty="0"/>
              <a:t>Frequenci</a:t>
            </a:r>
            <a:r>
              <a:rPr sz="3600" spc="45" dirty="0"/>
              <a:t>e</a:t>
            </a:r>
            <a:r>
              <a:rPr sz="3600" spc="-35" dirty="0"/>
              <a:t>s</a:t>
            </a:r>
            <a:r>
              <a:rPr sz="3600" spc="-434" dirty="0"/>
              <a:t> </a:t>
            </a:r>
            <a:r>
              <a:rPr sz="3600" spc="-50" dirty="0"/>
              <a:t>-</a:t>
            </a:r>
            <a:r>
              <a:rPr sz="3600" spc="-430" dirty="0"/>
              <a:t> </a:t>
            </a:r>
            <a:r>
              <a:rPr sz="3600" spc="50" dirty="0"/>
              <a:t>Ecuador</a:t>
            </a:r>
            <a:endParaRPr sz="36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967123" y="7709996"/>
            <a:ext cx="327660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i="1" spc="10" dirty="0">
                <a:solidFill>
                  <a:srgbClr val="5E5E5E"/>
                </a:solidFill>
                <a:latin typeface="Arial"/>
                <a:cs typeface="Arial"/>
              </a:rPr>
              <a:t>*</a:t>
            </a:r>
            <a:r>
              <a:rPr sz="1300" i="1" spc="-6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-85" dirty="0">
                <a:solidFill>
                  <a:srgbClr val="5E5E5E"/>
                </a:solidFill>
                <a:latin typeface="Arial"/>
                <a:cs typeface="Arial"/>
              </a:rPr>
              <a:t>As</a:t>
            </a:r>
            <a:r>
              <a:rPr sz="1300" i="1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5" dirty="0">
                <a:solidFill>
                  <a:srgbClr val="5E5E5E"/>
                </a:solidFill>
                <a:latin typeface="Arial"/>
                <a:cs typeface="Arial"/>
              </a:rPr>
              <a:t>of</a:t>
            </a:r>
            <a:r>
              <a:rPr sz="130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-75" dirty="0">
                <a:solidFill>
                  <a:srgbClr val="5E5E5E"/>
                </a:solidFill>
                <a:latin typeface="Arial"/>
                <a:cs typeface="Arial"/>
              </a:rPr>
              <a:t>June</a:t>
            </a:r>
            <a:r>
              <a:rPr sz="1300" i="1" spc="-4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35" dirty="0">
                <a:solidFill>
                  <a:srgbClr val="5E5E5E"/>
                </a:solidFill>
                <a:latin typeface="Arial"/>
                <a:cs typeface="Arial"/>
              </a:rPr>
              <a:t>2023</a:t>
            </a:r>
            <a:r>
              <a:rPr sz="1300" i="1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-20" dirty="0">
                <a:solidFill>
                  <a:srgbClr val="5E5E5E"/>
                </a:solidFill>
                <a:latin typeface="Arial"/>
                <a:cs typeface="Arial"/>
              </a:rPr>
              <a:t>Operation</a:t>
            </a:r>
            <a:r>
              <a:rPr sz="130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-35" dirty="0">
                <a:solidFill>
                  <a:srgbClr val="5E5E5E"/>
                </a:solidFill>
                <a:latin typeface="Arial"/>
                <a:cs typeface="Arial"/>
              </a:rPr>
              <a:t>subject</a:t>
            </a:r>
            <a:r>
              <a:rPr sz="1300" i="1" spc="-4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25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30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300" i="1" spc="-65" dirty="0">
                <a:solidFill>
                  <a:srgbClr val="5E5E5E"/>
                </a:solidFill>
                <a:latin typeface="Arial"/>
                <a:cs typeface="Arial"/>
              </a:rPr>
              <a:t>change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16298008" y="10942134"/>
            <a:ext cx="3242945" cy="2641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50" i="1" spc="40" dirty="0">
                <a:latin typeface="Trebuchet MS"/>
                <a:cs typeface="Trebuchet MS"/>
              </a:rPr>
              <a:t>S</a:t>
            </a:r>
            <a:r>
              <a:rPr sz="1550" i="1" spc="-25" dirty="0">
                <a:latin typeface="Trebuchet MS"/>
                <a:cs typeface="Trebuchet MS"/>
              </a:rPr>
              <a:t>o</a:t>
            </a:r>
            <a:r>
              <a:rPr sz="1550" i="1" spc="-35" dirty="0">
                <a:latin typeface="Trebuchet MS"/>
                <a:cs typeface="Trebuchet MS"/>
              </a:rPr>
              <a:t>ur</a:t>
            </a:r>
            <a:r>
              <a:rPr sz="1550" i="1" spc="-45" dirty="0">
                <a:latin typeface="Trebuchet MS"/>
                <a:cs typeface="Trebuchet MS"/>
              </a:rPr>
              <a:t>c</a:t>
            </a:r>
            <a:r>
              <a:rPr sz="1550" i="1" spc="-125" dirty="0">
                <a:latin typeface="Trebuchet MS"/>
                <a:cs typeface="Trebuchet MS"/>
              </a:rPr>
              <a:t>e:</a:t>
            </a:r>
            <a:r>
              <a:rPr sz="1550" i="1" spc="100" dirty="0">
                <a:latin typeface="Trebuchet MS"/>
                <a:cs typeface="Trebuchet MS"/>
              </a:rPr>
              <a:t> </a:t>
            </a:r>
            <a:r>
              <a:rPr sz="1550" i="1" spc="-5" dirty="0">
                <a:latin typeface="Trebuchet MS"/>
                <a:cs typeface="Trebuchet MS"/>
              </a:rPr>
              <a:t>R</a:t>
            </a:r>
            <a:r>
              <a:rPr sz="1550" i="1" dirty="0">
                <a:latin typeface="Trebuchet MS"/>
                <a:cs typeface="Trebuchet MS"/>
              </a:rPr>
              <a:t>e</a:t>
            </a:r>
            <a:r>
              <a:rPr sz="1550" i="1" spc="-40" dirty="0">
                <a:latin typeface="Trebuchet MS"/>
                <a:cs typeface="Trebuchet MS"/>
              </a:rPr>
              <a:t>por</a:t>
            </a:r>
            <a:r>
              <a:rPr sz="1550" i="1" spc="-100" dirty="0">
                <a:latin typeface="Trebuchet MS"/>
                <a:cs typeface="Trebuchet MS"/>
              </a:rPr>
              <a:t>t</a:t>
            </a:r>
            <a:r>
              <a:rPr sz="1550" i="1" spc="-190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June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-20" dirty="0">
                <a:latin typeface="Trebuchet MS"/>
                <a:cs typeface="Trebuchet MS"/>
              </a:rPr>
              <a:t>Netwo</a:t>
            </a:r>
            <a:r>
              <a:rPr sz="1550" i="1" spc="-25" dirty="0">
                <a:latin typeface="Trebuchet MS"/>
                <a:cs typeface="Trebuchet MS"/>
              </a:rPr>
              <a:t>r</a:t>
            </a:r>
            <a:r>
              <a:rPr sz="1550" i="1" spc="-5" dirty="0">
                <a:latin typeface="Trebuchet MS"/>
                <a:cs typeface="Trebuchet MS"/>
              </a:rPr>
              <a:t>k</a:t>
            </a:r>
            <a:r>
              <a:rPr sz="1550" i="1" spc="-185" dirty="0">
                <a:latin typeface="Trebuchet MS"/>
                <a:cs typeface="Trebuchet MS"/>
              </a:rPr>
              <a:t> </a:t>
            </a:r>
            <a:r>
              <a:rPr sz="1550" i="1" spc="65" dirty="0">
                <a:latin typeface="Trebuchet MS"/>
                <a:cs typeface="Trebuchet MS"/>
              </a:rPr>
              <a:t>P</a:t>
            </a:r>
            <a:r>
              <a:rPr sz="1550" i="1" spc="-70" dirty="0">
                <a:latin typeface="Trebuchet MS"/>
                <a:cs typeface="Trebuchet MS"/>
              </a:rPr>
              <a:t>l</a:t>
            </a:r>
            <a:r>
              <a:rPr sz="1550" i="1" spc="-120" dirty="0">
                <a:latin typeface="Trebuchet MS"/>
                <a:cs typeface="Trebuchet MS"/>
              </a:rPr>
              <a:t>a</a:t>
            </a:r>
            <a:r>
              <a:rPr sz="1550" i="1" spc="-25" dirty="0">
                <a:latin typeface="Trebuchet MS"/>
                <a:cs typeface="Trebuchet MS"/>
              </a:rPr>
              <a:t>n</a:t>
            </a:r>
            <a:r>
              <a:rPr sz="1550" i="1" spc="-35" dirty="0">
                <a:latin typeface="Trebuchet MS"/>
                <a:cs typeface="Trebuchet MS"/>
              </a:rPr>
              <a:t>n</a:t>
            </a:r>
            <a:r>
              <a:rPr sz="1550" i="1" spc="-45" dirty="0">
                <a:latin typeface="Trebuchet MS"/>
                <a:cs typeface="Trebuchet MS"/>
              </a:rPr>
              <a:t>i</a:t>
            </a:r>
            <a:r>
              <a:rPr sz="1550" i="1" spc="-85" dirty="0">
                <a:latin typeface="Trebuchet MS"/>
                <a:cs typeface="Trebuchet MS"/>
              </a:rPr>
              <a:t>n</a:t>
            </a:r>
            <a:r>
              <a:rPr sz="1550" i="1" spc="-20" dirty="0">
                <a:latin typeface="Trebuchet MS"/>
                <a:cs typeface="Trebuchet MS"/>
              </a:rPr>
              <a:t>g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1284149" y="10782079"/>
            <a:ext cx="4713605" cy="0"/>
          </a:xfrm>
          <a:custGeom>
            <a:avLst/>
            <a:gdLst/>
            <a:ahLst/>
            <a:cxnLst/>
            <a:rect l="l" t="t" r="r" b="b"/>
            <a:pathLst>
              <a:path w="4713605">
                <a:moveTo>
                  <a:pt x="0" y="0"/>
                </a:moveTo>
                <a:lnTo>
                  <a:pt x="4713154" y="0"/>
                </a:lnTo>
              </a:path>
            </a:pathLst>
          </a:custGeom>
          <a:ln w="7853">
            <a:solidFill>
              <a:srgbClr val="E7E7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3" name="object 153"/>
          <p:cNvGrpSpPr/>
          <p:nvPr/>
        </p:nvGrpSpPr>
        <p:grpSpPr>
          <a:xfrm>
            <a:off x="1590475" y="8891404"/>
            <a:ext cx="4100829" cy="1430655"/>
            <a:chOff x="1590475" y="8891404"/>
            <a:chExt cx="4100829" cy="1430655"/>
          </a:xfrm>
        </p:grpSpPr>
        <p:sp>
          <p:nvSpPr>
            <p:cNvPr id="154" name="object 154"/>
            <p:cNvSpPr/>
            <p:nvPr/>
          </p:nvSpPr>
          <p:spPr>
            <a:xfrm>
              <a:off x="1621521" y="9131659"/>
              <a:ext cx="4038600" cy="1158875"/>
            </a:xfrm>
            <a:custGeom>
              <a:avLst/>
              <a:gdLst/>
              <a:ahLst/>
              <a:cxnLst/>
              <a:rect l="l" t="t" r="r" b="b"/>
              <a:pathLst>
                <a:path w="4038600" h="1158875">
                  <a:moveTo>
                    <a:pt x="0" y="1088134"/>
                  </a:moveTo>
                  <a:lnTo>
                    <a:pt x="673487" y="1158498"/>
                  </a:lnTo>
                  <a:lnTo>
                    <a:pt x="1345718" y="1088134"/>
                  </a:lnTo>
                  <a:lnTo>
                    <a:pt x="2019205" y="0"/>
                  </a:lnTo>
                  <a:lnTo>
                    <a:pt x="2692692" y="70364"/>
                  </a:lnTo>
                  <a:lnTo>
                    <a:pt x="3366180" y="0"/>
                  </a:lnTo>
                  <a:lnTo>
                    <a:pt x="4038411" y="70364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594506" y="1019277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1594506" y="1019277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267889" y="1026488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74"/>
                  </a:lnTo>
                  <a:lnTo>
                    <a:pt x="7696" y="7731"/>
                  </a:lnTo>
                  <a:lnTo>
                    <a:pt x="2061" y="16119"/>
                  </a:lnTo>
                  <a:lnTo>
                    <a:pt x="0" y="26386"/>
                  </a:lnTo>
                  <a:lnTo>
                    <a:pt x="2061" y="36658"/>
                  </a:lnTo>
                  <a:lnTo>
                    <a:pt x="7696" y="45045"/>
                  </a:lnTo>
                  <a:lnTo>
                    <a:pt x="16079" y="50700"/>
                  </a:lnTo>
                  <a:lnTo>
                    <a:pt x="26386" y="52773"/>
                  </a:lnTo>
                  <a:lnTo>
                    <a:pt x="36649" y="50700"/>
                  </a:lnTo>
                  <a:lnTo>
                    <a:pt x="45037" y="45045"/>
                  </a:lnTo>
                  <a:lnTo>
                    <a:pt x="50697" y="36658"/>
                  </a:lnTo>
                  <a:lnTo>
                    <a:pt x="52773" y="26386"/>
                  </a:lnTo>
                  <a:lnTo>
                    <a:pt x="50697" y="16119"/>
                  </a:lnTo>
                  <a:lnTo>
                    <a:pt x="45037" y="7731"/>
                  </a:lnTo>
                  <a:lnTo>
                    <a:pt x="36649" y="2074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267889" y="1026488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58"/>
                  </a:lnTo>
                  <a:lnTo>
                    <a:pt x="45037" y="45045"/>
                  </a:lnTo>
                  <a:lnTo>
                    <a:pt x="36649" y="50700"/>
                  </a:lnTo>
                  <a:lnTo>
                    <a:pt x="26386" y="52773"/>
                  </a:lnTo>
                  <a:lnTo>
                    <a:pt x="16079" y="50700"/>
                  </a:lnTo>
                  <a:lnTo>
                    <a:pt x="7696" y="45045"/>
                  </a:lnTo>
                  <a:lnTo>
                    <a:pt x="2061" y="36658"/>
                  </a:lnTo>
                  <a:lnTo>
                    <a:pt x="0" y="26386"/>
                  </a:lnTo>
                  <a:lnTo>
                    <a:pt x="2061" y="16119"/>
                  </a:lnTo>
                  <a:lnTo>
                    <a:pt x="7696" y="7731"/>
                  </a:lnTo>
                  <a:lnTo>
                    <a:pt x="16079" y="2074"/>
                  </a:lnTo>
                  <a:lnTo>
                    <a:pt x="26386" y="0"/>
                  </a:lnTo>
                  <a:lnTo>
                    <a:pt x="36649" y="2074"/>
                  </a:lnTo>
                  <a:lnTo>
                    <a:pt x="45037" y="7731"/>
                  </a:lnTo>
                  <a:lnTo>
                    <a:pt x="50697" y="1611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941376" y="1019455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941376" y="1019455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614863" y="910642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614863" y="910642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287094" y="917678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287094" y="917678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960581" y="910642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960581" y="910642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634069" y="917678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634069" y="917678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1621521" y="8906820"/>
              <a:ext cx="4038600" cy="741680"/>
            </a:xfrm>
            <a:custGeom>
              <a:avLst/>
              <a:gdLst/>
              <a:ahLst/>
              <a:cxnLst/>
              <a:rect l="l" t="t" r="r" b="b"/>
              <a:pathLst>
                <a:path w="4038600" h="741679">
                  <a:moveTo>
                    <a:pt x="0" y="717074"/>
                  </a:moveTo>
                  <a:lnTo>
                    <a:pt x="48082" y="716060"/>
                  </a:lnTo>
                  <a:lnTo>
                    <a:pt x="96161" y="717582"/>
                  </a:lnTo>
                  <a:lnTo>
                    <a:pt x="144239" y="720949"/>
                  </a:lnTo>
                  <a:lnTo>
                    <a:pt x="192314" y="725469"/>
                  </a:lnTo>
                  <a:lnTo>
                    <a:pt x="240388" y="730451"/>
                  </a:lnTo>
                  <a:lnTo>
                    <a:pt x="288461" y="735204"/>
                  </a:lnTo>
                  <a:lnTo>
                    <a:pt x="336534" y="739037"/>
                  </a:lnTo>
                  <a:lnTo>
                    <a:pt x="384606" y="741257"/>
                  </a:lnTo>
                  <a:lnTo>
                    <a:pt x="432680" y="741173"/>
                  </a:lnTo>
                  <a:lnTo>
                    <a:pt x="480754" y="738094"/>
                  </a:lnTo>
                  <a:lnTo>
                    <a:pt x="528829" y="731328"/>
                  </a:lnTo>
                  <a:lnTo>
                    <a:pt x="576906" y="720184"/>
                  </a:lnTo>
                  <a:lnTo>
                    <a:pt x="624986" y="703971"/>
                  </a:lnTo>
                  <a:lnTo>
                    <a:pt x="673068" y="681996"/>
                  </a:lnTo>
                  <a:lnTo>
                    <a:pt x="706726" y="661838"/>
                  </a:lnTo>
                  <a:lnTo>
                    <a:pt x="740382" y="636889"/>
                  </a:lnTo>
                  <a:lnTo>
                    <a:pt x="774038" y="607718"/>
                  </a:lnTo>
                  <a:lnTo>
                    <a:pt x="807692" y="574889"/>
                  </a:lnTo>
                  <a:lnTo>
                    <a:pt x="841345" y="538971"/>
                  </a:lnTo>
                  <a:lnTo>
                    <a:pt x="874997" y="500528"/>
                  </a:lnTo>
                  <a:lnTo>
                    <a:pt x="908649" y="460128"/>
                  </a:lnTo>
                  <a:lnTo>
                    <a:pt x="942300" y="418336"/>
                  </a:lnTo>
                  <a:lnTo>
                    <a:pt x="975951" y="375720"/>
                  </a:lnTo>
                  <a:lnTo>
                    <a:pt x="1009602" y="332845"/>
                  </a:lnTo>
                  <a:lnTo>
                    <a:pt x="1043253" y="290278"/>
                  </a:lnTo>
                  <a:lnTo>
                    <a:pt x="1076904" y="248585"/>
                  </a:lnTo>
                  <a:lnTo>
                    <a:pt x="1110555" y="208332"/>
                  </a:lnTo>
                  <a:lnTo>
                    <a:pt x="1144207" y="170087"/>
                  </a:lnTo>
                  <a:lnTo>
                    <a:pt x="1177860" y="134415"/>
                  </a:lnTo>
                  <a:lnTo>
                    <a:pt x="1211513" y="101883"/>
                  </a:lnTo>
                  <a:lnTo>
                    <a:pt x="1245167" y="73056"/>
                  </a:lnTo>
                  <a:lnTo>
                    <a:pt x="1278822" y="48502"/>
                  </a:lnTo>
                  <a:lnTo>
                    <a:pt x="1312479" y="28787"/>
                  </a:lnTo>
                  <a:lnTo>
                    <a:pt x="1388209" y="3850"/>
                  </a:lnTo>
                  <a:lnTo>
                    <a:pt x="1430279" y="0"/>
                  </a:lnTo>
                  <a:lnTo>
                    <a:pt x="1472347" y="2153"/>
                  </a:lnTo>
                  <a:lnTo>
                    <a:pt x="1514413" y="9540"/>
                  </a:lnTo>
                  <a:lnTo>
                    <a:pt x="1556479" y="21387"/>
                  </a:lnTo>
                  <a:lnTo>
                    <a:pt x="1598543" y="36922"/>
                  </a:lnTo>
                  <a:lnTo>
                    <a:pt x="1640607" y="55373"/>
                  </a:lnTo>
                  <a:lnTo>
                    <a:pt x="1682671" y="75968"/>
                  </a:lnTo>
                  <a:lnTo>
                    <a:pt x="1724734" y="97935"/>
                  </a:lnTo>
                  <a:lnTo>
                    <a:pt x="1766798" y="120501"/>
                  </a:lnTo>
                  <a:lnTo>
                    <a:pt x="1808863" y="142896"/>
                  </a:lnTo>
                  <a:lnTo>
                    <a:pt x="1850928" y="164345"/>
                  </a:lnTo>
                  <a:lnTo>
                    <a:pt x="1892995" y="184078"/>
                  </a:lnTo>
                  <a:lnTo>
                    <a:pt x="1935063" y="201323"/>
                  </a:lnTo>
                  <a:lnTo>
                    <a:pt x="1977133" y="215306"/>
                  </a:lnTo>
                  <a:lnTo>
                    <a:pt x="2019205" y="225256"/>
                  </a:lnTo>
                  <a:lnTo>
                    <a:pt x="2070986" y="234282"/>
                  </a:lnTo>
                  <a:lnTo>
                    <a:pt x="2122763" y="242430"/>
                  </a:lnTo>
                  <a:lnTo>
                    <a:pt x="2174539" y="249654"/>
                  </a:lnTo>
                  <a:lnTo>
                    <a:pt x="2226312" y="255904"/>
                  </a:lnTo>
                  <a:lnTo>
                    <a:pt x="2278083" y="261133"/>
                  </a:lnTo>
                  <a:lnTo>
                    <a:pt x="2329854" y="265293"/>
                  </a:lnTo>
                  <a:lnTo>
                    <a:pt x="2381625" y="268335"/>
                  </a:lnTo>
                  <a:lnTo>
                    <a:pt x="2433395" y="270213"/>
                  </a:lnTo>
                  <a:lnTo>
                    <a:pt x="2485167" y="270877"/>
                  </a:lnTo>
                  <a:lnTo>
                    <a:pt x="2536940" y="270279"/>
                  </a:lnTo>
                  <a:lnTo>
                    <a:pt x="2588715" y="268373"/>
                  </a:lnTo>
                  <a:lnTo>
                    <a:pt x="2640493" y="265108"/>
                  </a:lnTo>
                  <a:lnTo>
                    <a:pt x="2692274" y="260439"/>
                  </a:lnTo>
                  <a:lnTo>
                    <a:pt x="2740356" y="253960"/>
                  </a:lnTo>
                  <a:lnTo>
                    <a:pt x="2788435" y="244859"/>
                  </a:lnTo>
                  <a:lnTo>
                    <a:pt x="2836513" y="233557"/>
                  </a:lnTo>
                  <a:lnTo>
                    <a:pt x="2884588" y="220477"/>
                  </a:lnTo>
                  <a:lnTo>
                    <a:pt x="2932662" y="206040"/>
                  </a:lnTo>
                  <a:lnTo>
                    <a:pt x="2980735" y="190670"/>
                  </a:lnTo>
                  <a:lnTo>
                    <a:pt x="3028808" y="174787"/>
                  </a:lnTo>
                  <a:lnTo>
                    <a:pt x="3076880" y="158814"/>
                  </a:lnTo>
                  <a:lnTo>
                    <a:pt x="3124954" y="143174"/>
                  </a:lnTo>
                  <a:lnTo>
                    <a:pt x="3173028" y="128289"/>
                  </a:lnTo>
                  <a:lnTo>
                    <a:pt x="3221103" y="114580"/>
                  </a:lnTo>
                  <a:lnTo>
                    <a:pt x="3269180" y="102471"/>
                  </a:lnTo>
                  <a:lnTo>
                    <a:pt x="3317260" y="92382"/>
                  </a:lnTo>
                  <a:lnTo>
                    <a:pt x="3365342" y="84737"/>
                  </a:lnTo>
                  <a:lnTo>
                    <a:pt x="3417123" y="78972"/>
                  </a:lnTo>
                  <a:lnTo>
                    <a:pt x="3468900" y="75049"/>
                  </a:lnTo>
                  <a:lnTo>
                    <a:pt x="3520676" y="72727"/>
                  </a:lnTo>
                  <a:lnTo>
                    <a:pt x="3572449" y="71766"/>
                  </a:lnTo>
                  <a:lnTo>
                    <a:pt x="3624220" y="71926"/>
                  </a:lnTo>
                  <a:lnTo>
                    <a:pt x="3675991" y="72967"/>
                  </a:lnTo>
                  <a:lnTo>
                    <a:pt x="3727762" y="74649"/>
                  </a:lnTo>
                  <a:lnTo>
                    <a:pt x="3779532" y="76730"/>
                  </a:lnTo>
                  <a:lnTo>
                    <a:pt x="3831304" y="78972"/>
                  </a:lnTo>
                  <a:lnTo>
                    <a:pt x="3883077" y="81134"/>
                  </a:lnTo>
                  <a:lnTo>
                    <a:pt x="3934852" y="82976"/>
                  </a:lnTo>
                  <a:lnTo>
                    <a:pt x="3986630" y="84257"/>
                  </a:lnTo>
                  <a:lnTo>
                    <a:pt x="4038411" y="84737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1594401" y="959771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1594401" y="9597718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2267889" y="956253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267889" y="956253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941376" y="889533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941376" y="889533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614863" y="910642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614863" y="910642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287094" y="914160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287094" y="914160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960581" y="896569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960581" y="896569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634069" y="896569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079" y="2061"/>
                  </a:lnTo>
                  <a:lnTo>
                    <a:pt x="7696" y="7696"/>
                  </a:lnTo>
                  <a:lnTo>
                    <a:pt x="2061" y="16079"/>
                  </a:lnTo>
                  <a:lnTo>
                    <a:pt x="0" y="26386"/>
                  </a:lnTo>
                  <a:lnTo>
                    <a:pt x="2061" y="36649"/>
                  </a:lnTo>
                  <a:lnTo>
                    <a:pt x="7696" y="45037"/>
                  </a:lnTo>
                  <a:lnTo>
                    <a:pt x="16079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079"/>
                  </a:lnTo>
                  <a:lnTo>
                    <a:pt x="45037" y="7696"/>
                  </a:lnTo>
                  <a:lnTo>
                    <a:pt x="36649" y="2061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634069" y="896569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079" y="50697"/>
                  </a:lnTo>
                  <a:lnTo>
                    <a:pt x="7696" y="45037"/>
                  </a:lnTo>
                  <a:lnTo>
                    <a:pt x="2061" y="36649"/>
                  </a:lnTo>
                  <a:lnTo>
                    <a:pt x="0" y="26386"/>
                  </a:lnTo>
                  <a:lnTo>
                    <a:pt x="2061" y="16079"/>
                  </a:lnTo>
                  <a:lnTo>
                    <a:pt x="7696" y="7696"/>
                  </a:lnTo>
                  <a:lnTo>
                    <a:pt x="16079" y="2061"/>
                  </a:lnTo>
                  <a:lnTo>
                    <a:pt x="26386" y="0"/>
                  </a:lnTo>
                  <a:lnTo>
                    <a:pt x="36649" y="2061"/>
                  </a:lnTo>
                  <a:lnTo>
                    <a:pt x="45037" y="7696"/>
                  </a:lnTo>
                  <a:lnTo>
                    <a:pt x="50697" y="16079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4" name="object 184"/>
          <p:cNvSpPr txBox="1"/>
          <p:nvPr/>
        </p:nvSpPr>
        <p:spPr>
          <a:xfrm>
            <a:off x="1511442" y="10280850"/>
            <a:ext cx="21907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96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2184719" y="10350963"/>
            <a:ext cx="21907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94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2857893" y="10280850"/>
            <a:ext cx="21907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96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4156597" y="9262829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125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4829874" y="9192464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127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5503152" y="9262829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125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1463694" y="9336230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113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2136972" y="9301257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114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3483423" y="8844936"/>
            <a:ext cx="316230" cy="5740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127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127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2810145" y="8634366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133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4156597" y="8879552"/>
            <a:ext cx="316230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126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4829874" y="8704416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131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5503152" y="8704416"/>
            <a:ext cx="3162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858585"/>
                </a:solidFill>
                <a:latin typeface="Tahoma"/>
                <a:cs typeface="Tahoma"/>
              </a:rPr>
              <a:t>131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768846" y="9116445"/>
            <a:ext cx="353695" cy="1780539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120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110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100</a:t>
            </a:r>
            <a:endParaRPr sz="1450">
              <a:latin typeface="Tahoma"/>
              <a:cs typeface="Tahoma"/>
            </a:endParaRPr>
          </a:p>
          <a:p>
            <a:pPr marL="121920">
              <a:lnSpc>
                <a:spcPct val="100000"/>
              </a:lnSpc>
              <a:spcBef>
                <a:spcPts val="102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90</a:t>
            </a:r>
            <a:endParaRPr sz="1450">
              <a:latin typeface="Tahoma"/>
              <a:cs typeface="Tahoma"/>
            </a:endParaRPr>
          </a:p>
          <a:p>
            <a:pPr marL="121920">
              <a:lnSpc>
                <a:spcPct val="100000"/>
              </a:lnSpc>
              <a:spcBef>
                <a:spcPts val="1019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80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768846" y="8414163"/>
            <a:ext cx="353695" cy="727710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140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130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1431549" y="10891512"/>
            <a:ext cx="440182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693420" algn="l"/>
                <a:tab pos="1324610" algn="l"/>
                <a:tab pos="2026920" algn="l"/>
                <a:tab pos="2672080" algn="l"/>
                <a:tab pos="3373754" algn="l"/>
                <a:tab pos="4069715" algn="l"/>
              </a:tabLst>
            </a:pPr>
            <a:r>
              <a:rPr sz="1450" spc="114" dirty="0">
                <a:solidFill>
                  <a:srgbClr val="959595"/>
                </a:solidFill>
                <a:latin typeface="Tahoma"/>
                <a:cs typeface="Tahoma"/>
              </a:rPr>
              <a:t>JAN	</a:t>
            </a:r>
            <a:r>
              <a:rPr sz="1450" spc="80" dirty="0">
                <a:solidFill>
                  <a:srgbClr val="959595"/>
                </a:solidFill>
                <a:latin typeface="Tahoma"/>
                <a:cs typeface="Tahoma"/>
              </a:rPr>
              <a:t>FEB	</a:t>
            </a:r>
            <a:r>
              <a:rPr sz="1450" spc="145" dirty="0">
                <a:solidFill>
                  <a:srgbClr val="959595"/>
                </a:solidFill>
                <a:latin typeface="Tahoma"/>
                <a:cs typeface="Tahoma"/>
              </a:rPr>
              <a:t>MA</a:t>
            </a:r>
            <a:r>
              <a:rPr sz="1450" spc="135" dirty="0">
                <a:solidFill>
                  <a:srgbClr val="959595"/>
                </a:solidFill>
                <a:latin typeface="Tahoma"/>
                <a:cs typeface="Tahoma"/>
              </a:rPr>
              <a:t>R</a:t>
            </a:r>
            <a:r>
              <a:rPr sz="14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450" spc="100" dirty="0">
                <a:solidFill>
                  <a:srgbClr val="959595"/>
                </a:solidFill>
                <a:latin typeface="Tahoma"/>
                <a:cs typeface="Tahoma"/>
              </a:rPr>
              <a:t>APR</a:t>
            </a:r>
            <a:r>
              <a:rPr sz="14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450" spc="165" dirty="0">
                <a:solidFill>
                  <a:srgbClr val="959595"/>
                </a:solidFill>
                <a:latin typeface="Tahoma"/>
                <a:cs typeface="Tahoma"/>
              </a:rPr>
              <a:t>MA</a:t>
            </a:r>
            <a:r>
              <a:rPr sz="1450" spc="145" dirty="0">
                <a:solidFill>
                  <a:srgbClr val="959595"/>
                </a:solidFill>
                <a:latin typeface="Tahoma"/>
                <a:cs typeface="Tahoma"/>
              </a:rPr>
              <a:t>Y</a:t>
            </a:r>
            <a:r>
              <a:rPr sz="14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450" spc="114" dirty="0">
                <a:solidFill>
                  <a:srgbClr val="959595"/>
                </a:solidFill>
                <a:latin typeface="Tahoma"/>
                <a:cs typeface="Tahoma"/>
              </a:rPr>
              <a:t>JUN</a:t>
            </a:r>
            <a:r>
              <a:rPr sz="1450" dirty="0">
                <a:solidFill>
                  <a:srgbClr val="959595"/>
                </a:solidFill>
                <a:latin typeface="Tahoma"/>
                <a:cs typeface="Tahoma"/>
              </a:rPr>
              <a:t>	</a:t>
            </a:r>
            <a:r>
              <a:rPr sz="1450" spc="75" dirty="0">
                <a:solidFill>
                  <a:srgbClr val="959595"/>
                </a:solidFill>
                <a:latin typeface="Tahoma"/>
                <a:cs typeface="Tahoma"/>
              </a:rPr>
              <a:t>JUL</a:t>
            </a:r>
            <a:endParaRPr sz="1450">
              <a:latin typeface="Tahoma"/>
              <a:cs typeface="Tahoma"/>
            </a:endParaRPr>
          </a:p>
        </p:txBody>
      </p:sp>
      <p:pic>
        <p:nvPicPr>
          <p:cNvPr id="200" name="object 200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2299929" y="8206975"/>
            <a:ext cx="3106397" cy="350565"/>
          </a:xfrm>
          <a:prstGeom prst="rect">
            <a:avLst/>
          </a:prstGeom>
        </p:spPr>
      </p:pic>
      <p:grpSp>
        <p:nvGrpSpPr>
          <p:cNvPr id="201" name="object 201"/>
          <p:cNvGrpSpPr/>
          <p:nvPr/>
        </p:nvGrpSpPr>
        <p:grpSpPr>
          <a:xfrm>
            <a:off x="6129865" y="9744048"/>
            <a:ext cx="201295" cy="60960"/>
            <a:chOff x="6129865" y="9744048"/>
            <a:chExt cx="201295" cy="60960"/>
          </a:xfrm>
        </p:grpSpPr>
        <p:sp>
          <p:nvSpPr>
            <p:cNvPr id="202" name="object 202"/>
            <p:cNvSpPr/>
            <p:nvPr/>
          </p:nvSpPr>
          <p:spPr>
            <a:xfrm>
              <a:off x="6129865" y="9774990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203371" y="974797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00A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203371" y="9747975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5" name="object 205"/>
          <p:cNvSpPr txBox="1"/>
          <p:nvPr/>
        </p:nvSpPr>
        <p:spPr>
          <a:xfrm>
            <a:off x="6339462" y="9577374"/>
            <a:ext cx="462915" cy="59944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2022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450" spc="65" dirty="0">
                <a:solidFill>
                  <a:srgbClr val="959595"/>
                </a:solidFill>
                <a:latin typeface="Tahoma"/>
                <a:cs typeface="Tahoma"/>
              </a:rPr>
              <a:t>2023</a:t>
            </a:r>
            <a:endParaRPr sz="1450">
              <a:latin typeface="Tahoma"/>
              <a:cs typeface="Tahoma"/>
            </a:endParaRPr>
          </a:p>
        </p:txBody>
      </p:sp>
      <p:grpSp>
        <p:nvGrpSpPr>
          <p:cNvPr id="206" name="object 206"/>
          <p:cNvGrpSpPr/>
          <p:nvPr/>
        </p:nvGrpSpPr>
        <p:grpSpPr>
          <a:xfrm>
            <a:off x="6129865" y="10030532"/>
            <a:ext cx="201295" cy="60960"/>
            <a:chOff x="6129865" y="10030532"/>
            <a:chExt cx="201295" cy="60960"/>
          </a:xfrm>
        </p:grpSpPr>
        <p:sp>
          <p:nvSpPr>
            <p:cNvPr id="207" name="object 207"/>
            <p:cNvSpPr/>
            <p:nvPr/>
          </p:nvSpPr>
          <p:spPr>
            <a:xfrm>
              <a:off x="6129865" y="10061474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040" y="0"/>
                  </a:lnTo>
                </a:path>
              </a:pathLst>
            </a:custGeom>
            <a:ln w="23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203371" y="1003445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26386" y="0"/>
                  </a:moveTo>
                  <a:lnTo>
                    <a:pt x="16123" y="2076"/>
                  </a:lnTo>
                  <a:lnTo>
                    <a:pt x="7735" y="7735"/>
                  </a:lnTo>
                  <a:lnTo>
                    <a:pt x="2076" y="16123"/>
                  </a:lnTo>
                  <a:lnTo>
                    <a:pt x="0" y="26386"/>
                  </a:lnTo>
                  <a:lnTo>
                    <a:pt x="2076" y="36649"/>
                  </a:lnTo>
                  <a:lnTo>
                    <a:pt x="7735" y="45037"/>
                  </a:lnTo>
                  <a:lnTo>
                    <a:pt x="16123" y="50697"/>
                  </a:lnTo>
                  <a:lnTo>
                    <a:pt x="26386" y="52773"/>
                  </a:lnTo>
                  <a:lnTo>
                    <a:pt x="36649" y="50697"/>
                  </a:lnTo>
                  <a:lnTo>
                    <a:pt x="45037" y="45037"/>
                  </a:lnTo>
                  <a:lnTo>
                    <a:pt x="50697" y="36649"/>
                  </a:lnTo>
                  <a:lnTo>
                    <a:pt x="52773" y="26386"/>
                  </a:lnTo>
                  <a:lnTo>
                    <a:pt x="50697" y="16123"/>
                  </a:lnTo>
                  <a:lnTo>
                    <a:pt x="45037" y="7735"/>
                  </a:lnTo>
                  <a:lnTo>
                    <a:pt x="36649" y="2076"/>
                  </a:lnTo>
                  <a:lnTo>
                    <a:pt x="26386" y="0"/>
                  </a:lnTo>
                  <a:close/>
                </a:path>
              </a:pathLst>
            </a:custGeom>
            <a:solidFill>
              <a:srgbClr val="FB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203371" y="1003445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40">
                  <a:moveTo>
                    <a:pt x="52773" y="26386"/>
                  </a:moveTo>
                  <a:lnTo>
                    <a:pt x="50697" y="36649"/>
                  </a:lnTo>
                  <a:lnTo>
                    <a:pt x="45037" y="45037"/>
                  </a:lnTo>
                  <a:lnTo>
                    <a:pt x="36649" y="50697"/>
                  </a:lnTo>
                  <a:lnTo>
                    <a:pt x="26386" y="52773"/>
                  </a:lnTo>
                  <a:lnTo>
                    <a:pt x="16123" y="50697"/>
                  </a:lnTo>
                  <a:lnTo>
                    <a:pt x="7735" y="45037"/>
                  </a:lnTo>
                  <a:lnTo>
                    <a:pt x="2076" y="36649"/>
                  </a:lnTo>
                  <a:lnTo>
                    <a:pt x="0" y="26386"/>
                  </a:lnTo>
                  <a:lnTo>
                    <a:pt x="2076" y="16123"/>
                  </a:lnTo>
                  <a:lnTo>
                    <a:pt x="7735" y="7735"/>
                  </a:lnTo>
                  <a:lnTo>
                    <a:pt x="16123" y="2076"/>
                  </a:lnTo>
                  <a:lnTo>
                    <a:pt x="26386" y="0"/>
                  </a:lnTo>
                  <a:lnTo>
                    <a:pt x="36649" y="2076"/>
                  </a:lnTo>
                  <a:lnTo>
                    <a:pt x="45037" y="7735"/>
                  </a:lnTo>
                  <a:lnTo>
                    <a:pt x="50697" y="16123"/>
                  </a:lnTo>
                  <a:lnTo>
                    <a:pt x="52773" y="26386"/>
                  </a:lnTo>
                  <a:close/>
                </a:path>
              </a:pathLst>
            </a:custGeom>
            <a:ln w="785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10" name="object 210"/>
          <p:cNvGraphicFramePr>
            <a:graphicFrameLocks noGrp="1"/>
          </p:cNvGraphicFramePr>
          <p:nvPr/>
        </p:nvGraphicFramePr>
        <p:xfrm>
          <a:off x="746804" y="2516782"/>
          <a:ext cx="6830059" cy="5182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7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0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0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46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7837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Region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Destination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61645">
                        <a:lnSpc>
                          <a:spcPts val="1855"/>
                        </a:lnSpc>
                      </a:pPr>
                      <a:r>
                        <a:rPr sz="16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Freq.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marL="368935">
                        <a:lnSpc>
                          <a:spcPct val="100000"/>
                        </a:lnSpc>
                      </a:pPr>
                      <a:r>
                        <a:rPr sz="16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weekly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165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q.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98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36">
                <a:tc rowSpan="7">
                  <a:txBody>
                    <a:bodyPr/>
                    <a:lstStyle/>
                    <a:p>
                      <a:pPr marL="489584" marR="424180" indent="-62865">
                        <a:lnSpc>
                          <a:spcPct val="100800"/>
                        </a:lnSpc>
                        <a:spcBef>
                          <a:spcPts val="1605"/>
                        </a:spcBef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Domestic  </a:t>
                      </a:r>
                      <a:r>
                        <a:rPr sz="1800" spc="20" dirty="0">
                          <a:latin typeface="Tahoma"/>
                          <a:cs typeface="Tahoma"/>
                        </a:rPr>
                        <a:t>Ecuador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65" dirty="0">
                          <a:latin typeface="Tahoma"/>
                          <a:cs typeface="Tahoma"/>
                        </a:rPr>
                        <a:t>UIO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140" dirty="0">
                          <a:latin typeface="Tahoma"/>
                          <a:cs typeface="Tahoma"/>
                        </a:rPr>
                        <a:t>MEC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sz="1800" spc="60" dirty="0">
                          <a:latin typeface="Tahoma"/>
                          <a:cs typeface="Tahoma"/>
                        </a:rPr>
                        <a:t>97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75" dirty="0">
                          <a:latin typeface="Tahoma"/>
                          <a:cs typeface="Tahoma"/>
                        </a:rPr>
                        <a:t>GYE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42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GPS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95" dirty="0">
                          <a:latin typeface="Tahoma"/>
                          <a:cs typeface="Tahoma"/>
                        </a:rPr>
                        <a:t>CUE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800" spc="85" dirty="0">
                          <a:latin typeface="Tahoma"/>
                          <a:cs typeface="Tahoma"/>
                        </a:rPr>
                        <a:t>GYE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120014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60" dirty="0">
                          <a:latin typeface="Tahoma"/>
                          <a:cs typeface="Tahoma"/>
                        </a:rPr>
                        <a:t>SCY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0014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GPS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12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6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835" marB="0" vert="vert27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80"/>
                        </a:lnSpc>
                        <a:spcBef>
                          <a:spcPts val="35"/>
                        </a:spcBef>
                      </a:pPr>
                      <a:r>
                        <a:rPr sz="1800" spc="155" dirty="0">
                          <a:latin typeface="Tahoma"/>
                          <a:cs typeface="Tahoma"/>
                        </a:rPr>
                        <a:t>MEC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GPS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536"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301625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8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Int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rnat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ional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1800" spc="90" dirty="0">
                          <a:latin typeface="Tahoma"/>
                          <a:cs typeface="Tahoma"/>
                        </a:rPr>
                        <a:t>GYE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60" dirty="0">
                          <a:latin typeface="Tahoma"/>
                          <a:cs typeface="Tahoma"/>
                        </a:rPr>
                        <a:t>34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35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85" dirty="0">
                          <a:latin typeface="Tahoma"/>
                          <a:cs typeface="Tahoma"/>
                        </a:rPr>
                        <a:t>CTG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MDE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LIM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65" dirty="0">
                          <a:latin typeface="Tahoma"/>
                          <a:cs typeface="Tahoma"/>
                        </a:rPr>
                        <a:t>UIO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90" dirty="0">
                          <a:latin typeface="Tahoma"/>
                          <a:cs typeface="Tahoma"/>
                        </a:rPr>
                        <a:t>JFK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539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5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40" dirty="0">
                          <a:latin typeface="Tahoma"/>
                          <a:cs typeface="Tahoma"/>
                        </a:rPr>
                        <a:t>SAL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50" dirty="0">
                          <a:latin typeface="Tahoma"/>
                          <a:cs typeface="Tahoma"/>
                        </a:rPr>
                        <a:t>SJO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spc="55" dirty="0">
                          <a:latin typeface="Tahoma"/>
                          <a:cs typeface="Tahoma"/>
                        </a:rPr>
                        <a:t>EZE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MDE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5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 vert="vert270"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spc="135" dirty="0">
                          <a:latin typeface="Tahoma"/>
                          <a:cs typeface="Tahoma"/>
                        </a:rPr>
                        <a:t>CUN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20"/>
                        </a:spcBef>
                      </a:pPr>
                      <a:r>
                        <a:rPr sz="1650" dirty="0"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211" name="object 211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7919759" y="8818699"/>
            <a:ext cx="1632201" cy="377261"/>
          </a:xfrm>
          <a:prstGeom prst="rect">
            <a:avLst/>
          </a:prstGeom>
        </p:spPr>
      </p:pic>
      <p:grpSp>
        <p:nvGrpSpPr>
          <p:cNvPr id="212" name="object 212"/>
          <p:cNvGrpSpPr/>
          <p:nvPr/>
        </p:nvGrpSpPr>
        <p:grpSpPr>
          <a:xfrm>
            <a:off x="9094278" y="7404277"/>
            <a:ext cx="2465705" cy="1264285"/>
            <a:chOff x="9094278" y="7404277"/>
            <a:chExt cx="2465705" cy="1264285"/>
          </a:xfrm>
        </p:grpSpPr>
        <p:sp>
          <p:nvSpPr>
            <p:cNvPr id="213" name="object 213"/>
            <p:cNvSpPr/>
            <p:nvPr/>
          </p:nvSpPr>
          <p:spPr>
            <a:xfrm>
              <a:off x="9105272" y="7415271"/>
              <a:ext cx="2444115" cy="1242695"/>
            </a:xfrm>
            <a:custGeom>
              <a:avLst/>
              <a:gdLst/>
              <a:ahLst/>
              <a:cxnLst/>
              <a:rect l="l" t="t" r="r" b="b"/>
              <a:pathLst>
                <a:path w="2444115" h="1242695">
                  <a:moveTo>
                    <a:pt x="2371446" y="1176822"/>
                  </a:moveTo>
                  <a:lnTo>
                    <a:pt x="95285" y="1176822"/>
                  </a:lnTo>
                  <a:lnTo>
                    <a:pt x="34030" y="1237239"/>
                  </a:lnTo>
                  <a:lnTo>
                    <a:pt x="23140" y="1242161"/>
                  </a:lnTo>
                  <a:lnTo>
                    <a:pt x="12041" y="1240485"/>
                  </a:lnTo>
                  <a:lnTo>
                    <a:pt x="3455" y="1233260"/>
                  </a:lnTo>
                  <a:lnTo>
                    <a:pt x="0" y="1221742"/>
                  </a:lnTo>
                  <a:lnTo>
                    <a:pt x="0" y="72249"/>
                  </a:lnTo>
                  <a:lnTo>
                    <a:pt x="5654" y="44187"/>
                  </a:lnTo>
                  <a:lnTo>
                    <a:pt x="21151" y="21151"/>
                  </a:lnTo>
                  <a:lnTo>
                    <a:pt x="44082" y="5654"/>
                  </a:lnTo>
                  <a:lnTo>
                    <a:pt x="72249" y="0"/>
                  </a:lnTo>
                  <a:lnTo>
                    <a:pt x="2371446" y="0"/>
                  </a:lnTo>
                  <a:lnTo>
                    <a:pt x="2399612" y="5654"/>
                  </a:lnTo>
                  <a:lnTo>
                    <a:pt x="2422544" y="21151"/>
                  </a:lnTo>
                  <a:lnTo>
                    <a:pt x="2438040" y="44187"/>
                  </a:lnTo>
                  <a:lnTo>
                    <a:pt x="2443695" y="72249"/>
                  </a:lnTo>
                  <a:lnTo>
                    <a:pt x="2443695" y="1104468"/>
                  </a:lnTo>
                  <a:lnTo>
                    <a:pt x="2438040" y="1132635"/>
                  </a:lnTo>
                  <a:lnTo>
                    <a:pt x="2422544" y="1155671"/>
                  </a:lnTo>
                  <a:lnTo>
                    <a:pt x="2399612" y="1171063"/>
                  </a:lnTo>
                  <a:lnTo>
                    <a:pt x="2371446" y="1176822"/>
                  </a:lnTo>
                  <a:close/>
                </a:path>
              </a:pathLst>
            </a:custGeom>
            <a:ln w="21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4" name="object 21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721379" y="7511394"/>
              <a:ext cx="1344252" cy="258840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407252" y="7742591"/>
              <a:ext cx="1973028" cy="258840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9787973" y="7972531"/>
              <a:ext cx="1169179" cy="258840"/>
            </a:xfrm>
            <a:prstGeom prst="rect">
              <a:avLst/>
            </a:prstGeom>
          </p:spPr>
        </p:pic>
      </p:grpSp>
      <p:grpSp>
        <p:nvGrpSpPr>
          <p:cNvPr id="217" name="object 217"/>
          <p:cNvGrpSpPr/>
          <p:nvPr/>
        </p:nvGrpSpPr>
        <p:grpSpPr>
          <a:xfrm>
            <a:off x="8067712" y="5961808"/>
            <a:ext cx="2465705" cy="1263015"/>
            <a:chOff x="8067712" y="5961808"/>
            <a:chExt cx="2465705" cy="1263015"/>
          </a:xfrm>
        </p:grpSpPr>
        <p:sp>
          <p:nvSpPr>
            <p:cNvPr id="218" name="object 218"/>
            <p:cNvSpPr/>
            <p:nvPr/>
          </p:nvSpPr>
          <p:spPr>
            <a:xfrm>
              <a:off x="8078706" y="5972802"/>
              <a:ext cx="2444115" cy="1241425"/>
            </a:xfrm>
            <a:custGeom>
              <a:avLst/>
              <a:gdLst/>
              <a:ahLst/>
              <a:cxnLst/>
              <a:rect l="l" t="t" r="r" b="b"/>
              <a:pathLst>
                <a:path w="2444115" h="1241425">
                  <a:moveTo>
                    <a:pt x="2371446" y="1175566"/>
                  </a:moveTo>
                  <a:lnTo>
                    <a:pt x="95285" y="1175566"/>
                  </a:lnTo>
                  <a:lnTo>
                    <a:pt x="34030" y="1235983"/>
                  </a:lnTo>
                  <a:lnTo>
                    <a:pt x="23140" y="1240904"/>
                  </a:lnTo>
                  <a:lnTo>
                    <a:pt x="12041" y="1239229"/>
                  </a:lnTo>
                  <a:lnTo>
                    <a:pt x="3455" y="1232004"/>
                  </a:lnTo>
                  <a:lnTo>
                    <a:pt x="0" y="1220486"/>
                  </a:lnTo>
                  <a:lnTo>
                    <a:pt x="0" y="72249"/>
                  </a:lnTo>
                  <a:lnTo>
                    <a:pt x="5654" y="44082"/>
                  </a:lnTo>
                  <a:lnTo>
                    <a:pt x="21151" y="21151"/>
                  </a:lnTo>
                  <a:lnTo>
                    <a:pt x="44082" y="5654"/>
                  </a:lnTo>
                  <a:lnTo>
                    <a:pt x="72249" y="0"/>
                  </a:lnTo>
                  <a:lnTo>
                    <a:pt x="2371446" y="0"/>
                  </a:lnTo>
                  <a:lnTo>
                    <a:pt x="2399612" y="5654"/>
                  </a:lnTo>
                  <a:lnTo>
                    <a:pt x="2422544" y="21151"/>
                  </a:lnTo>
                  <a:lnTo>
                    <a:pt x="2438040" y="44082"/>
                  </a:lnTo>
                  <a:lnTo>
                    <a:pt x="2443695" y="72249"/>
                  </a:lnTo>
                  <a:lnTo>
                    <a:pt x="2443695" y="1103421"/>
                  </a:lnTo>
                  <a:lnTo>
                    <a:pt x="2438040" y="1131483"/>
                  </a:lnTo>
                  <a:lnTo>
                    <a:pt x="2422544" y="1154415"/>
                  </a:lnTo>
                  <a:lnTo>
                    <a:pt x="2399612" y="1169912"/>
                  </a:lnTo>
                  <a:lnTo>
                    <a:pt x="2371446" y="1175566"/>
                  </a:lnTo>
                  <a:close/>
                </a:path>
              </a:pathLst>
            </a:custGeom>
            <a:ln w="21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016165" y="6163644"/>
              <a:ext cx="692649" cy="259091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475867" y="6436872"/>
              <a:ext cx="1755129" cy="2588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141" y="7124180"/>
            <a:ext cx="9146318" cy="200810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6534130" cy="1716405"/>
            <a:chOff x="0" y="0"/>
            <a:chExt cx="16534130" cy="1716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347005"/>
              <a:ext cx="6060653" cy="11295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1107" y="347005"/>
              <a:ext cx="1027822" cy="11295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96319" y="347005"/>
              <a:ext cx="9137313" cy="11295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692513" cy="171638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4230" y="2383592"/>
            <a:ext cx="10344815" cy="520444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46682" y="2525577"/>
            <a:ext cx="8985276" cy="629258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37948" y="8137481"/>
            <a:ext cx="8928735" cy="21056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sz="2700" b="1" spc="45" dirty="0">
                <a:solidFill>
                  <a:srgbClr val="2E2E2E"/>
                </a:solidFill>
                <a:latin typeface="Arial"/>
                <a:cs typeface="Arial"/>
              </a:rPr>
              <a:t>Now</a:t>
            </a:r>
            <a:r>
              <a:rPr sz="2700" b="1" spc="-9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700" b="1" spc="-35" dirty="0">
                <a:solidFill>
                  <a:srgbClr val="2E2E2E"/>
                </a:solidFill>
                <a:latin typeface="Arial"/>
                <a:cs typeface="Arial"/>
              </a:rPr>
              <a:t>there</a:t>
            </a:r>
            <a:r>
              <a:rPr sz="2700" b="1" spc="-75" dirty="0">
                <a:solidFill>
                  <a:srgbClr val="2E2E2E"/>
                </a:solidFill>
                <a:latin typeface="Arial"/>
                <a:cs typeface="Arial"/>
              </a:rPr>
              <a:t> are</a:t>
            </a:r>
            <a:r>
              <a:rPr sz="2700" b="1" spc="-9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700" b="1" spc="-80" dirty="0">
                <a:solidFill>
                  <a:srgbClr val="2E2E2E"/>
                </a:solidFill>
                <a:latin typeface="Arial"/>
                <a:cs typeface="Arial"/>
              </a:rPr>
              <a:t>more</a:t>
            </a:r>
            <a:r>
              <a:rPr sz="2700" b="1" spc="-75" dirty="0">
                <a:solidFill>
                  <a:srgbClr val="2E2E2E"/>
                </a:solidFill>
                <a:latin typeface="Arial"/>
                <a:cs typeface="Arial"/>
              </a:rPr>
              <a:t> opportunities</a:t>
            </a:r>
            <a:r>
              <a:rPr sz="2700" b="1" spc="-6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700" b="1" spc="10" dirty="0">
                <a:solidFill>
                  <a:srgbClr val="2E2E2E"/>
                </a:solidFill>
                <a:latin typeface="Arial"/>
                <a:cs typeface="Arial"/>
              </a:rPr>
              <a:t>to</a:t>
            </a:r>
            <a:r>
              <a:rPr sz="2700" b="1" spc="-9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700" b="1" spc="-55" dirty="0">
                <a:solidFill>
                  <a:srgbClr val="2E2E2E"/>
                </a:solidFill>
                <a:latin typeface="Arial"/>
                <a:cs typeface="Arial"/>
              </a:rPr>
              <a:t>get</a:t>
            </a:r>
            <a:r>
              <a:rPr sz="2700" b="1" spc="-8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700" b="1" spc="10" dirty="0">
                <a:solidFill>
                  <a:srgbClr val="2E2E2E"/>
                </a:solidFill>
                <a:latin typeface="Arial"/>
                <a:cs typeface="Arial"/>
              </a:rPr>
              <a:t>to</a:t>
            </a:r>
            <a:r>
              <a:rPr sz="2700" b="1" spc="-9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700" b="1" spc="-45" dirty="0">
                <a:solidFill>
                  <a:srgbClr val="2E2E2E"/>
                </a:solidFill>
                <a:latin typeface="Arial"/>
                <a:cs typeface="Arial"/>
              </a:rPr>
              <a:t>know</a:t>
            </a:r>
            <a:r>
              <a:rPr sz="2700" b="1" spc="-9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700" b="1" spc="-100" dirty="0">
                <a:solidFill>
                  <a:srgbClr val="2E2E2E"/>
                </a:solidFill>
                <a:latin typeface="Arial"/>
                <a:cs typeface="Arial"/>
              </a:rPr>
              <a:t>Bogota! </a:t>
            </a:r>
            <a:r>
              <a:rPr sz="2700" b="1" spc="-73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700" spc="229" dirty="0">
                <a:solidFill>
                  <a:srgbClr val="2E2E2E"/>
                </a:solidFill>
                <a:latin typeface="Tahoma"/>
                <a:cs typeface="Tahoma"/>
              </a:rPr>
              <a:t>A</a:t>
            </a:r>
            <a:r>
              <a:rPr sz="2700" spc="-3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-20" dirty="0">
                <a:solidFill>
                  <a:srgbClr val="2E2E2E"/>
                </a:solidFill>
                <a:latin typeface="Tahoma"/>
                <a:cs typeface="Tahoma"/>
              </a:rPr>
              <a:t>dynamic,</a:t>
            </a:r>
            <a:r>
              <a:rPr sz="2700" spc="-3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40" dirty="0">
                <a:solidFill>
                  <a:srgbClr val="2E2E2E"/>
                </a:solidFill>
                <a:latin typeface="Tahoma"/>
                <a:cs typeface="Tahoma"/>
              </a:rPr>
              <a:t>creative</a:t>
            </a:r>
            <a:r>
              <a:rPr sz="2700" spc="-3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60" dirty="0">
                <a:solidFill>
                  <a:srgbClr val="2E2E2E"/>
                </a:solidFill>
                <a:latin typeface="Tahoma"/>
                <a:cs typeface="Tahoma"/>
              </a:rPr>
              <a:t>city</a:t>
            </a:r>
            <a:r>
              <a:rPr sz="2700" spc="-3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70" dirty="0">
                <a:solidFill>
                  <a:srgbClr val="2E2E2E"/>
                </a:solidFill>
                <a:latin typeface="Tahoma"/>
                <a:cs typeface="Tahoma"/>
              </a:rPr>
              <a:t>with</a:t>
            </a:r>
            <a:r>
              <a:rPr sz="2700" spc="-3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-40" dirty="0">
                <a:solidFill>
                  <a:srgbClr val="2E2E2E"/>
                </a:solidFill>
                <a:latin typeface="Tahoma"/>
                <a:cs typeface="Tahoma"/>
              </a:rPr>
              <a:t>a</a:t>
            </a:r>
            <a:r>
              <a:rPr sz="2700" spc="-3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50" dirty="0">
                <a:solidFill>
                  <a:srgbClr val="2E2E2E"/>
                </a:solidFill>
                <a:latin typeface="Tahoma"/>
                <a:cs typeface="Tahoma"/>
              </a:rPr>
              <a:t>culture</a:t>
            </a:r>
            <a:r>
              <a:rPr sz="2700" spc="-3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45" dirty="0">
                <a:solidFill>
                  <a:srgbClr val="2E2E2E"/>
                </a:solidFill>
                <a:latin typeface="Tahoma"/>
                <a:cs typeface="Tahoma"/>
              </a:rPr>
              <a:t>that</a:t>
            </a:r>
            <a:r>
              <a:rPr sz="2700" spc="-3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75" dirty="0">
                <a:solidFill>
                  <a:srgbClr val="2E2E2E"/>
                </a:solidFill>
                <a:latin typeface="Tahoma"/>
                <a:cs typeface="Tahoma"/>
              </a:rPr>
              <a:t>will</a:t>
            </a:r>
            <a:r>
              <a:rPr sz="2700" spc="-3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-10" dirty="0">
                <a:solidFill>
                  <a:srgbClr val="2E2E2E"/>
                </a:solidFill>
                <a:latin typeface="Tahoma"/>
                <a:cs typeface="Tahoma"/>
              </a:rPr>
              <a:t>amaze</a:t>
            </a:r>
            <a:r>
              <a:rPr sz="2700" spc="-3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55" dirty="0">
                <a:solidFill>
                  <a:srgbClr val="2E2E2E"/>
                </a:solidFill>
                <a:latin typeface="Tahoma"/>
                <a:cs typeface="Tahoma"/>
              </a:rPr>
              <a:t>your </a:t>
            </a:r>
            <a:r>
              <a:rPr sz="2700" spc="-8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15" dirty="0">
                <a:solidFill>
                  <a:srgbClr val="2E2E2E"/>
                </a:solidFill>
                <a:latin typeface="Tahoma"/>
                <a:cs typeface="Tahoma"/>
              </a:rPr>
              <a:t>travelers.</a:t>
            </a:r>
            <a:endParaRPr sz="2700">
              <a:latin typeface="Tahoma"/>
              <a:cs typeface="Tahoma"/>
            </a:endParaRPr>
          </a:p>
          <a:p>
            <a:pPr marL="247650" marR="233679" algn="ctr">
              <a:lnSpc>
                <a:spcPct val="100800"/>
              </a:lnSpc>
            </a:pPr>
            <a:r>
              <a:rPr sz="2700" spc="170" dirty="0">
                <a:solidFill>
                  <a:srgbClr val="2E2E2E"/>
                </a:solidFill>
                <a:latin typeface="Tahoma"/>
                <a:cs typeface="Tahoma"/>
              </a:rPr>
              <a:t>We</a:t>
            </a:r>
            <a:r>
              <a:rPr sz="2700" spc="-3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5" dirty="0">
                <a:solidFill>
                  <a:srgbClr val="2E2E2E"/>
                </a:solidFill>
                <a:latin typeface="Tahoma"/>
                <a:cs typeface="Tahoma"/>
              </a:rPr>
              <a:t>have</a:t>
            </a:r>
            <a:r>
              <a:rPr sz="2700" spc="-3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5" dirty="0">
                <a:solidFill>
                  <a:srgbClr val="2E2E2E"/>
                </a:solidFill>
                <a:latin typeface="Tahoma"/>
                <a:cs typeface="Tahoma"/>
              </a:rPr>
              <a:t>added</a:t>
            </a:r>
            <a:r>
              <a:rPr sz="2700" spc="-30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-40" dirty="0">
                <a:solidFill>
                  <a:srgbClr val="2E2E2E"/>
                </a:solidFill>
                <a:latin typeface="Tahoma"/>
                <a:cs typeface="Tahoma"/>
              </a:rPr>
              <a:t>a</a:t>
            </a:r>
            <a:r>
              <a:rPr sz="2700" spc="-3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30" dirty="0">
                <a:solidFill>
                  <a:srgbClr val="2E2E2E"/>
                </a:solidFill>
                <a:latin typeface="Tahoma"/>
                <a:cs typeface="Tahoma"/>
              </a:rPr>
              <a:t>frequency</a:t>
            </a:r>
            <a:r>
              <a:rPr sz="2700" spc="-3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35" dirty="0">
                <a:solidFill>
                  <a:srgbClr val="2E2E2E"/>
                </a:solidFill>
                <a:latin typeface="Tahoma"/>
                <a:cs typeface="Tahoma"/>
              </a:rPr>
              <a:t>between</a:t>
            </a:r>
            <a:r>
              <a:rPr sz="2700" spc="-3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40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2700" spc="-3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75" dirty="0">
                <a:solidFill>
                  <a:srgbClr val="2E2E2E"/>
                </a:solidFill>
                <a:latin typeface="Tahoma"/>
                <a:cs typeface="Tahoma"/>
              </a:rPr>
              <a:t>two</a:t>
            </a:r>
            <a:r>
              <a:rPr sz="2700" spc="-3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40" dirty="0">
                <a:solidFill>
                  <a:srgbClr val="2E2E2E"/>
                </a:solidFill>
                <a:latin typeface="Tahoma"/>
                <a:cs typeface="Tahoma"/>
              </a:rPr>
              <a:t>cities</a:t>
            </a:r>
            <a:r>
              <a:rPr sz="2700" spc="-3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45" dirty="0">
                <a:solidFill>
                  <a:srgbClr val="2E2E2E"/>
                </a:solidFill>
                <a:latin typeface="Tahoma"/>
                <a:cs typeface="Tahoma"/>
              </a:rPr>
              <a:t>from </a:t>
            </a:r>
            <a:r>
              <a:rPr sz="2700" spc="-8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5" dirty="0">
                <a:solidFill>
                  <a:srgbClr val="2E2E2E"/>
                </a:solidFill>
                <a:latin typeface="Tahoma"/>
                <a:cs typeface="Tahoma"/>
              </a:rPr>
              <a:t>Septe</a:t>
            </a:r>
            <a:r>
              <a:rPr sz="2700" spc="10" dirty="0">
                <a:solidFill>
                  <a:srgbClr val="2E2E2E"/>
                </a:solidFill>
                <a:latin typeface="Tahoma"/>
                <a:cs typeface="Tahoma"/>
              </a:rPr>
              <a:t>m</a:t>
            </a:r>
            <a:r>
              <a:rPr sz="2700" spc="50" dirty="0">
                <a:solidFill>
                  <a:srgbClr val="2E2E2E"/>
                </a:solidFill>
                <a:latin typeface="Tahoma"/>
                <a:cs typeface="Tahoma"/>
              </a:rPr>
              <a:t>ber</a:t>
            </a:r>
            <a:r>
              <a:rPr sz="2700" spc="-3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60" dirty="0">
                <a:solidFill>
                  <a:srgbClr val="2E2E2E"/>
                </a:solidFill>
                <a:latin typeface="Tahoma"/>
                <a:cs typeface="Tahoma"/>
              </a:rPr>
              <a:t>1st</a:t>
            </a:r>
            <a:r>
              <a:rPr sz="2700" spc="-3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75" dirty="0">
                <a:solidFill>
                  <a:srgbClr val="2E2E2E"/>
                </a:solidFill>
                <a:latin typeface="Tahoma"/>
                <a:cs typeface="Tahoma"/>
              </a:rPr>
              <a:t>for</a:t>
            </a:r>
            <a:r>
              <a:rPr sz="2700" spc="-3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-40" dirty="0">
                <a:solidFill>
                  <a:srgbClr val="2E2E2E"/>
                </a:solidFill>
                <a:latin typeface="Tahoma"/>
                <a:cs typeface="Tahoma"/>
              </a:rPr>
              <a:t>a</a:t>
            </a:r>
            <a:r>
              <a:rPr sz="2700" spc="-3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60" dirty="0">
                <a:solidFill>
                  <a:srgbClr val="2E2E2E"/>
                </a:solidFill>
                <a:latin typeface="Tahoma"/>
                <a:cs typeface="Tahoma"/>
              </a:rPr>
              <a:t>total</a:t>
            </a:r>
            <a:r>
              <a:rPr sz="2700" spc="-3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50" dirty="0">
                <a:solidFill>
                  <a:srgbClr val="2E2E2E"/>
                </a:solidFill>
                <a:latin typeface="Tahoma"/>
                <a:cs typeface="Tahoma"/>
              </a:rPr>
              <a:t>of</a:t>
            </a:r>
            <a:r>
              <a:rPr sz="2700" spc="-3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100" dirty="0">
                <a:solidFill>
                  <a:srgbClr val="2E2E2E"/>
                </a:solidFill>
                <a:latin typeface="Tahoma"/>
                <a:cs typeface="Tahoma"/>
              </a:rPr>
              <a:t>4</a:t>
            </a:r>
            <a:r>
              <a:rPr sz="2700" spc="-3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35" dirty="0">
                <a:solidFill>
                  <a:srgbClr val="2E2E2E"/>
                </a:solidFill>
                <a:latin typeface="Tahoma"/>
                <a:cs typeface="Tahoma"/>
              </a:rPr>
              <a:t>daily</a:t>
            </a:r>
            <a:r>
              <a:rPr sz="2700" spc="-30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700" spc="5" dirty="0">
                <a:solidFill>
                  <a:srgbClr val="2E2E2E"/>
                </a:solidFill>
                <a:latin typeface="Tahoma"/>
                <a:cs typeface="Tahoma"/>
              </a:rPr>
              <a:t>frequencies.</a:t>
            </a:r>
            <a:endParaRPr sz="2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310225" cy="1716405"/>
            <a:chOff x="0" y="0"/>
            <a:chExt cx="18310225" cy="1716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369622"/>
              <a:ext cx="6822514" cy="10165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32758" y="369622"/>
              <a:ext cx="924788" cy="10165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2579" y="369622"/>
              <a:ext cx="1296714" cy="10165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70937" y="369622"/>
              <a:ext cx="9538976" cy="101651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692513" cy="171638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57633" y="2776220"/>
            <a:ext cx="7214870" cy="1835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600"/>
              </a:lnSpc>
              <a:spcBef>
                <a:spcPts val="95"/>
              </a:spcBef>
            </a:pPr>
            <a:r>
              <a:rPr sz="2950" spc="10" dirty="0">
                <a:solidFill>
                  <a:srgbClr val="2E2E2E"/>
                </a:solidFill>
                <a:latin typeface="Arial MT"/>
                <a:cs typeface="Arial MT"/>
              </a:rPr>
              <a:t>Now </a:t>
            </a:r>
            <a:r>
              <a:rPr sz="2950" spc="5" dirty="0">
                <a:solidFill>
                  <a:srgbClr val="2E2E2E"/>
                </a:solidFill>
                <a:latin typeface="Arial MT"/>
                <a:cs typeface="Arial MT"/>
              </a:rPr>
              <a:t>your customers will be able </a:t>
            </a:r>
            <a:r>
              <a:rPr sz="2950" dirty="0">
                <a:solidFill>
                  <a:srgbClr val="2E2E2E"/>
                </a:solidFill>
                <a:latin typeface="Arial MT"/>
                <a:cs typeface="Arial MT"/>
              </a:rPr>
              <a:t>to </a:t>
            </a:r>
            <a:r>
              <a:rPr sz="2950" spc="5" dirty="0">
                <a:solidFill>
                  <a:srgbClr val="2E2E2E"/>
                </a:solidFill>
                <a:latin typeface="Arial MT"/>
                <a:cs typeface="Arial MT"/>
              </a:rPr>
              <a:t>travel </a:t>
            </a:r>
            <a:r>
              <a:rPr sz="2950" spc="10" dirty="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Arial MT"/>
                <a:cs typeface="Arial MT"/>
              </a:rPr>
              <a:t>from</a:t>
            </a:r>
            <a:r>
              <a:rPr sz="2950" spc="10" dirty="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Arial MT"/>
                <a:cs typeface="Arial MT"/>
              </a:rPr>
              <a:t>Guatemala</a:t>
            </a:r>
            <a:r>
              <a:rPr sz="2950" spc="10" dirty="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Arial MT"/>
                <a:cs typeface="Arial MT"/>
              </a:rPr>
              <a:t>to</a:t>
            </a:r>
            <a:r>
              <a:rPr sz="2950" spc="10" dirty="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Arial MT"/>
                <a:cs typeface="Arial MT"/>
              </a:rPr>
              <a:t>Washington</a:t>
            </a:r>
            <a:r>
              <a:rPr sz="2950" spc="10" dirty="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Arial MT"/>
                <a:cs typeface="Arial MT"/>
              </a:rPr>
              <a:t>with</a:t>
            </a:r>
            <a:r>
              <a:rPr sz="2950" spc="10" dirty="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Arial MT"/>
                <a:cs typeface="Arial MT"/>
              </a:rPr>
              <a:t>our </a:t>
            </a:r>
            <a:r>
              <a:rPr sz="2950" spc="-805" dirty="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sz="2950" spc="10" dirty="0">
                <a:solidFill>
                  <a:srgbClr val="2E2E2E"/>
                </a:solidFill>
                <a:latin typeface="Arial MT"/>
                <a:cs typeface="Arial MT"/>
              </a:rPr>
              <a:t>new </a:t>
            </a:r>
            <a:r>
              <a:rPr sz="2950" spc="5" dirty="0">
                <a:solidFill>
                  <a:srgbClr val="2E2E2E"/>
                </a:solidFill>
                <a:latin typeface="Arial MT"/>
                <a:cs typeface="Arial MT"/>
              </a:rPr>
              <a:t>daily frequency to the United States </a:t>
            </a:r>
            <a:r>
              <a:rPr sz="2950" spc="10" dirty="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Arial MT"/>
                <a:cs typeface="Arial MT"/>
              </a:rPr>
              <a:t>starting</a:t>
            </a:r>
            <a:r>
              <a:rPr sz="2950" spc="-10" dirty="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sz="2950" spc="10" dirty="0">
                <a:solidFill>
                  <a:srgbClr val="2E2E2E"/>
                </a:solidFill>
                <a:latin typeface="Arial MT"/>
                <a:cs typeface="Arial MT"/>
              </a:rPr>
              <a:t>September</a:t>
            </a:r>
            <a:r>
              <a:rPr sz="2950" spc="-15" dirty="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Arial MT"/>
                <a:cs typeface="Arial MT"/>
              </a:rPr>
              <a:t>3rd.</a:t>
            </a:r>
            <a:endParaRPr sz="295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30294" y="2383592"/>
            <a:ext cx="9878652" cy="742846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0498" y="5797519"/>
            <a:ext cx="8020279" cy="33083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6805910" cy="1716405"/>
            <a:chOff x="0" y="0"/>
            <a:chExt cx="16805910" cy="1716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369622"/>
              <a:ext cx="8640784" cy="10165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66000" y="369622"/>
              <a:ext cx="696104" cy="10165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41480" y="369622"/>
              <a:ext cx="6964081" cy="10165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692513" cy="171638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57633" y="2762399"/>
            <a:ext cx="7215505" cy="2290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800"/>
              </a:lnSpc>
              <a:spcBef>
                <a:spcPts val="90"/>
              </a:spcBef>
            </a:pP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We</a:t>
            </a:r>
            <a:r>
              <a:rPr sz="2950" spc="69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continue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to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grow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our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operation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-5" dirty="0">
                <a:solidFill>
                  <a:srgbClr val="2E2E2E"/>
                </a:solidFill>
                <a:latin typeface="Calibri"/>
                <a:cs typeface="Calibri"/>
              </a:rPr>
              <a:t>in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Ecuador. 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On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July 2,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we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started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the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direct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route </a:t>
            </a:r>
            <a:r>
              <a:rPr sz="2950" spc="-65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from Manta to the Galapagos Islands, which 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will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have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2</a:t>
            </a:r>
            <a:r>
              <a:rPr sz="2950" spc="1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weekly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flights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 in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Airbus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 A320 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aircraft</a:t>
            </a:r>
            <a:r>
              <a:rPr sz="2950" spc="-1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with</a:t>
            </a:r>
            <a:r>
              <a:rPr sz="2950" spc="-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capacity</a:t>
            </a:r>
            <a:r>
              <a:rPr sz="2950" spc="-1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for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 180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passengers.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33458" y="6558962"/>
            <a:ext cx="6553200" cy="635000"/>
          </a:xfrm>
          <a:custGeom>
            <a:avLst/>
            <a:gdLst/>
            <a:ahLst/>
            <a:cxnLst/>
            <a:rect l="l" t="t" r="r" b="b"/>
            <a:pathLst>
              <a:path w="6553200" h="635000">
                <a:moveTo>
                  <a:pt x="6446924" y="0"/>
                </a:moveTo>
                <a:lnTo>
                  <a:pt x="105755" y="0"/>
                </a:lnTo>
                <a:lnTo>
                  <a:pt x="64582" y="8307"/>
                </a:lnTo>
                <a:lnTo>
                  <a:pt x="30967" y="30967"/>
                </a:lnTo>
                <a:lnTo>
                  <a:pt x="8307" y="64582"/>
                </a:lnTo>
                <a:lnTo>
                  <a:pt x="0" y="105755"/>
                </a:lnTo>
                <a:lnTo>
                  <a:pt x="0" y="528779"/>
                </a:lnTo>
                <a:lnTo>
                  <a:pt x="8307" y="569953"/>
                </a:lnTo>
                <a:lnTo>
                  <a:pt x="30967" y="603568"/>
                </a:lnTo>
                <a:lnTo>
                  <a:pt x="64582" y="626227"/>
                </a:lnTo>
                <a:lnTo>
                  <a:pt x="105755" y="634535"/>
                </a:lnTo>
                <a:lnTo>
                  <a:pt x="6446924" y="634535"/>
                </a:lnTo>
                <a:lnTo>
                  <a:pt x="6488097" y="626227"/>
                </a:lnTo>
                <a:lnTo>
                  <a:pt x="6521712" y="603568"/>
                </a:lnTo>
                <a:lnTo>
                  <a:pt x="6544372" y="569953"/>
                </a:lnTo>
                <a:lnTo>
                  <a:pt x="6552680" y="528779"/>
                </a:lnTo>
                <a:lnTo>
                  <a:pt x="6552680" y="105755"/>
                </a:lnTo>
                <a:lnTo>
                  <a:pt x="6544372" y="64582"/>
                </a:lnTo>
                <a:lnTo>
                  <a:pt x="6521712" y="30967"/>
                </a:lnTo>
                <a:lnTo>
                  <a:pt x="6488097" y="8307"/>
                </a:lnTo>
                <a:lnTo>
                  <a:pt x="644692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27351" y="6593276"/>
            <a:ext cx="4478655" cy="527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5" dirty="0">
                <a:solidFill>
                  <a:srgbClr val="FFFFFF"/>
                </a:solidFill>
                <a:latin typeface="Calibri"/>
                <a:cs typeface="Calibri"/>
                <a:hlinkClick r:id="rId6"/>
              </a:rPr>
              <a:t>New</a:t>
            </a:r>
            <a:r>
              <a:rPr sz="3300" b="1" spc="-20" dirty="0">
                <a:solidFill>
                  <a:srgbClr val="FFFFFF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3300" b="1" spc="-10" dirty="0">
                <a:solidFill>
                  <a:srgbClr val="FFFFFF"/>
                </a:solidFill>
                <a:latin typeface="Calibri"/>
                <a:cs typeface="Calibri"/>
                <a:hlinkClick r:id="rId6"/>
              </a:rPr>
              <a:t>Manta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3300" b="1" spc="-5" dirty="0">
                <a:solidFill>
                  <a:srgbClr val="FFFFFF"/>
                </a:solidFill>
                <a:latin typeface="Calibri"/>
                <a:cs typeface="Calibri"/>
                <a:hlinkClick r:id="rId6"/>
              </a:rPr>
              <a:t>-</a:t>
            </a:r>
            <a:r>
              <a:rPr sz="3300" b="1" spc="-20" dirty="0">
                <a:solidFill>
                  <a:srgbClr val="FFFFFF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3300" b="1" spc="-5" dirty="0">
                <a:solidFill>
                  <a:srgbClr val="FFFFFF"/>
                </a:solidFill>
                <a:latin typeface="Calibri"/>
                <a:cs typeface="Calibri"/>
                <a:hlinkClick r:id="rId6"/>
              </a:rPr>
              <a:t>Baltra </a:t>
            </a:r>
            <a:r>
              <a:rPr sz="3300" b="1" spc="-10" dirty="0">
                <a:solidFill>
                  <a:srgbClr val="FFFFFF"/>
                </a:solidFill>
                <a:latin typeface="Calibri"/>
                <a:cs typeface="Calibri"/>
                <a:hlinkClick r:id="rId6"/>
              </a:rPr>
              <a:t>route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28610" y="6686398"/>
            <a:ext cx="652780" cy="434975"/>
          </a:xfrm>
          <a:custGeom>
            <a:avLst/>
            <a:gdLst/>
            <a:ahLst/>
            <a:cxnLst/>
            <a:rect l="l" t="t" r="r" b="b"/>
            <a:pathLst>
              <a:path w="652780" h="434975">
                <a:moveTo>
                  <a:pt x="613432" y="108290"/>
                </a:moveTo>
                <a:lnTo>
                  <a:pt x="229066" y="108290"/>
                </a:lnTo>
                <a:lnTo>
                  <a:pt x="372718" y="76438"/>
                </a:lnTo>
                <a:lnTo>
                  <a:pt x="386828" y="70138"/>
                </a:lnTo>
                <a:lnTo>
                  <a:pt x="397081" y="59249"/>
                </a:lnTo>
                <a:lnTo>
                  <a:pt x="402528" y="45302"/>
                </a:lnTo>
                <a:lnTo>
                  <a:pt x="402225" y="29825"/>
                </a:lnTo>
                <a:lnTo>
                  <a:pt x="395928" y="15707"/>
                </a:lnTo>
                <a:lnTo>
                  <a:pt x="385045" y="5450"/>
                </a:lnTo>
                <a:lnTo>
                  <a:pt x="371104" y="0"/>
                </a:lnTo>
                <a:lnTo>
                  <a:pt x="355635" y="303"/>
                </a:lnTo>
                <a:lnTo>
                  <a:pt x="145981" y="46916"/>
                </a:lnTo>
                <a:lnTo>
                  <a:pt x="58237" y="147134"/>
                </a:lnTo>
                <a:lnTo>
                  <a:pt x="0" y="147134"/>
                </a:lnTo>
                <a:lnTo>
                  <a:pt x="0" y="372431"/>
                </a:lnTo>
                <a:lnTo>
                  <a:pt x="38825" y="372431"/>
                </a:lnTo>
                <a:lnTo>
                  <a:pt x="72930" y="382142"/>
                </a:lnTo>
                <a:lnTo>
                  <a:pt x="102012" y="403506"/>
                </a:lnTo>
                <a:lnTo>
                  <a:pt x="140267" y="424871"/>
                </a:lnTo>
                <a:lnTo>
                  <a:pt x="201889" y="434582"/>
                </a:lnTo>
                <a:lnTo>
                  <a:pt x="229625" y="434582"/>
                </a:lnTo>
                <a:lnTo>
                  <a:pt x="268862" y="434582"/>
                </a:lnTo>
                <a:lnTo>
                  <a:pt x="309555" y="434582"/>
                </a:lnTo>
                <a:lnTo>
                  <a:pt x="341658" y="434582"/>
                </a:lnTo>
                <a:lnTo>
                  <a:pt x="359748" y="430904"/>
                </a:lnTo>
                <a:lnTo>
                  <a:pt x="374562" y="420889"/>
                </a:lnTo>
                <a:lnTo>
                  <a:pt x="384572" y="406068"/>
                </a:lnTo>
                <a:lnTo>
                  <a:pt x="388248" y="387969"/>
                </a:lnTo>
                <a:lnTo>
                  <a:pt x="387399" y="378962"/>
                </a:lnTo>
                <a:lnTo>
                  <a:pt x="384948" y="370683"/>
                </a:lnTo>
                <a:lnTo>
                  <a:pt x="381041" y="363278"/>
                </a:lnTo>
                <a:lnTo>
                  <a:pt x="375824" y="356893"/>
                </a:lnTo>
                <a:lnTo>
                  <a:pt x="377377" y="356893"/>
                </a:lnTo>
                <a:lnTo>
                  <a:pt x="378930" y="356893"/>
                </a:lnTo>
                <a:lnTo>
                  <a:pt x="380483" y="356893"/>
                </a:lnTo>
                <a:lnTo>
                  <a:pt x="398573" y="353215"/>
                </a:lnTo>
                <a:lnTo>
                  <a:pt x="413387" y="343201"/>
                </a:lnTo>
                <a:lnTo>
                  <a:pt x="423397" y="328379"/>
                </a:lnTo>
                <a:lnTo>
                  <a:pt x="427073" y="310280"/>
                </a:lnTo>
                <a:lnTo>
                  <a:pt x="426211" y="301140"/>
                </a:lnTo>
                <a:lnTo>
                  <a:pt x="423676" y="292509"/>
                </a:lnTo>
                <a:lnTo>
                  <a:pt x="419538" y="284607"/>
                </a:lnTo>
                <a:lnTo>
                  <a:pt x="413872" y="277651"/>
                </a:lnTo>
                <a:lnTo>
                  <a:pt x="428420" y="271703"/>
                </a:lnTo>
                <a:lnTo>
                  <a:pt x="439982" y="261531"/>
                </a:lnTo>
                <a:lnTo>
                  <a:pt x="447614" y="248154"/>
                </a:lnTo>
                <a:lnTo>
                  <a:pt x="450368" y="232592"/>
                </a:lnTo>
                <a:lnTo>
                  <a:pt x="446691" y="214493"/>
                </a:lnTo>
                <a:lnTo>
                  <a:pt x="436682" y="199671"/>
                </a:lnTo>
                <a:lnTo>
                  <a:pt x="421868" y="189657"/>
                </a:lnTo>
                <a:lnTo>
                  <a:pt x="403778" y="185979"/>
                </a:lnTo>
                <a:lnTo>
                  <a:pt x="613432" y="185979"/>
                </a:lnTo>
                <a:lnTo>
                  <a:pt x="628671" y="182968"/>
                </a:lnTo>
                <a:lnTo>
                  <a:pt x="640997" y="174714"/>
                </a:lnTo>
                <a:lnTo>
                  <a:pt x="649248" y="162381"/>
                </a:lnTo>
                <a:lnTo>
                  <a:pt x="652257" y="147134"/>
                </a:lnTo>
                <a:lnTo>
                  <a:pt x="649248" y="131888"/>
                </a:lnTo>
                <a:lnTo>
                  <a:pt x="640997" y="119555"/>
                </a:lnTo>
                <a:lnTo>
                  <a:pt x="628671" y="111301"/>
                </a:lnTo>
                <a:lnTo>
                  <a:pt x="613432" y="108290"/>
                </a:lnTo>
              </a:path>
            </a:pathLst>
          </a:custGeom>
          <a:ln w="90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58369" y="2702744"/>
            <a:ext cx="9612272" cy="540674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9790410" cy="10906760"/>
            <a:chOff x="0" y="0"/>
            <a:chExt cx="19790410" cy="10906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388469"/>
              <a:ext cx="18290228" cy="91599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692513" cy="17163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54993" y="1696283"/>
              <a:ext cx="9110918" cy="30244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9784" y="3853704"/>
              <a:ext cx="9173752" cy="705276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62977" y="2362306"/>
            <a:ext cx="9047480" cy="930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It's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time to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explore</a:t>
            </a:r>
            <a:r>
              <a:rPr sz="2950" spc="-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new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horizons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with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our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new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frequencies </a:t>
            </a:r>
            <a:r>
              <a:rPr sz="2950" spc="-65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to </a:t>
            </a:r>
            <a:r>
              <a:rPr sz="2950" spc="10" dirty="0">
                <a:solidFill>
                  <a:srgbClr val="2E2E2E"/>
                </a:solidFill>
                <a:latin typeface="Calibri"/>
                <a:cs typeface="Calibri"/>
              </a:rPr>
              <a:t>3</a:t>
            </a:r>
            <a:r>
              <a:rPr sz="295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incredible</a:t>
            </a:r>
            <a:r>
              <a:rPr sz="2950" spc="-4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destinations</a:t>
            </a:r>
            <a:r>
              <a:rPr sz="2950" spc="-2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in</a:t>
            </a:r>
            <a:r>
              <a:rPr sz="2950" spc="-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North</a:t>
            </a:r>
            <a:r>
              <a:rPr sz="2950" spc="-2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950" spc="5" dirty="0">
                <a:solidFill>
                  <a:srgbClr val="2E2E2E"/>
                </a:solidFill>
                <a:latin typeface="Calibri"/>
                <a:cs typeface="Calibri"/>
              </a:rPr>
              <a:t>America:</a:t>
            </a:r>
            <a:endParaRPr sz="295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54994" y="4922991"/>
            <a:ext cx="9173752" cy="566181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6617" y="388469"/>
            <a:ext cx="16743680" cy="1650364"/>
            <a:chOff x="1036617" y="388469"/>
            <a:chExt cx="16743680" cy="165036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388469"/>
              <a:ext cx="13275302" cy="91599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43240" y="388469"/>
              <a:ext cx="628253" cy="91599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57367" y="388469"/>
              <a:ext cx="1127086" cy="9159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08757" y="388469"/>
              <a:ext cx="628253" cy="91599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22883" y="388469"/>
              <a:ext cx="2456888" cy="9159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6617" y="1122269"/>
              <a:ext cx="5960760" cy="91599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751954" y="2603869"/>
            <a:ext cx="9423400" cy="1235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99900"/>
              </a:lnSpc>
              <a:spcBef>
                <a:spcPts val="95"/>
              </a:spcBef>
            </a:pPr>
            <a:r>
              <a:rPr sz="2650" spc="-10" dirty="0">
                <a:solidFill>
                  <a:srgbClr val="2E2E2E"/>
                </a:solidFill>
                <a:latin typeface="Calibri"/>
                <a:cs typeface="Calibri"/>
              </a:rPr>
              <a:t>From El Salvador, we have established new </a:t>
            </a:r>
            <a:r>
              <a:rPr sz="2650" spc="-5" dirty="0">
                <a:solidFill>
                  <a:srgbClr val="2E2E2E"/>
                </a:solidFill>
                <a:latin typeface="Calibri"/>
                <a:cs typeface="Calibri"/>
              </a:rPr>
              <a:t>direct </a:t>
            </a:r>
            <a:r>
              <a:rPr sz="2650" spc="-10" dirty="0">
                <a:solidFill>
                  <a:srgbClr val="2E2E2E"/>
                </a:solidFill>
                <a:latin typeface="Calibri"/>
                <a:cs typeface="Calibri"/>
              </a:rPr>
              <a:t>routes to Boston, </a:t>
            </a:r>
            <a:r>
              <a:rPr sz="2650" spc="-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2E2E2E"/>
                </a:solidFill>
                <a:latin typeface="Calibri"/>
                <a:cs typeface="Calibri"/>
              </a:rPr>
              <a:t>Cancun </a:t>
            </a:r>
            <a:r>
              <a:rPr sz="2650" spc="-5" dirty="0">
                <a:solidFill>
                  <a:srgbClr val="2E2E2E"/>
                </a:solidFill>
                <a:latin typeface="Calibri"/>
                <a:cs typeface="Calibri"/>
              </a:rPr>
              <a:t>and Orlando. But that's </a:t>
            </a:r>
            <a:r>
              <a:rPr sz="2650" spc="-10" dirty="0">
                <a:solidFill>
                  <a:srgbClr val="2E2E2E"/>
                </a:solidFill>
                <a:latin typeface="Calibri"/>
                <a:cs typeface="Calibri"/>
              </a:rPr>
              <a:t>not </a:t>
            </a:r>
            <a:r>
              <a:rPr sz="2650" spc="-5" dirty="0">
                <a:solidFill>
                  <a:srgbClr val="2E2E2E"/>
                </a:solidFill>
                <a:latin typeface="Calibri"/>
                <a:cs typeface="Calibri"/>
              </a:rPr>
              <a:t>all, </a:t>
            </a:r>
            <a:r>
              <a:rPr sz="2650" spc="-10" dirty="0">
                <a:solidFill>
                  <a:srgbClr val="2E2E2E"/>
                </a:solidFill>
                <a:latin typeface="Calibri"/>
                <a:cs typeface="Calibri"/>
              </a:rPr>
              <a:t>we </a:t>
            </a:r>
            <a:r>
              <a:rPr sz="2650" spc="-5" dirty="0">
                <a:solidFill>
                  <a:srgbClr val="2E2E2E"/>
                </a:solidFill>
                <a:latin typeface="Calibri"/>
                <a:cs typeface="Calibri"/>
              </a:rPr>
              <a:t>will also </a:t>
            </a:r>
            <a:r>
              <a:rPr sz="2650" spc="-10" dirty="0">
                <a:solidFill>
                  <a:srgbClr val="2E2E2E"/>
                </a:solidFill>
                <a:latin typeface="Calibri"/>
                <a:cs typeface="Calibri"/>
              </a:rPr>
              <a:t>have </a:t>
            </a:r>
            <a:r>
              <a:rPr sz="2650" spc="-5" dirty="0">
                <a:solidFill>
                  <a:srgbClr val="2E2E2E"/>
                </a:solidFill>
                <a:latin typeface="Calibri"/>
                <a:cs typeface="Calibri"/>
              </a:rPr>
              <a:t>5 </a:t>
            </a:r>
            <a:r>
              <a:rPr sz="2650" spc="-10" dirty="0">
                <a:solidFill>
                  <a:srgbClr val="2E2E2E"/>
                </a:solidFill>
                <a:latin typeface="Calibri"/>
                <a:cs typeface="Calibri"/>
              </a:rPr>
              <a:t>weekly </a:t>
            </a:r>
            <a:r>
              <a:rPr sz="2650" spc="-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2E2E2E"/>
                </a:solidFill>
                <a:latin typeface="Calibri"/>
                <a:cs typeface="Calibri"/>
              </a:rPr>
              <a:t>direct</a:t>
            </a:r>
            <a:r>
              <a:rPr sz="2650" spc="-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2E2E2E"/>
                </a:solidFill>
                <a:latin typeface="Calibri"/>
                <a:cs typeface="Calibri"/>
              </a:rPr>
              <a:t>flights</a:t>
            </a:r>
            <a:r>
              <a:rPr sz="2650" spc="1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2E2E2E"/>
                </a:solidFill>
                <a:latin typeface="Calibri"/>
                <a:cs typeface="Calibri"/>
              </a:rPr>
              <a:t>from</a:t>
            </a:r>
            <a:r>
              <a:rPr sz="2650" spc="-1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2E2E2E"/>
                </a:solidFill>
                <a:latin typeface="Calibri"/>
                <a:cs typeface="Calibri"/>
              </a:rPr>
              <a:t>the Big</a:t>
            </a:r>
            <a:r>
              <a:rPr sz="2650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2E2E2E"/>
                </a:solidFill>
                <a:latin typeface="Calibri"/>
                <a:cs typeface="Calibri"/>
              </a:rPr>
              <a:t>Apple</a:t>
            </a:r>
            <a:r>
              <a:rPr sz="2650" spc="-5" dirty="0">
                <a:solidFill>
                  <a:srgbClr val="2E2E2E"/>
                </a:solidFill>
                <a:latin typeface="Calibri"/>
                <a:cs typeface="Calibri"/>
              </a:rPr>
              <a:t> and</a:t>
            </a:r>
            <a:r>
              <a:rPr sz="2650" spc="5" dirty="0">
                <a:solidFill>
                  <a:srgbClr val="2E2E2E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2E2E2E"/>
                </a:solidFill>
                <a:latin typeface="Calibri"/>
                <a:cs typeface="Calibri"/>
              </a:rPr>
              <a:t>Quito.</a:t>
            </a:r>
            <a:endParaRPr sz="26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68550" y="2599711"/>
            <a:ext cx="6703460" cy="8507803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8688740" y="5387898"/>
            <a:ext cx="6554470" cy="524510"/>
          </a:xfrm>
          <a:custGeom>
            <a:avLst/>
            <a:gdLst/>
            <a:ahLst/>
            <a:cxnLst/>
            <a:rect l="l" t="t" r="r" b="b"/>
            <a:pathLst>
              <a:path w="6554469" h="524510">
                <a:moveTo>
                  <a:pt x="6466609" y="0"/>
                </a:moveTo>
                <a:lnTo>
                  <a:pt x="87327" y="0"/>
                </a:lnTo>
                <a:lnTo>
                  <a:pt x="53318" y="6856"/>
                </a:lnTo>
                <a:lnTo>
                  <a:pt x="25562" y="25562"/>
                </a:lnTo>
                <a:lnTo>
                  <a:pt x="6856" y="53318"/>
                </a:lnTo>
                <a:lnTo>
                  <a:pt x="0" y="87327"/>
                </a:lnTo>
                <a:lnTo>
                  <a:pt x="0" y="436635"/>
                </a:lnTo>
                <a:lnTo>
                  <a:pt x="6856" y="470645"/>
                </a:lnTo>
                <a:lnTo>
                  <a:pt x="25562" y="498401"/>
                </a:lnTo>
                <a:lnTo>
                  <a:pt x="53318" y="517106"/>
                </a:lnTo>
                <a:lnTo>
                  <a:pt x="87327" y="523963"/>
                </a:lnTo>
                <a:lnTo>
                  <a:pt x="6466609" y="523963"/>
                </a:lnTo>
                <a:lnTo>
                  <a:pt x="6500618" y="517106"/>
                </a:lnTo>
                <a:lnTo>
                  <a:pt x="6528374" y="498401"/>
                </a:lnTo>
                <a:lnTo>
                  <a:pt x="6547079" y="470645"/>
                </a:lnTo>
                <a:lnTo>
                  <a:pt x="6553936" y="436635"/>
                </a:lnTo>
                <a:lnTo>
                  <a:pt x="6553936" y="87327"/>
                </a:lnTo>
                <a:lnTo>
                  <a:pt x="6547079" y="53318"/>
                </a:lnTo>
                <a:lnTo>
                  <a:pt x="6528374" y="25562"/>
                </a:lnTo>
                <a:lnTo>
                  <a:pt x="6500618" y="6856"/>
                </a:lnTo>
                <a:lnTo>
                  <a:pt x="646660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88740" y="6320226"/>
            <a:ext cx="6554470" cy="524510"/>
          </a:xfrm>
          <a:custGeom>
            <a:avLst/>
            <a:gdLst/>
            <a:ahLst/>
            <a:cxnLst/>
            <a:rect l="l" t="t" r="r" b="b"/>
            <a:pathLst>
              <a:path w="6554469" h="524509">
                <a:moveTo>
                  <a:pt x="6466609" y="0"/>
                </a:moveTo>
                <a:lnTo>
                  <a:pt x="87327" y="0"/>
                </a:lnTo>
                <a:lnTo>
                  <a:pt x="53318" y="6856"/>
                </a:lnTo>
                <a:lnTo>
                  <a:pt x="25562" y="25562"/>
                </a:lnTo>
                <a:lnTo>
                  <a:pt x="6856" y="53318"/>
                </a:lnTo>
                <a:lnTo>
                  <a:pt x="0" y="87327"/>
                </a:lnTo>
                <a:lnTo>
                  <a:pt x="0" y="436635"/>
                </a:lnTo>
                <a:lnTo>
                  <a:pt x="6856" y="470645"/>
                </a:lnTo>
                <a:lnTo>
                  <a:pt x="25562" y="498401"/>
                </a:lnTo>
                <a:lnTo>
                  <a:pt x="53318" y="517106"/>
                </a:lnTo>
                <a:lnTo>
                  <a:pt x="87327" y="523963"/>
                </a:lnTo>
                <a:lnTo>
                  <a:pt x="6466609" y="523963"/>
                </a:lnTo>
                <a:lnTo>
                  <a:pt x="6500618" y="517106"/>
                </a:lnTo>
                <a:lnTo>
                  <a:pt x="6528374" y="498401"/>
                </a:lnTo>
                <a:lnTo>
                  <a:pt x="6547079" y="470645"/>
                </a:lnTo>
                <a:lnTo>
                  <a:pt x="6553936" y="436635"/>
                </a:lnTo>
                <a:lnTo>
                  <a:pt x="6553936" y="87327"/>
                </a:lnTo>
                <a:lnTo>
                  <a:pt x="6547079" y="53318"/>
                </a:lnTo>
                <a:lnTo>
                  <a:pt x="6528374" y="25562"/>
                </a:lnTo>
                <a:lnTo>
                  <a:pt x="6500618" y="6856"/>
                </a:lnTo>
                <a:lnTo>
                  <a:pt x="646660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777608" y="5419909"/>
            <a:ext cx="4502785" cy="13614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1" spc="-10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New</a:t>
            </a:r>
            <a:r>
              <a:rPr sz="2650" b="1" spc="-20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Boston</a:t>
            </a:r>
            <a:r>
              <a:rPr sz="2650" b="1" spc="-40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and</a:t>
            </a:r>
            <a:r>
              <a:rPr sz="2650" b="1" spc="-35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Orlando</a:t>
            </a:r>
            <a:r>
              <a:rPr sz="2650" b="1" spc="-45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2650" b="1" spc="-10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routes</a:t>
            </a:r>
            <a:endParaRPr sz="2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650" b="1" spc="-5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New</a:t>
            </a:r>
            <a:r>
              <a:rPr sz="2650" b="1" spc="-10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direct</a:t>
            </a:r>
            <a:r>
              <a:rPr sz="2650" b="1" spc="-25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2650" b="1" spc="-10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flights</a:t>
            </a:r>
            <a:r>
              <a:rPr sz="2650" b="1" spc="-30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to</a:t>
            </a:r>
            <a:r>
              <a:rPr sz="2650" b="1" spc="-10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 Cancun</a:t>
            </a:r>
            <a:endParaRPr sz="265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764654" y="4707895"/>
            <a:ext cx="3213100" cy="443865"/>
            <a:chOff x="8764654" y="4707895"/>
            <a:chExt cx="3213100" cy="443865"/>
          </a:xfrm>
        </p:grpSpPr>
        <p:sp>
          <p:nvSpPr>
            <p:cNvPr id="15" name="object 15"/>
            <p:cNvSpPr/>
            <p:nvPr/>
          </p:nvSpPr>
          <p:spPr>
            <a:xfrm>
              <a:off x="11320418" y="4712427"/>
              <a:ext cx="652780" cy="434975"/>
            </a:xfrm>
            <a:custGeom>
              <a:avLst/>
              <a:gdLst/>
              <a:ahLst/>
              <a:cxnLst/>
              <a:rect l="l" t="t" r="r" b="b"/>
              <a:pathLst>
                <a:path w="652779" h="434975">
                  <a:moveTo>
                    <a:pt x="38824" y="108290"/>
                  </a:moveTo>
                  <a:lnTo>
                    <a:pt x="423190" y="108290"/>
                  </a:lnTo>
                  <a:lnTo>
                    <a:pt x="279538" y="76438"/>
                  </a:lnTo>
                  <a:lnTo>
                    <a:pt x="265427" y="70138"/>
                  </a:lnTo>
                  <a:lnTo>
                    <a:pt x="255175" y="59249"/>
                  </a:lnTo>
                  <a:lnTo>
                    <a:pt x="249728" y="45302"/>
                  </a:lnTo>
                  <a:lnTo>
                    <a:pt x="250031" y="29825"/>
                  </a:lnTo>
                  <a:lnTo>
                    <a:pt x="256328" y="15707"/>
                  </a:lnTo>
                  <a:lnTo>
                    <a:pt x="267211" y="5450"/>
                  </a:lnTo>
                  <a:lnTo>
                    <a:pt x="281151" y="0"/>
                  </a:lnTo>
                  <a:lnTo>
                    <a:pt x="296621" y="303"/>
                  </a:lnTo>
                  <a:lnTo>
                    <a:pt x="506275" y="46916"/>
                  </a:lnTo>
                  <a:lnTo>
                    <a:pt x="594019" y="147134"/>
                  </a:lnTo>
                  <a:lnTo>
                    <a:pt x="652257" y="147134"/>
                  </a:lnTo>
                  <a:lnTo>
                    <a:pt x="652257" y="372431"/>
                  </a:lnTo>
                  <a:lnTo>
                    <a:pt x="613431" y="372431"/>
                  </a:lnTo>
                  <a:lnTo>
                    <a:pt x="579326" y="382142"/>
                  </a:lnTo>
                  <a:lnTo>
                    <a:pt x="511990" y="424871"/>
                  </a:lnTo>
                  <a:lnTo>
                    <a:pt x="450367" y="434582"/>
                  </a:lnTo>
                  <a:lnTo>
                    <a:pt x="383395" y="434582"/>
                  </a:lnTo>
                  <a:lnTo>
                    <a:pt x="342701" y="434582"/>
                  </a:lnTo>
                  <a:lnTo>
                    <a:pt x="310598" y="434582"/>
                  </a:lnTo>
                  <a:lnTo>
                    <a:pt x="292508" y="430904"/>
                  </a:lnTo>
                  <a:lnTo>
                    <a:pt x="277694" y="420889"/>
                  </a:lnTo>
                  <a:lnTo>
                    <a:pt x="267685" y="406068"/>
                  </a:lnTo>
                  <a:lnTo>
                    <a:pt x="264008" y="387969"/>
                  </a:lnTo>
                  <a:lnTo>
                    <a:pt x="264858" y="378962"/>
                  </a:lnTo>
                  <a:lnTo>
                    <a:pt x="267309" y="370683"/>
                  </a:lnTo>
                  <a:lnTo>
                    <a:pt x="271215" y="363278"/>
                  </a:lnTo>
                  <a:lnTo>
                    <a:pt x="276432" y="356893"/>
                  </a:lnTo>
                  <a:lnTo>
                    <a:pt x="274879" y="356893"/>
                  </a:lnTo>
                  <a:lnTo>
                    <a:pt x="273326" y="356893"/>
                  </a:lnTo>
                  <a:lnTo>
                    <a:pt x="271773" y="356893"/>
                  </a:lnTo>
                  <a:lnTo>
                    <a:pt x="253683" y="353215"/>
                  </a:lnTo>
                  <a:lnTo>
                    <a:pt x="238869" y="343201"/>
                  </a:lnTo>
                  <a:lnTo>
                    <a:pt x="228860" y="328379"/>
                  </a:lnTo>
                  <a:lnTo>
                    <a:pt x="225184" y="310280"/>
                  </a:lnTo>
                  <a:lnTo>
                    <a:pt x="226045" y="301140"/>
                  </a:lnTo>
                  <a:lnTo>
                    <a:pt x="228581" y="292509"/>
                  </a:lnTo>
                  <a:lnTo>
                    <a:pt x="232718" y="284607"/>
                  </a:lnTo>
                  <a:lnTo>
                    <a:pt x="238384" y="277651"/>
                  </a:lnTo>
                  <a:lnTo>
                    <a:pt x="223837" y="271703"/>
                  </a:lnTo>
                  <a:lnTo>
                    <a:pt x="212274" y="261531"/>
                  </a:lnTo>
                  <a:lnTo>
                    <a:pt x="204643" y="248154"/>
                  </a:lnTo>
                  <a:lnTo>
                    <a:pt x="201889" y="232592"/>
                  </a:lnTo>
                  <a:lnTo>
                    <a:pt x="205565" y="214493"/>
                  </a:lnTo>
                  <a:lnTo>
                    <a:pt x="215574" y="199671"/>
                  </a:lnTo>
                  <a:lnTo>
                    <a:pt x="230388" y="189657"/>
                  </a:lnTo>
                  <a:lnTo>
                    <a:pt x="248478" y="185979"/>
                  </a:lnTo>
                  <a:lnTo>
                    <a:pt x="38824" y="185979"/>
                  </a:lnTo>
                  <a:lnTo>
                    <a:pt x="23586" y="182968"/>
                  </a:lnTo>
                  <a:lnTo>
                    <a:pt x="11259" y="174714"/>
                  </a:lnTo>
                  <a:lnTo>
                    <a:pt x="3008" y="162381"/>
                  </a:lnTo>
                  <a:lnTo>
                    <a:pt x="0" y="147134"/>
                  </a:lnTo>
                  <a:lnTo>
                    <a:pt x="3008" y="131888"/>
                  </a:lnTo>
                  <a:lnTo>
                    <a:pt x="11259" y="119555"/>
                  </a:lnTo>
                  <a:lnTo>
                    <a:pt x="23586" y="111301"/>
                  </a:lnTo>
                  <a:lnTo>
                    <a:pt x="38824" y="108290"/>
                  </a:lnTo>
                </a:path>
              </a:pathLst>
            </a:custGeom>
            <a:ln w="90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64654" y="4795874"/>
              <a:ext cx="2565366" cy="350565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764654" y="7566429"/>
            <a:ext cx="1625709" cy="350816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8688740" y="8260271"/>
            <a:ext cx="6554470" cy="524510"/>
          </a:xfrm>
          <a:custGeom>
            <a:avLst/>
            <a:gdLst/>
            <a:ahLst/>
            <a:cxnLst/>
            <a:rect l="l" t="t" r="r" b="b"/>
            <a:pathLst>
              <a:path w="6554469" h="524509">
                <a:moveTo>
                  <a:pt x="6466609" y="0"/>
                </a:moveTo>
                <a:lnTo>
                  <a:pt x="87327" y="0"/>
                </a:lnTo>
                <a:lnTo>
                  <a:pt x="53318" y="6856"/>
                </a:lnTo>
                <a:lnTo>
                  <a:pt x="25562" y="25562"/>
                </a:lnTo>
                <a:lnTo>
                  <a:pt x="6856" y="53318"/>
                </a:lnTo>
                <a:lnTo>
                  <a:pt x="0" y="87327"/>
                </a:lnTo>
                <a:lnTo>
                  <a:pt x="0" y="436635"/>
                </a:lnTo>
                <a:lnTo>
                  <a:pt x="6856" y="470645"/>
                </a:lnTo>
                <a:lnTo>
                  <a:pt x="25562" y="498401"/>
                </a:lnTo>
                <a:lnTo>
                  <a:pt x="53318" y="517106"/>
                </a:lnTo>
                <a:lnTo>
                  <a:pt x="87327" y="523963"/>
                </a:lnTo>
                <a:lnTo>
                  <a:pt x="6466609" y="523963"/>
                </a:lnTo>
                <a:lnTo>
                  <a:pt x="6500618" y="517106"/>
                </a:lnTo>
                <a:lnTo>
                  <a:pt x="6528374" y="498401"/>
                </a:lnTo>
                <a:lnTo>
                  <a:pt x="6547079" y="470645"/>
                </a:lnTo>
                <a:lnTo>
                  <a:pt x="6553936" y="436635"/>
                </a:lnTo>
                <a:lnTo>
                  <a:pt x="6553936" y="87327"/>
                </a:lnTo>
                <a:lnTo>
                  <a:pt x="6547079" y="53318"/>
                </a:lnTo>
                <a:lnTo>
                  <a:pt x="6528374" y="25562"/>
                </a:lnTo>
                <a:lnTo>
                  <a:pt x="6500618" y="6856"/>
                </a:lnTo>
                <a:lnTo>
                  <a:pt x="646660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88740" y="9192599"/>
            <a:ext cx="6554470" cy="524510"/>
          </a:xfrm>
          <a:custGeom>
            <a:avLst/>
            <a:gdLst/>
            <a:ahLst/>
            <a:cxnLst/>
            <a:rect l="l" t="t" r="r" b="b"/>
            <a:pathLst>
              <a:path w="6554469" h="524509">
                <a:moveTo>
                  <a:pt x="6466609" y="0"/>
                </a:moveTo>
                <a:lnTo>
                  <a:pt x="87327" y="0"/>
                </a:lnTo>
                <a:lnTo>
                  <a:pt x="53318" y="6856"/>
                </a:lnTo>
                <a:lnTo>
                  <a:pt x="25562" y="25562"/>
                </a:lnTo>
                <a:lnTo>
                  <a:pt x="6856" y="53318"/>
                </a:lnTo>
                <a:lnTo>
                  <a:pt x="0" y="87327"/>
                </a:lnTo>
                <a:lnTo>
                  <a:pt x="0" y="436635"/>
                </a:lnTo>
                <a:lnTo>
                  <a:pt x="6856" y="470645"/>
                </a:lnTo>
                <a:lnTo>
                  <a:pt x="25562" y="498401"/>
                </a:lnTo>
                <a:lnTo>
                  <a:pt x="53318" y="517106"/>
                </a:lnTo>
                <a:lnTo>
                  <a:pt x="87327" y="523963"/>
                </a:lnTo>
                <a:lnTo>
                  <a:pt x="6466609" y="523963"/>
                </a:lnTo>
                <a:lnTo>
                  <a:pt x="6500618" y="517106"/>
                </a:lnTo>
                <a:lnTo>
                  <a:pt x="6528374" y="498401"/>
                </a:lnTo>
                <a:lnTo>
                  <a:pt x="6547079" y="470645"/>
                </a:lnTo>
                <a:lnTo>
                  <a:pt x="6553936" y="436635"/>
                </a:lnTo>
                <a:lnTo>
                  <a:pt x="6553936" y="87327"/>
                </a:lnTo>
                <a:lnTo>
                  <a:pt x="6547079" y="53318"/>
                </a:lnTo>
                <a:lnTo>
                  <a:pt x="6528374" y="25562"/>
                </a:lnTo>
                <a:lnTo>
                  <a:pt x="6500618" y="6856"/>
                </a:lnTo>
                <a:lnTo>
                  <a:pt x="646660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777608" y="8292806"/>
            <a:ext cx="3954145" cy="13614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1" spc="-10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New</a:t>
            </a:r>
            <a:r>
              <a:rPr sz="2650" b="1" spc="-25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route</a:t>
            </a:r>
            <a:r>
              <a:rPr sz="2650" b="1" spc="-20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2650" b="1" spc="-10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Cancun</a:t>
            </a:r>
            <a:endParaRPr sz="2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650" b="1" spc="-10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New</a:t>
            </a:r>
            <a:r>
              <a:rPr sz="2650" b="1" spc="-20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direct</a:t>
            </a:r>
            <a:r>
              <a:rPr sz="2650" b="1" spc="-20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2650" b="1" spc="-10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flights</a:t>
            </a:r>
            <a:r>
              <a:rPr sz="2650" b="1" spc="-35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2650" b="1" spc="-5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to</a:t>
            </a:r>
            <a:r>
              <a:rPr sz="2650" b="1" spc="-15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2650" b="1" spc="-10" dirty="0">
                <a:solidFill>
                  <a:srgbClr val="FFFFFF"/>
                </a:solidFill>
                <a:latin typeface="Calibri"/>
                <a:cs typeface="Calibri"/>
                <a:hlinkClick r:id="rId9"/>
              </a:rPr>
              <a:t>Cancun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482328" y="7516948"/>
            <a:ext cx="652780" cy="434975"/>
          </a:xfrm>
          <a:custGeom>
            <a:avLst/>
            <a:gdLst/>
            <a:ahLst/>
            <a:cxnLst/>
            <a:rect l="l" t="t" r="r" b="b"/>
            <a:pathLst>
              <a:path w="652779" h="434975">
                <a:moveTo>
                  <a:pt x="38824" y="108290"/>
                </a:moveTo>
                <a:lnTo>
                  <a:pt x="423190" y="108290"/>
                </a:lnTo>
                <a:lnTo>
                  <a:pt x="279538" y="76438"/>
                </a:lnTo>
                <a:lnTo>
                  <a:pt x="265427" y="70138"/>
                </a:lnTo>
                <a:lnTo>
                  <a:pt x="255175" y="59249"/>
                </a:lnTo>
                <a:lnTo>
                  <a:pt x="249728" y="45302"/>
                </a:lnTo>
                <a:lnTo>
                  <a:pt x="250031" y="29825"/>
                </a:lnTo>
                <a:lnTo>
                  <a:pt x="256328" y="15707"/>
                </a:lnTo>
                <a:lnTo>
                  <a:pt x="267211" y="5450"/>
                </a:lnTo>
                <a:lnTo>
                  <a:pt x="281151" y="0"/>
                </a:lnTo>
                <a:lnTo>
                  <a:pt x="296621" y="303"/>
                </a:lnTo>
                <a:lnTo>
                  <a:pt x="506275" y="46916"/>
                </a:lnTo>
                <a:lnTo>
                  <a:pt x="594019" y="147134"/>
                </a:lnTo>
                <a:lnTo>
                  <a:pt x="652257" y="147134"/>
                </a:lnTo>
                <a:lnTo>
                  <a:pt x="652257" y="372431"/>
                </a:lnTo>
                <a:lnTo>
                  <a:pt x="613431" y="372431"/>
                </a:lnTo>
                <a:lnTo>
                  <a:pt x="579326" y="382142"/>
                </a:lnTo>
                <a:lnTo>
                  <a:pt x="550244" y="403506"/>
                </a:lnTo>
                <a:lnTo>
                  <a:pt x="511990" y="424871"/>
                </a:lnTo>
                <a:lnTo>
                  <a:pt x="450367" y="434582"/>
                </a:lnTo>
                <a:lnTo>
                  <a:pt x="422632" y="434582"/>
                </a:lnTo>
                <a:lnTo>
                  <a:pt x="383395" y="434582"/>
                </a:lnTo>
                <a:lnTo>
                  <a:pt x="342701" y="434582"/>
                </a:lnTo>
                <a:lnTo>
                  <a:pt x="310598" y="434582"/>
                </a:lnTo>
                <a:lnTo>
                  <a:pt x="292508" y="430904"/>
                </a:lnTo>
                <a:lnTo>
                  <a:pt x="277694" y="420889"/>
                </a:lnTo>
                <a:lnTo>
                  <a:pt x="267685" y="406068"/>
                </a:lnTo>
                <a:lnTo>
                  <a:pt x="264008" y="387969"/>
                </a:lnTo>
                <a:lnTo>
                  <a:pt x="264858" y="378962"/>
                </a:lnTo>
                <a:lnTo>
                  <a:pt x="267309" y="370683"/>
                </a:lnTo>
                <a:lnTo>
                  <a:pt x="271215" y="363278"/>
                </a:lnTo>
                <a:lnTo>
                  <a:pt x="276432" y="356893"/>
                </a:lnTo>
                <a:lnTo>
                  <a:pt x="274879" y="356893"/>
                </a:lnTo>
                <a:lnTo>
                  <a:pt x="273326" y="356893"/>
                </a:lnTo>
                <a:lnTo>
                  <a:pt x="271773" y="356893"/>
                </a:lnTo>
                <a:lnTo>
                  <a:pt x="253683" y="353215"/>
                </a:lnTo>
                <a:lnTo>
                  <a:pt x="238869" y="343201"/>
                </a:lnTo>
                <a:lnTo>
                  <a:pt x="228860" y="328379"/>
                </a:lnTo>
                <a:lnTo>
                  <a:pt x="225184" y="310280"/>
                </a:lnTo>
                <a:lnTo>
                  <a:pt x="226045" y="301140"/>
                </a:lnTo>
                <a:lnTo>
                  <a:pt x="228581" y="292509"/>
                </a:lnTo>
                <a:lnTo>
                  <a:pt x="232718" y="284607"/>
                </a:lnTo>
                <a:lnTo>
                  <a:pt x="238384" y="277651"/>
                </a:lnTo>
                <a:lnTo>
                  <a:pt x="223837" y="271703"/>
                </a:lnTo>
                <a:lnTo>
                  <a:pt x="212274" y="261531"/>
                </a:lnTo>
                <a:lnTo>
                  <a:pt x="204643" y="248154"/>
                </a:lnTo>
                <a:lnTo>
                  <a:pt x="201889" y="232592"/>
                </a:lnTo>
                <a:lnTo>
                  <a:pt x="205565" y="214493"/>
                </a:lnTo>
                <a:lnTo>
                  <a:pt x="215574" y="199671"/>
                </a:lnTo>
                <a:lnTo>
                  <a:pt x="230388" y="189657"/>
                </a:lnTo>
                <a:lnTo>
                  <a:pt x="248478" y="185979"/>
                </a:lnTo>
                <a:lnTo>
                  <a:pt x="38824" y="185979"/>
                </a:lnTo>
                <a:lnTo>
                  <a:pt x="23586" y="182968"/>
                </a:lnTo>
                <a:lnTo>
                  <a:pt x="11259" y="174714"/>
                </a:lnTo>
                <a:lnTo>
                  <a:pt x="3008" y="162381"/>
                </a:lnTo>
                <a:lnTo>
                  <a:pt x="0" y="147134"/>
                </a:lnTo>
                <a:lnTo>
                  <a:pt x="3008" y="131888"/>
                </a:lnTo>
                <a:lnTo>
                  <a:pt x="11259" y="119555"/>
                </a:lnTo>
                <a:lnTo>
                  <a:pt x="23586" y="111301"/>
                </a:lnTo>
                <a:lnTo>
                  <a:pt x="38824" y="108290"/>
                </a:lnTo>
              </a:path>
            </a:pathLst>
          </a:custGeom>
          <a:ln w="906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617" y="347005"/>
            <a:ext cx="10256232" cy="11295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7633" y="1765989"/>
            <a:ext cx="941324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spc="-10" dirty="0">
                <a:solidFill>
                  <a:srgbClr val="565757"/>
                </a:solidFill>
                <a:latin typeface="Calibri"/>
                <a:cs typeface="Calibri"/>
              </a:rPr>
              <a:t>We</a:t>
            </a:r>
            <a:r>
              <a:rPr sz="2650" spc="-15" dirty="0">
                <a:solidFill>
                  <a:srgbClr val="565757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565757"/>
                </a:solidFill>
                <a:latin typeface="Calibri"/>
                <a:cs typeface="Calibri"/>
              </a:rPr>
              <a:t>will</a:t>
            </a:r>
            <a:r>
              <a:rPr sz="2650" dirty="0">
                <a:solidFill>
                  <a:srgbClr val="565757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565757"/>
                </a:solidFill>
                <a:latin typeface="Calibri"/>
                <a:cs typeface="Calibri"/>
              </a:rPr>
              <a:t>fly</a:t>
            </a:r>
            <a:r>
              <a:rPr sz="2650" spc="-5" dirty="0">
                <a:solidFill>
                  <a:srgbClr val="565757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565757"/>
                </a:solidFill>
                <a:latin typeface="Calibri"/>
                <a:cs typeface="Calibri"/>
              </a:rPr>
              <a:t>from</a:t>
            </a:r>
            <a:r>
              <a:rPr sz="2650" dirty="0">
                <a:solidFill>
                  <a:srgbClr val="565757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565757"/>
                </a:solidFill>
                <a:latin typeface="Calibri"/>
                <a:cs typeface="Calibri"/>
              </a:rPr>
              <a:t>Bogotá </a:t>
            </a:r>
            <a:r>
              <a:rPr sz="2650" spc="-10" dirty="0">
                <a:solidFill>
                  <a:srgbClr val="565757"/>
                </a:solidFill>
                <a:latin typeface="Calibri"/>
                <a:cs typeface="Calibri"/>
              </a:rPr>
              <a:t>to</a:t>
            </a:r>
            <a:r>
              <a:rPr sz="2650" dirty="0">
                <a:solidFill>
                  <a:srgbClr val="565757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565757"/>
                </a:solidFill>
                <a:latin typeface="Calibri"/>
                <a:cs typeface="Calibri"/>
              </a:rPr>
              <a:t>Las</a:t>
            </a:r>
            <a:r>
              <a:rPr sz="2650" spc="-5" dirty="0">
                <a:solidFill>
                  <a:srgbClr val="565757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565757"/>
                </a:solidFill>
                <a:latin typeface="Calibri"/>
                <a:cs typeface="Calibri"/>
              </a:rPr>
              <a:t>Vegas</a:t>
            </a:r>
            <a:r>
              <a:rPr sz="2650" spc="-5" dirty="0">
                <a:solidFill>
                  <a:srgbClr val="565757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565757"/>
                </a:solidFill>
                <a:latin typeface="Calibri"/>
                <a:cs typeface="Calibri"/>
              </a:rPr>
              <a:t>with</a:t>
            </a:r>
            <a:r>
              <a:rPr sz="2650" spc="10" dirty="0">
                <a:solidFill>
                  <a:srgbClr val="565757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565757"/>
                </a:solidFill>
                <a:latin typeface="Calibri"/>
                <a:cs typeface="Calibri"/>
              </a:rPr>
              <a:t>a </a:t>
            </a:r>
            <a:r>
              <a:rPr sz="2650" spc="-10" dirty="0">
                <a:solidFill>
                  <a:srgbClr val="565757"/>
                </a:solidFill>
                <a:latin typeface="Calibri"/>
                <a:cs typeface="Calibri"/>
              </a:rPr>
              <a:t>stopover</a:t>
            </a:r>
            <a:r>
              <a:rPr sz="2650" spc="-15" dirty="0">
                <a:solidFill>
                  <a:srgbClr val="565757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565757"/>
                </a:solidFill>
                <a:latin typeface="Calibri"/>
                <a:cs typeface="Calibri"/>
              </a:rPr>
              <a:t>in</a:t>
            </a:r>
            <a:r>
              <a:rPr sz="2650" spc="5" dirty="0">
                <a:solidFill>
                  <a:srgbClr val="565757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565757"/>
                </a:solidFill>
                <a:latin typeface="Calibri"/>
                <a:cs typeface="Calibri"/>
              </a:rPr>
              <a:t>San</a:t>
            </a:r>
            <a:r>
              <a:rPr sz="2650" spc="5" dirty="0">
                <a:solidFill>
                  <a:srgbClr val="565757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565757"/>
                </a:solidFill>
                <a:latin typeface="Calibri"/>
                <a:cs typeface="Calibri"/>
              </a:rPr>
              <a:t>Salvador.</a:t>
            </a:r>
            <a:endParaRPr sz="265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416" y="3276968"/>
            <a:ext cx="7545319" cy="571207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53301" y="9518632"/>
            <a:ext cx="17953355" cy="1235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99900"/>
              </a:lnSpc>
              <a:spcBef>
                <a:spcPts val="95"/>
              </a:spcBef>
            </a:pPr>
            <a:r>
              <a:rPr sz="2650" spc="-10" dirty="0">
                <a:latin typeface="Calibri"/>
                <a:cs typeface="Calibri"/>
              </a:rPr>
              <a:t>The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Bogota-San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Salvador-Las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Vegas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route,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which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will</a:t>
            </a:r>
            <a:r>
              <a:rPr sz="2650" spc="-10" dirty="0">
                <a:latin typeface="Calibri"/>
                <a:cs typeface="Calibri"/>
              </a:rPr>
              <a:t> be</a:t>
            </a:r>
            <a:r>
              <a:rPr sz="2650" spc="1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available</a:t>
            </a:r>
            <a:r>
              <a:rPr sz="2650" spc="25" dirty="0">
                <a:latin typeface="Calibri"/>
                <a:cs typeface="Calibri"/>
              </a:rPr>
              <a:t> </a:t>
            </a:r>
            <a:r>
              <a:rPr sz="2650" b="1" spc="-5" dirty="0">
                <a:latin typeface="Calibri"/>
                <a:cs typeface="Calibri"/>
              </a:rPr>
              <a:t>as</a:t>
            </a:r>
            <a:r>
              <a:rPr sz="2650" b="1" spc="5" dirty="0">
                <a:latin typeface="Calibri"/>
                <a:cs typeface="Calibri"/>
              </a:rPr>
              <a:t> </a:t>
            </a:r>
            <a:r>
              <a:rPr sz="2650" b="1" spc="-5" dirty="0">
                <a:latin typeface="Calibri"/>
                <a:cs typeface="Calibri"/>
              </a:rPr>
              <a:t>of</a:t>
            </a:r>
            <a:r>
              <a:rPr sz="2650" b="1" spc="5" dirty="0">
                <a:latin typeface="Calibri"/>
                <a:cs typeface="Calibri"/>
              </a:rPr>
              <a:t> </a:t>
            </a:r>
            <a:r>
              <a:rPr sz="2650" b="1" spc="-10" dirty="0">
                <a:latin typeface="Calibri"/>
                <a:cs typeface="Calibri"/>
              </a:rPr>
              <a:t>July</a:t>
            </a:r>
            <a:r>
              <a:rPr sz="2650" b="1" spc="10" dirty="0">
                <a:latin typeface="Calibri"/>
                <a:cs typeface="Calibri"/>
              </a:rPr>
              <a:t> </a:t>
            </a:r>
            <a:r>
              <a:rPr sz="2650" b="1" spc="-10" dirty="0">
                <a:latin typeface="Calibri"/>
                <a:cs typeface="Calibri"/>
              </a:rPr>
              <a:t>15,</a:t>
            </a:r>
            <a:r>
              <a:rPr sz="2650" b="1" dirty="0">
                <a:latin typeface="Calibri"/>
                <a:cs typeface="Calibri"/>
              </a:rPr>
              <a:t> </a:t>
            </a:r>
            <a:r>
              <a:rPr sz="2650" b="1" spc="-10" dirty="0">
                <a:latin typeface="Calibri"/>
                <a:cs typeface="Calibri"/>
              </a:rPr>
              <a:t>2023,</a:t>
            </a:r>
            <a:r>
              <a:rPr sz="2650" b="1" spc="15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was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created</a:t>
            </a:r>
            <a:r>
              <a:rPr sz="2650" spc="1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with</a:t>
            </a:r>
            <a:r>
              <a:rPr sz="2650" spc="1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the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objective</a:t>
            </a:r>
            <a:r>
              <a:rPr sz="2650" spc="-1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of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allowing</a:t>
            </a:r>
            <a:r>
              <a:rPr sz="2650" spc="1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our </a:t>
            </a:r>
            <a:r>
              <a:rPr sz="2650" spc="-58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customers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to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access</a:t>
            </a:r>
            <a:r>
              <a:rPr sz="2650" spc="-15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a</a:t>
            </a:r>
            <a:r>
              <a:rPr sz="2650" spc="1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world-class tourist</a:t>
            </a:r>
            <a:r>
              <a:rPr sz="2650" spc="1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destination</a:t>
            </a:r>
            <a:r>
              <a:rPr sz="2650" spc="35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to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enjoy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attractions</a:t>
            </a:r>
            <a:r>
              <a:rPr sz="2650" spc="1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such</a:t>
            </a:r>
            <a:r>
              <a:rPr sz="2650" spc="15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as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5" dirty="0">
                <a:latin typeface="Calibri"/>
                <a:cs typeface="Calibri"/>
              </a:rPr>
              <a:t>the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Grand</a:t>
            </a:r>
            <a:r>
              <a:rPr sz="2650" spc="2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Canyon,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the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Seven Wonders,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the</a:t>
            </a:r>
            <a:r>
              <a:rPr sz="2650" spc="10" dirty="0">
                <a:latin typeface="Calibri"/>
                <a:cs typeface="Calibri"/>
              </a:rPr>
              <a:t> </a:t>
            </a:r>
            <a:r>
              <a:rPr sz="2650" spc="-15" dirty="0">
                <a:latin typeface="Calibri"/>
                <a:cs typeface="Calibri"/>
              </a:rPr>
              <a:t>Valley </a:t>
            </a:r>
            <a:r>
              <a:rPr sz="2650" spc="-10" dirty="0">
                <a:latin typeface="Calibri"/>
                <a:cs typeface="Calibri"/>
              </a:rPr>
              <a:t> of</a:t>
            </a:r>
            <a:r>
              <a:rPr sz="2650" spc="-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Fire,</a:t>
            </a:r>
            <a:r>
              <a:rPr sz="2650" spc="-5" dirty="0">
                <a:latin typeface="Calibri"/>
                <a:cs typeface="Calibri"/>
              </a:rPr>
              <a:t> visit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the </a:t>
            </a:r>
            <a:r>
              <a:rPr sz="2650" spc="-10" dirty="0">
                <a:latin typeface="Calibri"/>
                <a:cs typeface="Calibri"/>
              </a:rPr>
              <a:t>famous</a:t>
            </a:r>
            <a:r>
              <a:rPr sz="2650" spc="-1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casinos</a:t>
            </a:r>
            <a:r>
              <a:rPr sz="2650" spc="-5" dirty="0">
                <a:latin typeface="Calibri"/>
                <a:cs typeface="Calibri"/>
              </a:rPr>
              <a:t> and</a:t>
            </a:r>
            <a:r>
              <a:rPr sz="2650" spc="1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enjoy</a:t>
            </a:r>
            <a:r>
              <a:rPr sz="265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the</a:t>
            </a:r>
            <a:r>
              <a:rPr sz="2650" spc="-10" dirty="0">
                <a:latin typeface="Calibri"/>
                <a:cs typeface="Calibri"/>
              </a:rPr>
              <a:t> </a:t>
            </a:r>
            <a:r>
              <a:rPr sz="2650" spc="-5" dirty="0">
                <a:latin typeface="Calibri"/>
                <a:cs typeface="Calibri"/>
              </a:rPr>
              <a:t>magic</a:t>
            </a:r>
            <a:r>
              <a:rPr sz="2650" spc="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of</a:t>
            </a:r>
            <a:r>
              <a:rPr sz="2650" spc="-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the</a:t>
            </a:r>
            <a:r>
              <a:rPr sz="2650" spc="-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place.</a:t>
            </a:r>
            <a:endParaRPr sz="26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805595" y="2549451"/>
            <a:ext cx="9657715" cy="6563359"/>
            <a:chOff x="8805595" y="2549451"/>
            <a:chExt cx="9657715" cy="656335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7276" y="3172678"/>
              <a:ext cx="9455826" cy="593950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84019" y="2614799"/>
              <a:ext cx="9464005" cy="64709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05595" y="2549451"/>
              <a:ext cx="6272479" cy="91599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005380" y="2636150"/>
              <a:ext cx="9380220" cy="563245"/>
            </a:xfrm>
            <a:custGeom>
              <a:avLst/>
              <a:gdLst/>
              <a:ahLst/>
              <a:cxnLst/>
              <a:rect l="l" t="t" r="r" b="b"/>
              <a:pathLst>
                <a:path w="9380219" h="563244">
                  <a:moveTo>
                    <a:pt x="9332386" y="0"/>
                  </a:moveTo>
                  <a:lnTo>
                    <a:pt x="47433" y="0"/>
                  </a:lnTo>
                  <a:lnTo>
                    <a:pt x="28978" y="3730"/>
                  </a:lnTo>
                  <a:lnTo>
                    <a:pt x="13900" y="13900"/>
                  </a:lnTo>
                  <a:lnTo>
                    <a:pt x="3730" y="28978"/>
                  </a:lnTo>
                  <a:lnTo>
                    <a:pt x="0" y="47433"/>
                  </a:lnTo>
                  <a:lnTo>
                    <a:pt x="0" y="515481"/>
                  </a:lnTo>
                  <a:lnTo>
                    <a:pt x="3730" y="533936"/>
                  </a:lnTo>
                  <a:lnTo>
                    <a:pt x="13900" y="549014"/>
                  </a:lnTo>
                  <a:lnTo>
                    <a:pt x="28978" y="559184"/>
                  </a:lnTo>
                  <a:lnTo>
                    <a:pt x="47433" y="562914"/>
                  </a:lnTo>
                  <a:lnTo>
                    <a:pt x="9332386" y="562914"/>
                  </a:lnTo>
                  <a:lnTo>
                    <a:pt x="9350840" y="559184"/>
                  </a:lnTo>
                  <a:lnTo>
                    <a:pt x="9365919" y="549014"/>
                  </a:lnTo>
                  <a:lnTo>
                    <a:pt x="9376088" y="533936"/>
                  </a:lnTo>
                  <a:lnTo>
                    <a:pt x="9379819" y="515481"/>
                  </a:lnTo>
                  <a:lnTo>
                    <a:pt x="9379819" y="47433"/>
                  </a:lnTo>
                  <a:lnTo>
                    <a:pt x="9376088" y="28978"/>
                  </a:lnTo>
                  <a:lnTo>
                    <a:pt x="9365919" y="13900"/>
                  </a:lnTo>
                  <a:lnTo>
                    <a:pt x="9350840" y="3730"/>
                  </a:lnTo>
                  <a:lnTo>
                    <a:pt x="9332386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26956" y="2569555"/>
              <a:ext cx="1636599" cy="8324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61399" y="2691436"/>
              <a:ext cx="1306766" cy="45234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70377" y="2569555"/>
              <a:ext cx="637676" cy="83243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04820" y="2691436"/>
              <a:ext cx="288996" cy="45234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97804" y="2569555"/>
              <a:ext cx="4818073" cy="83243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32247" y="2691436"/>
              <a:ext cx="4479654" cy="45234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984019" y="6370497"/>
              <a:ext cx="9464005" cy="64583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05595" y="6305148"/>
              <a:ext cx="6272479" cy="91599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005380" y="6391847"/>
              <a:ext cx="9380220" cy="561975"/>
            </a:xfrm>
            <a:custGeom>
              <a:avLst/>
              <a:gdLst/>
              <a:ahLst/>
              <a:cxnLst/>
              <a:rect l="l" t="t" r="r" b="b"/>
              <a:pathLst>
                <a:path w="9380219" h="561975">
                  <a:moveTo>
                    <a:pt x="9332386" y="0"/>
                  </a:moveTo>
                  <a:lnTo>
                    <a:pt x="47433" y="0"/>
                  </a:lnTo>
                  <a:lnTo>
                    <a:pt x="28978" y="3730"/>
                  </a:lnTo>
                  <a:lnTo>
                    <a:pt x="13900" y="13900"/>
                  </a:lnTo>
                  <a:lnTo>
                    <a:pt x="3730" y="28978"/>
                  </a:lnTo>
                  <a:lnTo>
                    <a:pt x="0" y="47433"/>
                  </a:lnTo>
                  <a:lnTo>
                    <a:pt x="0" y="514225"/>
                  </a:lnTo>
                  <a:lnTo>
                    <a:pt x="3730" y="532680"/>
                  </a:lnTo>
                  <a:lnTo>
                    <a:pt x="13900" y="547758"/>
                  </a:lnTo>
                  <a:lnTo>
                    <a:pt x="28978" y="557928"/>
                  </a:lnTo>
                  <a:lnTo>
                    <a:pt x="47433" y="561658"/>
                  </a:lnTo>
                  <a:lnTo>
                    <a:pt x="9332386" y="561658"/>
                  </a:lnTo>
                  <a:lnTo>
                    <a:pt x="9350840" y="557928"/>
                  </a:lnTo>
                  <a:lnTo>
                    <a:pt x="9365919" y="547758"/>
                  </a:lnTo>
                  <a:lnTo>
                    <a:pt x="9376088" y="532680"/>
                  </a:lnTo>
                  <a:lnTo>
                    <a:pt x="9379819" y="514225"/>
                  </a:lnTo>
                  <a:lnTo>
                    <a:pt x="9379819" y="47433"/>
                  </a:lnTo>
                  <a:lnTo>
                    <a:pt x="9376088" y="28978"/>
                  </a:lnTo>
                  <a:lnTo>
                    <a:pt x="9365919" y="13900"/>
                  </a:lnTo>
                  <a:lnTo>
                    <a:pt x="9350840" y="3730"/>
                  </a:lnTo>
                  <a:lnTo>
                    <a:pt x="9332386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826956" y="6325252"/>
              <a:ext cx="1636599" cy="83243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61399" y="6447343"/>
              <a:ext cx="1306766" cy="45234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970377" y="6325252"/>
              <a:ext cx="637676" cy="83243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04820" y="6447343"/>
              <a:ext cx="288996" cy="45234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197804" y="6325252"/>
              <a:ext cx="4818073" cy="83243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32247" y="6447343"/>
              <a:ext cx="4479654" cy="4523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617" y="347005"/>
            <a:ext cx="13298338" cy="11295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50339" y="1757852"/>
            <a:ext cx="3734435" cy="1006475"/>
            <a:chOff x="550339" y="1757852"/>
            <a:chExt cx="3734435" cy="10064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339" y="1826883"/>
              <a:ext cx="3734356" cy="7200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1844" y="1757852"/>
              <a:ext cx="2218990" cy="100646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64171" y="1833242"/>
              <a:ext cx="3665854" cy="658495"/>
            </a:xfrm>
            <a:custGeom>
              <a:avLst/>
              <a:gdLst/>
              <a:ahLst/>
              <a:cxnLst/>
              <a:rect l="l" t="t" r="r" b="b"/>
              <a:pathLst>
                <a:path w="3665854" h="658494">
                  <a:moveTo>
                    <a:pt x="3527431" y="0"/>
                  </a:moveTo>
                  <a:lnTo>
                    <a:pt x="137796" y="0"/>
                  </a:lnTo>
                  <a:lnTo>
                    <a:pt x="94242" y="7023"/>
                  </a:lnTo>
                  <a:lnTo>
                    <a:pt x="56416" y="26580"/>
                  </a:lnTo>
                  <a:lnTo>
                    <a:pt x="26587" y="56407"/>
                  </a:lnTo>
                  <a:lnTo>
                    <a:pt x="7025" y="94234"/>
                  </a:lnTo>
                  <a:lnTo>
                    <a:pt x="0" y="137796"/>
                  </a:lnTo>
                  <a:lnTo>
                    <a:pt x="0" y="520612"/>
                  </a:lnTo>
                  <a:lnTo>
                    <a:pt x="7025" y="564174"/>
                  </a:lnTo>
                  <a:lnTo>
                    <a:pt x="26587" y="602002"/>
                  </a:lnTo>
                  <a:lnTo>
                    <a:pt x="56416" y="631828"/>
                  </a:lnTo>
                  <a:lnTo>
                    <a:pt x="94242" y="651386"/>
                  </a:lnTo>
                  <a:lnTo>
                    <a:pt x="137796" y="658409"/>
                  </a:lnTo>
                  <a:lnTo>
                    <a:pt x="3527431" y="658409"/>
                  </a:lnTo>
                  <a:lnTo>
                    <a:pt x="3570994" y="651386"/>
                  </a:lnTo>
                  <a:lnTo>
                    <a:pt x="3608821" y="631828"/>
                  </a:lnTo>
                  <a:lnTo>
                    <a:pt x="3638647" y="602002"/>
                  </a:lnTo>
                  <a:lnTo>
                    <a:pt x="3658205" y="564174"/>
                  </a:lnTo>
                  <a:lnTo>
                    <a:pt x="3665228" y="520612"/>
                  </a:lnTo>
                  <a:lnTo>
                    <a:pt x="3665228" y="137796"/>
                  </a:lnTo>
                  <a:lnTo>
                    <a:pt x="3658205" y="94234"/>
                  </a:lnTo>
                  <a:lnTo>
                    <a:pt x="3638647" y="56407"/>
                  </a:lnTo>
                  <a:lnTo>
                    <a:pt x="3608821" y="26580"/>
                  </a:lnTo>
                  <a:lnTo>
                    <a:pt x="3570994" y="7023"/>
                  </a:lnTo>
                  <a:lnTo>
                    <a:pt x="3527431" y="0"/>
                  </a:lnTo>
                  <a:close/>
                </a:path>
              </a:pathLst>
            </a:custGeom>
            <a:solidFill>
              <a:srgbClr val="F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1948" y="1777956"/>
              <a:ext cx="2135432" cy="9229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02045" y="1913135"/>
              <a:ext cx="1766124" cy="50134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37655" y="2500447"/>
            <a:ext cx="9487878" cy="675372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3383" y="2500447"/>
            <a:ext cx="6658226" cy="808561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6617" y="347005"/>
            <a:ext cx="14071600" cy="1129665"/>
            <a:chOff x="1036617" y="347005"/>
            <a:chExt cx="14071600" cy="1129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347005"/>
              <a:ext cx="7677043" cy="11295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62051" y="347005"/>
              <a:ext cx="774007" cy="11295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01613" y="347005"/>
              <a:ext cx="6206303" cy="112959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1642779" y="6187036"/>
            <a:ext cx="7328534" cy="5132705"/>
            <a:chOff x="11642779" y="6187036"/>
            <a:chExt cx="7328534" cy="513270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42779" y="6532560"/>
              <a:ext cx="7327959" cy="47759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667288" y="6549538"/>
              <a:ext cx="7237730" cy="4759960"/>
            </a:xfrm>
            <a:custGeom>
              <a:avLst/>
              <a:gdLst/>
              <a:ahLst/>
              <a:cxnLst/>
              <a:rect l="l" t="t" r="r" b="b"/>
              <a:pathLst>
                <a:path w="7237730" h="4759959">
                  <a:moveTo>
                    <a:pt x="6444201" y="0"/>
                  </a:moveTo>
                  <a:lnTo>
                    <a:pt x="793274" y="0"/>
                  </a:lnTo>
                  <a:lnTo>
                    <a:pt x="744951" y="1447"/>
                  </a:lnTo>
                  <a:lnTo>
                    <a:pt x="697394" y="5735"/>
                  </a:lnTo>
                  <a:lnTo>
                    <a:pt x="650685" y="12781"/>
                  </a:lnTo>
                  <a:lnTo>
                    <a:pt x="604907" y="22500"/>
                  </a:lnTo>
                  <a:lnTo>
                    <a:pt x="560145" y="34811"/>
                  </a:lnTo>
                  <a:lnTo>
                    <a:pt x="516479" y="49630"/>
                  </a:lnTo>
                  <a:lnTo>
                    <a:pt x="473994" y="66874"/>
                  </a:lnTo>
                  <a:lnTo>
                    <a:pt x="432773" y="86461"/>
                  </a:lnTo>
                  <a:lnTo>
                    <a:pt x="392898" y="108307"/>
                  </a:lnTo>
                  <a:lnTo>
                    <a:pt x="354453" y="132330"/>
                  </a:lnTo>
                  <a:lnTo>
                    <a:pt x="317520" y="158445"/>
                  </a:lnTo>
                  <a:lnTo>
                    <a:pt x="282182" y="186571"/>
                  </a:lnTo>
                  <a:lnTo>
                    <a:pt x="248523" y="216625"/>
                  </a:lnTo>
                  <a:lnTo>
                    <a:pt x="216625" y="248523"/>
                  </a:lnTo>
                  <a:lnTo>
                    <a:pt x="186571" y="282182"/>
                  </a:lnTo>
                  <a:lnTo>
                    <a:pt x="158445" y="317520"/>
                  </a:lnTo>
                  <a:lnTo>
                    <a:pt x="132330" y="354453"/>
                  </a:lnTo>
                  <a:lnTo>
                    <a:pt x="108307" y="392898"/>
                  </a:lnTo>
                  <a:lnTo>
                    <a:pt x="86461" y="432773"/>
                  </a:lnTo>
                  <a:lnTo>
                    <a:pt x="66874" y="473994"/>
                  </a:lnTo>
                  <a:lnTo>
                    <a:pt x="49630" y="516479"/>
                  </a:lnTo>
                  <a:lnTo>
                    <a:pt x="34811" y="560145"/>
                  </a:lnTo>
                  <a:lnTo>
                    <a:pt x="22500" y="604907"/>
                  </a:lnTo>
                  <a:lnTo>
                    <a:pt x="12781" y="650685"/>
                  </a:lnTo>
                  <a:lnTo>
                    <a:pt x="5735" y="697394"/>
                  </a:lnTo>
                  <a:lnTo>
                    <a:pt x="1447" y="744951"/>
                  </a:lnTo>
                  <a:lnTo>
                    <a:pt x="0" y="793274"/>
                  </a:lnTo>
                  <a:lnTo>
                    <a:pt x="0" y="3966360"/>
                  </a:lnTo>
                  <a:lnTo>
                    <a:pt x="1447" y="4014684"/>
                  </a:lnTo>
                  <a:lnTo>
                    <a:pt x="5735" y="4062243"/>
                  </a:lnTo>
                  <a:lnTo>
                    <a:pt x="12781" y="4108953"/>
                  </a:lnTo>
                  <a:lnTo>
                    <a:pt x="22500" y="4154731"/>
                  </a:lnTo>
                  <a:lnTo>
                    <a:pt x="34811" y="4199494"/>
                  </a:lnTo>
                  <a:lnTo>
                    <a:pt x="49630" y="4243160"/>
                  </a:lnTo>
                  <a:lnTo>
                    <a:pt x="66874" y="4285646"/>
                  </a:lnTo>
                  <a:lnTo>
                    <a:pt x="86461" y="4326868"/>
                  </a:lnTo>
                  <a:lnTo>
                    <a:pt x="108307" y="4366743"/>
                  </a:lnTo>
                  <a:lnTo>
                    <a:pt x="132330" y="4405189"/>
                  </a:lnTo>
                  <a:lnTo>
                    <a:pt x="158445" y="4442123"/>
                  </a:lnTo>
                  <a:lnTo>
                    <a:pt x="186571" y="4477461"/>
                  </a:lnTo>
                  <a:lnTo>
                    <a:pt x="216625" y="4511120"/>
                  </a:lnTo>
                  <a:lnTo>
                    <a:pt x="248523" y="4543018"/>
                  </a:lnTo>
                  <a:lnTo>
                    <a:pt x="282182" y="4573072"/>
                  </a:lnTo>
                  <a:lnTo>
                    <a:pt x="317520" y="4601198"/>
                  </a:lnTo>
                  <a:lnTo>
                    <a:pt x="354453" y="4627314"/>
                  </a:lnTo>
                  <a:lnTo>
                    <a:pt x="392898" y="4651337"/>
                  </a:lnTo>
                  <a:lnTo>
                    <a:pt x="432773" y="4673183"/>
                  </a:lnTo>
                  <a:lnTo>
                    <a:pt x="473994" y="4692769"/>
                  </a:lnTo>
                  <a:lnTo>
                    <a:pt x="516479" y="4710014"/>
                  </a:lnTo>
                  <a:lnTo>
                    <a:pt x="560145" y="4724833"/>
                  </a:lnTo>
                  <a:lnTo>
                    <a:pt x="604907" y="4737144"/>
                  </a:lnTo>
                  <a:lnTo>
                    <a:pt x="650685" y="4746863"/>
                  </a:lnTo>
                  <a:lnTo>
                    <a:pt x="697394" y="4753909"/>
                  </a:lnTo>
                  <a:lnTo>
                    <a:pt x="744951" y="4758197"/>
                  </a:lnTo>
                  <a:lnTo>
                    <a:pt x="793274" y="4759644"/>
                  </a:lnTo>
                  <a:lnTo>
                    <a:pt x="6444201" y="4759644"/>
                  </a:lnTo>
                  <a:lnTo>
                    <a:pt x="6492524" y="4758197"/>
                  </a:lnTo>
                  <a:lnTo>
                    <a:pt x="6540081" y="4753909"/>
                  </a:lnTo>
                  <a:lnTo>
                    <a:pt x="6586790" y="4746863"/>
                  </a:lnTo>
                  <a:lnTo>
                    <a:pt x="6632568" y="4737144"/>
                  </a:lnTo>
                  <a:lnTo>
                    <a:pt x="6677330" y="4724833"/>
                  </a:lnTo>
                  <a:lnTo>
                    <a:pt x="6720996" y="4710014"/>
                  </a:lnTo>
                  <a:lnTo>
                    <a:pt x="6763481" y="4692769"/>
                  </a:lnTo>
                  <a:lnTo>
                    <a:pt x="6804702" y="4673183"/>
                  </a:lnTo>
                  <a:lnTo>
                    <a:pt x="6844577" y="4651337"/>
                  </a:lnTo>
                  <a:lnTo>
                    <a:pt x="6883022" y="4627314"/>
                  </a:lnTo>
                  <a:lnTo>
                    <a:pt x="6919955" y="4601198"/>
                  </a:lnTo>
                  <a:lnTo>
                    <a:pt x="6955293" y="4573072"/>
                  </a:lnTo>
                  <a:lnTo>
                    <a:pt x="6988952" y="4543018"/>
                  </a:lnTo>
                  <a:lnTo>
                    <a:pt x="7020850" y="4511120"/>
                  </a:lnTo>
                  <a:lnTo>
                    <a:pt x="7050904" y="4477461"/>
                  </a:lnTo>
                  <a:lnTo>
                    <a:pt x="7079030" y="4442123"/>
                  </a:lnTo>
                  <a:lnTo>
                    <a:pt x="7105145" y="4405189"/>
                  </a:lnTo>
                  <a:lnTo>
                    <a:pt x="7129168" y="4366743"/>
                  </a:lnTo>
                  <a:lnTo>
                    <a:pt x="7151014" y="4326868"/>
                  </a:lnTo>
                  <a:lnTo>
                    <a:pt x="7170600" y="4285646"/>
                  </a:lnTo>
                  <a:lnTo>
                    <a:pt x="7187845" y="4243160"/>
                  </a:lnTo>
                  <a:lnTo>
                    <a:pt x="7202664" y="4199494"/>
                  </a:lnTo>
                  <a:lnTo>
                    <a:pt x="7214975" y="4154731"/>
                  </a:lnTo>
                  <a:lnTo>
                    <a:pt x="7224694" y="4108953"/>
                  </a:lnTo>
                  <a:lnTo>
                    <a:pt x="7231740" y="4062243"/>
                  </a:lnTo>
                  <a:lnTo>
                    <a:pt x="7236028" y="4014684"/>
                  </a:lnTo>
                  <a:lnTo>
                    <a:pt x="7237475" y="3966360"/>
                  </a:lnTo>
                  <a:lnTo>
                    <a:pt x="7237475" y="793274"/>
                  </a:lnTo>
                  <a:lnTo>
                    <a:pt x="7236028" y="744951"/>
                  </a:lnTo>
                  <a:lnTo>
                    <a:pt x="7231740" y="697394"/>
                  </a:lnTo>
                  <a:lnTo>
                    <a:pt x="7224694" y="650685"/>
                  </a:lnTo>
                  <a:lnTo>
                    <a:pt x="7214975" y="604907"/>
                  </a:lnTo>
                  <a:lnTo>
                    <a:pt x="7202664" y="560145"/>
                  </a:lnTo>
                  <a:lnTo>
                    <a:pt x="7187845" y="516479"/>
                  </a:lnTo>
                  <a:lnTo>
                    <a:pt x="7170600" y="473994"/>
                  </a:lnTo>
                  <a:lnTo>
                    <a:pt x="7151014" y="432773"/>
                  </a:lnTo>
                  <a:lnTo>
                    <a:pt x="7129168" y="392898"/>
                  </a:lnTo>
                  <a:lnTo>
                    <a:pt x="7105145" y="354453"/>
                  </a:lnTo>
                  <a:lnTo>
                    <a:pt x="7079030" y="317520"/>
                  </a:lnTo>
                  <a:lnTo>
                    <a:pt x="7050904" y="282182"/>
                  </a:lnTo>
                  <a:lnTo>
                    <a:pt x="7020850" y="248523"/>
                  </a:lnTo>
                  <a:lnTo>
                    <a:pt x="6988952" y="216625"/>
                  </a:lnTo>
                  <a:lnTo>
                    <a:pt x="6955293" y="186571"/>
                  </a:lnTo>
                  <a:lnTo>
                    <a:pt x="6919955" y="158445"/>
                  </a:lnTo>
                  <a:lnTo>
                    <a:pt x="6883022" y="132330"/>
                  </a:lnTo>
                  <a:lnTo>
                    <a:pt x="6844577" y="108307"/>
                  </a:lnTo>
                  <a:lnTo>
                    <a:pt x="6804702" y="86461"/>
                  </a:lnTo>
                  <a:lnTo>
                    <a:pt x="6763481" y="66874"/>
                  </a:lnTo>
                  <a:lnTo>
                    <a:pt x="6720996" y="49630"/>
                  </a:lnTo>
                  <a:lnTo>
                    <a:pt x="6677330" y="34811"/>
                  </a:lnTo>
                  <a:lnTo>
                    <a:pt x="6632568" y="22500"/>
                  </a:lnTo>
                  <a:lnTo>
                    <a:pt x="6586790" y="12781"/>
                  </a:lnTo>
                  <a:lnTo>
                    <a:pt x="6540081" y="5735"/>
                  </a:lnTo>
                  <a:lnTo>
                    <a:pt x="6492524" y="1447"/>
                  </a:lnTo>
                  <a:lnTo>
                    <a:pt x="6444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667288" y="6549538"/>
              <a:ext cx="7237730" cy="4759960"/>
            </a:xfrm>
            <a:custGeom>
              <a:avLst/>
              <a:gdLst/>
              <a:ahLst/>
              <a:cxnLst/>
              <a:rect l="l" t="t" r="r" b="b"/>
              <a:pathLst>
                <a:path w="7237730" h="4759959">
                  <a:moveTo>
                    <a:pt x="0" y="793274"/>
                  </a:moveTo>
                  <a:lnTo>
                    <a:pt x="1447" y="744951"/>
                  </a:lnTo>
                  <a:lnTo>
                    <a:pt x="5735" y="697394"/>
                  </a:lnTo>
                  <a:lnTo>
                    <a:pt x="12781" y="650685"/>
                  </a:lnTo>
                  <a:lnTo>
                    <a:pt x="22500" y="604907"/>
                  </a:lnTo>
                  <a:lnTo>
                    <a:pt x="34811" y="560145"/>
                  </a:lnTo>
                  <a:lnTo>
                    <a:pt x="49630" y="516479"/>
                  </a:lnTo>
                  <a:lnTo>
                    <a:pt x="66874" y="473994"/>
                  </a:lnTo>
                  <a:lnTo>
                    <a:pt x="86461" y="432773"/>
                  </a:lnTo>
                  <a:lnTo>
                    <a:pt x="108307" y="392898"/>
                  </a:lnTo>
                  <a:lnTo>
                    <a:pt x="132330" y="354453"/>
                  </a:lnTo>
                  <a:lnTo>
                    <a:pt x="158445" y="317520"/>
                  </a:lnTo>
                  <a:lnTo>
                    <a:pt x="186571" y="282182"/>
                  </a:lnTo>
                  <a:lnTo>
                    <a:pt x="216625" y="248523"/>
                  </a:lnTo>
                  <a:lnTo>
                    <a:pt x="248523" y="216625"/>
                  </a:lnTo>
                  <a:lnTo>
                    <a:pt x="282182" y="186571"/>
                  </a:lnTo>
                  <a:lnTo>
                    <a:pt x="317520" y="158445"/>
                  </a:lnTo>
                  <a:lnTo>
                    <a:pt x="354453" y="132330"/>
                  </a:lnTo>
                  <a:lnTo>
                    <a:pt x="392898" y="108307"/>
                  </a:lnTo>
                  <a:lnTo>
                    <a:pt x="432773" y="86461"/>
                  </a:lnTo>
                  <a:lnTo>
                    <a:pt x="473994" y="66874"/>
                  </a:lnTo>
                  <a:lnTo>
                    <a:pt x="516479" y="49630"/>
                  </a:lnTo>
                  <a:lnTo>
                    <a:pt x="560145" y="34811"/>
                  </a:lnTo>
                  <a:lnTo>
                    <a:pt x="604907" y="22500"/>
                  </a:lnTo>
                  <a:lnTo>
                    <a:pt x="650685" y="12781"/>
                  </a:lnTo>
                  <a:lnTo>
                    <a:pt x="697394" y="5735"/>
                  </a:lnTo>
                  <a:lnTo>
                    <a:pt x="744951" y="1447"/>
                  </a:lnTo>
                  <a:lnTo>
                    <a:pt x="793274" y="0"/>
                  </a:lnTo>
                  <a:lnTo>
                    <a:pt x="6444201" y="0"/>
                  </a:lnTo>
                  <a:lnTo>
                    <a:pt x="6492524" y="1447"/>
                  </a:lnTo>
                  <a:lnTo>
                    <a:pt x="6540081" y="5735"/>
                  </a:lnTo>
                  <a:lnTo>
                    <a:pt x="6586790" y="12781"/>
                  </a:lnTo>
                  <a:lnTo>
                    <a:pt x="6632568" y="22500"/>
                  </a:lnTo>
                  <a:lnTo>
                    <a:pt x="6677330" y="34811"/>
                  </a:lnTo>
                  <a:lnTo>
                    <a:pt x="6720996" y="49630"/>
                  </a:lnTo>
                  <a:lnTo>
                    <a:pt x="6763481" y="66874"/>
                  </a:lnTo>
                  <a:lnTo>
                    <a:pt x="6804702" y="86461"/>
                  </a:lnTo>
                  <a:lnTo>
                    <a:pt x="6844577" y="108307"/>
                  </a:lnTo>
                  <a:lnTo>
                    <a:pt x="6883022" y="132330"/>
                  </a:lnTo>
                  <a:lnTo>
                    <a:pt x="6919955" y="158445"/>
                  </a:lnTo>
                  <a:lnTo>
                    <a:pt x="6955293" y="186571"/>
                  </a:lnTo>
                  <a:lnTo>
                    <a:pt x="6988952" y="216625"/>
                  </a:lnTo>
                  <a:lnTo>
                    <a:pt x="7020850" y="248523"/>
                  </a:lnTo>
                  <a:lnTo>
                    <a:pt x="7050904" y="282182"/>
                  </a:lnTo>
                  <a:lnTo>
                    <a:pt x="7079030" y="317520"/>
                  </a:lnTo>
                  <a:lnTo>
                    <a:pt x="7105145" y="354453"/>
                  </a:lnTo>
                  <a:lnTo>
                    <a:pt x="7129168" y="392898"/>
                  </a:lnTo>
                  <a:lnTo>
                    <a:pt x="7151014" y="432773"/>
                  </a:lnTo>
                  <a:lnTo>
                    <a:pt x="7170600" y="473994"/>
                  </a:lnTo>
                  <a:lnTo>
                    <a:pt x="7187845" y="516479"/>
                  </a:lnTo>
                  <a:lnTo>
                    <a:pt x="7202664" y="560145"/>
                  </a:lnTo>
                  <a:lnTo>
                    <a:pt x="7214975" y="604907"/>
                  </a:lnTo>
                  <a:lnTo>
                    <a:pt x="7224694" y="650685"/>
                  </a:lnTo>
                  <a:lnTo>
                    <a:pt x="7231740" y="697394"/>
                  </a:lnTo>
                  <a:lnTo>
                    <a:pt x="7236028" y="744951"/>
                  </a:lnTo>
                  <a:lnTo>
                    <a:pt x="7237475" y="793274"/>
                  </a:lnTo>
                  <a:lnTo>
                    <a:pt x="7237475" y="3966360"/>
                  </a:lnTo>
                  <a:lnTo>
                    <a:pt x="7236028" y="4014684"/>
                  </a:lnTo>
                  <a:lnTo>
                    <a:pt x="7231740" y="4062243"/>
                  </a:lnTo>
                  <a:lnTo>
                    <a:pt x="7224694" y="4108953"/>
                  </a:lnTo>
                  <a:lnTo>
                    <a:pt x="7214975" y="4154731"/>
                  </a:lnTo>
                  <a:lnTo>
                    <a:pt x="7202664" y="4199494"/>
                  </a:lnTo>
                  <a:lnTo>
                    <a:pt x="7187845" y="4243160"/>
                  </a:lnTo>
                  <a:lnTo>
                    <a:pt x="7170600" y="4285646"/>
                  </a:lnTo>
                  <a:lnTo>
                    <a:pt x="7151014" y="4326868"/>
                  </a:lnTo>
                  <a:lnTo>
                    <a:pt x="7129168" y="4366743"/>
                  </a:lnTo>
                  <a:lnTo>
                    <a:pt x="7105145" y="4405189"/>
                  </a:lnTo>
                  <a:lnTo>
                    <a:pt x="7079030" y="4442123"/>
                  </a:lnTo>
                  <a:lnTo>
                    <a:pt x="7050904" y="4477461"/>
                  </a:lnTo>
                  <a:lnTo>
                    <a:pt x="7020850" y="4511120"/>
                  </a:lnTo>
                  <a:lnTo>
                    <a:pt x="6988952" y="4543018"/>
                  </a:lnTo>
                  <a:lnTo>
                    <a:pt x="6955293" y="4573072"/>
                  </a:lnTo>
                  <a:lnTo>
                    <a:pt x="6919955" y="4601198"/>
                  </a:lnTo>
                  <a:lnTo>
                    <a:pt x="6883022" y="4627314"/>
                  </a:lnTo>
                  <a:lnTo>
                    <a:pt x="6844577" y="4651337"/>
                  </a:lnTo>
                  <a:lnTo>
                    <a:pt x="6804702" y="4673183"/>
                  </a:lnTo>
                  <a:lnTo>
                    <a:pt x="6763481" y="4692769"/>
                  </a:lnTo>
                  <a:lnTo>
                    <a:pt x="6720996" y="4710014"/>
                  </a:lnTo>
                  <a:lnTo>
                    <a:pt x="6677330" y="4724833"/>
                  </a:lnTo>
                  <a:lnTo>
                    <a:pt x="6632568" y="4737144"/>
                  </a:lnTo>
                  <a:lnTo>
                    <a:pt x="6586790" y="4746863"/>
                  </a:lnTo>
                  <a:lnTo>
                    <a:pt x="6540081" y="4753909"/>
                  </a:lnTo>
                  <a:lnTo>
                    <a:pt x="6492524" y="4758197"/>
                  </a:lnTo>
                  <a:lnTo>
                    <a:pt x="6444201" y="4759644"/>
                  </a:lnTo>
                  <a:lnTo>
                    <a:pt x="793274" y="4759644"/>
                  </a:lnTo>
                  <a:lnTo>
                    <a:pt x="744951" y="4758197"/>
                  </a:lnTo>
                  <a:lnTo>
                    <a:pt x="697394" y="4753909"/>
                  </a:lnTo>
                  <a:lnTo>
                    <a:pt x="650685" y="4746863"/>
                  </a:lnTo>
                  <a:lnTo>
                    <a:pt x="604907" y="4737144"/>
                  </a:lnTo>
                  <a:lnTo>
                    <a:pt x="560145" y="4724833"/>
                  </a:lnTo>
                  <a:lnTo>
                    <a:pt x="516479" y="4710014"/>
                  </a:lnTo>
                  <a:lnTo>
                    <a:pt x="473994" y="4692769"/>
                  </a:lnTo>
                  <a:lnTo>
                    <a:pt x="432773" y="4673183"/>
                  </a:lnTo>
                  <a:lnTo>
                    <a:pt x="392898" y="4651337"/>
                  </a:lnTo>
                  <a:lnTo>
                    <a:pt x="354453" y="4627314"/>
                  </a:lnTo>
                  <a:lnTo>
                    <a:pt x="317520" y="4601198"/>
                  </a:lnTo>
                  <a:lnTo>
                    <a:pt x="282182" y="4573072"/>
                  </a:lnTo>
                  <a:lnTo>
                    <a:pt x="248523" y="4543018"/>
                  </a:lnTo>
                  <a:lnTo>
                    <a:pt x="216625" y="4511120"/>
                  </a:lnTo>
                  <a:lnTo>
                    <a:pt x="186571" y="4477461"/>
                  </a:lnTo>
                  <a:lnTo>
                    <a:pt x="158445" y="4442123"/>
                  </a:lnTo>
                  <a:lnTo>
                    <a:pt x="132330" y="4405189"/>
                  </a:lnTo>
                  <a:lnTo>
                    <a:pt x="108307" y="4366743"/>
                  </a:lnTo>
                  <a:lnTo>
                    <a:pt x="86461" y="4326868"/>
                  </a:lnTo>
                  <a:lnTo>
                    <a:pt x="66874" y="4285646"/>
                  </a:lnTo>
                  <a:lnTo>
                    <a:pt x="49630" y="4243160"/>
                  </a:lnTo>
                  <a:lnTo>
                    <a:pt x="34811" y="4199494"/>
                  </a:lnTo>
                  <a:lnTo>
                    <a:pt x="22500" y="4154731"/>
                  </a:lnTo>
                  <a:lnTo>
                    <a:pt x="12781" y="4108953"/>
                  </a:lnTo>
                  <a:lnTo>
                    <a:pt x="5735" y="4062243"/>
                  </a:lnTo>
                  <a:lnTo>
                    <a:pt x="1447" y="4014684"/>
                  </a:lnTo>
                  <a:lnTo>
                    <a:pt x="0" y="3966360"/>
                  </a:lnTo>
                  <a:lnTo>
                    <a:pt x="0" y="793274"/>
                  </a:lnTo>
                  <a:close/>
                </a:path>
              </a:pathLst>
            </a:custGeom>
            <a:ln w="20941">
              <a:solidFill>
                <a:srgbClr val="9F9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300118" y="6242322"/>
              <a:ext cx="3749414" cy="74259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925858" y="6187036"/>
              <a:ext cx="2524321" cy="100646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3321479" y="6263683"/>
              <a:ext cx="3665854" cy="658495"/>
            </a:xfrm>
            <a:custGeom>
              <a:avLst/>
              <a:gdLst/>
              <a:ahLst/>
              <a:cxnLst/>
              <a:rect l="l" t="t" r="r" b="b"/>
              <a:pathLst>
                <a:path w="3665855" h="658495">
                  <a:moveTo>
                    <a:pt x="3527431" y="0"/>
                  </a:moveTo>
                  <a:lnTo>
                    <a:pt x="137796" y="0"/>
                  </a:lnTo>
                  <a:lnTo>
                    <a:pt x="94234" y="7023"/>
                  </a:lnTo>
                  <a:lnTo>
                    <a:pt x="56407" y="26580"/>
                  </a:lnTo>
                  <a:lnTo>
                    <a:pt x="26580" y="56407"/>
                  </a:lnTo>
                  <a:lnTo>
                    <a:pt x="7023" y="94234"/>
                  </a:lnTo>
                  <a:lnTo>
                    <a:pt x="0" y="137796"/>
                  </a:lnTo>
                  <a:lnTo>
                    <a:pt x="0" y="520612"/>
                  </a:lnTo>
                  <a:lnTo>
                    <a:pt x="7023" y="564174"/>
                  </a:lnTo>
                  <a:lnTo>
                    <a:pt x="26580" y="602002"/>
                  </a:lnTo>
                  <a:lnTo>
                    <a:pt x="56407" y="631828"/>
                  </a:lnTo>
                  <a:lnTo>
                    <a:pt x="94234" y="651386"/>
                  </a:lnTo>
                  <a:lnTo>
                    <a:pt x="137796" y="658409"/>
                  </a:lnTo>
                  <a:lnTo>
                    <a:pt x="3527431" y="658409"/>
                  </a:lnTo>
                  <a:lnTo>
                    <a:pt x="3570994" y="651386"/>
                  </a:lnTo>
                  <a:lnTo>
                    <a:pt x="3608821" y="631828"/>
                  </a:lnTo>
                  <a:lnTo>
                    <a:pt x="3638647" y="602002"/>
                  </a:lnTo>
                  <a:lnTo>
                    <a:pt x="3658205" y="564174"/>
                  </a:lnTo>
                  <a:lnTo>
                    <a:pt x="3665228" y="520612"/>
                  </a:lnTo>
                  <a:lnTo>
                    <a:pt x="3665228" y="137796"/>
                  </a:lnTo>
                  <a:lnTo>
                    <a:pt x="3658205" y="94234"/>
                  </a:lnTo>
                  <a:lnTo>
                    <a:pt x="3638647" y="56407"/>
                  </a:lnTo>
                  <a:lnTo>
                    <a:pt x="3608821" y="26580"/>
                  </a:lnTo>
                  <a:lnTo>
                    <a:pt x="3570994" y="7023"/>
                  </a:lnTo>
                  <a:lnTo>
                    <a:pt x="3527431" y="0"/>
                  </a:lnTo>
                  <a:close/>
                </a:path>
              </a:pathLst>
            </a:custGeom>
            <a:solidFill>
              <a:srgbClr val="F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945962" y="6207140"/>
              <a:ext cx="2440763" cy="9229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206792" y="6343052"/>
              <a:ext cx="2067371" cy="50134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76915" y="1702566"/>
            <a:ext cx="7647096" cy="943133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9893744" y="2025487"/>
            <a:ext cx="9632950" cy="3496945"/>
            <a:chOff x="9893744" y="2025487"/>
            <a:chExt cx="9632950" cy="3496945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93744" y="2818343"/>
              <a:ext cx="9632362" cy="270400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300118" y="2080774"/>
              <a:ext cx="3749414" cy="74259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079152" y="2025487"/>
              <a:ext cx="2218990" cy="100646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3321479" y="2102134"/>
              <a:ext cx="3665854" cy="658495"/>
            </a:xfrm>
            <a:custGeom>
              <a:avLst/>
              <a:gdLst/>
              <a:ahLst/>
              <a:cxnLst/>
              <a:rect l="l" t="t" r="r" b="b"/>
              <a:pathLst>
                <a:path w="3665855" h="658494">
                  <a:moveTo>
                    <a:pt x="3527431" y="0"/>
                  </a:moveTo>
                  <a:lnTo>
                    <a:pt x="137796" y="0"/>
                  </a:lnTo>
                  <a:lnTo>
                    <a:pt x="94234" y="7023"/>
                  </a:lnTo>
                  <a:lnTo>
                    <a:pt x="56407" y="26580"/>
                  </a:lnTo>
                  <a:lnTo>
                    <a:pt x="26580" y="56407"/>
                  </a:lnTo>
                  <a:lnTo>
                    <a:pt x="7023" y="94234"/>
                  </a:lnTo>
                  <a:lnTo>
                    <a:pt x="0" y="137796"/>
                  </a:lnTo>
                  <a:lnTo>
                    <a:pt x="0" y="520612"/>
                  </a:lnTo>
                  <a:lnTo>
                    <a:pt x="7023" y="564174"/>
                  </a:lnTo>
                  <a:lnTo>
                    <a:pt x="26580" y="602002"/>
                  </a:lnTo>
                  <a:lnTo>
                    <a:pt x="56407" y="631828"/>
                  </a:lnTo>
                  <a:lnTo>
                    <a:pt x="94234" y="651386"/>
                  </a:lnTo>
                  <a:lnTo>
                    <a:pt x="137796" y="658409"/>
                  </a:lnTo>
                  <a:lnTo>
                    <a:pt x="3527431" y="658409"/>
                  </a:lnTo>
                  <a:lnTo>
                    <a:pt x="3570994" y="651386"/>
                  </a:lnTo>
                  <a:lnTo>
                    <a:pt x="3608821" y="631828"/>
                  </a:lnTo>
                  <a:lnTo>
                    <a:pt x="3638647" y="602002"/>
                  </a:lnTo>
                  <a:lnTo>
                    <a:pt x="3658205" y="564174"/>
                  </a:lnTo>
                  <a:lnTo>
                    <a:pt x="3665228" y="520612"/>
                  </a:lnTo>
                  <a:lnTo>
                    <a:pt x="3665228" y="137796"/>
                  </a:lnTo>
                  <a:lnTo>
                    <a:pt x="3658205" y="94234"/>
                  </a:lnTo>
                  <a:lnTo>
                    <a:pt x="3638647" y="56407"/>
                  </a:lnTo>
                  <a:lnTo>
                    <a:pt x="3608821" y="26580"/>
                  </a:lnTo>
                  <a:lnTo>
                    <a:pt x="3570994" y="7023"/>
                  </a:lnTo>
                  <a:lnTo>
                    <a:pt x="3527431" y="0"/>
                  </a:lnTo>
                  <a:close/>
                </a:path>
              </a:pathLst>
            </a:custGeom>
            <a:solidFill>
              <a:srgbClr val="F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099256" y="2046848"/>
              <a:ext cx="2135432" cy="9229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360086" y="2181818"/>
              <a:ext cx="1766333" cy="501345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1992170" y="7235351"/>
            <a:ext cx="6531609" cy="3644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42210" marR="948690" indent="-1692910">
              <a:lnSpc>
                <a:spcPct val="100000"/>
              </a:lnSpc>
              <a:spcBef>
                <a:spcPts val="90"/>
              </a:spcBef>
            </a:pPr>
            <a:r>
              <a:rPr sz="2650" b="1" spc="-85" dirty="0">
                <a:latin typeface="Arial"/>
                <a:cs typeface="Arial"/>
              </a:rPr>
              <a:t>Fr</a:t>
            </a:r>
            <a:r>
              <a:rPr sz="2650" b="1" spc="-120" dirty="0">
                <a:latin typeface="Arial"/>
                <a:cs typeface="Arial"/>
              </a:rPr>
              <a:t>o</a:t>
            </a:r>
            <a:r>
              <a:rPr sz="2650" b="1" spc="-145" dirty="0">
                <a:latin typeface="Arial"/>
                <a:cs typeface="Arial"/>
              </a:rPr>
              <a:t>m</a:t>
            </a:r>
            <a:r>
              <a:rPr sz="2650" b="1" spc="-100" dirty="0">
                <a:latin typeface="Arial"/>
                <a:cs typeface="Arial"/>
              </a:rPr>
              <a:t> </a:t>
            </a:r>
            <a:r>
              <a:rPr sz="2650" b="1" spc="-200" dirty="0">
                <a:latin typeface="Arial"/>
                <a:cs typeface="Arial"/>
              </a:rPr>
              <a:t>Sa</a:t>
            </a:r>
            <a:r>
              <a:rPr sz="2650" b="1" spc="-195" dirty="0">
                <a:latin typeface="Arial"/>
                <a:cs typeface="Arial"/>
              </a:rPr>
              <a:t>n</a:t>
            </a:r>
            <a:r>
              <a:rPr sz="2650" b="1" spc="-120" dirty="0">
                <a:latin typeface="Arial"/>
                <a:cs typeface="Arial"/>
              </a:rPr>
              <a:t> </a:t>
            </a:r>
            <a:r>
              <a:rPr sz="2650" b="1" spc="-150" dirty="0">
                <a:latin typeface="Arial"/>
                <a:cs typeface="Arial"/>
              </a:rPr>
              <a:t>Salva</a:t>
            </a:r>
            <a:r>
              <a:rPr sz="2650" b="1" spc="-180" dirty="0">
                <a:latin typeface="Arial"/>
                <a:cs typeface="Arial"/>
              </a:rPr>
              <a:t>d</a:t>
            </a:r>
            <a:r>
              <a:rPr sz="2650" b="1" spc="-100" dirty="0">
                <a:latin typeface="Arial"/>
                <a:cs typeface="Arial"/>
              </a:rPr>
              <a:t>o</a:t>
            </a:r>
            <a:r>
              <a:rPr sz="2650" b="1" spc="-60" dirty="0">
                <a:latin typeface="Arial"/>
                <a:cs typeface="Arial"/>
              </a:rPr>
              <a:t>r</a:t>
            </a:r>
            <a:r>
              <a:rPr sz="2650" b="1" spc="-105" dirty="0">
                <a:latin typeface="Arial"/>
                <a:cs typeface="Arial"/>
              </a:rPr>
              <a:t> </a:t>
            </a:r>
            <a:r>
              <a:rPr sz="2650" b="1" spc="-5" dirty="0">
                <a:latin typeface="Arial"/>
                <a:cs typeface="Arial"/>
              </a:rPr>
              <a:t>to</a:t>
            </a:r>
            <a:r>
              <a:rPr sz="2650" b="1" spc="-95" dirty="0">
                <a:latin typeface="Arial"/>
                <a:cs typeface="Arial"/>
              </a:rPr>
              <a:t> </a:t>
            </a:r>
            <a:r>
              <a:rPr sz="2650" b="1" spc="-35" dirty="0">
                <a:latin typeface="Arial"/>
                <a:cs typeface="Arial"/>
              </a:rPr>
              <a:t>the</a:t>
            </a:r>
            <a:r>
              <a:rPr sz="2650" b="1" spc="-120" dirty="0">
                <a:latin typeface="Arial"/>
                <a:cs typeface="Arial"/>
              </a:rPr>
              <a:t> </a:t>
            </a:r>
            <a:r>
              <a:rPr sz="2650" b="1" spc="-114" dirty="0">
                <a:latin typeface="Arial"/>
                <a:cs typeface="Arial"/>
              </a:rPr>
              <a:t>Pu</a:t>
            </a:r>
            <a:r>
              <a:rPr sz="2650" b="1" spc="-120" dirty="0">
                <a:latin typeface="Arial"/>
                <a:cs typeface="Arial"/>
              </a:rPr>
              <a:t>e</a:t>
            </a:r>
            <a:r>
              <a:rPr sz="2650" b="1" spc="25" dirty="0">
                <a:latin typeface="Arial"/>
                <a:cs typeface="Arial"/>
              </a:rPr>
              <a:t>r</a:t>
            </a:r>
            <a:r>
              <a:rPr sz="2650" b="1" spc="10" dirty="0">
                <a:latin typeface="Arial"/>
                <a:cs typeface="Arial"/>
              </a:rPr>
              <a:t>t</a:t>
            </a:r>
            <a:r>
              <a:rPr sz="2650" b="1" spc="-90" dirty="0">
                <a:latin typeface="Arial"/>
                <a:cs typeface="Arial"/>
              </a:rPr>
              <a:t>a  </a:t>
            </a:r>
            <a:r>
              <a:rPr sz="2650" b="1" spc="-105" dirty="0">
                <a:latin typeface="Arial"/>
                <a:cs typeface="Arial"/>
              </a:rPr>
              <a:t>d</a:t>
            </a:r>
            <a:r>
              <a:rPr sz="2650" b="1" spc="-90" dirty="0">
                <a:latin typeface="Arial"/>
                <a:cs typeface="Arial"/>
              </a:rPr>
              <a:t>e</a:t>
            </a:r>
            <a:r>
              <a:rPr sz="2650" b="1" spc="-114" dirty="0">
                <a:latin typeface="Arial"/>
                <a:cs typeface="Arial"/>
              </a:rPr>
              <a:t> </a:t>
            </a:r>
            <a:r>
              <a:rPr sz="2650" b="1" spc="-135" dirty="0">
                <a:latin typeface="Arial"/>
                <a:cs typeface="Arial"/>
              </a:rPr>
              <a:t>Alca</a:t>
            </a:r>
            <a:r>
              <a:rPr sz="2650" b="1" spc="-85" dirty="0">
                <a:latin typeface="Arial"/>
                <a:cs typeface="Arial"/>
              </a:rPr>
              <a:t>l</a:t>
            </a:r>
            <a:r>
              <a:rPr sz="2650" b="1" spc="-140" dirty="0">
                <a:latin typeface="Arial"/>
                <a:cs typeface="Arial"/>
              </a:rPr>
              <a:t>á</a:t>
            </a:r>
            <a:r>
              <a:rPr sz="2650" b="1" spc="-145" dirty="0">
                <a:latin typeface="Arial"/>
                <a:cs typeface="Arial"/>
              </a:rPr>
              <a:t>!</a:t>
            </a:r>
            <a:endParaRPr sz="2650">
              <a:latin typeface="Arial"/>
              <a:cs typeface="Arial"/>
            </a:endParaRPr>
          </a:p>
          <a:p>
            <a:pPr marL="12700" marR="5080" indent="-1270" algn="ctr">
              <a:lnSpc>
                <a:spcPct val="99300"/>
              </a:lnSpc>
              <a:spcBef>
                <a:spcPts val="3195"/>
              </a:spcBef>
            </a:pPr>
            <a:r>
              <a:rPr sz="2650" spc="105" dirty="0">
                <a:latin typeface="Tahoma"/>
                <a:cs typeface="Tahoma"/>
              </a:rPr>
              <a:t>Now</a:t>
            </a:r>
            <a:r>
              <a:rPr sz="2650" spc="-340" dirty="0">
                <a:latin typeface="Tahoma"/>
                <a:cs typeface="Tahoma"/>
              </a:rPr>
              <a:t> </a:t>
            </a:r>
            <a:r>
              <a:rPr sz="2650" spc="30" dirty="0">
                <a:latin typeface="Tahoma"/>
                <a:cs typeface="Tahoma"/>
              </a:rPr>
              <a:t>from</a:t>
            </a:r>
            <a:r>
              <a:rPr sz="2650" spc="-340" dirty="0">
                <a:latin typeface="Tahoma"/>
                <a:cs typeface="Tahoma"/>
              </a:rPr>
              <a:t> </a:t>
            </a:r>
            <a:r>
              <a:rPr sz="2650" spc="60" dirty="0">
                <a:latin typeface="Tahoma"/>
                <a:cs typeface="Tahoma"/>
              </a:rPr>
              <a:t>Central</a:t>
            </a:r>
            <a:r>
              <a:rPr sz="2650" spc="-355" dirty="0">
                <a:latin typeface="Tahoma"/>
                <a:cs typeface="Tahoma"/>
              </a:rPr>
              <a:t> </a:t>
            </a:r>
            <a:r>
              <a:rPr sz="2650" spc="40" dirty="0">
                <a:latin typeface="Tahoma"/>
                <a:cs typeface="Tahoma"/>
              </a:rPr>
              <a:t>America</a:t>
            </a:r>
            <a:r>
              <a:rPr sz="2650" spc="-340" dirty="0">
                <a:latin typeface="Tahoma"/>
                <a:cs typeface="Tahoma"/>
              </a:rPr>
              <a:t> </a:t>
            </a:r>
            <a:r>
              <a:rPr sz="2650" spc="25" dirty="0">
                <a:latin typeface="Tahoma"/>
                <a:cs typeface="Tahoma"/>
              </a:rPr>
              <a:t>they</a:t>
            </a:r>
            <a:r>
              <a:rPr sz="2650" spc="-345" dirty="0">
                <a:latin typeface="Tahoma"/>
                <a:cs typeface="Tahoma"/>
              </a:rPr>
              <a:t> </a:t>
            </a:r>
            <a:r>
              <a:rPr sz="2650" spc="65" dirty="0">
                <a:latin typeface="Tahoma"/>
                <a:cs typeface="Tahoma"/>
              </a:rPr>
              <a:t>will</a:t>
            </a:r>
            <a:r>
              <a:rPr sz="2650" spc="-320" dirty="0">
                <a:latin typeface="Tahoma"/>
                <a:cs typeface="Tahoma"/>
              </a:rPr>
              <a:t> </a:t>
            </a:r>
            <a:r>
              <a:rPr sz="2650" dirty="0">
                <a:latin typeface="Tahoma"/>
                <a:cs typeface="Tahoma"/>
              </a:rPr>
              <a:t>be</a:t>
            </a:r>
            <a:r>
              <a:rPr sz="2650" spc="-340" dirty="0">
                <a:latin typeface="Tahoma"/>
                <a:cs typeface="Tahoma"/>
              </a:rPr>
              <a:t> </a:t>
            </a:r>
            <a:r>
              <a:rPr sz="2650" spc="-20" dirty="0">
                <a:latin typeface="Tahoma"/>
                <a:cs typeface="Tahoma"/>
              </a:rPr>
              <a:t>a</a:t>
            </a:r>
            <a:r>
              <a:rPr sz="2650" spc="-30" dirty="0">
                <a:latin typeface="Tahoma"/>
                <a:cs typeface="Tahoma"/>
              </a:rPr>
              <a:t>b</a:t>
            </a:r>
            <a:r>
              <a:rPr sz="2650" spc="25" dirty="0">
                <a:latin typeface="Tahoma"/>
                <a:cs typeface="Tahoma"/>
              </a:rPr>
              <a:t>le  </a:t>
            </a:r>
            <a:r>
              <a:rPr sz="2650" spc="60" dirty="0">
                <a:latin typeface="Tahoma"/>
                <a:cs typeface="Tahoma"/>
              </a:rPr>
              <a:t>to</a:t>
            </a:r>
            <a:r>
              <a:rPr sz="2650" spc="-335" dirty="0">
                <a:latin typeface="Tahoma"/>
                <a:cs typeface="Tahoma"/>
              </a:rPr>
              <a:t> </a:t>
            </a:r>
            <a:r>
              <a:rPr sz="2650" spc="100" dirty="0">
                <a:latin typeface="Tahoma"/>
                <a:cs typeface="Tahoma"/>
              </a:rPr>
              <a:t>t</a:t>
            </a:r>
            <a:r>
              <a:rPr sz="2650" spc="110" dirty="0">
                <a:latin typeface="Tahoma"/>
                <a:cs typeface="Tahoma"/>
              </a:rPr>
              <a:t>r</a:t>
            </a:r>
            <a:r>
              <a:rPr sz="2650" spc="10" dirty="0">
                <a:latin typeface="Tahoma"/>
                <a:cs typeface="Tahoma"/>
              </a:rPr>
              <a:t>avel</a:t>
            </a:r>
            <a:r>
              <a:rPr sz="2650" spc="-350" dirty="0">
                <a:latin typeface="Tahoma"/>
                <a:cs typeface="Tahoma"/>
              </a:rPr>
              <a:t> </a:t>
            </a:r>
            <a:r>
              <a:rPr sz="2650" spc="60" dirty="0">
                <a:latin typeface="Tahoma"/>
                <a:cs typeface="Tahoma"/>
              </a:rPr>
              <a:t>to</a:t>
            </a:r>
            <a:r>
              <a:rPr sz="2650" spc="-335" dirty="0">
                <a:latin typeface="Tahoma"/>
                <a:cs typeface="Tahoma"/>
              </a:rPr>
              <a:t> </a:t>
            </a:r>
            <a:r>
              <a:rPr sz="2650" spc="25" dirty="0">
                <a:latin typeface="Tahoma"/>
                <a:cs typeface="Tahoma"/>
              </a:rPr>
              <a:t>the</a:t>
            </a:r>
            <a:r>
              <a:rPr sz="2650" spc="-335" dirty="0">
                <a:latin typeface="Tahoma"/>
                <a:cs typeface="Tahoma"/>
              </a:rPr>
              <a:t> </a:t>
            </a:r>
            <a:r>
              <a:rPr sz="2650" spc="-20" dirty="0">
                <a:latin typeface="Tahoma"/>
                <a:cs typeface="Tahoma"/>
              </a:rPr>
              <a:t>Span</a:t>
            </a:r>
            <a:r>
              <a:rPr sz="2650" spc="-25" dirty="0">
                <a:latin typeface="Tahoma"/>
                <a:cs typeface="Tahoma"/>
              </a:rPr>
              <a:t>ish</a:t>
            </a:r>
            <a:r>
              <a:rPr sz="2650" spc="-330" dirty="0">
                <a:latin typeface="Tahoma"/>
                <a:cs typeface="Tahoma"/>
              </a:rPr>
              <a:t> </a:t>
            </a:r>
            <a:r>
              <a:rPr sz="2650" spc="20" dirty="0">
                <a:latin typeface="Tahoma"/>
                <a:cs typeface="Tahoma"/>
              </a:rPr>
              <a:t>capital</a:t>
            </a:r>
            <a:r>
              <a:rPr sz="2650" spc="-330" dirty="0">
                <a:latin typeface="Tahoma"/>
                <a:cs typeface="Tahoma"/>
              </a:rPr>
              <a:t> </a:t>
            </a:r>
            <a:r>
              <a:rPr sz="2650" spc="-20" dirty="0">
                <a:latin typeface="Tahoma"/>
                <a:cs typeface="Tahoma"/>
              </a:rPr>
              <a:t>and</a:t>
            </a:r>
            <a:r>
              <a:rPr sz="2650" spc="-320" dirty="0">
                <a:latin typeface="Tahoma"/>
                <a:cs typeface="Tahoma"/>
              </a:rPr>
              <a:t> </a:t>
            </a:r>
            <a:r>
              <a:rPr sz="2650" spc="5" dirty="0">
                <a:latin typeface="Tahoma"/>
                <a:cs typeface="Tahoma"/>
              </a:rPr>
              <a:t>con</a:t>
            </a:r>
            <a:r>
              <a:rPr sz="2650" spc="-10" dirty="0">
                <a:latin typeface="Tahoma"/>
                <a:cs typeface="Tahoma"/>
              </a:rPr>
              <a:t>n</a:t>
            </a:r>
            <a:r>
              <a:rPr sz="2650" spc="25" dirty="0">
                <a:latin typeface="Tahoma"/>
                <a:cs typeface="Tahoma"/>
              </a:rPr>
              <a:t>ect  </a:t>
            </a:r>
            <a:r>
              <a:rPr sz="2650" spc="50" dirty="0">
                <a:latin typeface="Tahoma"/>
                <a:cs typeface="Tahoma"/>
              </a:rPr>
              <a:t>with</a:t>
            </a:r>
            <a:r>
              <a:rPr sz="2650" spc="-335" dirty="0">
                <a:latin typeface="Tahoma"/>
                <a:cs typeface="Tahoma"/>
              </a:rPr>
              <a:t> </a:t>
            </a:r>
            <a:r>
              <a:rPr sz="2650" spc="25" dirty="0">
                <a:latin typeface="Tahoma"/>
                <a:cs typeface="Tahoma"/>
              </a:rPr>
              <a:t>all</a:t>
            </a:r>
            <a:r>
              <a:rPr sz="2650" spc="-315" dirty="0">
                <a:latin typeface="Tahoma"/>
                <a:cs typeface="Tahoma"/>
              </a:rPr>
              <a:t> </a:t>
            </a:r>
            <a:r>
              <a:rPr sz="2650" spc="35" dirty="0">
                <a:latin typeface="Tahoma"/>
                <a:cs typeface="Tahoma"/>
              </a:rPr>
              <a:t>of</a:t>
            </a:r>
            <a:r>
              <a:rPr sz="2650" spc="-335" dirty="0">
                <a:latin typeface="Tahoma"/>
                <a:cs typeface="Tahoma"/>
              </a:rPr>
              <a:t> </a:t>
            </a:r>
            <a:r>
              <a:rPr sz="2650" spc="20" dirty="0">
                <a:latin typeface="Tahoma"/>
                <a:cs typeface="Tahoma"/>
              </a:rPr>
              <a:t>Europe</a:t>
            </a:r>
            <a:r>
              <a:rPr sz="2650" spc="-330" dirty="0">
                <a:latin typeface="Tahoma"/>
                <a:cs typeface="Tahoma"/>
              </a:rPr>
              <a:t> </a:t>
            </a:r>
            <a:r>
              <a:rPr sz="2650" spc="15" dirty="0">
                <a:latin typeface="Tahoma"/>
                <a:cs typeface="Tahoma"/>
              </a:rPr>
              <a:t>via</a:t>
            </a:r>
            <a:r>
              <a:rPr sz="2650" spc="-315" dirty="0">
                <a:latin typeface="Tahoma"/>
                <a:cs typeface="Tahoma"/>
              </a:rPr>
              <a:t> </a:t>
            </a:r>
            <a:r>
              <a:rPr sz="2650" spc="55" dirty="0">
                <a:latin typeface="Tahoma"/>
                <a:cs typeface="Tahoma"/>
              </a:rPr>
              <a:t>El</a:t>
            </a:r>
            <a:r>
              <a:rPr sz="2650" spc="-320" dirty="0">
                <a:latin typeface="Tahoma"/>
                <a:cs typeface="Tahoma"/>
              </a:rPr>
              <a:t> </a:t>
            </a:r>
            <a:r>
              <a:rPr sz="2650" spc="-25" dirty="0">
                <a:latin typeface="Tahoma"/>
                <a:cs typeface="Tahoma"/>
              </a:rPr>
              <a:t>Salvador.</a:t>
            </a:r>
            <a:r>
              <a:rPr sz="2650" spc="-315" dirty="0">
                <a:latin typeface="Tahoma"/>
                <a:cs typeface="Tahoma"/>
              </a:rPr>
              <a:t> </a:t>
            </a:r>
            <a:r>
              <a:rPr sz="2650" spc="-95" dirty="0">
                <a:latin typeface="Tahoma"/>
                <a:cs typeface="Tahoma"/>
              </a:rPr>
              <a:t>In</a:t>
            </a:r>
            <a:r>
              <a:rPr sz="2650" spc="-325" dirty="0">
                <a:latin typeface="Tahoma"/>
                <a:cs typeface="Tahoma"/>
              </a:rPr>
              <a:t> </a:t>
            </a:r>
            <a:r>
              <a:rPr sz="2650" spc="-5" dirty="0">
                <a:latin typeface="Tahoma"/>
                <a:cs typeface="Tahoma"/>
              </a:rPr>
              <a:t>addition, </a:t>
            </a:r>
            <a:r>
              <a:rPr sz="2650" spc="-815" dirty="0">
                <a:latin typeface="Tahoma"/>
                <a:cs typeface="Tahoma"/>
              </a:rPr>
              <a:t> </a:t>
            </a:r>
            <a:r>
              <a:rPr sz="2650" spc="100" dirty="0">
                <a:latin typeface="Tahoma"/>
                <a:cs typeface="Tahoma"/>
              </a:rPr>
              <a:t>t</a:t>
            </a:r>
            <a:r>
              <a:rPr sz="2650" spc="110" dirty="0">
                <a:latin typeface="Tahoma"/>
                <a:cs typeface="Tahoma"/>
              </a:rPr>
              <a:t>r</a:t>
            </a:r>
            <a:r>
              <a:rPr sz="2650" spc="10" dirty="0">
                <a:latin typeface="Tahoma"/>
                <a:cs typeface="Tahoma"/>
              </a:rPr>
              <a:t>avelers</a:t>
            </a:r>
            <a:r>
              <a:rPr sz="2650" spc="-350" dirty="0">
                <a:latin typeface="Tahoma"/>
                <a:cs typeface="Tahoma"/>
              </a:rPr>
              <a:t> </a:t>
            </a:r>
            <a:r>
              <a:rPr sz="2650" spc="65" dirty="0">
                <a:latin typeface="Tahoma"/>
                <a:cs typeface="Tahoma"/>
              </a:rPr>
              <a:t>will</a:t>
            </a:r>
            <a:r>
              <a:rPr sz="2650" spc="-320" dirty="0">
                <a:latin typeface="Tahoma"/>
                <a:cs typeface="Tahoma"/>
              </a:rPr>
              <a:t> </a:t>
            </a:r>
            <a:r>
              <a:rPr sz="2650" spc="-35" dirty="0">
                <a:latin typeface="Tahoma"/>
                <a:cs typeface="Tahoma"/>
              </a:rPr>
              <a:t>h</a:t>
            </a:r>
            <a:r>
              <a:rPr sz="2650" spc="-40" dirty="0">
                <a:latin typeface="Tahoma"/>
                <a:cs typeface="Tahoma"/>
              </a:rPr>
              <a:t>a</a:t>
            </a:r>
            <a:r>
              <a:rPr sz="2650" spc="10" dirty="0">
                <a:latin typeface="Tahoma"/>
                <a:cs typeface="Tahoma"/>
              </a:rPr>
              <a:t>ve</a:t>
            </a:r>
            <a:r>
              <a:rPr sz="2650" spc="-320" dirty="0">
                <a:latin typeface="Tahoma"/>
                <a:cs typeface="Tahoma"/>
              </a:rPr>
              <a:t> </a:t>
            </a:r>
            <a:r>
              <a:rPr sz="2650" spc="-20" dirty="0">
                <a:latin typeface="Tahoma"/>
                <a:cs typeface="Tahoma"/>
              </a:rPr>
              <a:t>access</a:t>
            </a:r>
            <a:r>
              <a:rPr sz="2650" spc="-330" dirty="0">
                <a:latin typeface="Tahoma"/>
                <a:cs typeface="Tahoma"/>
              </a:rPr>
              <a:t> </a:t>
            </a:r>
            <a:r>
              <a:rPr sz="2650" spc="60" dirty="0">
                <a:latin typeface="Tahoma"/>
                <a:cs typeface="Tahoma"/>
              </a:rPr>
              <a:t>to</a:t>
            </a:r>
            <a:r>
              <a:rPr sz="2650" spc="-335" dirty="0">
                <a:latin typeface="Tahoma"/>
                <a:cs typeface="Tahoma"/>
              </a:rPr>
              <a:t> </a:t>
            </a:r>
            <a:r>
              <a:rPr sz="2650" spc="25" dirty="0">
                <a:latin typeface="Tahoma"/>
                <a:cs typeface="Tahoma"/>
              </a:rPr>
              <a:t>the</a:t>
            </a:r>
            <a:r>
              <a:rPr sz="2650" spc="-335" dirty="0">
                <a:latin typeface="Tahoma"/>
                <a:cs typeface="Tahoma"/>
              </a:rPr>
              <a:t> </a:t>
            </a:r>
            <a:r>
              <a:rPr sz="2650" dirty="0">
                <a:latin typeface="Tahoma"/>
                <a:cs typeface="Tahoma"/>
              </a:rPr>
              <a:t>exe</a:t>
            </a:r>
            <a:r>
              <a:rPr sz="2650" spc="5" dirty="0">
                <a:latin typeface="Tahoma"/>
                <a:cs typeface="Tahoma"/>
              </a:rPr>
              <a:t>c</a:t>
            </a:r>
            <a:r>
              <a:rPr sz="2650" spc="30" dirty="0">
                <a:latin typeface="Tahoma"/>
                <a:cs typeface="Tahoma"/>
              </a:rPr>
              <a:t>utive  </a:t>
            </a:r>
            <a:r>
              <a:rPr sz="2650" spc="5" dirty="0">
                <a:latin typeface="Tahoma"/>
                <a:cs typeface="Tahoma"/>
              </a:rPr>
              <a:t>cabin</a:t>
            </a:r>
            <a:r>
              <a:rPr sz="2650" spc="-330" dirty="0">
                <a:latin typeface="Tahoma"/>
                <a:cs typeface="Tahoma"/>
              </a:rPr>
              <a:t> </a:t>
            </a:r>
            <a:r>
              <a:rPr sz="2650" spc="-20" dirty="0">
                <a:latin typeface="Tahoma"/>
                <a:cs typeface="Tahoma"/>
              </a:rPr>
              <a:t>and</a:t>
            </a:r>
            <a:r>
              <a:rPr sz="2650" spc="-330" dirty="0">
                <a:latin typeface="Tahoma"/>
                <a:cs typeface="Tahoma"/>
              </a:rPr>
              <a:t> </a:t>
            </a:r>
            <a:r>
              <a:rPr sz="2650" spc="65" dirty="0">
                <a:latin typeface="Tahoma"/>
                <a:cs typeface="Tahoma"/>
              </a:rPr>
              <a:t>will</a:t>
            </a:r>
            <a:r>
              <a:rPr sz="2650" spc="-315" dirty="0">
                <a:latin typeface="Tahoma"/>
                <a:cs typeface="Tahoma"/>
              </a:rPr>
              <a:t> </a:t>
            </a:r>
            <a:r>
              <a:rPr sz="2650" spc="-35" dirty="0">
                <a:latin typeface="Tahoma"/>
                <a:cs typeface="Tahoma"/>
              </a:rPr>
              <a:t>h</a:t>
            </a:r>
            <a:r>
              <a:rPr sz="2650" spc="-40" dirty="0">
                <a:latin typeface="Tahoma"/>
                <a:cs typeface="Tahoma"/>
              </a:rPr>
              <a:t>a</a:t>
            </a:r>
            <a:r>
              <a:rPr sz="2650" spc="10" dirty="0">
                <a:latin typeface="Tahoma"/>
                <a:cs typeface="Tahoma"/>
              </a:rPr>
              <a:t>ve</a:t>
            </a:r>
            <a:r>
              <a:rPr sz="2650" spc="-330" dirty="0">
                <a:latin typeface="Tahoma"/>
                <a:cs typeface="Tahoma"/>
              </a:rPr>
              <a:t> </a:t>
            </a:r>
            <a:r>
              <a:rPr sz="2650" spc="25" dirty="0">
                <a:latin typeface="Tahoma"/>
                <a:cs typeface="Tahoma"/>
              </a:rPr>
              <a:t>the</a:t>
            </a:r>
            <a:r>
              <a:rPr sz="2650" spc="-335" dirty="0">
                <a:latin typeface="Tahoma"/>
                <a:cs typeface="Tahoma"/>
              </a:rPr>
              <a:t> </a:t>
            </a:r>
            <a:r>
              <a:rPr sz="2650" spc="60" dirty="0">
                <a:latin typeface="Tahoma"/>
                <a:cs typeface="Tahoma"/>
              </a:rPr>
              <a:t>fol</a:t>
            </a:r>
            <a:r>
              <a:rPr sz="2650" spc="20" dirty="0">
                <a:latin typeface="Tahoma"/>
                <a:cs typeface="Tahoma"/>
              </a:rPr>
              <a:t>l</a:t>
            </a:r>
            <a:r>
              <a:rPr sz="2650" spc="5" dirty="0">
                <a:latin typeface="Tahoma"/>
                <a:cs typeface="Tahoma"/>
              </a:rPr>
              <a:t>owing</a:t>
            </a:r>
            <a:r>
              <a:rPr sz="2650" spc="-335" dirty="0">
                <a:latin typeface="Tahoma"/>
                <a:cs typeface="Tahoma"/>
              </a:rPr>
              <a:t> </a:t>
            </a:r>
            <a:r>
              <a:rPr sz="2650" spc="15" dirty="0">
                <a:latin typeface="Tahoma"/>
                <a:cs typeface="Tahoma"/>
              </a:rPr>
              <a:t>onb</a:t>
            </a:r>
            <a:r>
              <a:rPr sz="2650" dirty="0">
                <a:latin typeface="Tahoma"/>
                <a:cs typeface="Tahoma"/>
              </a:rPr>
              <a:t>o</a:t>
            </a:r>
            <a:r>
              <a:rPr sz="2650" spc="20" dirty="0">
                <a:latin typeface="Tahoma"/>
                <a:cs typeface="Tahoma"/>
              </a:rPr>
              <a:t>ard  </a:t>
            </a:r>
            <a:r>
              <a:rPr sz="2650" spc="15" dirty="0">
                <a:latin typeface="Tahoma"/>
                <a:cs typeface="Tahoma"/>
              </a:rPr>
              <a:t>services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020502" y="5468389"/>
            <a:ext cx="3775075" cy="775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80"/>
              </a:lnSpc>
              <a:spcBef>
                <a:spcPts val="100"/>
              </a:spcBef>
            </a:pPr>
            <a:r>
              <a:rPr sz="1650" spc="5" dirty="0">
                <a:solidFill>
                  <a:srgbClr val="5E5E5E"/>
                </a:solidFill>
                <a:latin typeface="Tahoma"/>
                <a:cs typeface="Tahoma"/>
              </a:rPr>
              <a:t>Loc</a:t>
            </a:r>
            <a:r>
              <a:rPr sz="1650" spc="1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650" spc="45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65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650" spc="20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650" spc="-20" dirty="0">
                <a:solidFill>
                  <a:srgbClr val="5E5E5E"/>
                </a:solidFill>
                <a:latin typeface="Tahoma"/>
                <a:cs typeface="Tahoma"/>
              </a:rPr>
              <a:t>me</a:t>
            </a:r>
            <a:endParaRPr sz="1650">
              <a:latin typeface="Tahoma"/>
              <a:cs typeface="Tahoma"/>
            </a:endParaRPr>
          </a:p>
          <a:p>
            <a:pPr marL="12700">
              <a:lnSpc>
                <a:spcPts val="1960"/>
              </a:lnSpc>
            </a:pPr>
            <a:r>
              <a:rPr sz="1650" spc="-25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650" spc="-3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650" spc="10" dirty="0">
                <a:solidFill>
                  <a:srgbClr val="5E5E5E"/>
                </a:solidFill>
                <a:latin typeface="Tahoma"/>
                <a:cs typeface="Tahoma"/>
              </a:rPr>
              <a:t>in</a:t>
            </a:r>
            <a:r>
              <a:rPr sz="1650" spc="20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1650" spc="30" dirty="0">
                <a:solidFill>
                  <a:srgbClr val="5E5E5E"/>
                </a:solidFill>
                <a:latin typeface="Tahoma"/>
                <a:cs typeface="Tahoma"/>
              </a:rPr>
              <a:t>rary</a:t>
            </a:r>
            <a:r>
              <a:rPr sz="16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5E5E5E"/>
                </a:solidFill>
                <a:latin typeface="Tahoma"/>
                <a:cs typeface="Tahoma"/>
              </a:rPr>
              <a:t>su</a:t>
            </a:r>
            <a:r>
              <a:rPr sz="1650" spc="-15" dirty="0">
                <a:solidFill>
                  <a:srgbClr val="5E5E5E"/>
                </a:solidFill>
                <a:latin typeface="Tahoma"/>
                <a:cs typeface="Tahoma"/>
              </a:rPr>
              <a:t>b</a:t>
            </a:r>
            <a:r>
              <a:rPr sz="1650" spc="5" dirty="0">
                <a:solidFill>
                  <a:srgbClr val="5E5E5E"/>
                </a:solidFill>
                <a:latin typeface="Tahoma"/>
                <a:cs typeface="Tahoma"/>
              </a:rPr>
              <a:t>ject</a:t>
            </a:r>
            <a:r>
              <a:rPr sz="1650" spc="-20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5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650" spc="20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650" spc="-19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5E5E5E"/>
                </a:solidFill>
                <a:latin typeface="Tahoma"/>
                <a:cs typeface="Tahoma"/>
              </a:rPr>
              <a:t>gov</a:t>
            </a:r>
            <a:r>
              <a:rPr sz="1650" spc="-5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1650" spc="15" dirty="0">
                <a:solidFill>
                  <a:srgbClr val="5E5E5E"/>
                </a:solidFill>
                <a:latin typeface="Tahoma"/>
                <a:cs typeface="Tahoma"/>
              </a:rPr>
              <a:t>rnment</a:t>
            </a:r>
            <a:r>
              <a:rPr sz="16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5E5E5E"/>
                </a:solidFill>
                <a:latin typeface="Tahoma"/>
                <a:cs typeface="Tahoma"/>
              </a:rPr>
              <a:t>approv</a:t>
            </a:r>
            <a:r>
              <a:rPr sz="1650" spc="1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650" spc="45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endParaRPr sz="1650">
              <a:latin typeface="Tahoma"/>
              <a:cs typeface="Tahoma"/>
            </a:endParaRPr>
          </a:p>
          <a:p>
            <a:pPr marL="12700">
              <a:lnSpc>
                <a:spcPts val="1960"/>
              </a:lnSpc>
            </a:pPr>
            <a:r>
              <a:rPr sz="1650" i="1" spc="-65" dirty="0">
                <a:solidFill>
                  <a:srgbClr val="5E5E5E"/>
                </a:solidFill>
                <a:latin typeface="Arial"/>
                <a:cs typeface="Arial"/>
              </a:rPr>
              <a:t>O</a:t>
            </a:r>
            <a:r>
              <a:rPr sz="1650" i="1" spc="-55" dirty="0">
                <a:solidFill>
                  <a:srgbClr val="5E5E5E"/>
                </a:solidFill>
                <a:latin typeface="Arial"/>
                <a:cs typeface="Arial"/>
              </a:rPr>
              <a:t>p</a:t>
            </a:r>
            <a:r>
              <a:rPr sz="1650" i="1" spc="-40" dirty="0">
                <a:solidFill>
                  <a:srgbClr val="5E5E5E"/>
                </a:solidFill>
                <a:latin typeface="Arial"/>
                <a:cs typeface="Arial"/>
              </a:rPr>
              <a:t>erated</a:t>
            </a:r>
            <a:r>
              <a:rPr sz="1650" i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650" i="1" spc="-50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650" i="1" spc="-40" dirty="0">
                <a:solidFill>
                  <a:srgbClr val="5E5E5E"/>
                </a:solidFill>
                <a:latin typeface="Arial"/>
                <a:cs typeface="Arial"/>
              </a:rPr>
              <a:t>y</a:t>
            </a:r>
            <a:r>
              <a:rPr sz="1650" i="1" spc="-7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650" i="1" spc="5" dirty="0">
                <a:solidFill>
                  <a:srgbClr val="5E5E5E"/>
                </a:solidFill>
                <a:latin typeface="Arial"/>
                <a:cs typeface="Arial"/>
              </a:rPr>
              <a:t>W</a:t>
            </a:r>
            <a:r>
              <a:rPr sz="1650" i="1" spc="-60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r>
              <a:rPr sz="1650" i="1" spc="-100" dirty="0">
                <a:solidFill>
                  <a:srgbClr val="5E5E5E"/>
                </a:solidFill>
                <a:latin typeface="Arial"/>
                <a:cs typeface="Arial"/>
              </a:rPr>
              <a:t>m</a:t>
            </a:r>
            <a:r>
              <a:rPr sz="1650" i="1" spc="-114" dirty="0">
                <a:solidFill>
                  <a:srgbClr val="5E5E5E"/>
                </a:solidFill>
                <a:latin typeface="Arial"/>
                <a:cs typeface="Arial"/>
              </a:rPr>
              <a:t>os</a:t>
            </a:r>
            <a:r>
              <a:rPr sz="1650" i="1" spc="-7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650" i="1" spc="-35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r>
              <a:rPr sz="1650" i="1" spc="-25" dirty="0">
                <a:solidFill>
                  <a:srgbClr val="5E5E5E"/>
                </a:solidFill>
                <a:latin typeface="Arial"/>
                <a:cs typeface="Arial"/>
              </a:rPr>
              <a:t>i</a:t>
            </a:r>
            <a:r>
              <a:rPr sz="1650" i="1" spc="15" dirty="0">
                <a:solidFill>
                  <a:srgbClr val="5E5E5E"/>
                </a:solidFill>
                <a:latin typeface="Arial"/>
                <a:cs typeface="Arial"/>
              </a:rPr>
              <a:t>r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617" y="347005"/>
            <a:ext cx="11331592" cy="11295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3664" y="6504933"/>
            <a:ext cx="10997754" cy="436886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6416" y="2079517"/>
            <a:ext cx="6615505" cy="406228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46361" y="1972714"/>
            <a:ext cx="6179497" cy="409369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2514798" y="6532567"/>
            <a:ext cx="5373370" cy="4408170"/>
            <a:chOff x="12514798" y="6532567"/>
            <a:chExt cx="5373370" cy="440817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14798" y="6532567"/>
              <a:ext cx="5372827" cy="44078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539304" y="6549538"/>
              <a:ext cx="5282565" cy="4324985"/>
            </a:xfrm>
            <a:custGeom>
              <a:avLst/>
              <a:gdLst/>
              <a:ahLst/>
              <a:cxnLst/>
              <a:rect l="l" t="t" r="r" b="b"/>
              <a:pathLst>
                <a:path w="5282565" h="4324984">
                  <a:moveTo>
                    <a:pt x="4561536" y="0"/>
                  </a:moveTo>
                  <a:lnTo>
                    <a:pt x="720815" y="0"/>
                  </a:lnTo>
                  <a:lnTo>
                    <a:pt x="673421" y="1533"/>
                  </a:lnTo>
                  <a:lnTo>
                    <a:pt x="626845" y="6069"/>
                  </a:lnTo>
                  <a:lnTo>
                    <a:pt x="581182" y="13513"/>
                  </a:lnTo>
                  <a:lnTo>
                    <a:pt x="536529" y="23771"/>
                  </a:lnTo>
                  <a:lnTo>
                    <a:pt x="492979" y="36746"/>
                  </a:lnTo>
                  <a:lnTo>
                    <a:pt x="450627" y="52345"/>
                  </a:lnTo>
                  <a:lnTo>
                    <a:pt x="409570" y="70472"/>
                  </a:lnTo>
                  <a:lnTo>
                    <a:pt x="369900" y="91033"/>
                  </a:lnTo>
                  <a:lnTo>
                    <a:pt x="331715" y="113931"/>
                  </a:lnTo>
                  <a:lnTo>
                    <a:pt x="295108" y="139073"/>
                  </a:lnTo>
                  <a:lnTo>
                    <a:pt x="260174" y="166363"/>
                  </a:lnTo>
                  <a:lnTo>
                    <a:pt x="227009" y="195707"/>
                  </a:lnTo>
                  <a:lnTo>
                    <a:pt x="195707" y="227009"/>
                  </a:lnTo>
                  <a:lnTo>
                    <a:pt x="166363" y="260174"/>
                  </a:lnTo>
                  <a:lnTo>
                    <a:pt x="139073" y="295108"/>
                  </a:lnTo>
                  <a:lnTo>
                    <a:pt x="113931" y="331715"/>
                  </a:lnTo>
                  <a:lnTo>
                    <a:pt x="91033" y="369900"/>
                  </a:lnTo>
                  <a:lnTo>
                    <a:pt x="70472" y="409570"/>
                  </a:lnTo>
                  <a:lnTo>
                    <a:pt x="52345" y="450627"/>
                  </a:lnTo>
                  <a:lnTo>
                    <a:pt x="36746" y="492979"/>
                  </a:lnTo>
                  <a:lnTo>
                    <a:pt x="23771" y="536529"/>
                  </a:lnTo>
                  <a:lnTo>
                    <a:pt x="13513" y="581182"/>
                  </a:lnTo>
                  <a:lnTo>
                    <a:pt x="6069" y="626845"/>
                  </a:lnTo>
                  <a:lnTo>
                    <a:pt x="1533" y="673421"/>
                  </a:lnTo>
                  <a:lnTo>
                    <a:pt x="0" y="720815"/>
                  </a:lnTo>
                  <a:lnTo>
                    <a:pt x="0" y="3604078"/>
                  </a:lnTo>
                  <a:lnTo>
                    <a:pt x="1533" y="3651472"/>
                  </a:lnTo>
                  <a:lnTo>
                    <a:pt x="6069" y="3698047"/>
                  </a:lnTo>
                  <a:lnTo>
                    <a:pt x="13513" y="3743708"/>
                  </a:lnTo>
                  <a:lnTo>
                    <a:pt x="23771" y="3788361"/>
                  </a:lnTo>
                  <a:lnTo>
                    <a:pt x="36746" y="3831911"/>
                  </a:lnTo>
                  <a:lnTo>
                    <a:pt x="52345" y="3874262"/>
                  </a:lnTo>
                  <a:lnTo>
                    <a:pt x="70472" y="3915319"/>
                  </a:lnTo>
                  <a:lnTo>
                    <a:pt x="91033" y="3954988"/>
                  </a:lnTo>
                  <a:lnTo>
                    <a:pt x="113931" y="3993174"/>
                  </a:lnTo>
                  <a:lnTo>
                    <a:pt x="139073" y="4029781"/>
                  </a:lnTo>
                  <a:lnTo>
                    <a:pt x="166363" y="4064715"/>
                  </a:lnTo>
                  <a:lnTo>
                    <a:pt x="195707" y="4097881"/>
                  </a:lnTo>
                  <a:lnTo>
                    <a:pt x="227009" y="4129183"/>
                  </a:lnTo>
                  <a:lnTo>
                    <a:pt x="260174" y="4158527"/>
                  </a:lnTo>
                  <a:lnTo>
                    <a:pt x="295108" y="4185818"/>
                  </a:lnTo>
                  <a:lnTo>
                    <a:pt x="331715" y="4210960"/>
                  </a:lnTo>
                  <a:lnTo>
                    <a:pt x="369900" y="4233859"/>
                  </a:lnTo>
                  <a:lnTo>
                    <a:pt x="409570" y="4254419"/>
                  </a:lnTo>
                  <a:lnTo>
                    <a:pt x="450627" y="4272547"/>
                  </a:lnTo>
                  <a:lnTo>
                    <a:pt x="492979" y="4288146"/>
                  </a:lnTo>
                  <a:lnTo>
                    <a:pt x="536529" y="4301122"/>
                  </a:lnTo>
                  <a:lnTo>
                    <a:pt x="581182" y="4311380"/>
                  </a:lnTo>
                  <a:lnTo>
                    <a:pt x="626845" y="4318824"/>
                  </a:lnTo>
                  <a:lnTo>
                    <a:pt x="673421" y="4323361"/>
                  </a:lnTo>
                  <a:lnTo>
                    <a:pt x="720815" y="4324894"/>
                  </a:lnTo>
                  <a:lnTo>
                    <a:pt x="4561536" y="4324894"/>
                  </a:lnTo>
                  <a:lnTo>
                    <a:pt x="4608931" y="4323361"/>
                  </a:lnTo>
                  <a:lnTo>
                    <a:pt x="4655507" y="4318824"/>
                  </a:lnTo>
                  <a:lnTo>
                    <a:pt x="4701169" y="4311380"/>
                  </a:lnTo>
                  <a:lnTo>
                    <a:pt x="4745822" y="4301122"/>
                  </a:lnTo>
                  <a:lnTo>
                    <a:pt x="4789372" y="4288146"/>
                  </a:lnTo>
                  <a:lnTo>
                    <a:pt x="4831724" y="4272547"/>
                  </a:lnTo>
                  <a:lnTo>
                    <a:pt x="4872782" y="4254419"/>
                  </a:lnTo>
                  <a:lnTo>
                    <a:pt x="4912451" y="4233859"/>
                  </a:lnTo>
                  <a:lnTo>
                    <a:pt x="4950636" y="4210960"/>
                  </a:lnTo>
                  <a:lnTo>
                    <a:pt x="4987244" y="4185818"/>
                  </a:lnTo>
                  <a:lnTo>
                    <a:pt x="5022177" y="4158527"/>
                  </a:lnTo>
                  <a:lnTo>
                    <a:pt x="5055343" y="4129183"/>
                  </a:lnTo>
                  <a:lnTo>
                    <a:pt x="5086645" y="4097881"/>
                  </a:lnTo>
                  <a:lnTo>
                    <a:pt x="5115988" y="4064715"/>
                  </a:lnTo>
                  <a:lnTo>
                    <a:pt x="5143278" y="4029781"/>
                  </a:lnTo>
                  <a:lnTo>
                    <a:pt x="5168420" y="3993174"/>
                  </a:lnTo>
                  <a:lnTo>
                    <a:pt x="5191319" y="3954988"/>
                  </a:lnTo>
                  <a:lnTo>
                    <a:pt x="5211879" y="3915319"/>
                  </a:lnTo>
                  <a:lnTo>
                    <a:pt x="5230006" y="3874262"/>
                  </a:lnTo>
                  <a:lnTo>
                    <a:pt x="5245605" y="3831911"/>
                  </a:lnTo>
                  <a:lnTo>
                    <a:pt x="5258580" y="3788361"/>
                  </a:lnTo>
                  <a:lnTo>
                    <a:pt x="5268838" y="3743708"/>
                  </a:lnTo>
                  <a:lnTo>
                    <a:pt x="5276282" y="3698047"/>
                  </a:lnTo>
                  <a:lnTo>
                    <a:pt x="5280819" y="3651472"/>
                  </a:lnTo>
                  <a:lnTo>
                    <a:pt x="5282352" y="3604078"/>
                  </a:lnTo>
                  <a:lnTo>
                    <a:pt x="5282352" y="720815"/>
                  </a:lnTo>
                  <a:lnTo>
                    <a:pt x="5280819" y="673421"/>
                  </a:lnTo>
                  <a:lnTo>
                    <a:pt x="5276282" y="626845"/>
                  </a:lnTo>
                  <a:lnTo>
                    <a:pt x="5268838" y="581182"/>
                  </a:lnTo>
                  <a:lnTo>
                    <a:pt x="5258580" y="536529"/>
                  </a:lnTo>
                  <a:lnTo>
                    <a:pt x="5245605" y="492979"/>
                  </a:lnTo>
                  <a:lnTo>
                    <a:pt x="5230006" y="450627"/>
                  </a:lnTo>
                  <a:lnTo>
                    <a:pt x="5211879" y="409570"/>
                  </a:lnTo>
                  <a:lnTo>
                    <a:pt x="5191319" y="369900"/>
                  </a:lnTo>
                  <a:lnTo>
                    <a:pt x="5168420" y="331715"/>
                  </a:lnTo>
                  <a:lnTo>
                    <a:pt x="5143278" y="295108"/>
                  </a:lnTo>
                  <a:lnTo>
                    <a:pt x="5115988" y="260174"/>
                  </a:lnTo>
                  <a:lnTo>
                    <a:pt x="5086645" y="227009"/>
                  </a:lnTo>
                  <a:lnTo>
                    <a:pt x="5055343" y="195707"/>
                  </a:lnTo>
                  <a:lnTo>
                    <a:pt x="5022177" y="166363"/>
                  </a:lnTo>
                  <a:lnTo>
                    <a:pt x="4987244" y="139073"/>
                  </a:lnTo>
                  <a:lnTo>
                    <a:pt x="4950636" y="113931"/>
                  </a:lnTo>
                  <a:lnTo>
                    <a:pt x="4912451" y="91033"/>
                  </a:lnTo>
                  <a:lnTo>
                    <a:pt x="4872782" y="70472"/>
                  </a:lnTo>
                  <a:lnTo>
                    <a:pt x="4831724" y="52345"/>
                  </a:lnTo>
                  <a:lnTo>
                    <a:pt x="4789372" y="36746"/>
                  </a:lnTo>
                  <a:lnTo>
                    <a:pt x="4745822" y="23771"/>
                  </a:lnTo>
                  <a:lnTo>
                    <a:pt x="4701169" y="13513"/>
                  </a:lnTo>
                  <a:lnTo>
                    <a:pt x="4655507" y="6069"/>
                  </a:lnTo>
                  <a:lnTo>
                    <a:pt x="4608931" y="1533"/>
                  </a:lnTo>
                  <a:lnTo>
                    <a:pt x="4561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539304" y="6549538"/>
              <a:ext cx="5282565" cy="4324985"/>
            </a:xfrm>
            <a:custGeom>
              <a:avLst/>
              <a:gdLst/>
              <a:ahLst/>
              <a:cxnLst/>
              <a:rect l="l" t="t" r="r" b="b"/>
              <a:pathLst>
                <a:path w="5282565" h="4324984">
                  <a:moveTo>
                    <a:pt x="0" y="720815"/>
                  </a:moveTo>
                  <a:lnTo>
                    <a:pt x="1533" y="673421"/>
                  </a:lnTo>
                  <a:lnTo>
                    <a:pt x="6069" y="626845"/>
                  </a:lnTo>
                  <a:lnTo>
                    <a:pt x="13513" y="581182"/>
                  </a:lnTo>
                  <a:lnTo>
                    <a:pt x="23771" y="536529"/>
                  </a:lnTo>
                  <a:lnTo>
                    <a:pt x="36746" y="492979"/>
                  </a:lnTo>
                  <a:lnTo>
                    <a:pt x="52345" y="450627"/>
                  </a:lnTo>
                  <a:lnTo>
                    <a:pt x="70472" y="409570"/>
                  </a:lnTo>
                  <a:lnTo>
                    <a:pt x="91033" y="369900"/>
                  </a:lnTo>
                  <a:lnTo>
                    <a:pt x="113931" y="331715"/>
                  </a:lnTo>
                  <a:lnTo>
                    <a:pt x="139073" y="295108"/>
                  </a:lnTo>
                  <a:lnTo>
                    <a:pt x="166363" y="260174"/>
                  </a:lnTo>
                  <a:lnTo>
                    <a:pt x="195707" y="227009"/>
                  </a:lnTo>
                  <a:lnTo>
                    <a:pt x="227009" y="195707"/>
                  </a:lnTo>
                  <a:lnTo>
                    <a:pt x="260174" y="166363"/>
                  </a:lnTo>
                  <a:lnTo>
                    <a:pt x="295108" y="139073"/>
                  </a:lnTo>
                  <a:lnTo>
                    <a:pt x="331715" y="113931"/>
                  </a:lnTo>
                  <a:lnTo>
                    <a:pt x="369900" y="91033"/>
                  </a:lnTo>
                  <a:lnTo>
                    <a:pt x="409570" y="70472"/>
                  </a:lnTo>
                  <a:lnTo>
                    <a:pt x="450627" y="52345"/>
                  </a:lnTo>
                  <a:lnTo>
                    <a:pt x="492979" y="36746"/>
                  </a:lnTo>
                  <a:lnTo>
                    <a:pt x="536529" y="23771"/>
                  </a:lnTo>
                  <a:lnTo>
                    <a:pt x="581182" y="13513"/>
                  </a:lnTo>
                  <a:lnTo>
                    <a:pt x="626845" y="6069"/>
                  </a:lnTo>
                  <a:lnTo>
                    <a:pt x="673421" y="1533"/>
                  </a:lnTo>
                  <a:lnTo>
                    <a:pt x="720815" y="0"/>
                  </a:lnTo>
                  <a:lnTo>
                    <a:pt x="4561536" y="0"/>
                  </a:lnTo>
                  <a:lnTo>
                    <a:pt x="4608931" y="1533"/>
                  </a:lnTo>
                  <a:lnTo>
                    <a:pt x="4655507" y="6069"/>
                  </a:lnTo>
                  <a:lnTo>
                    <a:pt x="4701169" y="13513"/>
                  </a:lnTo>
                  <a:lnTo>
                    <a:pt x="4745822" y="23771"/>
                  </a:lnTo>
                  <a:lnTo>
                    <a:pt x="4789372" y="36746"/>
                  </a:lnTo>
                  <a:lnTo>
                    <a:pt x="4831724" y="52345"/>
                  </a:lnTo>
                  <a:lnTo>
                    <a:pt x="4872782" y="70472"/>
                  </a:lnTo>
                  <a:lnTo>
                    <a:pt x="4912451" y="91033"/>
                  </a:lnTo>
                  <a:lnTo>
                    <a:pt x="4950636" y="113931"/>
                  </a:lnTo>
                  <a:lnTo>
                    <a:pt x="4987244" y="139073"/>
                  </a:lnTo>
                  <a:lnTo>
                    <a:pt x="5022177" y="166363"/>
                  </a:lnTo>
                  <a:lnTo>
                    <a:pt x="5055343" y="195707"/>
                  </a:lnTo>
                  <a:lnTo>
                    <a:pt x="5086645" y="227009"/>
                  </a:lnTo>
                  <a:lnTo>
                    <a:pt x="5115988" y="260174"/>
                  </a:lnTo>
                  <a:lnTo>
                    <a:pt x="5143278" y="295108"/>
                  </a:lnTo>
                  <a:lnTo>
                    <a:pt x="5168420" y="331715"/>
                  </a:lnTo>
                  <a:lnTo>
                    <a:pt x="5191319" y="369900"/>
                  </a:lnTo>
                  <a:lnTo>
                    <a:pt x="5211879" y="409570"/>
                  </a:lnTo>
                  <a:lnTo>
                    <a:pt x="5230006" y="450627"/>
                  </a:lnTo>
                  <a:lnTo>
                    <a:pt x="5245605" y="492979"/>
                  </a:lnTo>
                  <a:lnTo>
                    <a:pt x="5258580" y="536529"/>
                  </a:lnTo>
                  <a:lnTo>
                    <a:pt x="5268838" y="581182"/>
                  </a:lnTo>
                  <a:lnTo>
                    <a:pt x="5276282" y="626845"/>
                  </a:lnTo>
                  <a:lnTo>
                    <a:pt x="5280819" y="673421"/>
                  </a:lnTo>
                  <a:lnTo>
                    <a:pt x="5282352" y="720815"/>
                  </a:lnTo>
                  <a:lnTo>
                    <a:pt x="5282352" y="3604078"/>
                  </a:lnTo>
                  <a:lnTo>
                    <a:pt x="5280819" y="3651472"/>
                  </a:lnTo>
                  <a:lnTo>
                    <a:pt x="5276282" y="3698047"/>
                  </a:lnTo>
                  <a:lnTo>
                    <a:pt x="5268838" y="3743708"/>
                  </a:lnTo>
                  <a:lnTo>
                    <a:pt x="5258580" y="3788361"/>
                  </a:lnTo>
                  <a:lnTo>
                    <a:pt x="5245605" y="3831911"/>
                  </a:lnTo>
                  <a:lnTo>
                    <a:pt x="5230006" y="3874262"/>
                  </a:lnTo>
                  <a:lnTo>
                    <a:pt x="5211879" y="3915319"/>
                  </a:lnTo>
                  <a:lnTo>
                    <a:pt x="5191319" y="3954988"/>
                  </a:lnTo>
                  <a:lnTo>
                    <a:pt x="5168420" y="3993174"/>
                  </a:lnTo>
                  <a:lnTo>
                    <a:pt x="5143278" y="4029781"/>
                  </a:lnTo>
                  <a:lnTo>
                    <a:pt x="5115988" y="4064715"/>
                  </a:lnTo>
                  <a:lnTo>
                    <a:pt x="5086645" y="4097881"/>
                  </a:lnTo>
                  <a:lnTo>
                    <a:pt x="5055343" y="4129183"/>
                  </a:lnTo>
                  <a:lnTo>
                    <a:pt x="5022177" y="4158527"/>
                  </a:lnTo>
                  <a:lnTo>
                    <a:pt x="4987244" y="4185818"/>
                  </a:lnTo>
                  <a:lnTo>
                    <a:pt x="4950636" y="4210960"/>
                  </a:lnTo>
                  <a:lnTo>
                    <a:pt x="4912451" y="4233859"/>
                  </a:lnTo>
                  <a:lnTo>
                    <a:pt x="4872782" y="4254419"/>
                  </a:lnTo>
                  <a:lnTo>
                    <a:pt x="4831724" y="4272547"/>
                  </a:lnTo>
                  <a:lnTo>
                    <a:pt x="4789372" y="4288146"/>
                  </a:lnTo>
                  <a:lnTo>
                    <a:pt x="4745822" y="4301122"/>
                  </a:lnTo>
                  <a:lnTo>
                    <a:pt x="4701169" y="4311380"/>
                  </a:lnTo>
                  <a:lnTo>
                    <a:pt x="4655507" y="4318824"/>
                  </a:lnTo>
                  <a:lnTo>
                    <a:pt x="4608931" y="4323361"/>
                  </a:lnTo>
                  <a:lnTo>
                    <a:pt x="4561536" y="4324894"/>
                  </a:lnTo>
                  <a:lnTo>
                    <a:pt x="720815" y="4324894"/>
                  </a:lnTo>
                  <a:lnTo>
                    <a:pt x="673421" y="4323361"/>
                  </a:lnTo>
                  <a:lnTo>
                    <a:pt x="626845" y="4318824"/>
                  </a:lnTo>
                  <a:lnTo>
                    <a:pt x="581182" y="4311380"/>
                  </a:lnTo>
                  <a:lnTo>
                    <a:pt x="536529" y="4301122"/>
                  </a:lnTo>
                  <a:lnTo>
                    <a:pt x="492979" y="4288146"/>
                  </a:lnTo>
                  <a:lnTo>
                    <a:pt x="450627" y="4272547"/>
                  </a:lnTo>
                  <a:lnTo>
                    <a:pt x="409570" y="4254419"/>
                  </a:lnTo>
                  <a:lnTo>
                    <a:pt x="369900" y="4233859"/>
                  </a:lnTo>
                  <a:lnTo>
                    <a:pt x="331715" y="4210960"/>
                  </a:lnTo>
                  <a:lnTo>
                    <a:pt x="295108" y="4185818"/>
                  </a:lnTo>
                  <a:lnTo>
                    <a:pt x="260174" y="4158527"/>
                  </a:lnTo>
                  <a:lnTo>
                    <a:pt x="227009" y="4129183"/>
                  </a:lnTo>
                  <a:lnTo>
                    <a:pt x="195707" y="4097881"/>
                  </a:lnTo>
                  <a:lnTo>
                    <a:pt x="166363" y="4064715"/>
                  </a:lnTo>
                  <a:lnTo>
                    <a:pt x="139073" y="4029781"/>
                  </a:lnTo>
                  <a:lnTo>
                    <a:pt x="113931" y="3993174"/>
                  </a:lnTo>
                  <a:lnTo>
                    <a:pt x="91033" y="3954988"/>
                  </a:lnTo>
                  <a:lnTo>
                    <a:pt x="70472" y="3915319"/>
                  </a:lnTo>
                  <a:lnTo>
                    <a:pt x="52345" y="3874262"/>
                  </a:lnTo>
                  <a:lnTo>
                    <a:pt x="36746" y="3831911"/>
                  </a:lnTo>
                  <a:lnTo>
                    <a:pt x="23771" y="3788361"/>
                  </a:lnTo>
                  <a:lnTo>
                    <a:pt x="13513" y="3743708"/>
                  </a:lnTo>
                  <a:lnTo>
                    <a:pt x="6069" y="3698047"/>
                  </a:lnTo>
                  <a:lnTo>
                    <a:pt x="1533" y="3651472"/>
                  </a:lnTo>
                  <a:lnTo>
                    <a:pt x="0" y="3604078"/>
                  </a:lnTo>
                  <a:lnTo>
                    <a:pt x="0" y="720815"/>
                  </a:lnTo>
                  <a:close/>
                </a:path>
              </a:pathLst>
            </a:custGeom>
            <a:ln w="20941">
              <a:solidFill>
                <a:srgbClr val="9F9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699896" y="7700782"/>
            <a:ext cx="4838065" cy="123253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algn="ctr">
              <a:lnSpc>
                <a:spcPts val="3170"/>
              </a:lnSpc>
              <a:spcBef>
                <a:spcPts val="204"/>
              </a:spcBef>
            </a:pPr>
            <a:r>
              <a:rPr sz="2650" spc="80" dirty="0">
                <a:latin typeface="Tahoma"/>
                <a:cs typeface="Tahoma"/>
              </a:rPr>
              <a:t>Quit</a:t>
            </a:r>
            <a:r>
              <a:rPr sz="2650" spc="85" dirty="0">
                <a:latin typeface="Tahoma"/>
                <a:cs typeface="Tahoma"/>
              </a:rPr>
              <a:t>o</a:t>
            </a:r>
            <a:r>
              <a:rPr sz="2650" spc="-50" dirty="0">
                <a:latin typeface="Tahoma"/>
                <a:cs typeface="Tahoma"/>
              </a:rPr>
              <a:t>-</a:t>
            </a:r>
            <a:r>
              <a:rPr sz="2650" spc="30" dirty="0">
                <a:latin typeface="Tahoma"/>
                <a:cs typeface="Tahoma"/>
              </a:rPr>
              <a:t>Canc</a:t>
            </a:r>
            <a:r>
              <a:rPr sz="2650" spc="20" dirty="0">
                <a:latin typeface="Tahoma"/>
                <a:cs typeface="Tahoma"/>
              </a:rPr>
              <a:t>u</a:t>
            </a:r>
            <a:r>
              <a:rPr sz="2650" spc="-15" dirty="0">
                <a:latin typeface="Tahoma"/>
                <a:cs typeface="Tahoma"/>
              </a:rPr>
              <a:t>n</a:t>
            </a:r>
            <a:r>
              <a:rPr sz="2650" spc="-50" dirty="0">
                <a:latin typeface="Tahoma"/>
                <a:cs typeface="Tahoma"/>
              </a:rPr>
              <a:t>-</a:t>
            </a:r>
            <a:r>
              <a:rPr sz="2650" spc="120" dirty="0">
                <a:latin typeface="Tahoma"/>
                <a:cs typeface="Tahoma"/>
              </a:rPr>
              <a:t>Qu</a:t>
            </a:r>
            <a:r>
              <a:rPr sz="2650" spc="35" dirty="0">
                <a:latin typeface="Tahoma"/>
                <a:cs typeface="Tahoma"/>
              </a:rPr>
              <a:t>i</a:t>
            </a:r>
            <a:r>
              <a:rPr sz="2650" spc="60" dirty="0">
                <a:latin typeface="Tahoma"/>
                <a:cs typeface="Tahoma"/>
              </a:rPr>
              <a:t>to</a:t>
            </a:r>
            <a:r>
              <a:rPr sz="2650" spc="-355" dirty="0">
                <a:latin typeface="Tahoma"/>
                <a:cs typeface="Tahoma"/>
              </a:rPr>
              <a:t> </a:t>
            </a:r>
            <a:r>
              <a:rPr sz="2650" spc="65" dirty="0">
                <a:latin typeface="Tahoma"/>
                <a:cs typeface="Tahoma"/>
              </a:rPr>
              <a:t>will</a:t>
            </a:r>
            <a:r>
              <a:rPr sz="2650" spc="-320" dirty="0">
                <a:latin typeface="Tahoma"/>
                <a:cs typeface="Tahoma"/>
              </a:rPr>
              <a:t> </a:t>
            </a:r>
            <a:r>
              <a:rPr sz="2650" spc="25" dirty="0">
                <a:latin typeface="Tahoma"/>
                <a:cs typeface="Tahoma"/>
              </a:rPr>
              <a:t>take</a:t>
            </a:r>
            <a:r>
              <a:rPr sz="2650" spc="-335" dirty="0">
                <a:latin typeface="Tahoma"/>
                <a:cs typeface="Tahoma"/>
              </a:rPr>
              <a:t> </a:t>
            </a:r>
            <a:r>
              <a:rPr sz="2650" spc="35" dirty="0">
                <a:latin typeface="Tahoma"/>
                <a:cs typeface="Tahoma"/>
              </a:rPr>
              <a:t>off  </a:t>
            </a:r>
            <a:r>
              <a:rPr sz="2650" spc="-20" dirty="0">
                <a:latin typeface="Tahoma"/>
                <a:cs typeface="Tahoma"/>
              </a:rPr>
              <a:t>and</a:t>
            </a:r>
            <a:r>
              <a:rPr sz="2650" spc="-330" dirty="0">
                <a:latin typeface="Tahoma"/>
                <a:cs typeface="Tahoma"/>
              </a:rPr>
              <a:t> </a:t>
            </a:r>
            <a:r>
              <a:rPr sz="2650" spc="65" dirty="0">
                <a:latin typeface="Tahoma"/>
                <a:cs typeface="Tahoma"/>
              </a:rPr>
              <a:t>will</a:t>
            </a:r>
            <a:r>
              <a:rPr sz="2650" spc="-315" dirty="0">
                <a:latin typeface="Tahoma"/>
                <a:cs typeface="Tahoma"/>
              </a:rPr>
              <a:t> </a:t>
            </a:r>
            <a:r>
              <a:rPr sz="2650" dirty="0">
                <a:latin typeface="Tahoma"/>
                <a:cs typeface="Tahoma"/>
              </a:rPr>
              <a:t>be</a:t>
            </a:r>
            <a:r>
              <a:rPr sz="2650" spc="-335" dirty="0">
                <a:latin typeface="Tahoma"/>
                <a:cs typeface="Tahoma"/>
              </a:rPr>
              <a:t> </a:t>
            </a:r>
            <a:r>
              <a:rPr sz="2650" spc="10" dirty="0">
                <a:latin typeface="Tahoma"/>
                <a:cs typeface="Tahoma"/>
              </a:rPr>
              <a:t>availab</a:t>
            </a:r>
            <a:r>
              <a:rPr sz="2650" spc="-10" dirty="0">
                <a:latin typeface="Tahoma"/>
                <a:cs typeface="Tahoma"/>
              </a:rPr>
              <a:t>l</a:t>
            </a:r>
            <a:r>
              <a:rPr sz="2650" spc="-15" dirty="0">
                <a:latin typeface="Tahoma"/>
                <a:cs typeface="Tahoma"/>
              </a:rPr>
              <a:t>e</a:t>
            </a:r>
            <a:r>
              <a:rPr sz="2650" spc="-295" dirty="0">
                <a:latin typeface="Tahoma"/>
                <a:cs typeface="Tahoma"/>
              </a:rPr>
              <a:t> </a:t>
            </a:r>
            <a:r>
              <a:rPr sz="2650" spc="60" dirty="0">
                <a:latin typeface="Tahoma"/>
                <a:cs typeface="Tahoma"/>
              </a:rPr>
              <a:t>to</a:t>
            </a:r>
            <a:r>
              <a:rPr sz="2650" spc="-330" dirty="0">
                <a:latin typeface="Tahoma"/>
                <a:cs typeface="Tahoma"/>
              </a:rPr>
              <a:t> </a:t>
            </a:r>
            <a:r>
              <a:rPr sz="2650" spc="50" dirty="0">
                <a:latin typeface="Tahoma"/>
                <a:cs typeface="Tahoma"/>
              </a:rPr>
              <a:t>fly</a:t>
            </a:r>
            <a:r>
              <a:rPr sz="2650" spc="-320" dirty="0">
                <a:latin typeface="Tahoma"/>
                <a:cs typeface="Tahoma"/>
              </a:rPr>
              <a:t> </a:t>
            </a:r>
            <a:r>
              <a:rPr sz="2650" spc="30" dirty="0">
                <a:latin typeface="Tahoma"/>
                <a:cs typeface="Tahoma"/>
              </a:rPr>
              <a:t>from</a:t>
            </a:r>
            <a:endParaRPr sz="2650">
              <a:latin typeface="Tahoma"/>
              <a:cs typeface="Tahoma"/>
            </a:endParaRPr>
          </a:p>
          <a:p>
            <a:pPr marR="120650" algn="ctr">
              <a:lnSpc>
                <a:spcPts val="3060"/>
              </a:lnSpc>
            </a:pPr>
            <a:r>
              <a:rPr sz="2650" spc="10" dirty="0">
                <a:latin typeface="Tahoma"/>
                <a:cs typeface="Tahoma"/>
              </a:rPr>
              <a:t>June</a:t>
            </a:r>
            <a:r>
              <a:rPr sz="2650" spc="-340" dirty="0">
                <a:latin typeface="Tahoma"/>
                <a:cs typeface="Tahoma"/>
              </a:rPr>
              <a:t> </a:t>
            </a:r>
            <a:r>
              <a:rPr sz="2650" spc="-25" dirty="0">
                <a:latin typeface="Tahoma"/>
                <a:cs typeface="Tahoma"/>
              </a:rPr>
              <a:t>15.</a:t>
            </a:r>
            <a:endParaRPr sz="265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3300118" y="6187036"/>
            <a:ext cx="3749675" cy="1006475"/>
            <a:chOff x="13300118" y="6187036"/>
            <a:chExt cx="3749675" cy="10064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00118" y="6242322"/>
              <a:ext cx="3749414" cy="74259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925858" y="6187036"/>
              <a:ext cx="2524321" cy="100646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321478" y="6263683"/>
              <a:ext cx="3665854" cy="658495"/>
            </a:xfrm>
            <a:custGeom>
              <a:avLst/>
              <a:gdLst/>
              <a:ahLst/>
              <a:cxnLst/>
              <a:rect l="l" t="t" r="r" b="b"/>
              <a:pathLst>
                <a:path w="3665855" h="658495">
                  <a:moveTo>
                    <a:pt x="3527431" y="0"/>
                  </a:moveTo>
                  <a:lnTo>
                    <a:pt x="137796" y="0"/>
                  </a:lnTo>
                  <a:lnTo>
                    <a:pt x="94234" y="7023"/>
                  </a:lnTo>
                  <a:lnTo>
                    <a:pt x="56407" y="26580"/>
                  </a:lnTo>
                  <a:lnTo>
                    <a:pt x="26580" y="56407"/>
                  </a:lnTo>
                  <a:lnTo>
                    <a:pt x="7023" y="94234"/>
                  </a:lnTo>
                  <a:lnTo>
                    <a:pt x="0" y="137796"/>
                  </a:lnTo>
                  <a:lnTo>
                    <a:pt x="0" y="520612"/>
                  </a:lnTo>
                  <a:lnTo>
                    <a:pt x="7023" y="564174"/>
                  </a:lnTo>
                  <a:lnTo>
                    <a:pt x="26580" y="602002"/>
                  </a:lnTo>
                  <a:lnTo>
                    <a:pt x="56407" y="631828"/>
                  </a:lnTo>
                  <a:lnTo>
                    <a:pt x="94234" y="651386"/>
                  </a:lnTo>
                  <a:lnTo>
                    <a:pt x="137796" y="658409"/>
                  </a:lnTo>
                  <a:lnTo>
                    <a:pt x="3527431" y="658409"/>
                  </a:lnTo>
                  <a:lnTo>
                    <a:pt x="3570994" y="651386"/>
                  </a:lnTo>
                  <a:lnTo>
                    <a:pt x="3608821" y="631828"/>
                  </a:lnTo>
                  <a:lnTo>
                    <a:pt x="3638647" y="602002"/>
                  </a:lnTo>
                  <a:lnTo>
                    <a:pt x="3658205" y="564174"/>
                  </a:lnTo>
                  <a:lnTo>
                    <a:pt x="3665228" y="520612"/>
                  </a:lnTo>
                  <a:lnTo>
                    <a:pt x="3665228" y="137796"/>
                  </a:lnTo>
                  <a:lnTo>
                    <a:pt x="3658205" y="94234"/>
                  </a:lnTo>
                  <a:lnTo>
                    <a:pt x="3638647" y="56407"/>
                  </a:lnTo>
                  <a:lnTo>
                    <a:pt x="3608821" y="26580"/>
                  </a:lnTo>
                  <a:lnTo>
                    <a:pt x="3570994" y="7023"/>
                  </a:lnTo>
                  <a:lnTo>
                    <a:pt x="3527431" y="0"/>
                  </a:lnTo>
                  <a:close/>
                </a:path>
              </a:pathLst>
            </a:custGeom>
            <a:solidFill>
              <a:srgbClr val="F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45962" y="6207140"/>
              <a:ext cx="2440763" cy="9229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206792" y="6343052"/>
              <a:ext cx="2067371" cy="5013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6617" y="388469"/>
            <a:ext cx="15194915" cy="1650364"/>
            <a:chOff x="1036617" y="388469"/>
            <a:chExt cx="15194915" cy="165036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388469"/>
              <a:ext cx="15194615" cy="91599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6617" y="1122269"/>
              <a:ext cx="13160960" cy="91599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0244291" y="5728399"/>
            <a:ext cx="4799965" cy="4387850"/>
            <a:chOff x="10244291" y="5728399"/>
            <a:chExt cx="4799965" cy="438785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44291" y="5728399"/>
              <a:ext cx="4799861" cy="438774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268797" y="5752913"/>
              <a:ext cx="4709795" cy="4297680"/>
            </a:xfrm>
            <a:custGeom>
              <a:avLst/>
              <a:gdLst/>
              <a:ahLst/>
              <a:cxnLst/>
              <a:rect l="l" t="t" r="r" b="b"/>
              <a:pathLst>
                <a:path w="4709794" h="4297680">
                  <a:moveTo>
                    <a:pt x="3993176" y="0"/>
                  </a:moveTo>
                  <a:lnTo>
                    <a:pt x="716208" y="0"/>
                  </a:lnTo>
                  <a:lnTo>
                    <a:pt x="667168" y="1652"/>
                  </a:lnTo>
                  <a:lnTo>
                    <a:pt x="619015" y="6537"/>
                  </a:lnTo>
                  <a:lnTo>
                    <a:pt x="571856" y="14549"/>
                  </a:lnTo>
                  <a:lnTo>
                    <a:pt x="525798" y="25580"/>
                  </a:lnTo>
                  <a:lnTo>
                    <a:pt x="480947" y="39526"/>
                  </a:lnTo>
                  <a:lnTo>
                    <a:pt x="437411" y="56277"/>
                  </a:lnTo>
                  <a:lnTo>
                    <a:pt x="395295" y="75729"/>
                  </a:lnTo>
                  <a:lnTo>
                    <a:pt x="354707" y="97774"/>
                  </a:lnTo>
                  <a:lnTo>
                    <a:pt x="315752" y="122306"/>
                  </a:lnTo>
                  <a:lnTo>
                    <a:pt x="278538" y="149219"/>
                  </a:lnTo>
                  <a:lnTo>
                    <a:pt x="243171" y="178405"/>
                  </a:lnTo>
                  <a:lnTo>
                    <a:pt x="209758" y="209758"/>
                  </a:lnTo>
                  <a:lnTo>
                    <a:pt x="178405" y="243171"/>
                  </a:lnTo>
                  <a:lnTo>
                    <a:pt x="149219" y="278538"/>
                  </a:lnTo>
                  <a:lnTo>
                    <a:pt x="122306" y="315752"/>
                  </a:lnTo>
                  <a:lnTo>
                    <a:pt x="97774" y="354707"/>
                  </a:lnTo>
                  <a:lnTo>
                    <a:pt x="75729" y="395295"/>
                  </a:lnTo>
                  <a:lnTo>
                    <a:pt x="56277" y="437411"/>
                  </a:lnTo>
                  <a:lnTo>
                    <a:pt x="39526" y="480947"/>
                  </a:lnTo>
                  <a:lnTo>
                    <a:pt x="25580" y="525798"/>
                  </a:lnTo>
                  <a:lnTo>
                    <a:pt x="14549" y="571856"/>
                  </a:lnTo>
                  <a:lnTo>
                    <a:pt x="6537" y="619015"/>
                  </a:lnTo>
                  <a:lnTo>
                    <a:pt x="1652" y="667168"/>
                  </a:lnTo>
                  <a:lnTo>
                    <a:pt x="0" y="716208"/>
                  </a:lnTo>
                  <a:lnTo>
                    <a:pt x="0" y="3581042"/>
                  </a:lnTo>
                  <a:lnTo>
                    <a:pt x="1652" y="3630083"/>
                  </a:lnTo>
                  <a:lnTo>
                    <a:pt x="6537" y="3678236"/>
                  </a:lnTo>
                  <a:lnTo>
                    <a:pt x="14549" y="3725394"/>
                  </a:lnTo>
                  <a:lnTo>
                    <a:pt x="25580" y="3771452"/>
                  </a:lnTo>
                  <a:lnTo>
                    <a:pt x="39526" y="3816303"/>
                  </a:lnTo>
                  <a:lnTo>
                    <a:pt x="56277" y="3859839"/>
                  </a:lnTo>
                  <a:lnTo>
                    <a:pt x="75729" y="3901955"/>
                  </a:lnTo>
                  <a:lnTo>
                    <a:pt x="97774" y="3942544"/>
                  </a:lnTo>
                  <a:lnTo>
                    <a:pt x="122306" y="3981498"/>
                  </a:lnTo>
                  <a:lnTo>
                    <a:pt x="149219" y="4018713"/>
                  </a:lnTo>
                  <a:lnTo>
                    <a:pt x="178405" y="4054080"/>
                  </a:lnTo>
                  <a:lnTo>
                    <a:pt x="209758" y="4087493"/>
                  </a:lnTo>
                  <a:lnTo>
                    <a:pt x="243171" y="4118846"/>
                  </a:lnTo>
                  <a:lnTo>
                    <a:pt x="278538" y="4148032"/>
                  </a:lnTo>
                  <a:lnTo>
                    <a:pt x="315752" y="4174944"/>
                  </a:lnTo>
                  <a:lnTo>
                    <a:pt x="354707" y="4199476"/>
                  </a:lnTo>
                  <a:lnTo>
                    <a:pt x="395295" y="4221521"/>
                  </a:lnTo>
                  <a:lnTo>
                    <a:pt x="437411" y="4240973"/>
                  </a:lnTo>
                  <a:lnTo>
                    <a:pt x="480947" y="4257725"/>
                  </a:lnTo>
                  <a:lnTo>
                    <a:pt x="525798" y="4271670"/>
                  </a:lnTo>
                  <a:lnTo>
                    <a:pt x="571856" y="4282702"/>
                  </a:lnTo>
                  <a:lnTo>
                    <a:pt x="619015" y="4290713"/>
                  </a:lnTo>
                  <a:lnTo>
                    <a:pt x="667168" y="4295599"/>
                  </a:lnTo>
                  <a:lnTo>
                    <a:pt x="716208" y="4297251"/>
                  </a:lnTo>
                  <a:lnTo>
                    <a:pt x="3993176" y="4297251"/>
                  </a:lnTo>
                  <a:lnTo>
                    <a:pt x="4042217" y="4295599"/>
                  </a:lnTo>
                  <a:lnTo>
                    <a:pt x="4090370" y="4290713"/>
                  </a:lnTo>
                  <a:lnTo>
                    <a:pt x="4137529" y="4282702"/>
                  </a:lnTo>
                  <a:lnTo>
                    <a:pt x="4183586" y="4271670"/>
                  </a:lnTo>
                  <a:lnTo>
                    <a:pt x="4228437" y="4257725"/>
                  </a:lnTo>
                  <a:lnTo>
                    <a:pt x="4271973" y="4240973"/>
                  </a:lnTo>
                  <a:lnTo>
                    <a:pt x="4314089" y="4221521"/>
                  </a:lnTo>
                  <a:lnTo>
                    <a:pt x="4354678" y="4199476"/>
                  </a:lnTo>
                  <a:lnTo>
                    <a:pt x="4393632" y="4174944"/>
                  </a:lnTo>
                  <a:lnTo>
                    <a:pt x="4430847" y="4148032"/>
                  </a:lnTo>
                  <a:lnTo>
                    <a:pt x="4466214" y="4118846"/>
                  </a:lnTo>
                  <a:lnTo>
                    <a:pt x="4499627" y="4087493"/>
                  </a:lnTo>
                  <a:lnTo>
                    <a:pt x="4530980" y="4054080"/>
                  </a:lnTo>
                  <a:lnTo>
                    <a:pt x="4560166" y="4018713"/>
                  </a:lnTo>
                  <a:lnTo>
                    <a:pt x="4587078" y="3981498"/>
                  </a:lnTo>
                  <a:lnTo>
                    <a:pt x="4611610" y="3942544"/>
                  </a:lnTo>
                  <a:lnTo>
                    <a:pt x="4633655" y="3901955"/>
                  </a:lnTo>
                  <a:lnTo>
                    <a:pt x="4653107" y="3859839"/>
                  </a:lnTo>
                  <a:lnTo>
                    <a:pt x="4669859" y="3816303"/>
                  </a:lnTo>
                  <a:lnTo>
                    <a:pt x="4683804" y="3771452"/>
                  </a:lnTo>
                  <a:lnTo>
                    <a:pt x="4694836" y="3725394"/>
                  </a:lnTo>
                  <a:lnTo>
                    <a:pt x="4702848" y="3678236"/>
                  </a:lnTo>
                  <a:lnTo>
                    <a:pt x="4707733" y="3630083"/>
                  </a:lnTo>
                  <a:lnTo>
                    <a:pt x="4709385" y="3581042"/>
                  </a:lnTo>
                  <a:lnTo>
                    <a:pt x="4709385" y="716208"/>
                  </a:lnTo>
                  <a:lnTo>
                    <a:pt x="4707733" y="667168"/>
                  </a:lnTo>
                  <a:lnTo>
                    <a:pt x="4702848" y="619015"/>
                  </a:lnTo>
                  <a:lnTo>
                    <a:pt x="4694836" y="571856"/>
                  </a:lnTo>
                  <a:lnTo>
                    <a:pt x="4683804" y="525798"/>
                  </a:lnTo>
                  <a:lnTo>
                    <a:pt x="4669859" y="480947"/>
                  </a:lnTo>
                  <a:lnTo>
                    <a:pt x="4653107" y="437411"/>
                  </a:lnTo>
                  <a:lnTo>
                    <a:pt x="4633655" y="395295"/>
                  </a:lnTo>
                  <a:lnTo>
                    <a:pt x="4611610" y="354707"/>
                  </a:lnTo>
                  <a:lnTo>
                    <a:pt x="4587078" y="315752"/>
                  </a:lnTo>
                  <a:lnTo>
                    <a:pt x="4560166" y="278538"/>
                  </a:lnTo>
                  <a:lnTo>
                    <a:pt x="4530980" y="243171"/>
                  </a:lnTo>
                  <a:lnTo>
                    <a:pt x="4499627" y="209758"/>
                  </a:lnTo>
                  <a:lnTo>
                    <a:pt x="4466214" y="178405"/>
                  </a:lnTo>
                  <a:lnTo>
                    <a:pt x="4430847" y="149219"/>
                  </a:lnTo>
                  <a:lnTo>
                    <a:pt x="4393632" y="122306"/>
                  </a:lnTo>
                  <a:lnTo>
                    <a:pt x="4354678" y="97774"/>
                  </a:lnTo>
                  <a:lnTo>
                    <a:pt x="4314089" y="75729"/>
                  </a:lnTo>
                  <a:lnTo>
                    <a:pt x="4271973" y="56277"/>
                  </a:lnTo>
                  <a:lnTo>
                    <a:pt x="4228437" y="39526"/>
                  </a:lnTo>
                  <a:lnTo>
                    <a:pt x="4183586" y="25580"/>
                  </a:lnTo>
                  <a:lnTo>
                    <a:pt x="4137529" y="14549"/>
                  </a:lnTo>
                  <a:lnTo>
                    <a:pt x="4090370" y="6537"/>
                  </a:lnTo>
                  <a:lnTo>
                    <a:pt x="4042217" y="1652"/>
                  </a:lnTo>
                  <a:lnTo>
                    <a:pt x="39931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68797" y="5752913"/>
              <a:ext cx="4709795" cy="4297680"/>
            </a:xfrm>
            <a:custGeom>
              <a:avLst/>
              <a:gdLst/>
              <a:ahLst/>
              <a:cxnLst/>
              <a:rect l="l" t="t" r="r" b="b"/>
              <a:pathLst>
                <a:path w="4709794" h="4297680">
                  <a:moveTo>
                    <a:pt x="0" y="716208"/>
                  </a:moveTo>
                  <a:lnTo>
                    <a:pt x="1652" y="667168"/>
                  </a:lnTo>
                  <a:lnTo>
                    <a:pt x="6537" y="619015"/>
                  </a:lnTo>
                  <a:lnTo>
                    <a:pt x="14549" y="571856"/>
                  </a:lnTo>
                  <a:lnTo>
                    <a:pt x="25580" y="525798"/>
                  </a:lnTo>
                  <a:lnTo>
                    <a:pt x="39526" y="480947"/>
                  </a:lnTo>
                  <a:lnTo>
                    <a:pt x="56277" y="437411"/>
                  </a:lnTo>
                  <a:lnTo>
                    <a:pt x="75729" y="395295"/>
                  </a:lnTo>
                  <a:lnTo>
                    <a:pt x="97774" y="354707"/>
                  </a:lnTo>
                  <a:lnTo>
                    <a:pt x="122306" y="315752"/>
                  </a:lnTo>
                  <a:lnTo>
                    <a:pt x="149219" y="278538"/>
                  </a:lnTo>
                  <a:lnTo>
                    <a:pt x="178405" y="243171"/>
                  </a:lnTo>
                  <a:lnTo>
                    <a:pt x="209758" y="209758"/>
                  </a:lnTo>
                  <a:lnTo>
                    <a:pt x="243171" y="178405"/>
                  </a:lnTo>
                  <a:lnTo>
                    <a:pt x="278538" y="149219"/>
                  </a:lnTo>
                  <a:lnTo>
                    <a:pt x="315752" y="122306"/>
                  </a:lnTo>
                  <a:lnTo>
                    <a:pt x="354707" y="97774"/>
                  </a:lnTo>
                  <a:lnTo>
                    <a:pt x="395295" y="75729"/>
                  </a:lnTo>
                  <a:lnTo>
                    <a:pt x="437411" y="56277"/>
                  </a:lnTo>
                  <a:lnTo>
                    <a:pt x="480947" y="39526"/>
                  </a:lnTo>
                  <a:lnTo>
                    <a:pt x="525798" y="25580"/>
                  </a:lnTo>
                  <a:lnTo>
                    <a:pt x="571856" y="14549"/>
                  </a:lnTo>
                  <a:lnTo>
                    <a:pt x="619015" y="6537"/>
                  </a:lnTo>
                  <a:lnTo>
                    <a:pt x="667168" y="1652"/>
                  </a:lnTo>
                  <a:lnTo>
                    <a:pt x="716208" y="0"/>
                  </a:lnTo>
                  <a:lnTo>
                    <a:pt x="3993176" y="0"/>
                  </a:lnTo>
                  <a:lnTo>
                    <a:pt x="4042217" y="1652"/>
                  </a:lnTo>
                  <a:lnTo>
                    <a:pt x="4090370" y="6537"/>
                  </a:lnTo>
                  <a:lnTo>
                    <a:pt x="4137529" y="14549"/>
                  </a:lnTo>
                  <a:lnTo>
                    <a:pt x="4183586" y="25580"/>
                  </a:lnTo>
                  <a:lnTo>
                    <a:pt x="4228437" y="39526"/>
                  </a:lnTo>
                  <a:lnTo>
                    <a:pt x="4271973" y="56277"/>
                  </a:lnTo>
                  <a:lnTo>
                    <a:pt x="4314089" y="75729"/>
                  </a:lnTo>
                  <a:lnTo>
                    <a:pt x="4354678" y="97774"/>
                  </a:lnTo>
                  <a:lnTo>
                    <a:pt x="4393632" y="122306"/>
                  </a:lnTo>
                  <a:lnTo>
                    <a:pt x="4430847" y="149219"/>
                  </a:lnTo>
                  <a:lnTo>
                    <a:pt x="4466214" y="178405"/>
                  </a:lnTo>
                  <a:lnTo>
                    <a:pt x="4499627" y="209758"/>
                  </a:lnTo>
                  <a:lnTo>
                    <a:pt x="4530980" y="243171"/>
                  </a:lnTo>
                  <a:lnTo>
                    <a:pt x="4560166" y="278538"/>
                  </a:lnTo>
                  <a:lnTo>
                    <a:pt x="4587078" y="315752"/>
                  </a:lnTo>
                  <a:lnTo>
                    <a:pt x="4611610" y="354707"/>
                  </a:lnTo>
                  <a:lnTo>
                    <a:pt x="4633655" y="395295"/>
                  </a:lnTo>
                  <a:lnTo>
                    <a:pt x="4653107" y="437411"/>
                  </a:lnTo>
                  <a:lnTo>
                    <a:pt x="4669859" y="480947"/>
                  </a:lnTo>
                  <a:lnTo>
                    <a:pt x="4683804" y="525798"/>
                  </a:lnTo>
                  <a:lnTo>
                    <a:pt x="4694836" y="571856"/>
                  </a:lnTo>
                  <a:lnTo>
                    <a:pt x="4702848" y="619015"/>
                  </a:lnTo>
                  <a:lnTo>
                    <a:pt x="4707733" y="667168"/>
                  </a:lnTo>
                  <a:lnTo>
                    <a:pt x="4709385" y="716208"/>
                  </a:lnTo>
                  <a:lnTo>
                    <a:pt x="4709385" y="3581042"/>
                  </a:lnTo>
                  <a:lnTo>
                    <a:pt x="4707733" y="3630083"/>
                  </a:lnTo>
                  <a:lnTo>
                    <a:pt x="4702848" y="3678236"/>
                  </a:lnTo>
                  <a:lnTo>
                    <a:pt x="4694836" y="3725394"/>
                  </a:lnTo>
                  <a:lnTo>
                    <a:pt x="4683804" y="3771452"/>
                  </a:lnTo>
                  <a:lnTo>
                    <a:pt x="4669859" y="3816303"/>
                  </a:lnTo>
                  <a:lnTo>
                    <a:pt x="4653107" y="3859839"/>
                  </a:lnTo>
                  <a:lnTo>
                    <a:pt x="4633655" y="3901955"/>
                  </a:lnTo>
                  <a:lnTo>
                    <a:pt x="4611610" y="3942544"/>
                  </a:lnTo>
                  <a:lnTo>
                    <a:pt x="4587078" y="3981498"/>
                  </a:lnTo>
                  <a:lnTo>
                    <a:pt x="4560166" y="4018713"/>
                  </a:lnTo>
                  <a:lnTo>
                    <a:pt x="4530980" y="4054080"/>
                  </a:lnTo>
                  <a:lnTo>
                    <a:pt x="4499627" y="4087493"/>
                  </a:lnTo>
                  <a:lnTo>
                    <a:pt x="4466214" y="4118846"/>
                  </a:lnTo>
                  <a:lnTo>
                    <a:pt x="4430847" y="4148032"/>
                  </a:lnTo>
                  <a:lnTo>
                    <a:pt x="4393632" y="4174944"/>
                  </a:lnTo>
                  <a:lnTo>
                    <a:pt x="4354678" y="4199476"/>
                  </a:lnTo>
                  <a:lnTo>
                    <a:pt x="4314089" y="4221521"/>
                  </a:lnTo>
                  <a:lnTo>
                    <a:pt x="4271973" y="4240973"/>
                  </a:lnTo>
                  <a:lnTo>
                    <a:pt x="4228437" y="4257725"/>
                  </a:lnTo>
                  <a:lnTo>
                    <a:pt x="4183586" y="4271670"/>
                  </a:lnTo>
                  <a:lnTo>
                    <a:pt x="4137529" y="4282702"/>
                  </a:lnTo>
                  <a:lnTo>
                    <a:pt x="4090370" y="4290713"/>
                  </a:lnTo>
                  <a:lnTo>
                    <a:pt x="4042217" y="4295599"/>
                  </a:lnTo>
                  <a:lnTo>
                    <a:pt x="3993176" y="4297251"/>
                  </a:lnTo>
                  <a:lnTo>
                    <a:pt x="716208" y="4297251"/>
                  </a:lnTo>
                  <a:lnTo>
                    <a:pt x="667168" y="4295599"/>
                  </a:lnTo>
                  <a:lnTo>
                    <a:pt x="619015" y="4290713"/>
                  </a:lnTo>
                  <a:lnTo>
                    <a:pt x="571856" y="4282702"/>
                  </a:lnTo>
                  <a:lnTo>
                    <a:pt x="525798" y="4271670"/>
                  </a:lnTo>
                  <a:lnTo>
                    <a:pt x="480947" y="4257725"/>
                  </a:lnTo>
                  <a:lnTo>
                    <a:pt x="437411" y="4240973"/>
                  </a:lnTo>
                  <a:lnTo>
                    <a:pt x="395295" y="4221521"/>
                  </a:lnTo>
                  <a:lnTo>
                    <a:pt x="354707" y="4199476"/>
                  </a:lnTo>
                  <a:lnTo>
                    <a:pt x="315752" y="4174944"/>
                  </a:lnTo>
                  <a:lnTo>
                    <a:pt x="278538" y="4148032"/>
                  </a:lnTo>
                  <a:lnTo>
                    <a:pt x="243171" y="4118846"/>
                  </a:lnTo>
                  <a:lnTo>
                    <a:pt x="209758" y="4087493"/>
                  </a:lnTo>
                  <a:lnTo>
                    <a:pt x="178405" y="4054080"/>
                  </a:lnTo>
                  <a:lnTo>
                    <a:pt x="149219" y="4018713"/>
                  </a:lnTo>
                  <a:lnTo>
                    <a:pt x="122306" y="3981498"/>
                  </a:lnTo>
                  <a:lnTo>
                    <a:pt x="97774" y="3942544"/>
                  </a:lnTo>
                  <a:lnTo>
                    <a:pt x="75729" y="3901955"/>
                  </a:lnTo>
                  <a:lnTo>
                    <a:pt x="56277" y="3859839"/>
                  </a:lnTo>
                  <a:lnTo>
                    <a:pt x="39526" y="3816303"/>
                  </a:lnTo>
                  <a:lnTo>
                    <a:pt x="25580" y="3771452"/>
                  </a:lnTo>
                  <a:lnTo>
                    <a:pt x="14549" y="3725394"/>
                  </a:lnTo>
                  <a:lnTo>
                    <a:pt x="6537" y="3678236"/>
                  </a:lnTo>
                  <a:lnTo>
                    <a:pt x="1652" y="3630083"/>
                  </a:lnTo>
                  <a:lnTo>
                    <a:pt x="0" y="3581042"/>
                  </a:lnTo>
                  <a:lnTo>
                    <a:pt x="0" y="716208"/>
                  </a:lnTo>
                  <a:close/>
                </a:path>
              </a:pathLst>
            </a:custGeom>
            <a:ln w="20941">
              <a:solidFill>
                <a:srgbClr val="9F9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4189189" y="5700764"/>
            <a:ext cx="4567555" cy="4415790"/>
            <a:chOff x="4189189" y="5700764"/>
            <a:chExt cx="4567555" cy="441579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89189" y="5700764"/>
              <a:ext cx="4567404" cy="441537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213693" y="5725270"/>
              <a:ext cx="4477385" cy="4324985"/>
            </a:xfrm>
            <a:custGeom>
              <a:avLst/>
              <a:gdLst/>
              <a:ahLst/>
              <a:cxnLst/>
              <a:rect l="l" t="t" r="r" b="b"/>
              <a:pathLst>
                <a:path w="4477384" h="4324984">
                  <a:moveTo>
                    <a:pt x="3756115" y="0"/>
                  </a:moveTo>
                  <a:lnTo>
                    <a:pt x="720815" y="0"/>
                  </a:lnTo>
                  <a:lnTo>
                    <a:pt x="673421" y="1533"/>
                  </a:lnTo>
                  <a:lnTo>
                    <a:pt x="626845" y="6069"/>
                  </a:lnTo>
                  <a:lnTo>
                    <a:pt x="581182" y="13513"/>
                  </a:lnTo>
                  <a:lnTo>
                    <a:pt x="536529" y="23771"/>
                  </a:lnTo>
                  <a:lnTo>
                    <a:pt x="492979" y="36746"/>
                  </a:lnTo>
                  <a:lnTo>
                    <a:pt x="450627" y="52345"/>
                  </a:lnTo>
                  <a:lnTo>
                    <a:pt x="409570" y="70472"/>
                  </a:lnTo>
                  <a:lnTo>
                    <a:pt x="369900" y="91033"/>
                  </a:lnTo>
                  <a:lnTo>
                    <a:pt x="331715" y="113931"/>
                  </a:lnTo>
                  <a:lnTo>
                    <a:pt x="295108" y="139073"/>
                  </a:lnTo>
                  <a:lnTo>
                    <a:pt x="260174" y="166363"/>
                  </a:lnTo>
                  <a:lnTo>
                    <a:pt x="227009" y="195707"/>
                  </a:lnTo>
                  <a:lnTo>
                    <a:pt x="195707" y="227009"/>
                  </a:lnTo>
                  <a:lnTo>
                    <a:pt x="166363" y="260174"/>
                  </a:lnTo>
                  <a:lnTo>
                    <a:pt x="139073" y="295108"/>
                  </a:lnTo>
                  <a:lnTo>
                    <a:pt x="113931" y="331715"/>
                  </a:lnTo>
                  <a:lnTo>
                    <a:pt x="91033" y="369900"/>
                  </a:lnTo>
                  <a:lnTo>
                    <a:pt x="70472" y="409570"/>
                  </a:lnTo>
                  <a:lnTo>
                    <a:pt x="52345" y="450627"/>
                  </a:lnTo>
                  <a:lnTo>
                    <a:pt x="36746" y="492979"/>
                  </a:lnTo>
                  <a:lnTo>
                    <a:pt x="23771" y="536529"/>
                  </a:lnTo>
                  <a:lnTo>
                    <a:pt x="13513" y="581182"/>
                  </a:lnTo>
                  <a:lnTo>
                    <a:pt x="6069" y="626845"/>
                  </a:lnTo>
                  <a:lnTo>
                    <a:pt x="1533" y="673421"/>
                  </a:lnTo>
                  <a:lnTo>
                    <a:pt x="0" y="720815"/>
                  </a:lnTo>
                  <a:lnTo>
                    <a:pt x="0" y="3604078"/>
                  </a:lnTo>
                  <a:lnTo>
                    <a:pt x="1533" y="3651473"/>
                  </a:lnTo>
                  <a:lnTo>
                    <a:pt x="6069" y="3698049"/>
                  </a:lnTo>
                  <a:lnTo>
                    <a:pt x="13513" y="3743711"/>
                  </a:lnTo>
                  <a:lnTo>
                    <a:pt x="23771" y="3788365"/>
                  </a:lnTo>
                  <a:lnTo>
                    <a:pt x="36746" y="3831915"/>
                  </a:lnTo>
                  <a:lnTo>
                    <a:pt x="52345" y="3874266"/>
                  </a:lnTo>
                  <a:lnTo>
                    <a:pt x="70472" y="3915324"/>
                  </a:lnTo>
                  <a:lnTo>
                    <a:pt x="91033" y="3954993"/>
                  </a:lnTo>
                  <a:lnTo>
                    <a:pt x="113931" y="3993179"/>
                  </a:lnTo>
                  <a:lnTo>
                    <a:pt x="139073" y="4029786"/>
                  </a:lnTo>
                  <a:lnTo>
                    <a:pt x="166363" y="4064720"/>
                  </a:lnTo>
                  <a:lnTo>
                    <a:pt x="195707" y="4097885"/>
                  </a:lnTo>
                  <a:lnTo>
                    <a:pt x="227009" y="4129187"/>
                  </a:lnTo>
                  <a:lnTo>
                    <a:pt x="260174" y="4158530"/>
                  </a:lnTo>
                  <a:lnTo>
                    <a:pt x="295108" y="4185821"/>
                  </a:lnTo>
                  <a:lnTo>
                    <a:pt x="331715" y="4210962"/>
                  </a:lnTo>
                  <a:lnTo>
                    <a:pt x="369900" y="4233861"/>
                  </a:lnTo>
                  <a:lnTo>
                    <a:pt x="409570" y="4254421"/>
                  </a:lnTo>
                  <a:lnTo>
                    <a:pt x="450627" y="4272548"/>
                  </a:lnTo>
                  <a:lnTo>
                    <a:pt x="492979" y="4288147"/>
                  </a:lnTo>
                  <a:lnTo>
                    <a:pt x="536529" y="4301123"/>
                  </a:lnTo>
                  <a:lnTo>
                    <a:pt x="581182" y="4311380"/>
                  </a:lnTo>
                  <a:lnTo>
                    <a:pt x="626845" y="4318825"/>
                  </a:lnTo>
                  <a:lnTo>
                    <a:pt x="673421" y="4323361"/>
                  </a:lnTo>
                  <a:lnTo>
                    <a:pt x="720815" y="4324894"/>
                  </a:lnTo>
                  <a:lnTo>
                    <a:pt x="3756115" y="4324894"/>
                  </a:lnTo>
                  <a:lnTo>
                    <a:pt x="3803510" y="4323361"/>
                  </a:lnTo>
                  <a:lnTo>
                    <a:pt x="3850086" y="4318825"/>
                  </a:lnTo>
                  <a:lnTo>
                    <a:pt x="3895748" y="4311380"/>
                  </a:lnTo>
                  <a:lnTo>
                    <a:pt x="3940402" y="4301123"/>
                  </a:lnTo>
                  <a:lnTo>
                    <a:pt x="3983952" y="4288147"/>
                  </a:lnTo>
                  <a:lnTo>
                    <a:pt x="4026303" y="4272548"/>
                  </a:lnTo>
                  <a:lnTo>
                    <a:pt x="4067361" y="4254421"/>
                  </a:lnTo>
                  <a:lnTo>
                    <a:pt x="4107030" y="4233861"/>
                  </a:lnTo>
                  <a:lnTo>
                    <a:pt x="4145216" y="4210962"/>
                  </a:lnTo>
                  <a:lnTo>
                    <a:pt x="4181823" y="4185821"/>
                  </a:lnTo>
                  <a:lnTo>
                    <a:pt x="4216757" y="4158530"/>
                  </a:lnTo>
                  <a:lnTo>
                    <a:pt x="4249922" y="4129187"/>
                  </a:lnTo>
                  <a:lnTo>
                    <a:pt x="4281224" y="4097885"/>
                  </a:lnTo>
                  <a:lnTo>
                    <a:pt x="4310568" y="4064720"/>
                  </a:lnTo>
                  <a:lnTo>
                    <a:pt x="4337858" y="4029786"/>
                  </a:lnTo>
                  <a:lnTo>
                    <a:pt x="4363000" y="3993179"/>
                  </a:lnTo>
                  <a:lnTo>
                    <a:pt x="4385898" y="3954993"/>
                  </a:lnTo>
                  <a:lnTo>
                    <a:pt x="4406458" y="3915324"/>
                  </a:lnTo>
                  <a:lnTo>
                    <a:pt x="4424585" y="3874266"/>
                  </a:lnTo>
                  <a:lnTo>
                    <a:pt x="4440184" y="3831915"/>
                  </a:lnTo>
                  <a:lnTo>
                    <a:pt x="4453160" y="3788365"/>
                  </a:lnTo>
                  <a:lnTo>
                    <a:pt x="4463417" y="3743711"/>
                  </a:lnTo>
                  <a:lnTo>
                    <a:pt x="4470862" y="3698049"/>
                  </a:lnTo>
                  <a:lnTo>
                    <a:pt x="4475398" y="3651473"/>
                  </a:lnTo>
                  <a:lnTo>
                    <a:pt x="4476931" y="3604078"/>
                  </a:lnTo>
                  <a:lnTo>
                    <a:pt x="4476931" y="720815"/>
                  </a:lnTo>
                  <a:lnTo>
                    <a:pt x="4475398" y="673421"/>
                  </a:lnTo>
                  <a:lnTo>
                    <a:pt x="4470862" y="626845"/>
                  </a:lnTo>
                  <a:lnTo>
                    <a:pt x="4463417" y="581182"/>
                  </a:lnTo>
                  <a:lnTo>
                    <a:pt x="4453160" y="536529"/>
                  </a:lnTo>
                  <a:lnTo>
                    <a:pt x="4440184" y="492979"/>
                  </a:lnTo>
                  <a:lnTo>
                    <a:pt x="4424585" y="450627"/>
                  </a:lnTo>
                  <a:lnTo>
                    <a:pt x="4406458" y="409570"/>
                  </a:lnTo>
                  <a:lnTo>
                    <a:pt x="4385898" y="369900"/>
                  </a:lnTo>
                  <a:lnTo>
                    <a:pt x="4363000" y="331715"/>
                  </a:lnTo>
                  <a:lnTo>
                    <a:pt x="4337858" y="295108"/>
                  </a:lnTo>
                  <a:lnTo>
                    <a:pt x="4310568" y="260174"/>
                  </a:lnTo>
                  <a:lnTo>
                    <a:pt x="4281224" y="227009"/>
                  </a:lnTo>
                  <a:lnTo>
                    <a:pt x="4249922" y="195707"/>
                  </a:lnTo>
                  <a:lnTo>
                    <a:pt x="4216757" y="166363"/>
                  </a:lnTo>
                  <a:lnTo>
                    <a:pt x="4181823" y="139073"/>
                  </a:lnTo>
                  <a:lnTo>
                    <a:pt x="4145216" y="113931"/>
                  </a:lnTo>
                  <a:lnTo>
                    <a:pt x="4107030" y="91033"/>
                  </a:lnTo>
                  <a:lnTo>
                    <a:pt x="4067361" y="70472"/>
                  </a:lnTo>
                  <a:lnTo>
                    <a:pt x="4026303" y="52345"/>
                  </a:lnTo>
                  <a:lnTo>
                    <a:pt x="3983952" y="36746"/>
                  </a:lnTo>
                  <a:lnTo>
                    <a:pt x="3940402" y="23771"/>
                  </a:lnTo>
                  <a:lnTo>
                    <a:pt x="3895748" y="13513"/>
                  </a:lnTo>
                  <a:lnTo>
                    <a:pt x="3850086" y="6069"/>
                  </a:lnTo>
                  <a:lnTo>
                    <a:pt x="3803510" y="1533"/>
                  </a:lnTo>
                  <a:lnTo>
                    <a:pt x="3756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13693" y="5725270"/>
              <a:ext cx="4477385" cy="4324985"/>
            </a:xfrm>
            <a:custGeom>
              <a:avLst/>
              <a:gdLst/>
              <a:ahLst/>
              <a:cxnLst/>
              <a:rect l="l" t="t" r="r" b="b"/>
              <a:pathLst>
                <a:path w="4477384" h="4324984">
                  <a:moveTo>
                    <a:pt x="0" y="720815"/>
                  </a:moveTo>
                  <a:lnTo>
                    <a:pt x="1533" y="673421"/>
                  </a:lnTo>
                  <a:lnTo>
                    <a:pt x="6069" y="626845"/>
                  </a:lnTo>
                  <a:lnTo>
                    <a:pt x="13513" y="581182"/>
                  </a:lnTo>
                  <a:lnTo>
                    <a:pt x="23771" y="536529"/>
                  </a:lnTo>
                  <a:lnTo>
                    <a:pt x="36746" y="492979"/>
                  </a:lnTo>
                  <a:lnTo>
                    <a:pt x="52345" y="450627"/>
                  </a:lnTo>
                  <a:lnTo>
                    <a:pt x="70472" y="409570"/>
                  </a:lnTo>
                  <a:lnTo>
                    <a:pt x="91033" y="369900"/>
                  </a:lnTo>
                  <a:lnTo>
                    <a:pt x="113931" y="331715"/>
                  </a:lnTo>
                  <a:lnTo>
                    <a:pt x="139073" y="295108"/>
                  </a:lnTo>
                  <a:lnTo>
                    <a:pt x="166363" y="260174"/>
                  </a:lnTo>
                  <a:lnTo>
                    <a:pt x="195707" y="227009"/>
                  </a:lnTo>
                  <a:lnTo>
                    <a:pt x="227009" y="195707"/>
                  </a:lnTo>
                  <a:lnTo>
                    <a:pt x="260174" y="166363"/>
                  </a:lnTo>
                  <a:lnTo>
                    <a:pt x="295108" y="139073"/>
                  </a:lnTo>
                  <a:lnTo>
                    <a:pt x="331715" y="113931"/>
                  </a:lnTo>
                  <a:lnTo>
                    <a:pt x="369900" y="91033"/>
                  </a:lnTo>
                  <a:lnTo>
                    <a:pt x="409570" y="70472"/>
                  </a:lnTo>
                  <a:lnTo>
                    <a:pt x="450627" y="52345"/>
                  </a:lnTo>
                  <a:lnTo>
                    <a:pt x="492979" y="36746"/>
                  </a:lnTo>
                  <a:lnTo>
                    <a:pt x="536529" y="23771"/>
                  </a:lnTo>
                  <a:lnTo>
                    <a:pt x="581182" y="13513"/>
                  </a:lnTo>
                  <a:lnTo>
                    <a:pt x="626845" y="6069"/>
                  </a:lnTo>
                  <a:lnTo>
                    <a:pt x="673421" y="1533"/>
                  </a:lnTo>
                  <a:lnTo>
                    <a:pt x="720815" y="0"/>
                  </a:lnTo>
                  <a:lnTo>
                    <a:pt x="3756115" y="0"/>
                  </a:lnTo>
                  <a:lnTo>
                    <a:pt x="3803510" y="1533"/>
                  </a:lnTo>
                  <a:lnTo>
                    <a:pt x="3850086" y="6069"/>
                  </a:lnTo>
                  <a:lnTo>
                    <a:pt x="3895748" y="13513"/>
                  </a:lnTo>
                  <a:lnTo>
                    <a:pt x="3940402" y="23771"/>
                  </a:lnTo>
                  <a:lnTo>
                    <a:pt x="3983952" y="36746"/>
                  </a:lnTo>
                  <a:lnTo>
                    <a:pt x="4026303" y="52345"/>
                  </a:lnTo>
                  <a:lnTo>
                    <a:pt x="4067361" y="70472"/>
                  </a:lnTo>
                  <a:lnTo>
                    <a:pt x="4107030" y="91033"/>
                  </a:lnTo>
                  <a:lnTo>
                    <a:pt x="4145216" y="113931"/>
                  </a:lnTo>
                  <a:lnTo>
                    <a:pt x="4181823" y="139073"/>
                  </a:lnTo>
                  <a:lnTo>
                    <a:pt x="4216757" y="166363"/>
                  </a:lnTo>
                  <a:lnTo>
                    <a:pt x="4249922" y="195707"/>
                  </a:lnTo>
                  <a:lnTo>
                    <a:pt x="4281224" y="227009"/>
                  </a:lnTo>
                  <a:lnTo>
                    <a:pt x="4310568" y="260174"/>
                  </a:lnTo>
                  <a:lnTo>
                    <a:pt x="4337858" y="295108"/>
                  </a:lnTo>
                  <a:lnTo>
                    <a:pt x="4363000" y="331715"/>
                  </a:lnTo>
                  <a:lnTo>
                    <a:pt x="4385898" y="369900"/>
                  </a:lnTo>
                  <a:lnTo>
                    <a:pt x="4406458" y="409570"/>
                  </a:lnTo>
                  <a:lnTo>
                    <a:pt x="4424585" y="450627"/>
                  </a:lnTo>
                  <a:lnTo>
                    <a:pt x="4440184" y="492979"/>
                  </a:lnTo>
                  <a:lnTo>
                    <a:pt x="4453160" y="536529"/>
                  </a:lnTo>
                  <a:lnTo>
                    <a:pt x="4463417" y="581182"/>
                  </a:lnTo>
                  <a:lnTo>
                    <a:pt x="4470862" y="626845"/>
                  </a:lnTo>
                  <a:lnTo>
                    <a:pt x="4475398" y="673421"/>
                  </a:lnTo>
                  <a:lnTo>
                    <a:pt x="4476931" y="720815"/>
                  </a:lnTo>
                  <a:lnTo>
                    <a:pt x="4476931" y="3604078"/>
                  </a:lnTo>
                  <a:lnTo>
                    <a:pt x="4475398" y="3651473"/>
                  </a:lnTo>
                  <a:lnTo>
                    <a:pt x="4470862" y="3698049"/>
                  </a:lnTo>
                  <a:lnTo>
                    <a:pt x="4463417" y="3743711"/>
                  </a:lnTo>
                  <a:lnTo>
                    <a:pt x="4453160" y="3788365"/>
                  </a:lnTo>
                  <a:lnTo>
                    <a:pt x="4440184" y="3831915"/>
                  </a:lnTo>
                  <a:lnTo>
                    <a:pt x="4424585" y="3874266"/>
                  </a:lnTo>
                  <a:lnTo>
                    <a:pt x="4406458" y="3915324"/>
                  </a:lnTo>
                  <a:lnTo>
                    <a:pt x="4385898" y="3954993"/>
                  </a:lnTo>
                  <a:lnTo>
                    <a:pt x="4363000" y="3993179"/>
                  </a:lnTo>
                  <a:lnTo>
                    <a:pt x="4337858" y="4029786"/>
                  </a:lnTo>
                  <a:lnTo>
                    <a:pt x="4310568" y="4064720"/>
                  </a:lnTo>
                  <a:lnTo>
                    <a:pt x="4281224" y="4097885"/>
                  </a:lnTo>
                  <a:lnTo>
                    <a:pt x="4249922" y="4129187"/>
                  </a:lnTo>
                  <a:lnTo>
                    <a:pt x="4216757" y="4158530"/>
                  </a:lnTo>
                  <a:lnTo>
                    <a:pt x="4181823" y="4185821"/>
                  </a:lnTo>
                  <a:lnTo>
                    <a:pt x="4145216" y="4210962"/>
                  </a:lnTo>
                  <a:lnTo>
                    <a:pt x="4107030" y="4233861"/>
                  </a:lnTo>
                  <a:lnTo>
                    <a:pt x="4067361" y="4254421"/>
                  </a:lnTo>
                  <a:lnTo>
                    <a:pt x="4026303" y="4272548"/>
                  </a:lnTo>
                  <a:lnTo>
                    <a:pt x="3983952" y="4288147"/>
                  </a:lnTo>
                  <a:lnTo>
                    <a:pt x="3940402" y="4301123"/>
                  </a:lnTo>
                  <a:lnTo>
                    <a:pt x="3895748" y="4311380"/>
                  </a:lnTo>
                  <a:lnTo>
                    <a:pt x="3850086" y="4318825"/>
                  </a:lnTo>
                  <a:lnTo>
                    <a:pt x="3803510" y="4323361"/>
                  </a:lnTo>
                  <a:lnTo>
                    <a:pt x="3756115" y="4324894"/>
                  </a:lnTo>
                  <a:lnTo>
                    <a:pt x="720815" y="4324894"/>
                  </a:lnTo>
                  <a:lnTo>
                    <a:pt x="673421" y="4323361"/>
                  </a:lnTo>
                  <a:lnTo>
                    <a:pt x="626845" y="4318825"/>
                  </a:lnTo>
                  <a:lnTo>
                    <a:pt x="581182" y="4311380"/>
                  </a:lnTo>
                  <a:lnTo>
                    <a:pt x="536529" y="4301123"/>
                  </a:lnTo>
                  <a:lnTo>
                    <a:pt x="492979" y="4288147"/>
                  </a:lnTo>
                  <a:lnTo>
                    <a:pt x="450627" y="4272548"/>
                  </a:lnTo>
                  <a:lnTo>
                    <a:pt x="409570" y="4254421"/>
                  </a:lnTo>
                  <a:lnTo>
                    <a:pt x="369900" y="4233861"/>
                  </a:lnTo>
                  <a:lnTo>
                    <a:pt x="331715" y="4210962"/>
                  </a:lnTo>
                  <a:lnTo>
                    <a:pt x="295108" y="4185821"/>
                  </a:lnTo>
                  <a:lnTo>
                    <a:pt x="260174" y="4158530"/>
                  </a:lnTo>
                  <a:lnTo>
                    <a:pt x="227009" y="4129187"/>
                  </a:lnTo>
                  <a:lnTo>
                    <a:pt x="195707" y="4097885"/>
                  </a:lnTo>
                  <a:lnTo>
                    <a:pt x="166363" y="4064720"/>
                  </a:lnTo>
                  <a:lnTo>
                    <a:pt x="139073" y="4029786"/>
                  </a:lnTo>
                  <a:lnTo>
                    <a:pt x="113931" y="3993179"/>
                  </a:lnTo>
                  <a:lnTo>
                    <a:pt x="91033" y="3954993"/>
                  </a:lnTo>
                  <a:lnTo>
                    <a:pt x="70472" y="3915324"/>
                  </a:lnTo>
                  <a:lnTo>
                    <a:pt x="52345" y="3874266"/>
                  </a:lnTo>
                  <a:lnTo>
                    <a:pt x="36746" y="3831915"/>
                  </a:lnTo>
                  <a:lnTo>
                    <a:pt x="23771" y="3788365"/>
                  </a:lnTo>
                  <a:lnTo>
                    <a:pt x="13513" y="3743711"/>
                  </a:lnTo>
                  <a:lnTo>
                    <a:pt x="6069" y="3698049"/>
                  </a:lnTo>
                  <a:lnTo>
                    <a:pt x="1533" y="3651473"/>
                  </a:lnTo>
                  <a:lnTo>
                    <a:pt x="0" y="3604078"/>
                  </a:lnTo>
                  <a:lnTo>
                    <a:pt x="0" y="720815"/>
                  </a:lnTo>
                  <a:close/>
                </a:path>
              </a:pathLst>
            </a:custGeom>
            <a:ln w="20941">
              <a:solidFill>
                <a:srgbClr val="9F9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575851" y="6455794"/>
            <a:ext cx="1572260" cy="2785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9734" marR="5080" indent="-407670">
              <a:lnSpc>
                <a:spcPct val="99900"/>
              </a:lnSpc>
              <a:spcBef>
                <a:spcPts val="105"/>
              </a:spcBef>
            </a:pPr>
            <a:r>
              <a:rPr sz="165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*</a:t>
            </a:r>
            <a:r>
              <a:rPr sz="1650" b="1" i="1" spc="-114" dirty="0">
                <a:solidFill>
                  <a:srgbClr val="5E5E5E"/>
                </a:solidFill>
                <a:latin typeface="Trebuchet MS"/>
                <a:cs typeface="Trebuchet MS"/>
              </a:rPr>
              <a:t>*</a:t>
            </a:r>
            <a:r>
              <a:rPr sz="165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From</a:t>
            </a:r>
            <a:r>
              <a:rPr sz="1650" b="1" i="1" spc="-17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650" b="1" i="1" spc="-65" dirty="0">
                <a:solidFill>
                  <a:srgbClr val="5E5E5E"/>
                </a:solidFill>
                <a:latin typeface="Trebuchet MS"/>
                <a:cs typeface="Trebuchet MS"/>
              </a:rPr>
              <a:t>Bog</a:t>
            </a:r>
            <a:r>
              <a:rPr sz="1650" b="1" i="1" spc="-75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650" b="1" i="1" spc="-130" dirty="0">
                <a:solidFill>
                  <a:srgbClr val="5E5E5E"/>
                </a:solidFill>
                <a:latin typeface="Trebuchet MS"/>
                <a:cs typeface="Trebuchet MS"/>
              </a:rPr>
              <a:t>ta</a:t>
            </a:r>
            <a:r>
              <a:rPr sz="1650" b="1" i="1" spc="-17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650" b="1" i="1" spc="-135" dirty="0">
                <a:solidFill>
                  <a:srgbClr val="5E5E5E"/>
                </a:solidFill>
                <a:latin typeface="Trebuchet MS"/>
                <a:cs typeface="Trebuchet MS"/>
              </a:rPr>
              <a:t>to:  </a:t>
            </a:r>
            <a:r>
              <a:rPr sz="1650" i="1" spc="-55" dirty="0">
                <a:solidFill>
                  <a:srgbClr val="5E5E5E"/>
                </a:solidFill>
                <a:latin typeface="Arial"/>
                <a:cs typeface="Arial"/>
              </a:rPr>
              <a:t>Boston </a:t>
            </a:r>
            <a:r>
              <a:rPr sz="1650" i="1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650" spc="30" dirty="0">
                <a:solidFill>
                  <a:srgbClr val="5E5E5E"/>
                </a:solidFill>
                <a:latin typeface="Tahoma"/>
                <a:cs typeface="Tahoma"/>
              </a:rPr>
              <a:t>Manaos</a:t>
            </a:r>
            <a:endParaRPr sz="1650">
              <a:latin typeface="Tahoma"/>
              <a:cs typeface="Tahoma"/>
            </a:endParaRPr>
          </a:p>
          <a:p>
            <a:pPr algn="ctr">
              <a:lnSpc>
                <a:spcPts val="1964"/>
              </a:lnSpc>
            </a:pPr>
            <a:r>
              <a:rPr sz="1650" spc="55" dirty="0">
                <a:solidFill>
                  <a:srgbClr val="5E5E5E"/>
                </a:solidFill>
                <a:latin typeface="Tahoma"/>
                <a:cs typeface="Tahoma"/>
              </a:rPr>
              <a:t>Be</a:t>
            </a:r>
            <a:r>
              <a:rPr sz="1650" spc="25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650" spc="20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650" spc="-20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5E5E5E"/>
                </a:solidFill>
                <a:latin typeface="Tahoma"/>
                <a:cs typeface="Tahoma"/>
              </a:rPr>
              <a:t>Horizonte</a:t>
            </a:r>
            <a:endParaRPr sz="1650">
              <a:latin typeface="Tahoma"/>
              <a:cs typeface="Tahoma"/>
            </a:endParaRPr>
          </a:p>
          <a:p>
            <a:pPr algn="ctr">
              <a:lnSpc>
                <a:spcPts val="1964"/>
              </a:lnSpc>
            </a:pPr>
            <a:r>
              <a:rPr sz="1650" i="1" spc="-55" dirty="0">
                <a:solidFill>
                  <a:srgbClr val="5E5E5E"/>
                </a:solidFill>
                <a:latin typeface="Arial"/>
                <a:cs typeface="Arial"/>
              </a:rPr>
              <a:t>Ipiales</a:t>
            </a:r>
            <a:r>
              <a:rPr sz="1650" spc="-55" dirty="0">
                <a:solidFill>
                  <a:srgbClr val="5E5E5E"/>
                </a:solidFill>
                <a:latin typeface="Tahoma"/>
                <a:cs typeface="Tahoma"/>
              </a:rPr>
              <a:t>"</a:t>
            </a:r>
            <a:endParaRPr sz="16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5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From</a:t>
            </a:r>
            <a:r>
              <a:rPr sz="1650" b="1" i="1" spc="-18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650" b="1" i="1" spc="110" dirty="0">
                <a:solidFill>
                  <a:srgbClr val="5E5E5E"/>
                </a:solidFill>
                <a:latin typeface="Trebuchet MS"/>
                <a:cs typeface="Trebuchet MS"/>
              </a:rPr>
              <a:t>M</a:t>
            </a:r>
            <a:r>
              <a:rPr sz="165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edellín</a:t>
            </a:r>
            <a:r>
              <a:rPr sz="1650" b="1" i="1" spc="-204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65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r>
              <a:rPr sz="1650" b="1" i="1" spc="-145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650" b="1" i="1" spc="-235" dirty="0">
                <a:solidFill>
                  <a:srgbClr val="5E5E5E"/>
                </a:solidFill>
                <a:latin typeface="Trebuchet MS"/>
                <a:cs typeface="Trebuchet MS"/>
              </a:rPr>
              <a:t>:</a:t>
            </a:r>
            <a:endParaRPr sz="1650">
              <a:latin typeface="Trebuchet MS"/>
              <a:cs typeface="Trebuchet MS"/>
            </a:endParaRPr>
          </a:p>
          <a:p>
            <a:pPr marL="318770" marR="312420" algn="ctr">
              <a:lnSpc>
                <a:spcPct val="99300"/>
              </a:lnSpc>
              <a:spcBef>
                <a:spcPts val="15"/>
              </a:spcBef>
            </a:pPr>
            <a:r>
              <a:rPr sz="1650" spc="55" dirty="0">
                <a:solidFill>
                  <a:srgbClr val="5E5E5E"/>
                </a:solidFill>
                <a:latin typeface="Tahoma"/>
                <a:cs typeface="Tahoma"/>
              </a:rPr>
              <a:t>Quito </a:t>
            </a:r>
            <a:r>
              <a:rPr sz="1650" spc="6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55" dirty="0">
                <a:solidFill>
                  <a:srgbClr val="5E5E5E"/>
                </a:solidFill>
                <a:latin typeface="Tahoma"/>
                <a:cs typeface="Tahoma"/>
              </a:rPr>
              <a:t>Gu</a:t>
            </a:r>
            <a:r>
              <a:rPr sz="1650" spc="-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650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650" spc="-1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650" spc="-20" dirty="0">
                <a:solidFill>
                  <a:srgbClr val="5E5E5E"/>
                </a:solidFill>
                <a:latin typeface="Tahoma"/>
                <a:cs typeface="Tahoma"/>
              </a:rPr>
              <a:t>q</a:t>
            </a:r>
            <a:r>
              <a:rPr sz="1650" spc="25" dirty="0">
                <a:solidFill>
                  <a:srgbClr val="5E5E5E"/>
                </a:solidFill>
                <a:latin typeface="Tahoma"/>
                <a:cs typeface="Tahoma"/>
              </a:rPr>
              <a:t>uil  </a:t>
            </a:r>
            <a:r>
              <a:rPr sz="1650" spc="35" dirty="0">
                <a:solidFill>
                  <a:srgbClr val="5E5E5E"/>
                </a:solidFill>
                <a:latin typeface="Tahoma"/>
                <a:cs typeface="Tahoma"/>
              </a:rPr>
              <a:t>Aruba </a:t>
            </a:r>
            <a:r>
              <a:rPr sz="1650" spc="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i="1" spc="-55" dirty="0">
                <a:solidFill>
                  <a:srgbClr val="5E5E5E"/>
                </a:solidFill>
                <a:latin typeface="Arial"/>
                <a:cs typeface="Arial"/>
              </a:rPr>
              <a:t>Armenia:</a:t>
            </a:r>
            <a:endParaRPr sz="16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30971" y="6455794"/>
            <a:ext cx="1748789" cy="1282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1960"/>
              </a:lnSpc>
              <a:spcBef>
                <a:spcPts val="100"/>
              </a:spcBef>
            </a:pPr>
            <a:r>
              <a:rPr sz="165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From</a:t>
            </a:r>
            <a:r>
              <a:rPr sz="1650" b="1" i="1" spc="-18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650" b="1" i="1" spc="50" dirty="0">
                <a:solidFill>
                  <a:srgbClr val="5E5E5E"/>
                </a:solidFill>
                <a:latin typeface="Trebuchet MS"/>
                <a:cs typeface="Trebuchet MS"/>
              </a:rPr>
              <a:t>N</a:t>
            </a:r>
            <a:r>
              <a:rPr sz="1650" b="1" i="1" spc="-100" dirty="0">
                <a:solidFill>
                  <a:srgbClr val="5E5E5E"/>
                </a:solidFill>
                <a:latin typeface="Trebuchet MS"/>
                <a:cs typeface="Trebuchet MS"/>
              </a:rPr>
              <a:t>ew</a:t>
            </a:r>
            <a:r>
              <a:rPr sz="1650" b="1" i="1" spc="-18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650" b="1" i="1" spc="-125" dirty="0">
                <a:solidFill>
                  <a:srgbClr val="5E5E5E"/>
                </a:solidFill>
                <a:latin typeface="Trebuchet MS"/>
                <a:cs typeface="Trebuchet MS"/>
              </a:rPr>
              <a:t>Y</a:t>
            </a:r>
            <a:r>
              <a:rPr sz="1650" b="1" i="1" spc="-114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650" b="1" i="1" spc="-95" dirty="0">
                <a:solidFill>
                  <a:srgbClr val="5E5E5E"/>
                </a:solidFill>
                <a:latin typeface="Trebuchet MS"/>
                <a:cs typeface="Trebuchet MS"/>
              </a:rPr>
              <a:t>rk</a:t>
            </a:r>
            <a:r>
              <a:rPr sz="1650" b="1" i="1" spc="-18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65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r>
              <a:rPr sz="1650" b="1" i="1" spc="-145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650" b="1" i="1" spc="-235" dirty="0">
                <a:solidFill>
                  <a:srgbClr val="5E5E5E"/>
                </a:solidFill>
                <a:latin typeface="Trebuchet MS"/>
                <a:cs typeface="Trebuchet MS"/>
              </a:rPr>
              <a:t>:</a:t>
            </a:r>
            <a:endParaRPr sz="1650">
              <a:latin typeface="Trebuchet MS"/>
              <a:cs typeface="Trebuchet MS"/>
            </a:endParaRPr>
          </a:p>
          <a:p>
            <a:pPr algn="ctr">
              <a:lnSpc>
                <a:spcPts val="1960"/>
              </a:lnSpc>
            </a:pPr>
            <a:r>
              <a:rPr sz="1650" i="1" spc="-5" dirty="0">
                <a:solidFill>
                  <a:srgbClr val="5E5E5E"/>
                </a:solidFill>
                <a:latin typeface="Arial"/>
                <a:cs typeface="Arial"/>
              </a:rPr>
              <a:t>Quito*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>
              <a:latin typeface="Arial"/>
              <a:cs typeface="Arial"/>
            </a:endParaRPr>
          </a:p>
          <a:p>
            <a:pPr marL="1905" algn="ctr">
              <a:lnSpc>
                <a:spcPts val="1980"/>
              </a:lnSpc>
            </a:pPr>
            <a:r>
              <a:rPr sz="1650" b="1" i="1" spc="-35" dirty="0">
                <a:solidFill>
                  <a:srgbClr val="5E5E5E"/>
                </a:solidFill>
                <a:latin typeface="Trebuchet MS"/>
                <a:cs typeface="Trebuchet MS"/>
              </a:rPr>
              <a:t>W</a:t>
            </a:r>
            <a:r>
              <a:rPr sz="1650" b="1" i="1" spc="-20" dirty="0">
                <a:solidFill>
                  <a:srgbClr val="5E5E5E"/>
                </a:solidFill>
                <a:latin typeface="Trebuchet MS"/>
                <a:cs typeface="Trebuchet MS"/>
              </a:rPr>
              <a:t>i</a:t>
            </a:r>
            <a:r>
              <a:rPr sz="1650" b="1" i="1" spc="-80" dirty="0">
                <a:solidFill>
                  <a:srgbClr val="5E5E5E"/>
                </a:solidFill>
                <a:latin typeface="Trebuchet MS"/>
                <a:cs typeface="Trebuchet MS"/>
              </a:rPr>
              <a:t>thin</a:t>
            </a:r>
            <a:r>
              <a:rPr sz="1650" b="1" i="1" spc="-180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650" b="1" i="1" spc="-90" dirty="0">
                <a:solidFill>
                  <a:srgbClr val="5E5E5E"/>
                </a:solidFill>
                <a:latin typeface="Trebuchet MS"/>
                <a:cs typeface="Trebuchet MS"/>
              </a:rPr>
              <a:t>Colombi</a:t>
            </a:r>
            <a:r>
              <a:rPr sz="1650" b="1" i="1" spc="-110" dirty="0">
                <a:solidFill>
                  <a:srgbClr val="5E5E5E"/>
                </a:solidFill>
                <a:latin typeface="Trebuchet MS"/>
                <a:cs typeface="Trebuchet MS"/>
              </a:rPr>
              <a:t>a</a:t>
            </a:r>
            <a:r>
              <a:rPr sz="1650" b="1" i="1" spc="-235" dirty="0">
                <a:solidFill>
                  <a:srgbClr val="5E5E5E"/>
                </a:solidFill>
                <a:latin typeface="Trebuchet MS"/>
                <a:cs typeface="Trebuchet MS"/>
              </a:rPr>
              <a:t>:</a:t>
            </a:r>
            <a:endParaRPr sz="16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50" spc="145" dirty="0">
                <a:solidFill>
                  <a:srgbClr val="5E5E5E"/>
                </a:solidFill>
                <a:latin typeface="Tahoma"/>
                <a:cs typeface="Tahoma"/>
              </a:rPr>
              <a:t>M</a:t>
            </a:r>
            <a:r>
              <a:rPr sz="1650" spc="100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1650" spc="25" dirty="0">
                <a:solidFill>
                  <a:srgbClr val="5E5E5E"/>
                </a:solidFill>
                <a:latin typeface="Tahoma"/>
                <a:cs typeface="Tahoma"/>
              </a:rPr>
              <a:t>del</a:t>
            </a:r>
            <a:r>
              <a:rPr sz="1650" spc="20" dirty="0">
                <a:solidFill>
                  <a:srgbClr val="5E5E5E"/>
                </a:solidFill>
                <a:latin typeface="Tahoma"/>
                <a:cs typeface="Tahoma"/>
              </a:rPr>
              <a:t>lín</a:t>
            </a:r>
            <a:r>
              <a:rPr sz="16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-30" dirty="0">
                <a:solidFill>
                  <a:srgbClr val="5E5E5E"/>
                </a:solidFill>
                <a:latin typeface="Tahoma"/>
                <a:cs typeface="Tahoma"/>
              </a:rPr>
              <a:t>-</a:t>
            </a:r>
            <a:r>
              <a:rPr sz="1650" spc="-19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5E5E5E"/>
                </a:solidFill>
                <a:latin typeface="Tahoma"/>
                <a:cs typeface="Tahoma"/>
              </a:rPr>
              <a:t>Per</a:t>
            </a:r>
            <a:r>
              <a:rPr sz="1650" spc="45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1650" spc="-40" dirty="0">
                <a:solidFill>
                  <a:srgbClr val="5E5E5E"/>
                </a:solidFill>
                <a:latin typeface="Tahoma"/>
                <a:cs typeface="Tahoma"/>
              </a:rPr>
              <a:t>ira*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51076" y="7963350"/>
            <a:ext cx="1708150" cy="102806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 algn="ctr">
              <a:lnSpc>
                <a:spcPct val="99500"/>
              </a:lnSpc>
              <a:spcBef>
                <a:spcPts val="115"/>
              </a:spcBef>
            </a:pPr>
            <a:r>
              <a:rPr sz="165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From</a:t>
            </a:r>
            <a:r>
              <a:rPr sz="1650" b="1" i="1" spc="-18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650" b="1" i="1" spc="-70" dirty="0">
                <a:solidFill>
                  <a:srgbClr val="5E5E5E"/>
                </a:solidFill>
                <a:latin typeface="Trebuchet MS"/>
                <a:cs typeface="Trebuchet MS"/>
              </a:rPr>
              <a:t>C</a:t>
            </a:r>
            <a:r>
              <a:rPr sz="1650" b="1" i="1" spc="-80" dirty="0">
                <a:solidFill>
                  <a:srgbClr val="5E5E5E"/>
                </a:solidFill>
                <a:latin typeface="Trebuchet MS"/>
                <a:cs typeface="Trebuchet MS"/>
              </a:rPr>
              <a:t>a</a:t>
            </a:r>
            <a:r>
              <a:rPr sz="1650" b="1" i="1" spc="-120" dirty="0">
                <a:solidFill>
                  <a:srgbClr val="5E5E5E"/>
                </a:solidFill>
                <a:latin typeface="Trebuchet MS"/>
                <a:cs typeface="Trebuchet MS"/>
              </a:rPr>
              <a:t>rt</a:t>
            </a:r>
            <a:r>
              <a:rPr sz="1650" b="1" i="1" spc="-170" dirty="0">
                <a:solidFill>
                  <a:srgbClr val="5E5E5E"/>
                </a:solidFill>
                <a:latin typeface="Trebuchet MS"/>
                <a:cs typeface="Trebuchet MS"/>
              </a:rPr>
              <a:t>a</a:t>
            </a:r>
            <a:r>
              <a:rPr sz="1650" b="1" i="1" spc="-95" dirty="0">
                <a:solidFill>
                  <a:srgbClr val="5E5E5E"/>
                </a:solidFill>
                <a:latin typeface="Trebuchet MS"/>
                <a:cs typeface="Trebuchet MS"/>
              </a:rPr>
              <a:t>gena</a:t>
            </a:r>
            <a:r>
              <a:rPr sz="1650" b="1" i="1" spc="-185" dirty="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sz="1650" b="1" i="1" spc="-10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r>
              <a:rPr sz="1650" b="1" i="1" spc="-145" dirty="0">
                <a:solidFill>
                  <a:srgbClr val="5E5E5E"/>
                </a:solidFill>
                <a:latin typeface="Trebuchet MS"/>
                <a:cs typeface="Trebuchet MS"/>
              </a:rPr>
              <a:t>o</a:t>
            </a:r>
            <a:r>
              <a:rPr sz="1650" b="1" i="1" spc="-210" dirty="0">
                <a:solidFill>
                  <a:srgbClr val="5E5E5E"/>
                </a:solidFill>
                <a:latin typeface="Trebuchet MS"/>
                <a:cs typeface="Trebuchet MS"/>
              </a:rPr>
              <a:t>:  </a:t>
            </a:r>
            <a:r>
              <a:rPr sz="1650" i="1" spc="-130" dirty="0">
                <a:solidFill>
                  <a:srgbClr val="5E5E5E"/>
                </a:solidFill>
                <a:latin typeface="Arial"/>
                <a:cs typeface="Arial"/>
              </a:rPr>
              <a:t>San</a:t>
            </a:r>
            <a:r>
              <a:rPr sz="1650" i="1" spc="70" dirty="0">
                <a:solidFill>
                  <a:srgbClr val="5E5E5E"/>
                </a:solidFill>
                <a:latin typeface="Arial"/>
                <a:cs typeface="Arial"/>
              </a:rPr>
              <a:t>t</a:t>
            </a:r>
            <a:r>
              <a:rPr sz="1650" i="1" spc="50" dirty="0">
                <a:solidFill>
                  <a:srgbClr val="5E5E5E"/>
                </a:solidFill>
                <a:latin typeface="Arial"/>
                <a:cs typeface="Arial"/>
              </a:rPr>
              <a:t>i</a:t>
            </a:r>
            <a:r>
              <a:rPr sz="1650" i="1" spc="-85" dirty="0">
                <a:solidFill>
                  <a:srgbClr val="5E5E5E"/>
                </a:solidFill>
                <a:latin typeface="Arial"/>
                <a:cs typeface="Arial"/>
              </a:rPr>
              <a:t>ago</a:t>
            </a:r>
            <a:r>
              <a:rPr sz="1650" i="1" spc="-7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650" i="1" spc="-90" dirty="0">
                <a:solidFill>
                  <a:srgbClr val="5E5E5E"/>
                </a:solidFill>
                <a:latin typeface="Arial"/>
                <a:cs typeface="Arial"/>
              </a:rPr>
              <a:t>de</a:t>
            </a:r>
            <a:r>
              <a:rPr sz="1650" i="1" spc="-8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650" i="1" spc="-114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650" i="1" spc="-95" dirty="0">
                <a:solidFill>
                  <a:srgbClr val="5E5E5E"/>
                </a:solidFill>
                <a:latin typeface="Arial"/>
                <a:cs typeface="Arial"/>
              </a:rPr>
              <a:t>h</a:t>
            </a:r>
            <a:r>
              <a:rPr sz="1650" i="1" spc="-35" dirty="0">
                <a:solidFill>
                  <a:srgbClr val="5E5E5E"/>
                </a:solidFill>
                <a:latin typeface="Arial"/>
                <a:cs typeface="Arial"/>
              </a:rPr>
              <a:t>ile  </a:t>
            </a:r>
            <a:r>
              <a:rPr sz="1650" spc="-40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1650" spc="-3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650" spc="20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65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650" spc="30" dirty="0">
                <a:solidFill>
                  <a:srgbClr val="5E5E5E"/>
                </a:solidFill>
                <a:latin typeface="Tahoma"/>
                <a:cs typeface="Tahoma"/>
              </a:rPr>
              <a:t>Pau</a:t>
            </a:r>
            <a:r>
              <a:rPr sz="1650" spc="15" dirty="0">
                <a:solidFill>
                  <a:srgbClr val="5E5E5E"/>
                </a:solidFill>
                <a:latin typeface="Tahoma"/>
                <a:cs typeface="Tahoma"/>
              </a:rPr>
              <a:t>lo  Guayaquil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59546" y="6615370"/>
            <a:ext cx="2098040" cy="27400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0955" marR="13970" algn="ctr">
              <a:lnSpc>
                <a:spcPct val="101499"/>
              </a:lnSpc>
              <a:spcBef>
                <a:spcPts val="90"/>
              </a:spcBef>
            </a:pPr>
            <a:r>
              <a:rPr sz="1950" i="1" spc="-10" dirty="0">
                <a:solidFill>
                  <a:srgbClr val="5E5E5E"/>
                </a:solidFill>
                <a:latin typeface="Arial"/>
                <a:cs typeface="Arial"/>
              </a:rPr>
              <a:t>Miami</a:t>
            </a:r>
            <a:r>
              <a:rPr sz="1950" i="1" spc="-10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40" dirty="0">
                <a:solidFill>
                  <a:srgbClr val="5E5E5E"/>
                </a:solidFill>
                <a:latin typeface="Arial"/>
                <a:cs typeface="Arial"/>
              </a:rPr>
              <a:t>-</a:t>
            </a:r>
            <a:r>
              <a:rPr sz="1950" i="1" spc="-12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50" dirty="0">
                <a:solidFill>
                  <a:srgbClr val="5E5E5E"/>
                </a:solidFill>
                <a:latin typeface="Arial"/>
                <a:cs typeface="Arial"/>
              </a:rPr>
              <a:t>Cartagena* </a:t>
            </a:r>
            <a:r>
              <a:rPr sz="1950" i="1" spc="-52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45" dirty="0">
                <a:solidFill>
                  <a:srgbClr val="5E5E5E"/>
                </a:solidFill>
                <a:latin typeface="Arial"/>
                <a:cs typeface="Arial"/>
              </a:rPr>
              <a:t>New </a:t>
            </a:r>
            <a:r>
              <a:rPr sz="1950" i="1" spc="-60" dirty="0">
                <a:solidFill>
                  <a:srgbClr val="5E5E5E"/>
                </a:solidFill>
                <a:latin typeface="Arial"/>
                <a:cs typeface="Arial"/>
              </a:rPr>
              <a:t>York </a:t>
            </a:r>
            <a:r>
              <a:rPr sz="1950" i="1" spc="40" dirty="0">
                <a:solidFill>
                  <a:srgbClr val="5E5E5E"/>
                </a:solidFill>
                <a:latin typeface="Arial"/>
                <a:cs typeface="Arial"/>
              </a:rPr>
              <a:t>- </a:t>
            </a:r>
            <a:r>
              <a:rPr sz="1950" i="1" spc="4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50" dirty="0">
                <a:solidFill>
                  <a:srgbClr val="5E5E5E"/>
                </a:solidFill>
                <a:latin typeface="Arial"/>
                <a:cs typeface="Arial"/>
              </a:rPr>
              <a:t>Cartagena* </a:t>
            </a:r>
            <a:r>
              <a:rPr sz="1950" i="1" spc="-4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30" dirty="0">
                <a:solidFill>
                  <a:srgbClr val="5E5E5E"/>
                </a:solidFill>
                <a:latin typeface="Arial"/>
                <a:cs typeface="Arial"/>
              </a:rPr>
              <a:t>B/manga </a:t>
            </a:r>
            <a:r>
              <a:rPr sz="1950" i="1" spc="40" dirty="0">
                <a:solidFill>
                  <a:srgbClr val="5E5E5E"/>
                </a:solidFill>
                <a:latin typeface="Arial"/>
                <a:cs typeface="Arial"/>
              </a:rPr>
              <a:t>- </a:t>
            </a:r>
            <a:r>
              <a:rPr sz="1950" i="1" spc="4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50" dirty="0">
                <a:solidFill>
                  <a:srgbClr val="5E5E5E"/>
                </a:solidFill>
                <a:latin typeface="Arial"/>
                <a:cs typeface="Arial"/>
              </a:rPr>
              <a:t>Cartagena*</a:t>
            </a:r>
            <a:endParaRPr sz="1950">
              <a:latin typeface="Arial"/>
              <a:cs typeface="Arial"/>
            </a:endParaRPr>
          </a:p>
          <a:p>
            <a:pPr marL="12065" marR="5080" indent="635" algn="ctr">
              <a:lnSpc>
                <a:spcPct val="101499"/>
              </a:lnSpc>
            </a:pPr>
            <a:r>
              <a:rPr sz="1950" i="1" spc="-70" dirty="0">
                <a:solidFill>
                  <a:srgbClr val="5E5E5E"/>
                </a:solidFill>
                <a:latin typeface="Arial"/>
                <a:cs typeface="Arial"/>
              </a:rPr>
              <a:t>Pereira</a:t>
            </a:r>
            <a:r>
              <a:rPr sz="1950" i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40" dirty="0">
                <a:solidFill>
                  <a:srgbClr val="5E5E5E"/>
                </a:solidFill>
                <a:latin typeface="Arial"/>
                <a:cs typeface="Arial"/>
              </a:rPr>
              <a:t>-</a:t>
            </a:r>
            <a:r>
              <a:rPr sz="1950" i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55" dirty="0">
                <a:solidFill>
                  <a:srgbClr val="5E5E5E"/>
                </a:solidFill>
                <a:latin typeface="Arial"/>
                <a:cs typeface="Arial"/>
              </a:rPr>
              <a:t>Cartagena  </a:t>
            </a:r>
            <a:r>
              <a:rPr sz="1950" i="1" spc="-35" dirty="0">
                <a:solidFill>
                  <a:srgbClr val="5E5E5E"/>
                </a:solidFill>
                <a:latin typeface="Arial"/>
                <a:cs typeface="Arial"/>
              </a:rPr>
              <a:t>Orlando</a:t>
            </a:r>
            <a:r>
              <a:rPr sz="1950" i="1" spc="-9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45" dirty="0">
                <a:solidFill>
                  <a:srgbClr val="5E5E5E"/>
                </a:solidFill>
                <a:latin typeface="Arial"/>
                <a:cs typeface="Arial"/>
              </a:rPr>
              <a:t>-</a:t>
            </a:r>
            <a:r>
              <a:rPr sz="1950" i="1" spc="-10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30" dirty="0">
                <a:solidFill>
                  <a:srgbClr val="5E5E5E"/>
                </a:solidFill>
                <a:latin typeface="Arial"/>
                <a:cs typeface="Arial"/>
              </a:rPr>
              <a:t>Medellin* </a:t>
            </a:r>
            <a:r>
              <a:rPr sz="1950" i="1" spc="-52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80" dirty="0">
                <a:solidFill>
                  <a:srgbClr val="5E5E5E"/>
                </a:solidFill>
                <a:latin typeface="Arial"/>
                <a:cs typeface="Arial"/>
              </a:rPr>
              <a:t>Cancu</a:t>
            </a:r>
            <a:r>
              <a:rPr sz="1950" i="1" spc="-70" dirty="0">
                <a:solidFill>
                  <a:srgbClr val="5E5E5E"/>
                </a:solidFill>
                <a:latin typeface="Arial"/>
                <a:cs typeface="Arial"/>
              </a:rPr>
              <a:t>n</a:t>
            </a:r>
            <a:r>
              <a:rPr sz="1950" i="1" spc="-7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40" dirty="0">
                <a:solidFill>
                  <a:srgbClr val="5E5E5E"/>
                </a:solidFill>
                <a:latin typeface="Arial"/>
                <a:cs typeface="Arial"/>
              </a:rPr>
              <a:t>-</a:t>
            </a:r>
            <a:r>
              <a:rPr sz="1950" i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70" dirty="0">
                <a:solidFill>
                  <a:srgbClr val="5E5E5E"/>
                </a:solidFill>
                <a:latin typeface="Arial"/>
                <a:cs typeface="Arial"/>
              </a:rPr>
              <a:t>Med</a:t>
            </a:r>
            <a:r>
              <a:rPr sz="1950" i="1" spc="-5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1950" i="1" dirty="0">
                <a:solidFill>
                  <a:srgbClr val="5E5E5E"/>
                </a:solidFill>
                <a:latin typeface="Arial"/>
                <a:cs typeface="Arial"/>
              </a:rPr>
              <a:t>llin  </a:t>
            </a:r>
            <a:r>
              <a:rPr sz="1950" i="1" spc="-70" dirty="0">
                <a:solidFill>
                  <a:srgbClr val="5E5E5E"/>
                </a:solidFill>
                <a:latin typeface="Arial"/>
                <a:cs typeface="Arial"/>
              </a:rPr>
              <a:t>Med</a:t>
            </a:r>
            <a:r>
              <a:rPr sz="1950" i="1" spc="-5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1950" i="1" dirty="0">
                <a:solidFill>
                  <a:srgbClr val="5E5E5E"/>
                </a:solidFill>
                <a:latin typeface="Arial"/>
                <a:cs typeface="Arial"/>
              </a:rPr>
              <a:t>llin</a:t>
            </a:r>
            <a:r>
              <a:rPr sz="1950" i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40" dirty="0">
                <a:solidFill>
                  <a:srgbClr val="5E5E5E"/>
                </a:solidFill>
                <a:latin typeface="Arial"/>
                <a:cs typeface="Arial"/>
              </a:rPr>
              <a:t>-</a:t>
            </a:r>
            <a:r>
              <a:rPr sz="1950" i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100" dirty="0">
                <a:solidFill>
                  <a:srgbClr val="5E5E5E"/>
                </a:solidFill>
                <a:latin typeface="Arial"/>
                <a:cs typeface="Arial"/>
              </a:rPr>
              <a:t>Ri</a:t>
            </a:r>
            <a:r>
              <a:rPr sz="1950" i="1" spc="-110" dirty="0">
                <a:solidFill>
                  <a:srgbClr val="5E5E5E"/>
                </a:solidFill>
                <a:latin typeface="Arial"/>
                <a:cs typeface="Arial"/>
              </a:rPr>
              <a:t>o</a:t>
            </a:r>
            <a:r>
              <a:rPr sz="1950" i="1" spc="-65" dirty="0">
                <a:solidFill>
                  <a:srgbClr val="5E5E5E"/>
                </a:solidFill>
                <a:latin typeface="Arial"/>
                <a:cs typeface="Arial"/>
              </a:rPr>
              <a:t>hacha</a:t>
            </a:r>
            <a:endParaRPr sz="1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718221" y="6615370"/>
            <a:ext cx="2160270" cy="24384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35609">
              <a:lnSpc>
                <a:spcPct val="101499"/>
              </a:lnSpc>
              <a:spcBef>
                <a:spcPts val="90"/>
              </a:spcBef>
            </a:pPr>
            <a:r>
              <a:rPr sz="1950" i="1" spc="-10" dirty="0">
                <a:solidFill>
                  <a:srgbClr val="5E5E5E"/>
                </a:solidFill>
                <a:latin typeface="Arial"/>
                <a:cs typeface="Arial"/>
              </a:rPr>
              <a:t>Miami </a:t>
            </a:r>
            <a:r>
              <a:rPr sz="1950" i="1" spc="40" dirty="0">
                <a:solidFill>
                  <a:srgbClr val="5E5E5E"/>
                </a:solidFill>
                <a:latin typeface="Arial"/>
                <a:cs typeface="Arial"/>
              </a:rPr>
              <a:t>- </a:t>
            </a:r>
            <a:r>
              <a:rPr sz="1950" i="1" spc="-55" dirty="0">
                <a:solidFill>
                  <a:srgbClr val="5E5E5E"/>
                </a:solidFill>
                <a:latin typeface="Arial"/>
                <a:cs typeface="Arial"/>
              </a:rPr>
              <a:t>Cali </a:t>
            </a:r>
            <a:r>
              <a:rPr sz="1950" i="1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75" dirty="0">
                <a:solidFill>
                  <a:srgbClr val="5E5E5E"/>
                </a:solidFill>
                <a:latin typeface="Arial"/>
                <a:cs typeface="Arial"/>
              </a:rPr>
              <a:t>Ne</a:t>
            </a:r>
            <a:r>
              <a:rPr sz="1950" i="1" spc="20" dirty="0">
                <a:solidFill>
                  <a:srgbClr val="5E5E5E"/>
                </a:solidFill>
                <a:latin typeface="Arial"/>
                <a:cs typeface="Arial"/>
              </a:rPr>
              <a:t>w</a:t>
            </a:r>
            <a:r>
              <a:rPr sz="1950" i="1" spc="-8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55" dirty="0">
                <a:solidFill>
                  <a:srgbClr val="5E5E5E"/>
                </a:solidFill>
                <a:latin typeface="Arial"/>
                <a:cs typeface="Arial"/>
              </a:rPr>
              <a:t>York</a:t>
            </a:r>
            <a:r>
              <a:rPr sz="1950" i="1" spc="-7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40" dirty="0">
                <a:solidFill>
                  <a:srgbClr val="5E5E5E"/>
                </a:solidFill>
                <a:latin typeface="Arial"/>
                <a:cs typeface="Arial"/>
              </a:rPr>
              <a:t>-</a:t>
            </a:r>
            <a:r>
              <a:rPr sz="1950" i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50" dirty="0">
                <a:solidFill>
                  <a:srgbClr val="5E5E5E"/>
                </a:solidFill>
                <a:latin typeface="Arial"/>
                <a:cs typeface="Arial"/>
              </a:rPr>
              <a:t>Cali  </a:t>
            </a:r>
            <a:r>
              <a:rPr sz="1950" i="1" spc="-300" dirty="0">
                <a:solidFill>
                  <a:srgbClr val="5E5E5E"/>
                </a:solidFill>
                <a:latin typeface="Arial"/>
                <a:cs typeface="Arial"/>
              </a:rPr>
              <a:t>S</a:t>
            </a:r>
            <a:r>
              <a:rPr sz="1950" i="1" spc="-10" dirty="0">
                <a:solidFill>
                  <a:srgbClr val="5E5E5E"/>
                </a:solidFill>
                <a:latin typeface="Arial"/>
                <a:cs typeface="Arial"/>
              </a:rPr>
              <a:t>anta</a:t>
            </a:r>
            <a:r>
              <a:rPr sz="1950" i="1" spc="-7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15" dirty="0">
                <a:solidFill>
                  <a:srgbClr val="5E5E5E"/>
                </a:solidFill>
                <a:latin typeface="Arial"/>
                <a:cs typeface="Arial"/>
              </a:rPr>
              <a:t>Mart</a:t>
            </a:r>
            <a:r>
              <a:rPr sz="1950" i="1" spc="25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r>
              <a:rPr sz="1950" i="1" spc="-7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40" dirty="0">
                <a:solidFill>
                  <a:srgbClr val="5E5E5E"/>
                </a:solidFill>
                <a:latin typeface="Arial"/>
                <a:cs typeface="Arial"/>
              </a:rPr>
              <a:t>-</a:t>
            </a:r>
            <a:r>
              <a:rPr sz="1950" i="1" spc="-9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50" dirty="0">
                <a:solidFill>
                  <a:srgbClr val="5E5E5E"/>
                </a:solidFill>
                <a:latin typeface="Arial"/>
                <a:cs typeface="Arial"/>
              </a:rPr>
              <a:t>Cali  </a:t>
            </a:r>
            <a:r>
              <a:rPr sz="1950" i="1" spc="-10" dirty="0">
                <a:solidFill>
                  <a:srgbClr val="5E5E5E"/>
                </a:solidFill>
                <a:latin typeface="Arial"/>
                <a:cs typeface="Arial"/>
              </a:rPr>
              <a:t>Miami</a:t>
            </a:r>
            <a:r>
              <a:rPr sz="1950" i="1" spc="-8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40" dirty="0">
                <a:solidFill>
                  <a:srgbClr val="5E5E5E"/>
                </a:solidFill>
                <a:latin typeface="Arial"/>
                <a:cs typeface="Arial"/>
              </a:rPr>
              <a:t>-</a:t>
            </a:r>
            <a:r>
              <a:rPr sz="1950" i="1" spc="-10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40" dirty="0">
                <a:solidFill>
                  <a:srgbClr val="5E5E5E"/>
                </a:solidFill>
                <a:latin typeface="Arial"/>
                <a:cs typeface="Arial"/>
              </a:rPr>
              <a:t>Barranquilla </a:t>
            </a:r>
            <a:r>
              <a:rPr sz="1950" i="1" spc="-52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300" dirty="0">
                <a:solidFill>
                  <a:srgbClr val="5E5E5E"/>
                </a:solidFill>
                <a:latin typeface="Arial"/>
                <a:cs typeface="Arial"/>
              </a:rPr>
              <a:t>S</a:t>
            </a:r>
            <a:r>
              <a:rPr sz="1950" i="1" spc="-55" dirty="0">
                <a:solidFill>
                  <a:srgbClr val="5E5E5E"/>
                </a:solidFill>
                <a:latin typeface="Arial"/>
                <a:cs typeface="Arial"/>
              </a:rPr>
              <a:t>an</a:t>
            </a:r>
            <a:r>
              <a:rPr sz="1950" i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120" dirty="0">
                <a:solidFill>
                  <a:srgbClr val="5E5E5E"/>
                </a:solidFill>
                <a:latin typeface="Arial"/>
                <a:cs typeface="Arial"/>
              </a:rPr>
              <a:t>J</a:t>
            </a:r>
            <a:r>
              <a:rPr sz="1950" i="1" spc="-125" dirty="0">
                <a:solidFill>
                  <a:srgbClr val="5E5E5E"/>
                </a:solidFill>
                <a:latin typeface="Arial"/>
                <a:cs typeface="Arial"/>
              </a:rPr>
              <a:t>o</a:t>
            </a:r>
            <a:r>
              <a:rPr sz="1950" i="1" spc="-165" dirty="0">
                <a:solidFill>
                  <a:srgbClr val="5E5E5E"/>
                </a:solidFill>
                <a:latin typeface="Arial"/>
                <a:cs typeface="Arial"/>
              </a:rPr>
              <a:t>se</a:t>
            </a:r>
            <a:r>
              <a:rPr sz="1950" i="1" spc="-6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40" dirty="0">
                <a:solidFill>
                  <a:srgbClr val="5E5E5E"/>
                </a:solidFill>
                <a:latin typeface="Arial"/>
                <a:cs typeface="Arial"/>
              </a:rPr>
              <a:t>-</a:t>
            </a:r>
            <a:r>
              <a:rPr sz="1950" i="1" spc="-9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75" dirty="0">
                <a:solidFill>
                  <a:srgbClr val="5E5E5E"/>
                </a:solidFill>
                <a:latin typeface="Arial"/>
                <a:cs typeface="Arial"/>
              </a:rPr>
              <a:t>Cancun</a:t>
            </a:r>
            <a:endParaRPr sz="1950">
              <a:latin typeface="Arial"/>
              <a:cs typeface="Arial"/>
            </a:endParaRPr>
          </a:p>
          <a:p>
            <a:pPr marL="372110" marR="365125" algn="ctr">
              <a:lnSpc>
                <a:spcPct val="101499"/>
              </a:lnSpc>
            </a:pPr>
            <a:r>
              <a:rPr sz="1950" i="1" spc="-35" dirty="0">
                <a:solidFill>
                  <a:srgbClr val="5E5E5E"/>
                </a:solidFill>
                <a:latin typeface="Arial"/>
                <a:cs typeface="Arial"/>
              </a:rPr>
              <a:t>Washington</a:t>
            </a:r>
            <a:r>
              <a:rPr sz="1950" i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35" dirty="0">
                <a:solidFill>
                  <a:srgbClr val="5E5E5E"/>
                </a:solidFill>
                <a:latin typeface="Arial"/>
                <a:cs typeface="Arial"/>
              </a:rPr>
              <a:t>-  </a:t>
            </a:r>
            <a:r>
              <a:rPr sz="1950" i="1" spc="-80" dirty="0">
                <a:solidFill>
                  <a:srgbClr val="5E5E5E"/>
                </a:solidFill>
                <a:latin typeface="Arial"/>
                <a:cs typeface="Arial"/>
              </a:rPr>
              <a:t>Cancun</a:t>
            </a:r>
            <a:endParaRPr sz="1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1950" i="1" spc="-75" dirty="0">
                <a:solidFill>
                  <a:srgbClr val="5E5E5E"/>
                </a:solidFill>
                <a:latin typeface="Arial"/>
                <a:cs typeface="Arial"/>
              </a:rPr>
              <a:t>Lim</a:t>
            </a:r>
            <a:r>
              <a:rPr sz="1950" i="1" spc="-70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r>
              <a:rPr sz="1950" i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40" dirty="0">
                <a:solidFill>
                  <a:srgbClr val="5E5E5E"/>
                </a:solidFill>
                <a:latin typeface="Arial"/>
                <a:cs typeface="Arial"/>
              </a:rPr>
              <a:t>-</a:t>
            </a:r>
            <a:r>
              <a:rPr sz="1950" i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i="1" spc="-60" dirty="0">
                <a:solidFill>
                  <a:srgbClr val="5E5E5E"/>
                </a:solidFill>
                <a:latin typeface="Arial"/>
                <a:cs typeface="Arial"/>
              </a:rPr>
              <a:t>Guayaquil</a:t>
            </a:r>
            <a:endParaRPr sz="1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76279" y="10323823"/>
            <a:ext cx="5826760" cy="4743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i="1" spc="10" dirty="0">
                <a:solidFill>
                  <a:srgbClr val="5E5E5E"/>
                </a:solidFill>
                <a:latin typeface="Arial"/>
                <a:cs typeface="Arial"/>
              </a:rPr>
              <a:t>*</a:t>
            </a:r>
            <a:r>
              <a:rPr sz="1450" i="1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10" dirty="0">
                <a:solidFill>
                  <a:srgbClr val="5E5E5E"/>
                </a:solidFill>
                <a:latin typeface="Arial"/>
                <a:cs typeface="Arial"/>
              </a:rPr>
              <a:t>Seasonal</a:t>
            </a:r>
            <a:r>
              <a:rPr sz="1450" i="1" spc="2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10" dirty="0">
                <a:solidFill>
                  <a:srgbClr val="5E5E5E"/>
                </a:solidFill>
                <a:latin typeface="Arial"/>
                <a:cs typeface="Arial"/>
              </a:rPr>
              <a:t>routes</a:t>
            </a:r>
            <a:r>
              <a:rPr sz="1450" i="1" spc="1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10" dirty="0">
                <a:solidFill>
                  <a:srgbClr val="5E5E5E"/>
                </a:solidFill>
                <a:latin typeface="Arial"/>
                <a:cs typeface="Arial"/>
              </a:rPr>
              <a:t>- </a:t>
            </a:r>
            <a:r>
              <a:rPr sz="1450" i="1" spc="20" dirty="0">
                <a:solidFill>
                  <a:srgbClr val="5E5E5E"/>
                </a:solidFill>
                <a:latin typeface="Arial"/>
                <a:cs typeface="Arial"/>
              </a:rPr>
              <a:t>JFKUIO</a:t>
            </a:r>
            <a:r>
              <a:rPr sz="1450" i="1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10" dirty="0">
                <a:solidFill>
                  <a:srgbClr val="5E5E5E"/>
                </a:solidFill>
                <a:latin typeface="Arial"/>
                <a:cs typeface="Arial"/>
              </a:rPr>
              <a:t>available</a:t>
            </a:r>
            <a:r>
              <a:rPr sz="1450" i="1" spc="3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15" dirty="0">
                <a:solidFill>
                  <a:srgbClr val="5E5E5E"/>
                </a:solidFill>
                <a:latin typeface="Arial"/>
                <a:cs typeface="Arial"/>
              </a:rPr>
              <a:t>from</a:t>
            </a:r>
            <a:r>
              <a:rPr sz="1450" i="1" spc="1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15" dirty="0">
                <a:solidFill>
                  <a:srgbClr val="5E5E5E"/>
                </a:solidFill>
                <a:latin typeface="Arial"/>
                <a:cs typeface="Arial"/>
              </a:rPr>
              <a:t>June</a:t>
            </a:r>
            <a:r>
              <a:rPr sz="1450" i="1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10" dirty="0">
                <a:solidFill>
                  <a:srgbClr val="5E5E5E"/>
                </a:solidFill>
                <a:latin typeface="Arial"/>
                <a:cs typeface="Arial"/>
              </a:rPr>
              <a:t>1st</a:t>
            </a:r>
            <a:r>
              <a:rPr sz="1450" i="1" spc="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10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450" i="1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15" dirty="0">
                <a:solidFill>
                  <a:srgbClr val="5E5E5E"/>
                </a:solidFill>
                <a:latin typeface="Arial"/>
                <a:cs typeface="Arial"/>
              </a:rPr>
              <a:t>November</a:t>
            </a:r>
            <a:r>
              <a:rPr sz="1450" i="1" spc="3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10" dirty="0">
                <a:solidFill>
                  <a:srgbClr val="5E5E5E"/>
                </a:solidFill>
                <a:latin typeface="Arial"/>
                <a:cs typeface="Arial"/>
              </a:rPr>
              <a:t>1st.</a:t>
            </a: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450" i="1" spc="5" dirty="0">
                <a:solidFill>
                  <a:srgbClr val="5E5E5E"/>
                </a:solidFill>
                <a:latin typeface="Arial"/>
                <a:cs typeface="Arial"/>
              </a:rPr>
              <a:t>**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40280" y="10568976"/>
            <a:ext cx="5151755" cy="226695"/>
            <a:chOff x="4540280" y="10568976"/>
            <a:chExt cx="5151755" cy="226695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40280" y="10568976"/>
              <a:ext cx="2405507" cy="22617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01465" y="10568976"/>
              <a:ext cx="267635" cy="22617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30149" y="10568976"/>
              <a:ext cx="1248967" cy="2261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40164" y="10568976"/>
              <a:ext cx="1351686" cy="22617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99184" y="10568976"/>
              <a:ext cx="75390" cy="226171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995152" y="2319510"/>
            <a:ext cx="18114010" cy="4142740"/>
            <a:chOff x="995152" y="2319510"/>
            <a:chExt cx="18114010" cy="4142740"/>
          </a:xfrm>
        </p:grpSpPr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33438" y="5463289"/>
              <a:ext cx="1669896" cy="74259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23170" y="5408002"/>
              <a:ext cx="1316818" cy="100646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754798" y="5484649"/>
              <a:ext cx="1586230" cy="658495"/>
            </a:xfrm>
            <a:custGeom>
              <a:avLst/>
              <a:gdLst/>
              <a:ahLst/>
              <a:cxnLst/>
              <a:rect l="l" t="t" r="r" b="b"/>
              <a:pathLst>
                <a:path w="1586229" h="658495">
                  <a:moveTo>
                    <a:pt x="1447914" y="0"/>
                  </a:moveTo>
                  <a:lnTo>
                    <a:pt x="137796" y="0"/>
                  </a:lnTo>
                  <a:lnTo>
                    <a:pt x="94234" y="7023"/>
                  </a:lnTo>
                  <a:lnTo>
                    <a:pt x="56407" y="26580"/>
                  </a:lnTo>
                  <a:lnTo>
                    <a:pt x="26580" y="56407"/>
                  </a:lnTo>
                  <a:lnTo>
                    <a:pt x="7023" y="94234"/>
                  </a:lnTo>
                  <a:lnTo>
                    <a:pt x="0" y="137796"/>
                  </a:lnTo>
                  <a:lnTo>
                    <a:pt x="0" y="520612"/>
                  </a:lnTo>
                  <a:lnTo>
                    <a:pt x="7023" y="564174"/>
                  </a:lnTo>
                  <a:lnTo>
                    <a:pt x="26580" y="602002"/>
                  </a:lnTo>
                  <a:lnTo>
                    <a:pt x="56407" y="631828"/>
                  </a:lnTo>
                  <a:lnTo>
                    <a:pt x="94234" y="651386"/>
                  </a:lnTo>
                  <a:lnTo>
                    <a:pt x="137796" y="658409"/>
                  </a:lnTo>
                  <a:lnTo>
                    <a:pt x="1447914" y="658409"/>
                  </a:lnTo>
                  <a:lnTo>
                    <a:pt x="1491476" y="651386"/>
                  </a:lnTo>
                  <a:lnTo>
                    <a:pt x="1529303" y="631828"/>
                  </a:lnTo>
                  <a:lnTo>
                    <a:pt x="1559129" y="602002"/>
                  </a:lnTo>
                  <a:lnTo>
                    <a:pt x="1578687" y="564174"/>
                  </a:lnTo>
                  <a:lnTo>
                    <a:pt x="1585710" y="520612"/>
                  </a:lnTo>
                  <a:lnTo>
                    <a:pt x="1585710" y="137796"/>
                  </a:lnTo>
                  <a:lnTo>
                    <a:pt x="1578687" y="94234"/>
                  </a:lnTo>
                  <a:lnTo>
                    <a:pt x="1559129" y="56407"/>
                  </a:lnTo>
                  <a:lnTo>
                    <a:pt x="1529303" y="26580"/>
                  </a:lnTo>
                  <a:lnTo>
                    <a:pt x="1491476" y="7023"/>
                  </a:lnTo>
                  <a:lnTo>
                    <a:pt x="1447914" y="0"/>
                  </a:lnTo>
                  <a:close/>
                </a:path>
              </a:pathLst>
            </a:custGeom>
            <a:solidFill>
              <a:srgbClr val="F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43274" y="5428107"/>
              <a:ext cx="1233260" cy="9229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03580" y="5564019"/>
              <a:ext cx="916411" cy="50134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458080" y="5511036"/>
              <a:ext cx="2691436" cy="74259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439233" y="5455750"/>
              <a:ext cx="2756774" cy="100646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1479440" y="5532396"/>
              <a:ext cx="2607310" cy="658495"/>
            </a:xfrm>
            <a:custGeom>
              <a:avLst/>
              <a:gdLst/>
              <a:ahLst/>
              <a:cxnLst/>
              <a:rect l="l" t="t" r="r" b="b"/>
              <a:pathLst>
                <a:path w="2607309" h="658495">
                  <a:moveTo>
                    <a:pt x="2469453" y="0"/>
                  </a:moveTo>
                  <a:lnTo>
                    <a:pt x="137796" y="0"/>
                  </a:lnTo>
                  <a:lnTo>
                    <a:pt x="94234" y="7023"/>
                  </a:lnTo>
                  <a:lnTo>
                    <a:pt x="56407" y="26580"/>
                  </a:lnTo>
                  <a:lnTo>
                    <a:pt x="26580" y="56407"/>
                  </a:lnTo>
                  <a:lnTo>
                    <a:pt x="7023" y="94234"/>
                  </a:lnTo>
                  <a:lnTo>
                    <a:pt x="0" y="137796"/>
                  </a:lnTo>
                  <a:lnTo>
                    <a:pt x="0" y="520612"/>
                  </a:lnTo>
                  <a:lnTo>
                    <a:pt x="7023" y="564174"/>
                  </a:lnTo>
                  <a:lnTo>
                    <a:pt x="26580" y="602002"/>
                  </a:lnTo>
                  <a:lnTo>
                    <a:pt x="56407" y="631828"/>
                  </a:lnTo>
                  <a:lnTo>
                    <a:pt x="94234" y="651386"/>
                  </a:lnTo>
                  <a:lnTo>
                    <a:pt x="137796" y="658409"/>
                  </a:lnTo>
                  <a:lnTo>
                    <a:pt x="2469453" y="658409"/>
                  </a:lnTo>
                  <a:lnTo>
                    <a:pt x="2513015" y="651386"/>
                  </a:lnTo>
                  <a:lnTo>
                    <a:pt x="2550843" y="631828"/>
                  </a:lnTo>
                  <a:lnTo>
                    <a:pt x="2580669" y="602002"/>
                  </a:lnTo>
                  <a:lnTo>
                    <a:pt x="2600227" y="564174"/>
                  </a:lnTo>
                  <a:lnTo>
                    <a:pt x="2607250" y="520612"/>
                  </a:lnTo>
                  <a:lnTo>
                    <a:pt x="2607250" y="137796"/>
                  </a:lnTo>
                  <a:lnTo>
                    <a:pt x="2600227" y="94234"/>
                  </a:lnTo>
                  <a:lnTo>
                    <a:pt x="2580669" y="56407"/>
                  </a:lnTo>
                  <a:lnTo>
                    <a:pt x="2550843" y="26580"/>
                  </a:lnTo>
                  <a:lnTo>
                    <a:pt x="2513015" y="7023"/>
                  </a:lnTo>
                  <a:lnTo>
                    <a:pt x="2469453" y="0"/>
                  </a:lnTo>
                  <a:close/>
                </a:path>
              </a:pathLst>
            </a:custGeom>
            <a:solidFill>
              <a:srgbClr val="F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459336" y="5477110"/>
              <a:ext cx="2673217" cy="92290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719433" y="5612289"/>
              <a:ext cx="2304851" cy="50134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95152" y="2319510"/>
              <a:ext cx="18113794" cy="3231734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15808090" y="10490570"/>
            <a:ext cx="3283585" cy="594360"/>
            <a:chOff x="15808090" y="10490570"/>
            <a:chExt cx="3283585" cy="594360"/>
          </a:xfrm>
        </p:grpSpPr>
        <p:sp>
          <p:nvSpPr>
            <p:cNvPr id="38" name="object 38"/>
            <p:cNvSpPr/>
            <p:nvPr/>
          </p:nvSpPr>
          <p:spPr>
            <a:xfrm>
              <a:off x="15808085" y="10490574"/>
              <a:ext cx="3283585" cy="594360"/>
            </a:xfrm>
            <a:custGeom>
              <a:avLst/>
              <a:gdLst/>
              <a:ahLst/>
              <a:cxnLst/>
              <a:rect l="l" t="t" r="r" b="b"/>
              <a:pathLst>
                <a:path w="3283584" h="594359">
                  <a:moveTo>
                    <a:pt x="3283267" y="99060"/>
                  </a:moveTo>
                  <a:lnTo>
                    <a:pt x="3275469" y="60502"/>
                  </a:lnTo>
                  <a:lnTo>
                    <a:pt x="3254235" y="29019"/>
                  </a:lnTo>
                  <a:lnTo>
                    <a:pt x="3222752" y="7785"/>
                  </a:lnTo>
                  <a:lnTo>
                    <a:pt x="3184207" y="0"/>
                  </a:lnTo>
                  <a:lnTo>
                    <a:pt x="707224" y="0"/>
                  </a:lnTo>
                  <a:lnTo>
                    <a:pt x="668680" y="7785"/>
                  </a:lnTo>
                  <a:lnTo>
                    <a:pt x="637197" y="29019"/>
                  </a:lnTo>
                  <a:lnTo>
                    <a:pt x="615950" y="60502"/>
                  </a:lnTo>
                  <a:lnTo>
                    <a:pt x="608164" y="99060"/>
                  </a:lnTo>
                  <a:lnTo>
                    <a:pt x="608164" y="179603"/>
                  </a:lnTo>
                  <a:lnTo>
                    <a:pt x="355333" y="179603"/>
                  </a:lnTo>
                  <a:lnTo>
                    <a:pt x="450088" y="157721"/>
                  </a:lnTo>
                  <a:lnTo>
                    <a:pt x="483806" y="120345"/>
                  </a:lnTo>
                  <a:lnTo>
                    <a:pt x="485178" y="99263"/>
                  </a:lnTo>
                  <a:lnTo>
                    <a:pt x="478536" y="79197"/>
                  </a:lnTo>
                  <a:lnTo>
                    <a:pt x="461505" y="60566"/>
                  </a:lnTo>
                  <a:lnTo>
                    <a:pt x="446163" y="53543"/>
                  </a:lnTo>
                  <a:lnTo>
                    <a:pt x="436295" y="51574"/>
                  </a:lnTo>
                  <a:lnTo>
                    <a:pt x="426237" y="51346"/>
                  </a:lnTo>
                  <a:lnTo>
                    <a:pt x="169875" y="107569"/>
                  </a:lnTo>
                  <a:lnTo>
                    <a:pt x="153136" y="115544"/>
                  </a:lnTo>
                  <a:lnTo>
                    <a:pt x="139547" y="128168"/>
                  </a:lnTo>
                  <a:lnTo>
                    <a:pt x="64312" y="225437"/>
                  </a:lnTo>
                  <a:lnTo>
                    <a:pt x="0" y="225437"/>
                  </a:lnTo>
                  <a:lnTo>
                    <a:pt x="0" y="243776"/>
                  </a:lnTo>
                  <a:lnTo>
                    <a:pt x="71666" y="243776"/>
                  </a:lnTo>
                  <a:lnTo>
                    <a:pt x="76085" y="240207"/>
                  </a:lnTo>
                  <a:lnTo>
                    <a:pt x="159245" y="132816"/>
                  </a:lnTo>
                  <a:lnTo>
                    <a:pt x="166395" y="127876"/>
                  </a:lnTo>
                  <a:lnTo>
                    <a:pt x="427139" y="69608"/>
                  </a:lnTo>
                  <a:lnTo>
                    <a:pt x="439851" y="70764"/>
                  </a:lnTo>
                  <a:lnTo>
                    <a:pt x="445935" y="72872"/>
                  </a:lnTo>
                  <a:lnTo>
                    <a:pt x="457720" y="81584"/>
                  </a:lnTo>
                  <a:lnTo>
                    <a:pt x="464997" y="93700"/>
                  </a:lnTo>
                  <a:lnTo>
                    <a:pt x="467194" y="107670"/>
                  </a:lnTo>
                  <a:lnTo>
                    <a:pt x="463727" y="121894"/>
                  </a:lnTo>
                  <a:lnTo>
                    <a:pt x="263766" y="180924"/>
                  </a:lnTo>
                  <a:lnTo>
                    <a:pt x="260654" y="185826"/>
                  </a:lnTo>
                  <a:lnTo>
                    <a:pt x="262686" y="194945"/>
                  </a:lnTo>
                  <a:lnTo>
                    <a:pt x="266395" y="197929"/>
                  </a:lnTo>
                  <a:lnTo>
                    <a:pt x="608164" y="197929"/>
                  </a:lnTo>
                  <a:lnTo>
                    <a:pt x="608164" y="271399"/>
                  </a:lnTo>
                  <a:lnTo>
                    <a:pt x="472071" y="271513"/>
                  </a:lnTo>
                  <a:lnTo>
                    <a:pt x="468160" y="275805"/>
                  </a:lnTo>
                  <a:lnTo>
                    <a:pt x="468642" y="285927"/>
                  </a:lnTo>
                  <a:lnTo>
                    <a:pt x="472935" y="289839"/>
                  </a:lnTo>
                  <a:lnTo>
                    <a:pt x="484365" y="289204"/>
                  </a:lnTo>
                  <a:lnTo>
                    <a:pt x="496570" y="292100"/>
                  </a:lnTo>
                  <a:lnTo>
                    <a:pt x="502069" y="295313"/>
                  </a:lnTo>
                  <a:lnTo>
                    <a:pt x="520534" y="320814"/>
                  </a:lnTo>
                  <a:lnTo>
                    <a:pt x="521601" y="346557"/>
                  </a:lnTo>
                  <a:lnTo>
                    <a:pt x="509155" y="367779"/>
                  </a:lnTo>
                  <a:lnTo>
                    <a:pt x="487083" y="379704"/>
                  </a:lnTo>
                  <a:lnTo>
                    <a:pt x="482142" y="380809"/>
                  </a:lnTo>
                  <a:lnTo>
                    <a:pt x="479018" y="385699"/>
                  </a:lnTo>
                  <a:lnTo>
                    <a:pt x="482587" y="395135"/>
                  </a:lnTo>
                  <a:lnTo>
                    <a:pt x="488111" y="401955"/>
                  </a:lnTo>
                  <a:lnTo>
                    <a:pt x="492163" y="409638"/>
                  </a:lnTo>
                  <a:lnTo>
                    <a:pt x="494652" y="417957"/>
                  </a:lnTo>
                  <a:lnTo>
                    <a:pt x="495490" y="426694"/>
                  </a:lnTo>
                  <a:lnTo>
                    <a:pt x="491363" y="444842"/>
                  </a:lnTo>
                  <a:lnTo>
                    <a:pt x="481012" y="459562"/>
                  </a:lnTo>
                  <a:lnTo>
                    <a:pt x="465950" y="469417"/>
                  </a:lnTo>
                  <a:lnTo>
                    <a:pt x="439039" y="472948"/>
                  </a:lnTo>
                  <a:lnTo>
                    <a:pt x="434936" y="477062"/>
                  </a:lnTo>
                  <a:lnTo>
                    <a:pt x="435902" y="486892"/>
                  </a:lnTo>
                  <a:lnTo>
                    <a:pt x="442887" y="495211"/>
                  </a:lnTo>
                  <a:lnTo>
                    <a:pt x="446709" y="502666"/>
                  </a:lnTo>
                  <a:lnTo>
                    <a:pt x="448983" y="510717"/>
                  </a:lnTo>
                  <a:lnTo>
                    <a:pt x="449618" y="519137"/>
                  </a:lnTo>
                  <a:lnTo>
                    <a:pt x="445223" y="537006"/>
                  </a:lnTo>
                  <a:lnTo>
                    <a:pt x="434835" y="551459"/>
                  </a:lnTo>
                  <a:lnTo>
                    <a:pt x="419862" y="561124"/>
                  </a:lnTo>
                  <a:lnTo>
                    <a:pt x="401777" y="564629"/>
                  </a:lnTo>
                  <a:lnTo>
                    <a:pt x="238569" y="564629"/>
                  </a:lnTo>
                  <a:lnTo>
                    <a:pt x="194233" y="560717"/>
                  </a:lnTo>
                  <a:lnTo>
                    <a:pt x="161048" y="550583"/>
                  </a:lnTo>
                  <a:lnTo>
                    <a:pt x="135724" y="536638"/>
                  </a:lnTo>
                  <a:lnTo>
                    <a:pt x="100139" y="510108"/>
                  </a:lnTo>
                  <a:lnTo>
                    <a:pt x="84480" y="500507"/>
                  </a:lnTo>
                  <a:lnTo>
                    <a:pt x="66802" y="493801"/>
                  </a:lnTo>
                  <a:lnTo>
                    <a:pt x="45885" y="491286"/>
                  </a:lnTo>
                  <a:lnTo>
                    <a:pt x="0" y="491286"/>
                  </a:lnTo>
                  <a:lnTo>
                    <a:pt x="0" y="509625"/>
                  </a:lnTo>
                  <a:lnTo>
                    <a:pt x="45885" y="509625"/>
                  </a:lnTo>
                  <a:lnTo>
                    <a:pt x="62522" y="511657"/>
                  </a:lnTo>
                  <a:lnTo>
                    <a:pt x="76873" y="517220"/>
                  </a:lnTo>
                  <a:lnTo>
                    <a:pt x="125704" y="552018"/>
                  </a:lnTo>
                  <a:lnTo>
                    <a:pt x="153377" y="567245"/>
                  </a:lnTo>
                  <a:lnTo>
                    <a:pt x="189941" y="578548"/>
                  </a:lnTo>
                  <a:lnTo>
                    <a:pt x="238569" y="582955"/>
                  </a:lnTo>
                  <a:lnTo>
                    <a:pt x="401205" y="582955"/>
                  </a:lnTo>
                  <a:lnTo>
                    <a:pt x="426847" y="577989"/>
                  </a:lnTo>
                  <a:lnTo>
                    <a:pt x="447916" y="564134"/>
                  </a:lnTo>
                  <a:lnTo>
                    <a:pt x="462330" y="543433"/>
                  </a:lnTo>
                  <a:lnTo>
                    <a:pt x="467969" y="517956"/>
                  </a:lnTo>
                  <a:lnTo>
                    <a:pt x="466217" y="503707"/>
                  </a:lnTo>
                  <a:lnTo>
                    <a:pt x="461238" y="490232"/>
                  </a:lnTo>
                  <a:lnTo>
                    <a:pt x="484987" y="480618"/>
                  </a:lnTo>
                  <a:lnTo>
                    <a:pt x="502602" y="463257"/>
                  </a:lnTo>
                  <a:lnTo>
                    <a:pt x="512406" y="440563"/>
                  </a:lnTo>
                  <a:lnTo>
                    <a:pt x="512749" y="414959"/>
                  </a:lnTo>
                  <a:lnTo>
                    <a:pt x="508419" y="399783"/>
                  </a:lnTo>
                  <a:lnTo>
                    <a:pt x="504278" y="393065"/>
                  </a:lnTo>
                  <a:lnTo>
                    <a:pt x="524713" y="378180"/>
                  </a:lnTo>
                  <a:lnTo>
                    <a:pt x="537413" y="357352"/>
                  </a:lnTo>
                  <a:lnTo>
                    <a:pt x="541375" y="333286"/>
                  </a:lnTo>
                  <a:lnTo>
                    <a:pt x="535584" y="308698"/>
                  </a:lnTo>
                  <a:lnTo>
                    <a:pt x="527799" y="295186"/>
                  </a:lnTo>
                  <a:lnTo>
                    <a:pt x="522211" y="289750"/>
                  </a:lnTo>
                  <a:lnTo>
                    <a:pt x="608164" y="289687"/>
                  </a:lnTo>
                  <a:lnTo>
                    <a:pt x="608164" y="495274"/>
                  </a:lnTo>
                  <a:lnTo>
                    <a:pt x="615950" y="533831"/>
                  </a:lnTo>
                  <a:lnTo>
                    <a:pt x="637197" y="565315"/>
                  </a:lnTo>
                  <a:lnTo>
                    <a:pt x="668680" y="586549"/>
                  </a:lnTo>
                  <a:lnTo>
                    <a:pt x="707224" y="594334"/>
                  </a:lnTo>
                  <a:lnTo>
                    <a:pt x="3184207" y="594334"/>
                  </a:lnTo>
                  <a:lnTo>
                    <a:pt x="3222752" y="586549"/>
                  </a:lnTo>
                  <a:lnTo>
                    <a:pt x="3254235" y="565315"/>
                  </a:lnTo>
                  <a:lnTo>
                    <a:pt x="3275469" y="533831"/>
                  </a:lnTo>
                  <a:lnTo>
                    <a:pt x="3283267" y="495274"/>
                  </a:lnTo>
                  <a:lnTo>
                    <a:pt x="3283267" y="9906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722318" y="10562191"/>
              <a:ext cx="2223283" cy="452342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4929781" y="9810978"/>
            <a:ext cx="317373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5" dirty="0">
                <a:latin typeface="Tahoma"/>
                <a:cs typeface="Tahoma"/>
              </a:rPr>
              <a:t>Itinerarios</a:t>
            </a:r>
            <a:r>
              <a:rPr sz="1300" spc="-235" dirty="0">
                <a:latin typeface="Tahoma"/>
                <a:cs typeface="Tahoma"/>
              </a:rPr>
              <a:t> </a:t>
            </a:r>
            <a:r>
              <a:rPr sz="1300" spc="-50" dirty="0">
                <a:latin typeface="Tahoma"/>
                <a:cs typeface="Tahoma"/>
              </a:rPr>
              <a:t>sujetos</a:t>
            </a:r>
            <a:r>
              <a:rPr sz="1300" spc="-235" dirty="0">
                <a:latin typeface="Tahoma"/>
                <a:cs typeface="Tahoma"/>
              </a:rPr>
              <a:t> </a:t>
            </a:r>
            <a:r>
              <a:rPr sz="1300" spc="-10" dirty="0">
                <a:latin typeface="Tahoma"/>
                <a:cs typeface="Tahoma"/>
              </a:rPr>
              <a:t>a</a:t>
            </a:r>
            <a:r>
              <a:rPr sz="1300" spc="-235" dirty="0">
                <a:latin typeface="Tahoma"/>
                <a:cs typeface="Tahoma"/>
              </a:rPr>
              <a:t> </a:t>
            </a:r>
            <a:r>
              <a:rPr sz="1300" spc="-40" dirty="0">
                <a:latin typeface="Tahoma"/>
                <a:cs typeface="Tahoma"/>
              </a:rPr>
              <a:t>aprobación</a:t>
            </a:r>
            <a:r>
              <a:rPr sz="1300" spc="-250" dirty="0">
                <a:latin typeface="Tahoma"/>
                <a:cs typeface="Tahoma"/>
              </a:rPr>
              <a:t> </a:t>
            </a:r>
            <a:r>
              <a:rPr sz="1300" spc="-55" dirty="0">
                <a:latin typeface="Tahoma"/>
                <a:cs typeface="Tahoma"/>
              </a:rPr>
              <a:t>gubernamental.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996191" y="9810978"/>
            <a:ext cx="317246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5" dirty="0">
                <a:latin typeface="Tahoma"/>
                <a:cs typeface="Tahoma"/>
              </a:rPr>
              <a:t>Itinerarios</a:t>
            </a:r>
            <a:r>
              <a:rPr sz="1300" spc="-240" dirty="0">
                <a:latin typeface="Tahoma"/>
                <a:cs typeface="Tahoma"/>
              </a:rPr>
              <a:t> </a:t>
            </a:r>
            <a:r>
              <a:rPr sz="1300" spc="-50" dirty="0">
                <a:latin typeface="Tahoma"/>
                <a:cs typeface="Tahoma"/>
              </a:rPr>
              <a:t>sujetos</a:t>
            </a:r>
            <a:r>
              <a:rPr sz="1300" spc="-235" dirty="0">
                <a:latin typeface="Tahoma"/>
                <a:cs typeface="Tahoma"/>
              </a:rPr>
              <a:t> </a:t>
            </a:r>
            <a:r>
              <a:rPr sz="1300" spc="-10" dirty="0">
                <a:latin typeface="Tahoma"/>
                <a:cs typeface="Tahoma"/>
              </a:rPr>
              <a:t>a</a:t>
            </a:r>
            <a:r>
              <a:rPr sz="1300" spc="-235" dirty="0">
                <a:latin typeface="Tahoma"/>
                <a:cs typeface="Tahoma"/>
              </a:rPr>
              <a:t> </a:t>
            </a:r>
            <a:r>
              <a:rPr sz="1300" spc="-40" dirty="0">
                <a:latin typeface="Tahoma"/>
                <a:cs typeface="Tahoma"/>
              </a:rPr>
              <a:t>aprobación</a:t>
            </a:r>
            <a:r>
              <a:rPr sz="1300" spc="-254" dirty="0">
                <a:latin typeface="Tahoma"/>
                <a:cs typeface="Tahoma"/>
              </a:rPr>
              <a:t> </a:t>
            </a:r>
            <a:r>
              <a:rPr sz="1300" spc="-55" dirty="0">
                <a:latin typeface="Tahoma"/>
                <a:cs typeface="Tahoma"/>
              </a:rPr>
              <a:t>gubernamental.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141" y="7124180"/>
            <a:ext cx="6825865" cy="200810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3429" y="1739141"/>
            <a:ext cx="19016345" cy="7296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100" dirty="0">
                <a:solidFill>
                  <a:srgbClr val="5E5E5E"/>
                </a:solidFill>
                <a:latin typeface="Tahoma"/>
                <a:cs typeface="Tahoma"/>
              </a:rPr>
              <a:t>Now</a:t>
            </a:r>
            <a:r>
              <a:rPr sz="2300" spc="-1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5E5E5E"/>
                </a:solidFill>
                <a:latin typeface="Tahoma"/>
                <a:cs typeface="Tahoma"/>
              </a:rPr>
              <a:t>your</a:t>
            </a:r>
            <a:r>
              <a:rPr sz="2300" spc="-1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5E5E5E"/>
                </a:solidFill>
                <a:latin typeface="Tahoma"/>
                <a:cs typeface="Tahoma"/>
              </a:rPr>
              <a:t>customers</a:t>
            </a:r>
            <a:r>
              <a:rPr sz="2300" spc="-15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5E5E5E"/>
                </a:solidFill>
                <a:latin typeface="Tahoma"/>
                <a:cs typeface="Tahoma"/>
              </a:rPr>
              <a:t>can</a:t>
            </a:r>
            <a:r>
              <a:rPr sz="2300" spc="-1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5E5E5E"/>
                </a:solidFill>
                <a:latin typeface="Tahoma"/>
                <a:cs typeface="Tahoma"/>
              </a:rPr>
              <a:t>enjoy</a:t>
            </a:r>
            <a:r>
              <a:rPr sz="2300" spc="-1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5E5E5E"/>
                </a:solidFill>
                <a:latin typeface="Tahoma"/>
                <a:cs typeface="Tahoma"/>
              </a:rPr>
              <a:t>on</a:t>
            </a:r>
            <a:r>
              <a:rPr sz="2300" spc="-1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5E5E5E"/>
                </a:solidFill>
                <a:latin typeface="Tahoma"/>
                <a:cs typeface="Tahoma"/>
              </a:rPr>
              <a:t>some</a:t>
            </a:r>
            <a:r>
              <a:rPr sz="2300" spc="-1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35" dirty="0">
                <a:solidFill>
                  <a:srgbClr val="5E5E5E"/>
                </a:solidFill>
                <a:latin typeface="Tahoma"/>
                <a:cs typeface="Tahoma"/>
              </a:rPr>
              <a:t>international</a:t>
            </a:r>
            <a:r>
              <a:rPr sz="2300" spc="-1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-15" dirty="0">
                <a:solidFill>
                  <a:srgbClr val="5E5E5E"/>
                </a:solidFill>
                <a:latin typeface="Tahoma"/>
                <a:cs typeface="Tahoma"/>
              </a:rPr>
              <a:t>flights,</a:t>
            </a:r>
            <a:r>
              <a:rPr sz="2300" spc="-1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20" dirty="0">
                <a:solidFill>
                  <a:srgbClr val="5E5E5E"/>
                </a:solidFill>
                <a:latin typeface="Tahoma"/>
                <a:cs typeface="Tahoma"/>
              </a:rPr>
              <a:t>domestic</a:t>
            </a:r>
            <a:r>
              <a:rPr sz="2300" spc="-13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5E5E5E"/>
                </a:solidFill>
                <a:latin typeface="Tahoma"/>
                <a:cs typeface="Tahoma"/>
              </a:rPr>
              <a:t>Colombia</a:t>
            </a:r>
            <a:r>
              <a:rPr sz="2300" spc="-1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5E5E5E"/>
                </a:solidFill>
                <a:latin typeface="Tahoma"/>
                <a:cs typeface="Tahoma"/>
              </a:rPr>
              <a:t>and</a:t>
            </a:r>
            <a:r>
              <a:rPr sz="2300" spc="-1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5E5E5E"/>
                </a:solidFill>
                <a:latin typeface="Tahoma"/>
                <a:cs typeface="Tahoma"/>
              </a:rPr>
              <a:t>domestic</a:t>
            </a:r>
            <a:r>
              <a:rPr sz="2300" spc="-13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-5" dirty="0">
                <a:solidFill>
                  <a:srgbClr val="5E5E5E"/>
                </a:solidFill>
                <a:latin typeface="Tahoma"/>
                <a:cs typeface="Tahoma"/>
              </a:rPr>
              <a:t>Ecuador,</a:t>
            </a:r>
            <a:r>
              <a:rPr sz="2300" spc="-13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2300" spc="-13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5E5E5E"/>
                </a:solidFill>
                <a:latin typeface="Tahoma"/>
                <a:cs typeface="Tahoma"/>
              </a:rPr>
              <a:t>new</a:t>
            </a:r>
            <a:r>
              <a:rPr sz="2300" spc="-1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b="1" spc="-130" dirty="0">
                <a:solidFill>
                  <a:srgbClr val="5E5E5E"/>
                </a:solidFill>
                <a:latin typeface="Arial"/>
                <a:cs typeface="Arial"/>
              </a:rPr>
              <a:t>Plus,</a:t>
            </a:r>
            <a:r>
              <a:rPr sz="2300" b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300" b="1" spc="-120" dirty="0">
                <a:solidFill>
                  <a:srgbClr val="5E5E5E"/>
                </a:solidFill>
                <a:latin typeface="Arial"/>
                <a:cs typeface="Arial"/>
              </a:rPr>
              <a:t>Economy</a:t>
            </a:r>
            <a:r>
              <a:rPr sz="2300" b="1" spc="-6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300" b="1" spc="-110" dirty="0">
                <a:solidFill>
                  <a:srgbClr val="5E5E5E"/>
                </a:solidFill>
                <a:latin typeface="Arial"/>
                <a:cs typeface="Arial"/>
              </a:rPr>
              <a:t>and</a:t>
            </a:r>
            <a:r>
              <a:rPr sz="2300" b="1" spc="-6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300" b="1" spc="-85" dirty="0">
                <a:solidFill>
                  <a:srgbClr val="5E5E5E"/>
                </a:solidFill>
                <a:latin typeface="Arial"/>
                <a:cs typeface="Arial"/>
              </a:rPr>
              <a:t>Premium</a:t>
            </a:r>
            <a:r>
              <a:rPr sz="2300" b="1" spc="-4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300" b="1" spc="-125" dirty="0">
                <a:solidFill>
                  <a:srgbClr val="5E5E5E"/>
                </a:solidFill>
                <a:latin typeface="Arial"/>
                <a:cs typeface="Arial"/>
              </a:rPr>
              <a:t>seats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300" spc="15" dirty="0">
                <a:solidFill>
                  <a:srgbClr val="5E5E5E"/>
                </a:solidFill>
                <a:latin typeface="Tahoma"/>
                <a:cs typeface="Tahoma"/>
              </a:rPr>
              <a:t>on</a:t>
            </a:r>
            <a:r>
              <a:rPr sz="2300" spc="-27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5E5E5E"/>
                </a:solidFill>
                <a:latin typeface="Tahoma"/>
                <a:cs typeface="Tahoma"/>
              </a:rPr>
              <a:t>our</a:t>
            </a:r>
            <a:r>
              <a:rPr sz="2300" spc="-27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18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2300" spc="75" dirty="0">
                <a:solidFill>
                  <a:srgbClr val="5E5E5E"/>
                </a:solidFill>
                <a:latin typeface="Tahoma"/>
                <a:cs typeface="Tahoma"/>
              </a:rPr>
              <a:t>32</a:t>
            </a:r>
            <a:r>
              <a:rPr sz="2300" spc="80" dirty="0">
                <a:solidFill>
                  <a:srgbClr val="5E5E5E"/>
                </a:solidFill>
                <a:latin typeface="Tahoma"/>
                <a:cs typeface="Tahoma"/>
              </a:rPr>
              <a:t>0</a:t>
            </a:r>
            <a:r>
              <a:rPr sz="2300" spc="-25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300" spc="35" dirty="0">
                <a:solidFill>
                  <a:srgbClr val="5E5E5E"/>
                </a:solidFill>
                <a:latin typeface="Tahoma"/>
                <a:cs typeface="Tahoma"/>
              </a:rPr>
              <a:t>aircra</a:t>
            </a:r>
            <a:r>
              <a:rPr sz="2300" spc="30" dirty="0">
                <a:solidFill>
                  <a:srgbClr val="5E5E5E"/>
                </a:solidFill>
                <a:latin typeface="Tahoma"/>
                <a:cs typeface="Tahoma"/>
              </a:rPr>
              <a:t>f</a:t>
            </a:r>
            <a:r>
              <a:rPr sz="2300" spc="9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2300" b="1" spc="-95" dirty="0">
                <a:solidFill>
                  <a:srgbClr val="5E5E5E"/>
                </a:solidFill>
                <a:latin typeface="Arial"/>
                <a:cs typeface="Arial"/>
              </a:rPr>
              <a:t>.</a:t>
            </a:r>
            <a:r>
              <a:rPr sz="2300" b="1" spc="-9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300" spc="-210" dirty="0">
                <a:solidFill>
                  <a:srgbClr val="5E5E5E"/>
                </a:solidFill>
                <a:latin typeface="Tahoma"/>
                <a:cs typeface="Tahoma"/>
              </a:rPr>
              <a:t>.</a:t>
            </a:r>
            <a:endParaRPr sz="23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25470" y="595583"/>
            <a:ext cx="10923905" cy="1096010"/>
            <a:chOff x="525470" y="595583"/>
            <a:chExt cx="10923905" cy="10960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5470" y="595583"/>
              <a:ext cx="4774200" cy="10958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5715" y="595583"/>
              <a:ext cx="751893" cy="109588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639" y="595583"/>
              <a:ext cx="5962436" cy="1095882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2477097" y="2684420"/>
            <a:ext cx="1862455" cy="553085"/>
            <a:chOff x="2477097" y="2684420"/>
            <a:chExt cx="1862455" cy="55308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77097" y="2684420"/>
              <a:ext cx="1455976" cy="55286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5017" y="2684420"/>
              <a:ext cx="354334" cy="5528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02184" y="2684420"/>
              <a:ext cx="437264" cy="55286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31420" y="7367285"/>
            <a:ext cx="5266055" cy="62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389380" marR="5080" indent="-1377315">
              <a:lnSpc>
                <a:spcPct val="101499"/>
              </a:lnSpc>
              <a:spcBef>
                <a:spcPts val="90"/>
              </a:spcBef>
            </a:pPr>
            <a:r>
              <a:rPr sz="1950" spc="65" dirty="0">
                <a:solidFill>
                  <a:srgbClr val="151515"/>
                </a:solidFill>
                <a:latin typeface="Tahoma"/>
                <a:cs typeface="Tahoma"/>
              </a:rPr>
              <a:t>Wides</a:t>
            </a:r>
            <a:r>
              <a:rPr sz="1950" spc="85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51515"/>
                </a:solidFill>
                <a:latin typeface="Tahoma"/>
                <a:cs typeface="Tahoma"/>
              </a:rPr>
              <a:t>seat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f</a:t>
            </a:r>
            <a:r>
              <a:rPr sz="1950" spc="65" dirty="0">
                <a:solidFill>
                  <a:srgbClr val="151515"/>
                </a:solidFill>
                <a:latin typeface="Tahoma"/>
                <a:cs typeface="Tahoma"/>
              </a:rPr>
              <a:t>or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151515"/>
                </a:solidFill>
                <a:latin typeface="Tahoma"/>
                <a:cs typeface="Tahoma"/>
              </a:rPr>
              <a:t>p</a:t>
            </a:r>
            <a:r>
              <a:rPr sz="1950" spc="-15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950" spc="-5" dirty="0">
                <a:solidFill>
                  <a:srgbClr val="151515"/>
                </a:solidFill>
                <a:latin typeface="Tahoma"/>
                <a:cs typeface="Tahoma"/>
              </a:rPr>
              <a:t>sse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ngers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who</a:t>
            </a:r>
            <a:r>
              <a:rPr sz="1950" spc="-2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pre</a:t>
            </a: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fer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85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1950" spc="95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v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eling  </a:t>
            </a:r>
            <a:r>
              <a:rPr sz="1950" spc="55" dirty="0">
                <a:solidFill>
                  <a:srgbClr val="151515"/>
                </a:solidFill>
                <a:latin typeface="Tahoma"/>
                <a:cs typeface="Tahoma"/>
              </a:rPr>
              <a:t>with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85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he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most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com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f</a:t>
            </a:r>
            <a:r>
              <a:rPr sz="1950" spc="70" dirty="0">
                <a:solidFill>
                  <a:srgbClr val="151515"/>
                </a:solidFill>
                <a:latin typeface="Tahoma"/>
                <a:cs typeface="Tahoma"/>
              </a:rPr>
              <a:t>ort</a:t>
            </a:r>
            <a:r>
              <a:rPr sz="1950" spc="-175" dirty="0">
                <a:solidFill>
                  <a:srgbClr val="151515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714917" y="2684420"/>
            <a:ext cx="2080895" cy="553085"/>
            <a:chOff x="8714917" y="2684420"/>
            <a:chExt cx="2080895" cy="553085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14917" y="2684420"/>
              <a:ext cx="1455662" cy="55286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62628" y="2684420"/>
              <a:ext cx="354334" cy="55286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39795" y="2684420"/>
              <a:ext cx="655896" cy="55286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7306658" y="7367285"/>
            <a:ext cx="5263515" cy="62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978660" marR="5080" indent="-1966595">
              <a:lnSpc>
                <a:spcPct val="101499"/>
              </a:lnSpc>
              <a:spcBef>
                <a:spcPts val="90"/>
              </a:spcBef>
            </a:pPr>
            <a:r>
              <a:rPr sz="1950" spc="75" dirty="0">
                <a:solidFill>
                  <a:srgbClr val="151515"/>
                </a:solidFill>
                <a:latin typeface="Tahoma"/>
                <a:cs typeface="Tahoma"/>
              </a:rPr>
              <a:t>For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90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hose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who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151515"/>
                </a:solidFill>
                <a:latin typeface="Tahoma"/>
                <a:cs typeface="Tahoma"/>
              </a:rPr>
              <a:t>like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151515"/>
                </a:solidFill>
                <a:latin typeface="Tahoma"/>
                <a:cs typeface="Tahoma"/>
              </a:rPr>
              <a:t>sit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loser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90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he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door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when 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deboarding.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5143622" y="2684420"/>
            <a:ext cx="2299970" cy="553085"/>
            <a:chOff x="15143622" y="2684420"/>
            <a:chExt cx="2299970" cy="553085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143622" y="2684420"/>
              <a:ext cx="1675865" cy="55286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609965" y="2684420"/>
              <a:ext cx="354334" cy="55286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787133" y="2684420"/>
              <a:ext cx="655896" cy="55286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3194436" y="7333568"/>
            <a:ext cx="6624955" cy="9302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499"/>
              </a:lnSpc>
              <a:spcBef>
                <a:spcPts val="90"/>
              </a:spcBef>
            </a:pP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Customers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will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have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access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better</a:t>
            </a:r>
            <a:r>
              <a:rPr sz="1950" spc="-2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price,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which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will</a:t>
            </a:r>
            <a:r>
              <a:rPr sz="1950" spc="-2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allow </a:t>
            </a:r>
            <a:r>
              <a:rPr sz="1950" spc="-5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them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to 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purchase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additional 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services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and </a:t>
            </a:r>
            <a:r>
              <a:rPr sz="1950" spc="15" dirty="0">
                <a:solidFill>
                  <a:srgbClr val="151515"/>
                </a:solidFill>
                <a:latin typeface="Tahoma"/>
                <a:cs typeface="Tahoma"/>
              </a:rPr>
              <a:t>choose 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how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they </a:t>
            </a:r>
            <a:r>
              <a:rPr sz="1950" spc="-5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want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151515"/>
                </a:solidFill>
                <a:latin typeface="Tahoma"/>
                <a:cs typeface="Tahoma"/>
              </a:rPr>
              <a:t>fly.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5392609" y="9167800"/>
            <a:ext cx="3651250" cy="742315"/>
            <a:chOff x="15392609" y="9167800"/>
            <a:chExt cx="3651250" cy="742315"/>
          </a:xfrm>
        </p:grpSpPr>
        <p:sp>
          <p:nvSpPr>
            <p:cNvPr id="23" name="object 23"/>
            <p:cNvSpPr/>
            <p:nvPr/>
          </p:nvSpPr>
          <p:spPr>
            <a:xfrm>
              <a:off x="16083279" y="9260450"/>
              <a:ext cx="2960370" cy="650240"/>
            </a:xfrm>
            <a:custGeom>
              <a:avLst/>
              <a:gdLst/>
              <a:ahLst/>
              <a:cxnLst/>
              <a:rect l="l" t="t" r="r" b="b"/>
              <a:pathLst>
                <a:path w="2960369" h="650240">
                  <a:moveTo>
                    <a:pt x="2852059" y="0"/>
                  </a:moveTo>
                  <a:lnTo>
                    <a:pt x="108268" y="0"/>
                  </a:lnTo>
                  <a:lnTo>
                    <a:pt x="66128" y="8509"/>
                  </a:lnTo>
                  <a:lnTo>
                    <a:pt x="31713" y="31713"/>
                  </a:lnTo>
                  <a:lnTo>
                    <a:pt x="8509" y="66128"/>
                  </a:lnTo>
                  <a:lnTo>
                    <a:pt x="0" y="108268"/>
                  </a:lnTo>
                  <a:lnTo>
                    <a:pt x="0" y="541344"/>
                  </a:lnTo>
                  <a:lnTo>
                    <a:pt x="8509" y="583485"/>
                  </a:lnTo>
                  <a:lnTo>
                    <a:pt x="31713" y="617900"/>
                  </a:lnTo>
                  <a:lnTo>
                    <a:pt x="66128" y="641104"/>
                  </a:lnTo>
                  <a:lnTo>
                    <a:pt x="108268" y="649613"/>
                  </a:lnTo>
                  <a:lnTo>
                    <a:pt x="2852059" y="649613"/>
                  </a:lnTo>
                  <a:lnTo>
                    <a:pt x="2894200" y="641104"/>
                  </a:lnTo>
                  <a:lnTo>
                    <a:pt x="2928615" y="617900"/>
                  </a:lnTo>
                  <a:lnTo>
                    <a:pt x="2951819" y="583485"/>
                  </a:lnTo>
                  <a:lnTo>
                    <a:pt x="2960328" y="541344"/>
                  </a:lnTo>
                  <a:lnTo>
                    <a:pt x="2960328" y="108268"/>
                  </a:lnTo>
                  <a:lnTo>
                    <a:pt x="2951819" y="66128"/>
                  </a:lnTo>
                  <a:lnTo>
                    <a:pt x="2928615" y="31713"/>
                  </a:lnTo>
                  <a:lnTo>
                    <a:pt x="2894200" y="8509"/>
                  </a:lnTo>
                  <a:lnTo>
                    <a:pt x="285205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418557" y="9335799"/>
              <a:ext cx="2468406" cy="50159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92609" y="9167800"/>
              <a:ext cx="943948" cy="694048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14396" y="3576925"/>
            <a:ext cx="3862720" cy="3377550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7067182" y="3528269"/>
            <a:ext cx="6089015" cy="3558540"/>
            <a:chOff x="7067182" y="3528269"/>
            <a:chExt cx="6089015" cy="3558540"/>
          </a:xfrm>
        </p:grpSpPr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67182" y="3703242"/>
              <a:ext cx="4389850" cy="318200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841135" y="3528269"/>
              <a:ext cx="2314484" cy="3558425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3598467" y="3687265"/>
            <a:ext cx="4025788" cy="3071281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331177" y="3611198"/>
            <a:ext cx="2283071" cy="3574760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7728046" y="3528269"/>
            <a:ext cx="2251659" cy="3548373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3023542" y="9053201"/>
            <a:ext cx="9963785" cy="930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36700" marR="5080" indent="-1524635">
              <a:lnSpc>
                <a:spcPct val="100600"/>
              </a:lnSpc>
              <a:spcBef>
                <a:spcPts val="95"/>
              </a:spcBef>
            </a:pPr>
            <a:r>
              <a:rPr sz="2950" b="1" spc="-40" dirty="0">
                <a:solidFill>
                  <a:srgbClr val="2E2E2E"/>
                </a:solidFill>
                <a:latin typeface="Arial"/>
                <a:cs typeface="Arial"/>
              </a:rPr>
              <a:t>In</a:t>
            </a:r>
            <a:r>
              <a:rPr sz="2950" b="1" spc="-10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-100" dirty="0">
                <a:solidFill>
                  <a:srgbClr val="2E2E2E"/>
                </a:solidFill>
                <a:latin typeface="Arial"/>
                <a:cs typeface="Arial"/>
              </a:rPr>
              <a:t>record</a:t>
            </a:r>
            <a:r>
              <a:rPr sz="2950" b="1" spc="-8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-75" dirty="0">
                <a:solidFill>
                  <a:srgbClr val="2E2E2E"/>
                </a:solidFill>
                <a:latin typeface="Arial"/>
                <a:cs typeface="Arial"/>
              </a:rPr>
              <a:t>time:</a:t>
            </a:r>
            <a:r>
              <a:rPr sz="2950" b="1" spc="-6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-125" dirty="0">
                <a:solidFill>
                  <a:srgbClr val="2E2E2E"/>
                </a:solidFill>
                <a:latin typeface="Arial"/>
                <a:cs typeface="Arial"/>
              </a:rPr>
              <a:t>Avianca</a:t>
            </a:r>
            <a:r>
              <a:rPr sz="2950" b="1" spc="-10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-114" dirty="0">
                <a:solidFill>
                  <a:srgbClr val="2E2E2E"/>
                </a:solidFill>
                <a:latin typeface="Arial"/>
                <a:cs typeface="Arial"/>
              </a:rPr>
              <a:t>completes</a:t>
            </a:r>
            <a:r>
              <a:rPr sz="2950" b="1" spc="-4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75" dirty="0">
                <a:solidFill>
                  <a:srgbClr val="2E2E2E"/>
                </a:solidFill>
                <a:latin typeface="Arial"/>
                <a:cs typeface="Arial"/>
              </a:rPr>
              <a:t>104</a:t>
            </a:r>
            <a:r>
              <a:rPr sz="2950" b="1" spc="-10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-135" dirty="0">
                <a:solidFill>
                  <a:srgbClr val="2E2E2E"/>
                </a:solidFill>
                <a:latin typeface="Arial"/>
                <a:cs typeface="Arial"/>
              </a:rPr>
              <a:t>Airbus</a:t>
            </a:r>
            <a:r>
              <a:rPr sz="2950" b="1" spc="-9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35" dirty="0">
                <a:solidFill>
                  <a:srgbClr val="2E2E2E"/>
                </a:solidFill>
                <a:latin typeface="Arial"/>
                <a:cs typeface="Arial"/>
              </a:rPr>
              <a:t>A320</a:t>
            </a:r>
            <a:r>
              <a:rPr sz="2950" b="1" spc="-10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-60" dirty="0">
                <a:solidFill>
                  <a:srgbClr val="2E2E2E"/>
                </a:solidFill>
                <a:latin typeface="Arial"/>
                <a:cs typeface="Arial"/>
              </a:rPr>
              <a:t>aircraft </a:t>
            </a:r>
            <a:r>
              <a:rPr sz="2950" b="1" spc="-80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-100" dirty="0">
                <a:solidFill>
                  <a:srgbClr val="2E2E2E"/>
                </a:solidFill>
                <a:latin typeface="Arial"/>
                <a:cs typeface="Arial"/>
              </a:rPr>
              <a:t>reconfigured</a:t>
            </a:r>
            <a:r>
              <a:rPr sz="2950" b="1" spc="-7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10" dirty="0">
                <a:solidFill>
                  <a:srgbClr val="2E2E2E"/>
                </a:solidFill>
                <a:latin typeface="Arial"/>
                <a:cs typeface="Arial"/>
              </a:rPr>
              <a:t>to</a:t>
            </a:r>
            <a:r>
              <a:rPr sz="2950" b="1" spc="-10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-10" dirty="0">
                <a:solidFill>
                  <a:srgbClr val="2E2E2E"/>
                </a:solidFill>
                <a:latin typeface="Arial"/>
                <a:cs typeface="Arial"/>
              </a:rPr>
              <a:t>offer</a:t>
            </a:r>
            <a:r>
              <a:rPr sz="2950" b="1" spc="-10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-15" dirty="0">
                <a:solidFill>
                  <a:srgbClr val="2E2E2E"/>
                </a:solidFill>
                <a:latin typeface="Arial"/>
                <a:cs typeface="Arial"/>
              </a:rPr>
              <a:t>20%</a:t>
            </a:r>
            <a:r>
              <a:rPr sz="2950" b="1" spc="-10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-90" dirty="0">
                <a:solidFill>
                  <a:srgbClr val="2E2E2E"/>
                </a:solidFill>
                <a:latin typeface="Arial"/>
                <a:cs typeface="Arial"/>
              </a:rPr>
              <a:t>more</a:t>
            </a:r>
            <a:r>
              <a:rPr sz="2950" b="1" spc="-10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950" b="1" spc="-105" dirty="0">
                <a:solidFill>
                  <a:srgbClr val="2E2E2E"/>
                </a:solidFill>
                <a:latin typeface="Arial"/>
                <a:cs typeface="Arial"/>
              </a:rPr>
              <a:t>capacity.</a:t>
            </a:r>
            <a:endParaRPr sz="2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3429" y="1771078"/>
            <a:ext cx="19018885" cy="72453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730"/>
              </a:lnSpc>
              <a:spcBef>
                <a:spcPts val="220"/>
              </a:spcBef>
            </a:pPr>
            <a:r>
              <a:rPr sz="2300" spc="5" dirty="0">
                <a:solidFill>
                  <a:srgbClr val="343A53"/>
                </a:solidFill>
                <a:latin typeface="Tahoma"/>
                <a:cs typeface="Tahoma"/>
              </a:rPr>
              <a:t>The</a:t>
            </a:r>
            <a:r>
              <a:rPr sz="2300" spc="-13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343A53"/>
                </a:solidFill>
                <a:latin typeface="Tahoma"/>
                <a:cs typeface="Tahoma"/>
              </a:rPr>
              <a:t>business</a:t>
            </a:r>
            <a:r>
              <a:rPr sz="2300" spc="-13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-5" dirty="0">
                <a:solidFill>
                  <a:srgbClr val="343A53"/>
                </a:solidFill>
                <a:latin typeface="Tahoma"/>
                <a:cs typeface="Tahoma"/>
              </a:rPr>
              <a:t>class</a:t>
            </a:r>
            <a:r>
              <a:rPr sz="2300" spc="-12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10" dirty="0">
                <a:solidFill>
                  <a:srgbClr val="343A53"/>
                </a:solidFill>
                <a:latin typeface="Tahoma"/>
                <a:cs typeface="Tahoma"/>
              </a:rPr>
              <a:t>cabin</a:t>
            </a:r>
            <a:r>
              <a:rPr sz="2300" spc="-114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60" dirty="0">
                <a:solidFill>
                  <a:srgbClr val="343A53"/>
                </a:solidFill>
                <a:latin typeface="Tahoma"/>
                <a:cs typeface="Tahoma"/>
              </a:rPr>
              <a:t>will</a:t>
            </a:r>
            <a:r>
              <a:rPr sz="2300" spc="-14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5" dirty="0">
                <a:solidFill>
                  <a:srgbClr val="343A53"/>
                </a:solidFill>
                <a:latin typeface="Tahoma"/>
                <a:cs typeface="Tahoma"/>
              </a:rPr>
              <a:t>be</a:t>
            </a:r>
            <a:r>
              <a:rPr sz="2300" spc="-13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10" dirty="0">
                <a:solidFill>
                  <a:srgbClr val="343A53"/>
                </a:solidFill>
                <a:latin typeface="Tahoma"/>
                <a:cs typeface="Tahoma"/>
              </a:rPr>
              <a:t>maintained</a:t>
            </a:r>
            <a:r>
              <a:rPr sz="2300" spc="-12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343A53"/>
                </a:solidFill>
                <a:latin typeface="Tahoma"/>
                <a:cs typeface="Tahoma"/>
              </a:rPr>
              <a:t>on</a:t>
            </a:r>
            <a:r>
              <a:rPr sz="2300" spc="-12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20" dirty="0">
                <a:solidFill>
                  <a:srgbClr val="343A53"/>
                </a:solidFill>
                <a:latin typeface="Tahoma"/>
                <a:cs typeface="Tahoma"/>
              </a:rPr>
              <a:t>flights</a:t>
            </a:r>
            <a:r>
              <a:rPr sz="2300" spc="-13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35" dirty="0">
                <a:solidFill>
                  <a:srgbClr val="343A53"/>
                </a:solidFill>
                <a:latin typeface="Tahoma"/>
                <a:cs typeface="Tahoma"/>
              </a:rPr>
              <a:t>to/from</a:t>
            </a:r>
            <a:r>
              <a:rPr sz="2300" spc="-12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343A53"/>
                </a:solidFill>
                <a:latin typeface="Tahoma"/>
                <a:cs typeface="Tahoma"/>
              </a:rPr>
              <a:t>Europe</a:t>
            </a:r>
            <a:r>
              <a:rPr sz="2300" spc="-12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343A53"/>
                </a:solidFill>
                <a:latin typeface="Tahoma"/>
                <a:cs typeface="Tahoma"/>
              </a:rPr>
              <a:t>and</a:t>
            </a:r>
            <a:r>
              <a:rPr sz="2300" spc="-12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343A53"/>
                </a:solidFill>
                <a:latin typeface="Tahoma"/>
                <a:cs typeface="Tahoma"/>
              </a:rPr>
              <a:t>the</a:t>
            </a:r>
            <a:r>
              <a:rPr sz="2300" spc="-13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20" dirty="0">
                <a:solidFill>
                  <a:srgbClr val="343A53"/>
                </a:solidFill>
                <a:latin typeface="Tahoma"/>
                <a:cs typeface="Tahoma"/>
              </a:rPr>
              <a:t>Bogota-Los</a:t>
            </a:r>
            <a:r>
              <a:rPr sz="2300" spc="-12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343A53"/>
                </a:solidFill>
                <a:latin typeface="Tahoma"/>
                <a:cs typeface="Tahoma"/>
              </a:rPr>
              <a:t>Angeles</a:t>
            </a:r>
            <a:r>
              <a:rPr sz="2300" spc="-13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343A53"/>
                </a:solidFill>
                <a:latin typeface="Tahoma"/>
                <a:cs typeface="Tahoma"/>
              </a:rPr>
              <a:t>route.</a:t>
            </a:r>
            <a:r>
              <a:rPr sz="2300" spc="-12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-75" dirty="0">
                <a:solidFill>
                  <a:srgbClr val="343A53"/>
                </a:solidFill>
                <a:latin typeface="Tahoma"/>
                <a:cs typeface="Tahoma"/>
              </a:rPr>
              <a:t>In</a:t>
            </a:r>
            <a:r>
              <a:rPr sz="2300" spc="-13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5" dirty="0">
                <a:solidFill>
                  <a:srgbClr val="343A53"/>
                </a:solidFill>
                <a:latin typeface="Tahoma"/>
                <a:cs typeface="Tahoma"/>
              </a:rPr>
              <a:t>addition,</a:t>
            </a:r>
            <a:r>
              <a:rPr sz="2300" spc="-12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343A53"/>
                </a:solidFill>
                <a:latin typeface="Tahoma"/>
                <a:cs typeface="Tahoma"/>
              </a:rPr>
              <a:t>on</a:t>
            </a:r>
            <a:r>
              <a:rPr sz="2300" spc="-12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343A53"/>
                </a:solidFill>
                <a:latin typeface="Tahoma"/>
                <a:cs typeface="Tahoma"/>
              </a:rPr>
              <a:t>July</a:t>
            </a:r>
            <a:r>
              <a:rPr sz="2300" spc="-12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-20" dirty="0">
                <a:solidFill>
                  <a:srgbClr val="343A53"/>
                </a:solidFill>
                <a:latin typeface="Tahoma"/>
                <a:cs typeface="Tahoma"/>
              </a:rPr>
              <a:t>18,</a:t>
            </a:r>
            <a:r>
              <a:rPr sz="2300" spc="-12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20" dirty="0">
                <a:solidFill>
                  <a:srgbClr val="343A53"/>
                </a:solidFill>
                <a:latin typeface="Tahoma"/>
                <a:cs typeface="Tahoma"/>
              </a:rPr>
              <a:t>we</a:t>
            </a:r>
            <a:r>
              <a:rPr sz="2300" spc="-1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60" dirty="0">
                <a:solidFill>
                  <a:srgbClr val="343A53"/>
                </a:solidFill>
                <a:latin typeface="Tahoma"/>
                <a:cs typeface="Tahoma"/>
              </a:rPr>
              <a:t>will</a:t>
            </a:r>
            <a:r>
              <a:rPr sz="2300" spc="-12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343A53"/>
                </a:solidFill>
                <a:latin typeface="Tahoma"/>
                <a:cs typeface="Tahoma"/>
              </a:rPr>
              <a:t>start</a:t>
            </a:r>
            <a:r>
              <a:rPr sz="2300" spc="-13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10" dirty="0">
                <a:solidFill>
                  <a:srgbClr val="343A53"/>
                </a:solidFill>
                <a:latin typeface="Tahoma"/>
                <a:cs typeface="Tahoma"/>
              </a:rPr>
              <a:t>selling </a:t>
            </a:r>
            <a:r>
              <a:rPr sz="2300" spc="-70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343A53"/>
                </a:solidFill>
                <a:latin typeface="Tahoma"/>
                <a:cs typeface="Tahoma"/>
              </a:rPr>
              <a:t>this</a:t>
            </a:r>
            <a:r>
              <a:rPr sz="2300" spc="-27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10" dirty="0">
                <a:solidFill>
                  <a:srgbClr val="343A53"/>
                </a:solidFill>
                <a:latin typeface="Tahoma"/>
                <a:cs typeface="Tahoma"/>
              </a:rPr>
              <a:t>cabin</a:t>
            </a:r>
            <a:r>
              <a:rPr sz="2300" spc="-26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343A53"/>
                </a:solidFill>
                <a:latin typeface="Tahoma"/>
                <a:cs typeface="Tahoma"/>
              </a:rPr>
              <a:t>on</a:t>
            </a:r>
            <a:r>
              <a:rPr sz="2300" spc="-27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343A53"/>
                </a:solidFill>
                <a:latin typeface="Tahoma"/>
                <a:cs typeface="Tahoma"/>
              </a:rPr>
              <a:t>some</a:t>
            </a:r>
            <a:r>
              <a:rPr sz="2300" spc="-27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343A53"/>
                </a:solidFill>
                <a:latin typeface="Tahoma"/>
                <a:cs typeface="Tahoma"/>
              </a:rPr>
              <a:t>routes</a:t>
            </a:r>
            <a:r>
              <a:rPr sz="2300" spc="-26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343A53"/>
                </a:solidFill>
                <a:latin typeface="Tahoma"/>
                <a:cs typeface="Tahoma"/>
              </a:rPr>
              <a:t>in</a:t>
            </a:r>
            <a:r>
              <a:rPr sz="2300" spc="-28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25" dirty="0">
                <a:solidFill>
                  <a:srgbClr val="343A53"/>
                </a:solidFill>
                <a:latin typeface="Tahoma"/>
                <a:cs typeface="Tahoma"/>
              </a:rPr>
              <a:t>the</a:t>
            </a:r>
            <a:r>
              <a:rPr sz="2300" spc="-26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343A53"/>
                </a:solidFill>
                <a:latin typeface="Tahoma"/>
                <a:cs typeface="Tahoma"/>
              </a:rPr>
              <a:t>Americas</a:t>
            </a:r>
            <a:r>
              <a:rPr sz="2300" spc="-26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25" dirty="0">
                <a:solidFill>
                  <a:srgbClr val="343A53"/>
                </a:solidFill>
                <a:latin typeface="Tahoma"/>
                <a:cs typeface="Tahoma"/>
              </a:rPr>
              <a:t>operated</a:t>
            </a:r>
            <a:r>
              <a:rPr sz="2300" spc="-26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343A53"/>
                </a:solidFill>
                <a:latin typeface="Tahoma"/>
                <a:cs typeface="Tahoma"/>
              </a:rPr>
              <a:t>on</a:t>
            </a:r>
            <a:r>
              <a:rPr sz="2300" spc="-27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20" dirty="0">
                <a:solidFill>
                  <a:srgbClr val="343A53"/>
                </a:solidFill>
                <a:latin typeface="Tahoma"/>
                <a:cs typeface="Tahoma"/>
              </a:rPr>
              <a:t>wide-body</a:t>
            </a:r>
            <a:r>
              <a:rPr sz="2300" spc="-26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343A53"/>
                </a:solidFill>
                <a:latin typeface="Tahoma"/>
                <a:cs typeface="Tahoma"/>
              </a:rPr>
              <a:t>aircraft</a:t>
            </a:r>
            <a:r>
              <a:rPr sz="2300" spc="-27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60" dirty="0">
                <a:solidFill>
                  <a:srgbClr val="343A53"/>
                </a:solidFill>
                <a:latin typeface="Tahoma"/>
                <a:cs typeface="Tahoma"/>
              </a:rPr>
              <a:t>to</a:t>
            </a:r>
            <a:r>
              <a:rPr sz="2300" spc="-26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45" dirty="0">
                <a:solidFill>
                  <a:srgbClr val="343A53"/>
                </a:solidFill>
                <a:latin typeface="Tahoma"/>
                <a:cs typeface="Tahoma"/>
              </a:rPr>
              <a:t>fly</a:t>
            </a:r>
            <a:r>
              <a:rPr sz="2300" spc="-28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35" dirty="0">
                <a:solidFill>
                  <a:srgbClr val="343A53"/>
                </a:solidFill>
                <a:latin typeface="Tahoma"/>
                <a:cs typeface="Tahoma"/>
              </a:rPr>
              <a:t>from</a:t>
            </a:r>
            <a:r>
              <a:rPr sz="2300" spc="-28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25" dirty="0">
                <a:solidFill>
                  <a:srgbClr val="343A53"/>
                </a:solidFill>
                <a:latin typeface="Tahoma"/>
                <a:cs typeface="Tahoma"/>
              </a:rPr>
              <a:t>August</a:t>
            </a:r>
            <a:r>
              <a:rPr sz="2300" spc="-26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-20" dirty="0">
                <a:solidFill>
                  <a:srgbClr val="343A53"/>
                </a:solidFill>
                <a:latin typeface="Tahoma"/>
                <a:cs typeface="Tahoma"/>
              </a:rPr>
              <a:t>15,</a:t>
            </a:r>
            <a:r>
              <a:rPr sz="2300" spc="-27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75" dirty="0">
                <a:solidFill>
                  <a:srgbClr val="343A53"/>
                </a:solidFill>
                <a:latin typeface="Tahoma"/>
                <a:cs typeface="Tahoma"/>
              </a:rPr>
              <a:t>2023</a:t>
            </a:r>
            <a:endParaRPr sz="23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470" y="633237"/>
            <a:ext cx="17246909" cy="89237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71938" y="5031051"/>
            <a:ext cx="2443904" cy="310733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11712" y="3112889"/>
            <a:ext cx="7244491" cy="52773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3331321" y="4459864"/>
            <a:ext cx="2332990" cy="351155"/>
            <a:chOff x="13331321" y="4459864"/>
            <a:chExt cx="2332990" cy="35115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31321" y="4459864"/>
              <a:ext cx="486267" cy="3505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20838" y="4459864"/>
              <a:ext cx="316639" cy="35056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79157" y="4459864"/>
              <a:ext cx="557888" cy="35056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360399" y="4459864"/>
              <a:ext cx="1303311" cy="35056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3318621" y="4787949"/>
            <a:ext cx="3570604" cy="228473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95275" indent="-283210">
              <a:lnSpc>
                <a:spcPct val="100000"/>
              </a:lnSpc>
              <a:spcBef>
                <a:spcPts val="295"/>
              </a:spcBef>
              <a:buFont typeface="Symbol"/>
              <a:buChar char=""/>
              <a:tabLst>
                <a:tab pos="295275" algn="l"/>
                <a:tab pos="295910" algn="l"/>
              </a:tabLst>
            </a:pPr>
            <a:r>
              <a:rPr sz="1950" spc="-45" dirty="0">
                <a:latin typeface="Tahoma"/>
                <a:cs typeface="Tahoma"/>
              </a:rPr>
              <a:t>I</a:t>
            </a:r>
            <a:r>
              <a:rPr sz="1950" spc="-75" dirty="0">
                <a:latin typeface="Tahoma"/>
                <a:cs typeface="Tahoma"/>
              </a:rPr>
              <a:t>n</a:t>
            </a:r>
            <a:r>
              <a:rPr sz="1950" spc="20" dirty="0">
                <a:latin typeface="Tahoma"/>
                <a:cs typeface="Tahoma"/>
              </a:rPr>
              <a:t>dependent</a:t>
            </a:r>
            <a:r>
              <a:rPr sz="1950" spc="-210" dirty="0">
                <a:latin typeface="Tahoma"/>
                <a:cs typeface="Tahoma"/>
              </a:rPr>
              <a:t> </a:t>
            </a:r>
            <a:r>
              <a:rPr sz="1950" spc="15" dirty="0">
                <a:latin typeface="Tahoma"/>
                <a:cs typeface="Tahoma"/>
              </a:rPr>
              <a:t>seat</a:t>
            </a:r>
            <a:endParaRPr sz="19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200"/>
              </a:spcBef>
              <a:buFont typeface="Symbol"/>
              <a:buChar char=""/>
              <a:tabLst>
                <a:tab pos="295275" algn="l"/>
                <a:tab pos="295910" algn="l"/>
              </a:tabLst>
            </a:pPr>
            <a:r>
              <a:rPr sz="1950" spc="75" dirty="0">
                <a:latin typeface="Tahoma"/>
                <a:cs typeface="Tahoma"/>
              </a:rPr>
              <a:t>180</a:t>
            </a:r>
            <a:r>
              <a:rPr sz="1950" spc="-135" dirty="0">
                <a:latin typeface="Tahoma"/>
                <a:cs typeface="Tahoma"/>
              </a:rPr>
              <a:t>°</a:t>
            </a:r>
            <a:r>
              <a:rPr sz="1950" spc="-240" dirty="0">
                <a:latin typeface="Tahoma"/>
                <a:cs typeface="Tahoma"/>
              </a:rPr>
              <a:t> </a:t>
            </a:r>
            <a:r>
              <a:rPr sz="1950" spc="40" dirty="0">
                <a:latin typeface="Tahoma"/>
                <a:cs typeface="Tahoma"/>
              </a:rPr>
              <a:t>recli</a:t>
            </a:r>
            <a:r>
              <a:rPr sz="1950" spc="50" dirty="0">
                <a:latin typeface="Tahoma"/>
                <a:cs typeface="Tahoma"/>
              </a:rPr>
              <a:t>n</a:t>
            </a:r>
            <a:r>
              <a:rPr sz="1950" spc="10" dirty="0">
                <a:latin typeface="Tahoma"/>
                <a:cs typeface="Tahoma"/>
              </a:rPr>
              <a:t>e</a:t>
            </a:r>
            <a:endParaRPr sz="19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295275" algn="l"/>
                <a:tab pos="295910" algn="l"/>
              </a:tabLst>
            </a:pPr>
            <a:r>
              <a:rPr sz="1950" spc="80" dirty="0">
                <a:latin typeface="Tahoma"/>
                <a:cs typeface="Tahoma"/>
              </a:rPr>
              <a:t>16</a:t>
            </a:r>
            <a:r>
              <a:rPr sz="1950" dirty="0">
                <a:latin typeface="Tahoma"/>
                <a:cs typeface="Tahoma"/>
              </a:rPr>
              <a:t>"</a:t>
            </a:r>
            <a:r>
              <a:rPr sz="1950" spc="-240" dirty="0">
                <a:latin typeface="Tahoma"/>
                <a:cs typeface="Tahoma"/>
              </a:rPr>
              <a:t> </a:t>
            </a:r>
            <a:r>
              <a:rPr sz="1950" spc="45" dirty="0">
                <a:latin typeface="Tahoma"/>
                <a:cs typeface="Tahoma"/>
              </a:rPr>
              <a:t>ente</a:t>
            </a:r>
            <a:r>
              <a:rPr sz="1950" spc="35" dirty="0">
                <a:latin typeface="Tahoma"/>
                <a:cs typeface="Tahoma"/>
              </a:rPr>
              <a:t>r</a:t>
            </a:r>
            <a:r>
              <a:rPr sz="1950" spc="20" dirty="0">
                <a:latin typeface="Tahoma"/>
                <a:cs typeface="Tahoma"/>
              </a:rPr>
              <a:t>tain</a:t>
            </a:r>
            <a:r>
              <a:rPr sz="1950" spc="30" dirty="0">
                <a:latin typeface="Tahoma"/>
                <a:cs typeface="Tahoma"/>
              </a:rPr>
              <a:t>m</a:t>
            </a:r>
            <a:r>
              <a:rPr sz="1950" spc="35" dirty="0">
                <a:latin typeface="Tahoma"/>
                <a:cs typeface="Tahoma"/>
              </a:rPr>
              <a:t>ent</a:t>
            </a:r>
            <a:r>
              <a:rPr sz="1950" spc="-210" dirty="0">
                <a:latin typeface="Tahoma"/>
                <a:cs typeface="Tahoma"/>
              </a:rPr>
              <a:t> </a:t>
            </a:r>
            <a:r>
              <a:rPr sz="1950" spc="15" dirty="0">
                <a:latin typeface="Tahoma"/>
                <a:cs typeface="Tahoma"/>
              </a:rPr>
              <a:t>system</a:t>
            </a:r>
            <a:endParaRPr sz="19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295275" algn="l"/>
                <a:tab pos="295910" algn="l"/>
              </a:tabLst>
            </a:pPr>
            <a:r>
              <a:rPr sz="1950" spc="25" dirty="0">
                <a:latin typeface="Tahoma"/>
                <a:cs typeface="Tahoma"/>
              </a:rPr>
              <a:t>Plu</a:t>
            </a:r>
            <a:r>
              <a:rPr sz="1950" spc="40" dirty="0">
                <a:latin typeface="Tahoma"/>
                <a:cs typeface="Tahoma"/>
              </a:rPr>
              <a:t>g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-5" dirty="0">
                <a:latin typeface="Tahoma"/>
                <a:cs typeface="Tahoma"/>
              </a:rPr>
              <a:t>a</a:t>
            </a:r>
            <a:r>
              <a:rPr sz="1950" spc="-15" dirty="0">
                <a:latin typeface="Tahoma"/>
                <a:cs typeface="Tahoma"/>
              </a:rPr>
              <a:t>n</a:t>
            </a:r>
            <a:r>
              <a:rPr sz="1950" spc="25" dirty="0">
                <a:latin typeface="Tahoma"/>
                <a:cs typeface="Tahoma"/>
              </a:rPr>
              <a:t>d</a:t>
            </a:r>
            <a:r>
              <a:rPr sz="1950" spc="-235" dirty="0">
                <a:latin typeface="Tahoma"/>
                <a:cs typeface="Tahoma"/>
              </a:rPr>
              <a:t> </a:t>
            </a:r>
            <a:r>
              <a:rPr sz="1950" spc="85" dirty="0">
                <a:latin typeface="Tahoma"/>
                <a:cs typeface="Tahoma"/>
              </a:rPr>
              <a:t>USB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25" dirty="0">
                <a:latin typeface="Tahoma"/>
                <a:cs typeface="Tahoma"/>
              </a:rPr>
              <a:t>p</a:t>
            </a:r>
            <a:r>
              <a:rPr sz="1950" spc="15" dirty="0">
                <a:latin typeface="Tahoma"/>
                <a:cs typeface="Tahoma"/>
              </a:rPr>
              <a:t>o</a:t>
            </a:r>
            <a:r>
              <a:rPr sz="1950" spc="90" dirty="0">
                <a:latin typeface="Tahoma"/>
                <a:cs typeface="Tahoma"/>
              </a:rPr>
              <a:t>rt</a:t>
            </a:r>
            <a:endParaRPr sz="19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295275" algn="l"/>
                <a:tab pos="295910" algn="l"/>
              </a:tabLst>
            </a:pPr>
            <a:r>
              <a:rPr sz="1950" spc="110" dirty="0">
                <a:latin typeface="Tahoma"/>
                <a:cs typeface="Tahoma"/>
              </a:rPr>
              <a:t>Work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30" dirty="0">
                <a:latin typeface="Tahoma"/>
                <a:cs typeface="Tahoma"/>
              </a:rPr>
              <a:t>table</a:t>
            </a:r>
            <a:endParaRPr sz="1950">
              <a:latin typeface="Tahoma"/>
              <a:cs typeface="Tahoma"/>
            </a:endParaRPr>
          </a:p>
          <a:p>
            <a:pPr marL="295275" marR="5080" indent="-283210">
              <a:lnSpc>
                <a:spcPct val="108700"/>
              </a:lnSpc>
              <a:buFont typeface="Symbol"/>
              <a:buChar char=""/>
              <a:tabLst>
                <a:tab pos="295275" algn="l"/>
                <a:tab pos="295910" algn="l"/>
                <a:tab pos="1729739" algn="l"/>
                <a:tab pos="3067050" algn="l"/>
              </a:tabLst>
            </a:pPr>
            <a:r>
              <a:rPr sz="1950" spc="40" dirty="0">
                <a:latin typeface="Tahoma"/>
                <a:cs typeface="Tahoma"/>
              </a:rPr>
              <a:t>Adjus</a:t>
            </a:r>
            <a:r>
              <a:rPr sz="1950" spc="30" dirty="0">
                <a:latin typeface="Tahoma"/>
                <a:cs typeface="Tahoma"/>
              </a:rPr>
              <a:t>t</a:t>
            </a:r>
            <a:r>
              <a:rPr sz="1950" spc="15" dirty="0">
                <a:latin typeface="Tahoma"/>
                <a:cs typeface="Tahoma"/>
              </a:rPr>
              <a:t>able</a:t>
            </a:r>
            <a:r>
              <a:rPr sz="1950" dirty="0">
                <a:latin typeface="Tahoma"/>
                <a:cs typeface="Tahoma"/>
              </a:rPr>
              <a:t>	</a:t>
            </a:r>
            <a:r>
              <a:rPr sz="1950" spc="15" dirty="0">
                <a:latin typeface="Tahoma"/>
                <a:cs typeface="Tahoma"/>
              </a:rPr>
              <a:t>headres</a:t>
            </a:r>
            <a:r>
              <a:rPr sz="1950" spc="35" dirty="0">
                <a:latin typeface="Tahoma"/>
                <a:cs typeface="Tahoma"/>
              </a:rPr>
              <a:t>ts</a:t>
            </a:r>
            <a:r>
              <a:rPr sz="1950" dirty="0">
                <a:latin typeface="Tahoma"/>
                <a:cs typeface="Tahoma"/>
              </a:rPr>
              <a:t>	</a:t>
            </a:r>
            <a:r>
              <a:rPr sz="1950" spc="50" dirty="0">
                <a:latin typeface="Tahoma"/>
                <a:cs typeface="Tahoma"/>
              </a:rPr>
              <a:t>with  </a:t>
            </a:r>
            <a:r>
              <a:rPr sz="1950" spc="25" dirty="0">
                <a:latin typeface="Tahoma"/>
                <a:cs typeface="Tahoma"/>
              </a:rPr>
              <a:t>supports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115992" y="6422601"/>
            <a:ext cx="469900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30" dirty="0">
                <a:latin typeface="Tahoma"/>
                <a:cs typeface="Tahoma"/>
              </a:rPr>
              <a:t>s</a:t>
            </a:r>
            <a:r>
              <a:rPr sz="1950" spc="5" dirty="0">
                <a:latin typeface="Tahoma"/>
                <a:cs typeface="Tahoma"/>
              </a:rPr>
              <a:t>i</a:t>
            </a:r>
            <a:r>
              <a:rPr sz="1950" spc="15" dirty="0">
                <a:latin typeface="Tahoma"/>
                <a:cs typeface="Tahoma"/>
              </a:rPr>
              <a:t>de</a:t>
            </a:r>
            <a:endParaRPr sz="195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966218" y="4518084"/>
            <a:ext cx="244461" cy="207685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16959693" y="4307931"/>
            <a:ext cx="2886075" cy="1017905"/>
          </a:xfrm>
          <a:custGeom>
            <a:avLst/>
            <a:gdLst/>
            <a:ahLst/>
            <a:cxnLst/>
            <a:rect l="l" t="t" r="r" b="b"/>
            <a:pathLst>
              <a:path w="2886075" h="1017904">
                <a:moveTo>
                  <a:pt x="2755413" y="904998"/>
                </a:moveTo>
                <a:lnTo>
                  <a:pt x="172141" y="904998"/>
                </a:lnTo>
                <a:lnTo>
                  <a:pt x="61464" y="1009079"/>
                </a:lnTo>
                <a:lnTo>
                  <a:pt x="41674" y="1017665"/>
                </a:lnTo>
                <a:lnTo>
                  <a:pt x="21674" y="1014733"/>
                </a:lnTo>
                <a:lnTo>
                  <a:pt x="6177" y="1002273"/>
                </a:lnTo>
                <a:lnTo>
                  <a:pt x="0" y="982483"/>
                </a:lnTo>
                <a:lnTo>
                  <a:pt x="0" y="124498"/>
                </a:lnTo>
                <a:lnTo>
                  <a:pt x="6596" y="85128"/>
                </a:lnTo>
                <a:lnTo>
                  <a:pt x="25130" y="50993"/>
                </a:lnTo>
                <a:lnTo>
                  <a:pt x="53401" y="23978"/>
                </a:lnTo>
                <a:lnTo>
                  <a:pt x="89211" y="6387"/>
                </a:lnTo>
                <a:lnTo>
                  <a:pt x="130467" y="0"/>
                </a:lnTo>
                <a:lnTo>
                  <a:pt x="2755413" y="0"/>
                </a:lnTo>
                <a:lnTo>
                  <a:pt x="2796668" y="6387"/>
                </a:lnTo>
                <a:lnTo>
                  <a:pt x="2832479" y="23978"/>
                </a:lnTo>
                <a:lnTo>
                  <a:pt x="2860645" y="50993"/>
                </a:lnTo>
                <a:lnTo>
                  <a:pt x="2879179" y="85128"/>
                </a:lnTo>
                <a:lnTo>
                  <a:pt x="2885880" y="124498"/>
                </a:lnTo>
                <a:lnTo>
                  <a:pt x="2885880" y="780499"/>
                </a:lnTo>
                <a:lnTo>
                  <a:pt x="2879179" y="819870"/>
                </a:lnTo>
                <a:lnTo>
                  <a:pt x="2860645" y="854005"/>
                </a:lnTo>
                <a:lnTo>
                  <a:pt x="2832479" y="881020"/>
                </a:lnTo>
                <a:lnTo>
                  <a:pt x="2796668" y="898716"/>
                </a:lnTo>
                <a:lnTo>
                  <a:pt x="2755413" y="904998"/>
                </a:lnTo>
                <a:close/>
              </a:path>
            </a:pathLst>
          </a:custGeom>
          <a:ln w="2951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7466767" y="4339817"/>
            <a:ext cx="2069464" cy="711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2E2E2E"/>
                </a:solidFill>
                <a:latin typeface="Arial"/>
                <a:cs typeface="Arial"/>
              </a:rPr>
              <a:t>On</a:t>
            </a:r>
            <a:r>
              <a:rPr sz="1400" b="1" spc="-6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E2E2E"/>
                </a:solidFill>
                <a:latin typeface="Arial"/>
                <a:cs typeface="Arial"/>
              </a:rPr>
              <a:t>B787</a:t>
            </a:r>
            <a:r>
              <a:rPr sz="1400" b="1" spc="-5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2E2E2E"/>
                </a:solidFill>
                <a:latin typeface="Arial"/>
                <a:cs typeface="Arial"/>
              </a:rPr>
              <a:t>aircraft,</a:t>
            </a:r>
            <a:r>
              <a:rPr sz="1400" b="1" spc="-5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2E2E2E"/>
                </a:solidFill>
                <a:latin typeface="Arial"/>
                <a:cs typeface="Arial"/>
              </a:rPr>
              <a:t>the</a:t>
            </a:r>
            <a:r>
              <a:rPr sz="1400" b="1" spc="-5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2E2E2E"/>
                </a:solidFill>
                <a:latin typeface="Arial"/>
                <a:cs typeface="Arial"/>
              </a:rPr>
              <a:t>first </a:t>
            </a:r>
            <a:r>
              <a:rPr sz="1400" b="1" spc="-37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400" b="1" spc="-100" dirty="0">
                <a:solidFill>
                  <a:srgbClr val="2E2E2E"/>
                </a:solidFill>
                <a:latin typeface="Arial"/>
                <a:cs typeface="Arial"/>
              </a:rPr>
              <a:t>s</a:t>
            </a:r>
            <a:r>
              <a:rPr sz="1400" b="1" spc="-110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1400" b="1" spc="-35" dirty="0">
                <a:solidFill>
                  <a:srgbClr val="2E2E2E"/>
                </a:solidFill>
                <a:latin typeface="Arial"/>
                <a:cs typeface="Arial"/>
              </a:rPr>
              <a:t>v</a:t>
            </a:r>
            <a:r>
              <a:rPr sz="1400" b="1" spc="-45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1400" b="1" spc="-65" dirty="0">
                <a:solidFill>
                  <a:srgbClr val="2E2E2E"/>
                </a:solidFill>
                <a:latin typeface="Arial"/>
                <a:cs typeface="Arial"/>
              </a:rPr>
              <a:t>n</a:t>
            </a:r>
            <a:r>
              <a:rPr sz="1400" b="1" spc="-2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400" b="1" spc="-35" dirty="0">
                <a:solidFill>
                  <a:srgbClr val="2E2E2E"/>
                </a:solidFill>
                <a:latin typeface="Arial"/>
                <a:cs typeface="Arial"/>
              </a:rPr>
              <a:t>ro</a:t>
            </a:r>
            <a:r>
              <a:rPr sz="1400" b="1" spc="-80" dirty="0">
                <a:solidFill>
                  <a:srgbClr val="2E2E2E"/>
                </a:solidFill>
                <a:latin typeface="Arial"/>
                <a:cs typeface="Arial"/>
              </a:rPr>
              <a:t>w</a:t>
            </a:r>
            <a:r>
              <a:rPr sz="1400" b="1" spc="-55" dirty="0">
                <a:solidFill>
                  <a:srgbClr val="2E2E2E"/>
                </a:solidFill>
                <a:latin typeface="Arial"/>
                <a:cs typeface="Arial"/>
              </a:rPr>
              <a:t>s</a:t>
            </a:r>
            <a:r>
              <a:rPr sz="1400" b="1" spc="-6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2E2E2E"/>
                </a:solidFill>
                <a:latin typeface="Arial"/>
                <a:cs typeface="Arial"/>
              </a:rPr>
              <a:t>wil</a:t>
            </a:r>
            <a:r>
              <a:rPr sz="1400" b="1" spc="-15" dirty="0">
                <a:solidFill>
                  <a:srgbClr val="2E2E2E"/>
                </a:solidFill>
                <a:latin typeface="Arial"/>
                <a:cs typeface="Arial"/>
              </a:rPr>
              <a:t>l</a:t>
            </a:r>
            <a:r>
              <a:rPr sz="1400" b="1" spc="-5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400" b="1" spc="-60" dirty="0">
                <a:solidFill>
                  <a:srgbClr val="2E2E2E"/>
                </a:solidFill>
                <a:latin typeface="Arial"/>
                <a:cs typeface="Arial"/>
              </a:rPr>
              <a:t>b</a:t>
            </a:r>
            <a:r>
              <a:rPr sz="1400" b="1" spc="-30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1400" b="1" spc="-4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2E2E2E"/>
                </a:solidFill>
                <a:latin typeface="Arial"/>
                <a:cs typeface="Arial"/>
              </a:rPr>
              <a:t>sol</a:t>
            </a:r>
            <a:r>
              <a:rPr sz="1400" b="1" spc="-95" dirty="0">
                <a:solidFill>
                  <a:srgbClr val="2E2E2E"/>
                </a:solidFill>
                <a:latin typeface="Arial"/>
                <a:cs typeface="Arial"/>
              </a:rPr>
              <a:t>d</a:t>
            </a:r>
            <a:r>
              <a:rPr sz="1400" b="1" spc="-5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2E2E2E"/>
                </a:solidFill>
                <a:latin typeface="Arial"/>
                <a:cs typeface="Arial"/>
              </a:rPr>
              <a:t>as  </a:t>
            </a:r>
            <a:r>
              <a:rPr sz="1400" b="1" spc="-70" dirty="0">
                <a:solidFill>
                  <a:srgbClr val="2E2E2E"/>
                </a:solidFill>
                <a:latin typeface="Arial"/>
                <a:cs typeface="Arial"/>
              </a:rPr>
              <a:t>F</a:t>
            </a:r>
            <a:r>
              <a:rPr sz="1400" b="1" spc="-45" dirty="0">
                <a:solidFill>
                  <a:srgbClr val="2E2E2E"/>
                </a:solidFill>
                <a:latin typeface="Arial"/>
                <a:cs typeface="Arial"/>
              </a:rPr>
              <a:t>l</a:t>
            </a:r>
            <a:r>
              <a:rPr sz="1400" b="1" spc="-30" dirty="0">
                <a:solidFill>
                  <a:srgbClr val="2E2E2E"/>
                </a:solidFill>
                <a:latin typeface="Arial"/>
                <a:cs typeface="Arial"/>
              </a:rPr>
              <a:t>at</a:t>
            </a:r>
            <a:r>
              <a:rPr sz="1400" b="1" spc="-25" dirty="0">
                <a:solidFill>
                  <a:srgbClr val="2E2E2E"/>
                </a:solidFill>
                <a:latin typeface="Arial"/>
                <a:cs typeface="Arial"/>
              </a:rPr>
              <a:t>b</a:t>
            </a:r>
            <a:r>
              <a:rPr sz="1400" b="1" spc="-30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1400" b="1" spc="-60" dirty="0">
                <a:solidFill>
                  <a:srgbClr val="2E2E2E"/>
                </a:solidFill>
                <a:latin typeface="Arial"/>
                <a:cs typeface="Arial"/>
              </a:rPr>
              <a:t>d</a:t>
            </a:r>
            <a:r>
              <a:rPr sz="1400" b="1" spc="-5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400" b="1" spc="-100" dirty="0">
                <a:solidFill>
                  <a:srgbClr val="2E2E2E"/>
                </a:solidFill>
                <a:latin typeface="Arial"/>
                <a:cs typeface="Arial"/>
              </a:rPr>
              <a:t>s</a:t>
            </a:r>
            <a:r>
              <a:rPr sz="1400" b="1" spc="-110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1400" b="1" spc="-65" dirty="0">
                <a:solidFill>
                  <a:srgbClr val="2E2E2E"/>
                </a:solidFill>
                <a:latin typeface="Arial"/>
                <a:cs typeface="Arial"/>
              </a:rPr>
              <a:t>ats.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058329" y="4407026"/>
            <a:ext cx="414646" cy="399907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13352891" y="7467940"/>
            <a:ext cx="2326640" cy="351155"/>
            <a:chOff x="13352891" y="7467940"/>
            <a:chExt cx="2326640" cy="351155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52891" y="7467940"/>
              <a:ext cx="486267" cy="35056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42408" y="7467940"/>
              <a:ext cx="304074" cy="35056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94446" y="7467940"/>
              <a:ext cx="557888" cy="35056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375688" y="7467940"/>
              <a:ext cx="1303625" cy="350565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003913" y="7517555"/>
            <a:ext cx="244461" cy="208566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16982628" y="7029842"/>
            <a:ext cx="2915920" cy="1095375"/>
            <a:chOff x="16982628" y="7029842"/>
            <a:chExt cx="2915920" cy="1095375"/>
          </a:xfrm>
        </p:grpSpPr>
        <p:sp>
          <p:nvSpPr>
            <p:cNvPr id="24" name="object 24"/>
            <p:cNvSpPr/>
            <p:nvPr/>
          </p:nvSpPr>
          <p:spPr>
            <a:xfrm>
              <a:off x="16997387" y="7044602"/>
              <a:ext cx="2886075" cy="1065530"/>
            </a:xfrm>
            <a:custGeom>
              <a:avLst/>
              <a:gdLst/>
              <a:ahLst/>
              <a:cxnLst/>
              <a:rect l="l" t="t" r="r" b="b"/>
              <a:pathLst>
                <a:path w="2886075" h="1065529">
                  <a:moveTo>
                    <a:pt x="2755413" y="0"/>
                  </a:moveTo>
                  <a:lnTo>
                    <a:pt x="130467" y="0"/>
                  </a:lnTo>
                  <a:lnTo>
                    <a:pt x="89211" y="6596"/>
                  </a:lnTo>
                  <a:lnTo>
                    <a:pt x="53401" y="25130"/>
                  </a:lnTo>
                  <a:lnTo>
                    <a:pt x="25130" y="53296"/>
                  </a:lnTo>
                  <a:lnTo>
                    <a:pt x="6596" y="89107"/>
                  </a:lnTo>
                  <a:lnTo>
                    <a:pt x="0" y="130257"/>
                  </a:lnTo>
                  <a:lnTo>
                    <a:pt x="0" y="1028555"/>
                  </a:lnTo>
                  <a:lnTo>
                    <a:pt x="6177" y="1049287"/>
                  </a:lnTo>
                  <a:lnTo>
                    <a:pt x="21674" y="1062271"/>
                  </a:lnTo>
                  <a:lnTo>
                    <a:pt x="41674" y="1065412"/>
                  </a:lnTo>
                  <a:lnTo>
                    <a:pt x="61464" y="1056512"/>
                  </a:lnTo>
                  <a:lnTo>
                    <a:pt x="172141" y="947510"/>
                  </a:lnTo>
                  <a:lnTo>
                    <a:pt x="2755413" y="947510"/>
                  </a:lnTo>
                  <a:lnTo>
                    <a:pt x="2796668" y="940809"/>
                  </a:lnTo>
                  <a:lnTo>
                    <a:pt x="2832479" y="922380"/>
                  </a:lnTo>
                  <a:lnTo>
                    <a:pt x="2860645" y="894108"/>
                  </a:lnTo>
                  <a:lnTo>
                    <a:pt x="2879179" y="858298"/>
                  </a:lnTo>
                  <a:lnTo>
                    <a:pt x="2885880" y="817147"/>
                  </a:lnTo>
                  <a:lnTo>
                    <a:pt x="2885880" y="130257"/>
                  </a:lnTo>
                  <a:lnTo>
                    <a:pt x="2879179" y="89107"/>
                  </a:lnTo>
                  <a:lnTo>
                    <a:pt x="2860645" y="53296"/>
                  </a:lnTo>
                  <a:lnTo>
                    <a:pt x="2832479" y="25130"/>
                  </a:lnTo>
                  <a:lnTo>
                    <a:pt x="2796668" y="6596"/>
                  </a:lnTo>
                  <a:lnTo>
                    <a:pt x="27554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97387" y="7044602"/>
              <a:ext cx="2886075" cy="1065530"/>
            </a:xfrm>
            <a:custGeom>
              <a:avLst/>
              <a:gdLst/>
              <a:ahLst/>
              <a:cxnLst/>
              <a:rect l="l" t="t" r="r" b="b"/>
              <a:pathLst>
                <a:path w="2886075" h="1065529">
                  <a:moveTo>
                    <a:pt x="2755413" y="947510"/>
                  </a:moveTo>
                  <a:lnTo>
                    <a:pt x="172141" y="947510"/>
                  </a:lnTo>
                  <a:lnTo>
                    <a:pt x="61464" y="1056512"/>
                  </a:lnTo>
                  <a:lnTo>
                    <a:pt x="41674" y="1065412"/>
                  </a:lnTo>
                  <a:lnTo>
                    <a:pt x="21674" y="1062271"/>
                  </a:lnTo>
                  <a:lnTo>
                    <a:pt x="6177" y="1049287"/>
                  </a:lnTo>
                  <a:lnTo>
                    <a:pt x="0" y="1028555"/>
                  </a:lnTo>
                  <a:lnTo>
                    <a:pt x="0" y="130257"/>
                  </a:lnTo>
                  <a:lnTo>
                    <a:pt x="6596" y="89107"/>
                  </a:lnTo>
                  <a:lnTo>
                    <a:pt x="25130" y="53296"/>
                  </a:lnTo>
                  <a:lnTo>
                    <a:pt x="53401" y="25130"/>
                  </a:lnTo>
                  <a:lnTo>
                    <a:pt x="89211" y="6596"/>
                  </a:lnTo>
                  <a:lnTo>
                    <a:pt x="130467" y="0"/>
                  </a:lnTo>
                  <a:lnTo>
                    <a:pt x="2755413" y="0"/>
                  </a:lnTo>
                  <a:lnTo>
                    <a:pt x="2796668" y="6596"/>
                  </a:lnTo>
                  <a:lnTo>
                    <a:pt x="2832479" y="25130"/>
                  </a:lnTo>
                  <a:lnTo>
                    <a:pt x="2860645" y="53296"/>
                  </a:lnTo>
                  <a:lnTo>
                    <a:pt x="2879179" y="89107"/>
                  </a:lnTo>
                  <a:lnTo>
                    <a:pt x="2885880" y="130257"/>
                  </a:lnTo>
                  <a:lnTo>
                    <a:pt x="2885880" y="817147"/>
                  </a:lnTo>
                  <a:lnTo>
                    <a:pt x="2879179" y="858298"/>
                  </a:lnTo>
                  <a:lnTo>
                    <a:pt x="2860645" y="894108"/>
                  </a:lnTo>
                  <a:lnTo>
                    <a:pt x="2832479" y="922380"/>
                  </a:lnTo>
                  <a:lnTo>
                    <a:pt x="2796668" y="940809"/>
                  </a:lnTo>
                  <a:lnTo>
                    <a:pt x="2755413" y="947510"/>
                  </a:lnTo>
                  <a:close/>
                </a:path>
              </a:pathLst>
            </a:custGeom>
            <a:ln w="295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3340191" y="7111982"/>
            <a:ext cx="6401435" cy="2084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54475" marR="5080" algn="ctr">
              <a:lnSpc>
                <a:spcPct val="107200"/>
              </a:lnSpc>
              <a:spcBef>
                <a:spcPts val="95"/>
              </a:spcBef>
            </a:pPr>
            <a:r>
              <a:rPr sz="1400" spc="65" dirty="0">
                <a:solidFill>
                  <a:srgbClr val="2E2E2E"/>
                </a:solidFill>
                <a:latin typeface="Tahoma"/>
                <a:cs typeface="Tahoma"/>
              </a:rPr>
              <a:t>On</a:t>
            </a:r>
            <a:r>
              <a:rPr sz="1400" spc="-17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400" spc="120" dirty="0">
                <a:solidFill>
                  <a:srgbClr val="2E2E2E"/>
                </a:solidFill>
                <a:latin typeface="Tahoma"/>
                <a:cs typeface="Tahoma"/>
              </a:rPr>
              <a:t>A</a:t>
            </a:r>
            <a:r>
              <a:rPr sz="1400" spc="50" dirty="0">
                <a:solidFill>
                  <a:srgbClr val="2E2E2E"/>
                </a:solidFill>
                <a:latin typeface="Tahoma"/>
                <a:cs typeface="Tahoma"/>
              </a:rPr>
              <a:t>3</a:t>
            </a:r>
            <a:r>
              <a:rPr sz="1400" spc="40" dirty="0">
                <a:solidFill>
                  <a:srgbClr val="2E2E2E"/>
                </a:solidFill>
                <a:latin typeface="Tahoma"/>
                <a:cs typeface="Tahoma"/>
              </a:rPr>
              <a:t>3</a:t>
            </a:r>
            <a:r>
              <a:rPr sz="1400" spc="50" dirty="0">
                <a:solidFill>
                  <a:srgbClr val="2E2E2E"/>
                </a:solidFill>
                <a:latin typeface="Tahoma"/>
                <a:cs typeface="Tahoma"/>
              </a:rPr>
              <a:t>0</a:t>
            </a:r>
            <a:r>
              <a:rPr sz="1400" spc="-17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400" spc="25" dirty="0">
                <a:solidFill>
                  <a:srgbClr val="2E2E2E"/>
                </a:solidFill>
                <a:latin typeface="Tahoma"/>
                <a:cs typeface="Tahoma"/>
              </a:rPr>
              <a:t>ai</a:t>
            </a:r>
            <a:r>
              <a:rPr sz="1400" spc="15" dirty="0">
                <a:solidFill>
                  <a:srgbClr val="2E2E2E"/>
                </a:solidFill>
                <a:latin typeface="Tahoma"/>
                <a:cs typeface="Tahoma"/>
              </a:rPr>
              <a:t>r</a:t>
            </a:r>
            <a:r>
              <a:rPr sz="1400" spc="40" dirty="0">
                <a:solidFill>
                  <a:srgbClr val="2E2E2E"/>
                </a:solidFill>
                <a:latin typeface="Tahoma"/>
                <a:cs typeface="Tahoma"/>
              </a:rPr>
              <a:t>c</a:t>
            </a:r>
            <a:r>
              <a:rPr sz="1400" spc="20" dirty="0">
                <a:solidFill>
                  <a:srgbClr val="2E2E2E"/>
                </a:solidFill>
                <a:latin typeface="Tahoma"/>
                <a:cs typeface="Tahoma"/>
              </a:rPr>
              <a:t>r</a:t>
            </a:r>
            <a:r>
              <a:rPr sz="1400" spc="-20" dirty="0">
                <a:solidFill>
                  <a:srgbClr val="2E2E2E"/>
                </a:solidFill>
                <a:latin typeface="Tahoma"/>
                <a:cs typeface="Tahoma"/>
              </a:rPr>
              <a:t>aft,</a:t>
            </a:r>
            <a:r>
              <a:rPr sz="1400" spc="-16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400" spc="15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400" spc="-17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400" spc="30" dirty="0">
                <a:solidFill>
                  <a:srgbClr val="2E2E2E"/>
                </a:solidFill>
                <a:latin typeface="Tahoma"/>
                <a:cs typeface="Tahoma"/>
              </a:rPr>
              <a:t>first</a:t>
            </a:r>
            <a:r>
              <a:rPr sz="1400" spc="-17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400" spc="20" dirty="0">
                <a:solidFill>
                  <a:srgbClr val="2E2E2E"/>
                </a:solidFill>
                <a:latin typeface="Tahoma"/>
                <a:cs typeface="Tahoma"/>
              </a:rPr>
              <a:t>five  </a:t>
            </a:r>
            <a:r>
              <a:rPr sz="1400" spc="25" dirty="0">
                <a:solidFill>
                  <a:srgbClr val="2E2E2E"/>
                </a:solidFill>
                <a:latin typeface="Tahoma"/>
                <a:cs typeface="Tahoma"/>
              </a:rPr>
              <a:t>rows</a:t>
            </a:r>
            <a:r>
              <a:rPr sz="1400" spc="-18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400" spc="45" dirty="0">
                <a:solidFill>
                  <a:srgbClr val="2E2E2E"/>
                </a:solidFill>
                <a:latin typeface="Tahoma"/>
                <a:cs typeface="Tahoma"/>
              </a:rPr>
              <a:t>wi</a:t>
            </a:r>
            <a:r>
              <a:rPr sz="1400" spc="15" dirty="0">
                <a:solidFill>
                  <a:srgbClr val="2E2E2E"/>
                </a:solidFill>
                <a:latin typeface="Tahoma"/>
                <a:cs typeface="Tahoma"/>
              </a:rPr>
              <a:t>l</a:t>
            </a:r>
            <a:r>
              <a:rPr sz="1400" spc="35" dirty="0">
                <a:solidFill>
                  <a:srgbClr val="2E2E2E"/>
                </a:solidFill>
                <a:latin typeface="Tahoma"/>
                <a:cs typeface="Tahoma"/>
              </a:rPr>
              <a:t>l</a:t>
            </a:r>
            <a:r>
              <a:rPr sz="1400" spc="-17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400" spc="5" dirty="0">
                <a:solidFill>
                  <a:srgbClr val="2E2E2E"/>
                </a:solidFill>
                <a:latin typeface="Tahoma"/>
                <a:cs typeface="Tahoma"/>
              </a:rPr>
              <a:t>be</a:t>
            </a:r>
            <a:r>
              <a:rPr sz="1400" spc="-17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400" spc="10" dirty="0">
                <a:solidFill>
                  <a:srgbClr val="2E2E2E"/>
                </a:solidFill>
                <a:latin typeface="Tahoma"/>
                <a:cs typeface="Tahoma"/>
              </a:rPr>
              <a:t>sold</a:t>
            </a:r>
            <a:r>
              <a:rPr sz="1400" spc="-17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2E2E2E"/>
                </a:solidFill>
                <a:latin typeface="Tahoma"/>
                <a:cs typeface="Tahoma"/>
              </a:rPr>
              <a:t>as</a:t>
            </a:r>
            <a:r>
              <a:rPr sz="1400" spc="-18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400" spc="70" dirty="0">
                <a:solidFill>
                  <a:srgbClr val="2E2E2E"/>
                </a:solidFill>
                <a:latin typeface="Tahoma"/>
                <a:cs typeface="Tahoma"/>
              </a:rPr>
              <a:t>F</a:t>
            </a:r>
            <a:r>
              <a:rPr sz="1400" spc="20" dirty="0">
                <a:solidFill>
                  <a:srgbClr val="2E2E2E"/>
                </a:solidFill>
                <a:latin typeface="Tahoma"/>
                <a:cs typeface="Tahoma"/>
              </a:rPr>
              <a:t>l</a:t>
            </a:r>
            <a:r>
              <a:rPr sz="1400" spc="10" dirty="0">
                <a:solidFill>
                  <a:srgbClr val="2E2E2E"/>
                </a:solidFill>
                <a:latin typeface="Tahoma"/>
                <a:cs typeface="Tahoma"/>
              </a:rPr>
              <a:t>atb</a:t>
            </a:r>
            <a:r>
              <a:rPr sz="1400" dirty="0">
                <a:solidFill>
                  <a:srgbClr val="2E2E2E"/>
                </a:solidFill>
                <a:latin typeface="Tahoma"/>
                <a:cs typeface="Tahoma"/>
              </a:rPr>
              <a:t>e</a:t>
            </a:r>
            <a:r>
              <a:rPr sz="1400" spc="5" dirty="0">
                <a:solidFill>
                  <a:srgbClr val="2E2E2E"/>
                </a:solidFill>
                <a:latin typeface="Tahoma"/>
                <a:cs typeface="Tahoma"/>
              </a:rPr>
              <a:t>d  </a:t>
            </a:r>
            <a:r>
              <a:rPr sz="1400" spc="-25" dirty="0">
                <a:solidFill>
                  <a:srgbClr val="2E2E2E"/>
                </a:solidFill>
                <a:latin typeface="Tahoma"/>
                <a:cs typeface="Tahoma"/>
              </a:rPr>
              <a:t>seats.</a:t>
            </a:r>
            <a:endParaRPr sz="140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844"/>
              </a:spcBef>
              <a:buFont typeface="Symbol"/>
              <a:buChar char=""/>
              <a:tabLst>
                <a:tab pos="295275" algn="l"/>
                <a:tab pos="295910" algn="l"/>
              </a:tabLst>
            </a:pPr>
            <a:r>
              <a:rPr sz="1950" spc="-15" dirty="0">
                <a:latin typeface="Tahoma"/>
                <a:cs typeface="Tahoma"/>
              </a:rPr>
              <a:t>Sp</a:t>
            </a:r>
            <a:r>
              <a:rPr sz="1950" spc="-25" dirty="0">
                <a:latin typeface="Tahoma"/>
                <a:cs typeface="Tahoma"/>
              </a:rPr>
              <a:t>a</a:t>
            </a:r>
            <a:r>
              <a:rPr sz="1950" spc="55" dirty="0">
                <a:latin typeface="Tahoma"/>
                <a:cs typeface="Tahoma"/>
              </a:rPr>
              <a:t>c</a:t>
            </a:r>
            <a:r>
              <a:rPr sz="1950" spc="15" dirty="0">
                <a:latin typeface="Tahoma"/>
                <a:cs typeface="Tahoma"/>
              </a:rPr>
              <a:t>i</a:t>
            </a:r>
            <a:r>
              <a:rPr sz="1950" spc="10" dirty="0">
                <a:latin typeface="Tahoma"/>
                <a:cs typeface="Tahoma"/>
              </a:rPr>
              <a:t>ous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-5" dirty="0">
                <a:latin typeface="Tahoma"/>
                <a:cs typeface="Tahoma"/>
              </a:rPr>
              <a:t>a</a:t>
            </a:r>
            <a:r>
              <a:rPr sz="1950" spc="-15" dirty="0">
                <a:latin typeface="Tahoma"/>
                <a:cs typeface="Tahoma"/>
              </a:rPr>
              <a:t>n</a:t>
            </a:r>
            <a:r>
              <a:rPr sz="1950" spc="25" dirty="0">
                <a:latin typeface="Tahoma"/>
                <a:cs typeface="Tahoma"/>
              </a:rPr>
              <a:t>d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30" dirty="0">
                <a:latin typeface="Tahoma"/>
                <a:cs typeface="Tahoma"/>
              </a:rPr>
              <a:t>c</a:t>
            </a:r>
            <a:r>
              <a:rPr sz="1950" spc="25" dirty="0">
                <a:latin typeface="Tahoma"/>
                <a:cs typeface="Tahoma"/>
              </a:rPr>
              <a:t>o</a:t>
            </a:r>
            <a:r>
              <a:rPr sz="1950" spc="20" dirty="0">
                <a:latin typeface="Tahoma"/>
                <a:cs typeface="Tahoma"/>
              </a:rPr>
              <a:t>m</a:t>
            </a:r>
            <a:r>
              <a:rPr sz="1950" spc="-5" dirty="0">
                <a:latin typeface="Tahoma"/>
                <a:cs typeface="Tahoma"/>
              </a:rPr>
              <a:t>f</a:t>
            </a:r>
            <a:r>
              <a:rPr sz="1950" spc="70" dirty="0">
                <a:latin typeface="Tahoma"/>
                <a:cs typeface="Tahoma"/>
              </a:rPr>
              <a:t>ort</a:t>
            </a:r>
            <a:r>
              <a:rPr sz="1950" spc="15" dirty="0">
                <a:latin typeface="Tahoma"/>
                <a:cs typeface="Tahoma"/>
              </a:rPr>
              <a:t>able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spc="10" dirty="0">
                <a:latin typeface="Tahoma"/>
                <a:cs typeface="Tahoma"/>
              </a:rPr>
              <a:t>seats</a:t>
            </a:r>
            <a:endParaRPr sz="19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295275" algn="l"/>
                <a:tab pos="295910" algn="l"/>
              </a:tabLst>
            </a:pPr>
            <a:r>
              <a:rPr sz="1950" spc="75" dirty="0">
                <a:latin typeface="Tahoma"/>
                <a:cs typeface="Tahoma"/>
              </a:rPr>
              <a:t>161</a:t>
            </a:r>
            <a:r>
              <a:rPr sz="1950" spc="-135" dirty="0">
                <a:latin typeface="Tahoma"/>
                <a:cs typeface="Tahoma"/>
              </a:rPr>
              <a:t>°</a:t>
            </a:r>
            <a:r>
              <a:rPr sz="1950" spc="-240" dirty="0">
                <a:latin typeface="Tahoma"/>
                <a:cs typeface="Tahoma"/>
              </a:rPr>
              <a:t> </a:t>
            </a:r>
            <a:r>
              <a:rPr sz="1950" spc="40" dirty="0">
                <a:latin typeface="Tahoma"/>
                <a:cs typeface="Tahoma"/>
              </a:rPr>
              <a:t>recli</a:t>
            </a:r>
            <a:r>
              <a:rPr sz="1950" spc="50" dirty="0">
                <a:latin typeface="Tahoma"/>
                <a:cs typeface="Tahoma"/>
              </a:rPr>
              <a:t>n</a:t>
            </a:r>
            <a:r>
              <a:rPr sz="1950" spc="10" dirty="0">
                <a:latin typeface="Tahoma"/>
                <a:cs typeface="Tahoma"/>
              </a:rPr>
              <a:t>e</a:t>
            </a:r>
            <a:endParaRPr sz="19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295275" algn="l"/>
                <a:tab pos="295910" algn="l"/>
              </a:tabLst>
            </a:pPr>
            <a:r>
              <a:rPr sz="1950" spc="80" dirty="0">
                <a:latin typeface="Tahoma"/>
                <a:cs typeface="Tahoma"/>
              </a:rPr>
              <a:t>16</a:t>
            </a:r>
            <a:r>
              <a:rPr sz="1950" dirty="0">
                <a:latin typeface="Tahoma"/>
                <a:cs typeface="Tahoma"/>
              </a:rPr>
              <a:t>"</a:t>
            </a:r>
            <a:r>
              <a:rPr sz="1950" spc="-240" dirty="0">
                <a:latin typeface="Tahoma"/>
                <a:cs typeface="Tahoma"/>
              </a:rPr>
              <a:t> </a:t>
            </a:r>
            <a:r>
              <a:rPr sz="1950" spc="45" dirty="0">
                <a:latin typeface="Tahoma"/>
                <a:cs typeface="Tahoma"/>
              </a:rPr>
              <a:t>ente</a:t>
            </a:r>
            <a:r>
              <a:rPr sz="1950" spc="35" dirty="0">
                <a:latin typeface="Tahoma"/>
                <a:cs typeface="Tahoma"/>
              </a:rPr>
              <a:t>r</a:t>
            </a:r>
            <a:r>
              <a:rPr sz="1950" spc="20" dirty="0">
                <a:latin typeface="Tahoma"/>
                <a:cs typeface="Tahoma"/>
              </a:rPr>
              <a:t>tain</a:t>
            </a:r>
            <a:r>
              <a:rPr sz="1950" spc="30" dirty="0">
                <a:latin typeface="Tahoma"/>
                <a:cs typeface="Tahoma"/>
              </a:rPr>
              <a:t>m</a:t>
            </a:r>
            <a:r>
              <a:rPr sz="1950" spc="35" dirty="0">
                <a:latin typeface="Tahoma"/>
                <a:cs typeface="Tahoma"/>
              </a:rPr>
              <a:t>ent</a:t>
            </a:r>
            <a:r>
              <a:rPr sz="1950" spc="-210" dirty="0">
                <a:latin typeface="Tahoma"/>
                <a:cs typeface="Tahoma"/>
              </a:rPr>
              <a:t> </a:t>
            </a:r>
            <a:r>
              <a:rPr sz="1950" spc="15" dirty="0">
                <a:latin typeface="Tahoma"/>
                <a:cs typeface="Tahoma"/>
              </a:rPr>
              <a:t>system</a:t>
            </a:r>
            <a:endParaRPr sz="19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295275" algn="l"/>
                <a:tab pos="295910" algn="l"/>
              </a:tabLst>
            </a:pPr>
            <a:r>
              <a:rPr sz="1950" spc="85" dirty="0">
                <a:latin typeface="Tahoma"/>
                <a:cs typeface="Tahoma"/>
              </a:rPr>
              <a:t>USB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25" dirty="0">
                <a:latin typeface="Tahoma"/>
                <a:cs typeface="Tahoma"/>
              </a:rPr>
              <a:t>p</a:t>
            </a:r>
            <a:r>
              <a:rPr sz="1950" spc="15" dirty="0">
                <a:latin typeface="Tahoma"/>
                <a:cs typeface="Tahoma"/>
              </a:rPr>
              <a:t>o</a:t>
            </a:r>
            <a:r>
              <a:rPr sz="1950" spc="90" dirty="0">
                <a:latin typeface="Tahoma"/>
                <a:cs typeface="Tahoma"/>
              </a:rPr>
              <a:t>rt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095464" y="3112889"/>
            <a:ext cx="8392795" cy="1056005"/>
            <a:chOff x="1095464" y="3112889"/>
            <a:chExt cx="8392795" cy="1056005"/>
          </a:xfrm>
        </p:grpSpPr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95464" y="3112889"/>
              <a:ext cx="8392728" cy="5277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43742" y="3640622"/>
              <a:ext cx="1805075" cy="527732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14185025" y="9660123"/>
            <a:ext cx="3651250" cy="741680"/>
            <a:chOff x="14185025" y="9660123"/>
            <a:chExt cx="3651250" cy="741680"/>
          </a:xfrm>
        </p:grpSpPr>
        <p:sp>
          <p:nvSpPr>
            <p:cNvPr id="31" name="object 31"/>
            <p:cNvSpPr/>
            <p:nvPr/>
          </p:nvSpPr>
          <p:spPr>
            <a:xfrm>
              <a:off x="14875776" y="9751744"/>
              <a:ext cx="2960370" cy="650240"/>
            </a:xfrm>
            <a:custGeom>
              <a:avLst/>
              <a:gdLst/>
              <a:ahLst/>
              <a:cxnLst/>
              <a:rect l="l" t="t" r="r" b="b"/>
              <a:pathLst>
                <a:path w="2960369" h="650240">
                  <a:moveTo>
                    <a:pt x="2852059" y="0"/>
                  </a:moveTo>
                  <a:lnTo>
                    <a:pt x="108268" y="0"/>
                  </a:lnTo>
                  <a:lnTo>
                    <a:pt x="66128" y="8509"/>
                  </a:lnTo>
                  <a:lnTo>
                    <a:pt x="31713" y="31713"/>
                  </a:lnTo>
                  <a:lnTo>
                    <a:pt x="8509" y="66128"/>
                  </a:lnTo>
                  <a:lnTo>
                    <a:pt x="0" y="108268"/>
                  </a:lnTo>
                  <a:lnTo>
                    <a:pt x="0" y="541344"/>
                  </a:lnTo>
                  <a:lnTo>
                    <a:pt x="8509" y="583485"/>
                  </a:lnTo>
                  <a:lnTo>
                    <a:pt x="31713" y="617900"/>
                  </a:lnTo>
                  <a:lnTo>
                    <a:pt x="66128" y="641104"/>
                  </a:lnTo>
                  <a:lnTo>
                    <a:pt x="108268" y="649613"/>
                  </a:lnTo>
                  <a:lnTo>
                    <a:pt x="2852059" y="649613"/>
                  </a:lnTo>
                  <a:lnTo>
                    <a:pt x="2894200" y="641104"/>
                  </a:lnTo>
                  <a:lnTo>
                    <a:pt x="2928615" y="617900"/>
                  </a:lnTo>
                  <a:lnTo>
                    <a:pt x="2951819" y="583485"/>
                  </a:lnTo>
                  <a:lnTo>
                    <a:pt x="2960328" y="541344"/>
                  </a:lnTo>
                  <a:lnTo>
                    <a:pt x="2960328" y="108268"/>
                  </a:lnTo>
                  <a:lnTo>
                    <a:pt x="2951819" y="66128"/>
                  </a:lnTo>
                  <a:lnTo>
                    <a:pt x="2928615" y="31713"/>
                  </a:lnTo>
                  <a:lnTo>
                    <a:pt x="2894200" y="8509"/>
                  </a:lnTo>
                  <a:lnTo>
                    <a:pt x="285205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210740" y="9827637"/>
              <a:ext cx="2468197" cy="50134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185025" y="9660123"/>
              <a:ext cx="942851" cy="693240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7055816" y="7123134"/>
            <a:ext cx="486267" cy="528989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579249" y="4406524"/>
            <a:ext cx="8724900" cy="6128385"/>
            <a:chOff x="579249" y="4406524"/>
            <a:chExt cx="8724900" cy="6128385"/>
          </a:xfrm>
        </p:grpSpPr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3779" y="4406524"/>
              <a:ext cx="8700164" cy="451614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9249" y="8739001"/>
              <a:ext cx="8676175" cy="17955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3429" y="2809936"/>
            <a:ext cx="19017615" cy="728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spc="35" dirty="0">
                <a:solidFill>
                  <a:srgbClr val="2E2E2E"/>
                </a:solidFill>
                <a:latin typeface="Tahoma"/>
                <a:cs typeface="Tahoma"/>
              </a:rPr>
              <a:t>Continuing</a:t>
            </a:r>
            <a:r>
              <a:rPr sz="23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50" dirty="0">
                <a:solidFill>
                  <a:srgbClr val="2E2E2E"/>
                </a:solidFill>
                <a:latin typeface="Tahoma"/>
                <a:cs typeface="Tahoma"/>
              </a:rPr>
              <a:t>with</a:t>
            </a:r>
            <a:r>
              <a:rPr sz="2300" spc="-2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25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23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10" dirty="0">
                <a:solidFill>
                  <a:srgbClr val="2E2E2E"/>
                </a:solidFill>
                <a:latin typeface="Tahoma"/>
                <a:cs typeface="Tahoma"/>
              </a:rPr>
              <a:t>process</a:t>
            </a:r>
            <a:r>
              <a:rPr sz="23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2E2E2E"/>
                </a:solidFill>
                <a:latin typeface="Tahoma"/>
                <a:cs typeface="Tahoma"/>
              </a:rPr>
              <a:t>of</a:t>
            </a:r>
            <a:r>
              <a:rPr sz="23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2E2E2E"/>
                </a:solidFill>
                <a:latin typeface="Tahoma"/>
                <a:cs typeface="Tahoma"/>
              </a:rPr>
              <a:t>simplifying</a:t>
            </a:r>
            <a:r>
              <a:rPr sz="23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25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23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2E2E2E"/>
                </a:solidFill>
                <a:latin typeface="Tahoma"/>
                <a:cs typeface="Tahoma"/>
              </a:rPr>
              <a:t>company</a:t>
            </a:r>
            <a:r>
              <a:rPr sz="2300" spc="-2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60" dirty="0">
                <a:solidFill>
                  <a:srgbClr val="2E2E2E"/>
                </a:solidFill>
                <a:latin typeface="Tahoma"/>
                <a:cs typeface="Tahoma"/>
              </a:rPr>
              <a:t>to</a:t>
            </a:r>
            <a:r>
              <a:rPr sz="2300" spc="-2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2E2E2E"/>
                </a:solidFill>
                <a:latin typeface="Tahoma"/>
                <a:cs typeface="Tahoma"/>
              </a:rPr>
              <a:t>be</a:t>
            </a:r>
            <a:r>
              <a:rPr sz="2300" spc="-2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20" dirty="0">
                <a:solidFill>
                  <a:srgbClr val="2E2E2E"/>
                </a:solidFill>
                <a:latin typeface="Tahoma"/>
                <a:cs typeface="Tahoma"/>
              </a:rPr>
              <a:t>more</a:t>
            </a:r>
            <a:r>
              <a:rPr sz="23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2E2E2E"/>
                </a:solidFill>
                <a:latin typeface="Tahoma"/>
                <a:cs typeface="Tahoma"/>
              </a:rPr>
              <a:t>efficient</a:t>
            </a:r>
            <a:r>
              <a:rPr sz="23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2E2E2E"/>
                </a:solidFill>
                <a:latin typeface="Tahoma"/>
                <a:cs typeface="Tahoma"/>
              </a:rPr>
              <a:t>and</a:t>
            </a:r>
            <a:r>
              <a:rPr sz="23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2E2E2E"/>
                </a:solidFill>
                <a:latin typeface="Tahoma"/>
                <a:cs typeface="Tahoma"/>
              </a:rPr>
              <a:t>give</a:t>
            </a:r>
            <a:r>
              <a:rPr sz="23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2E2E2E"/>
                </a:solidFill>
                <a:latin typeface="Tahoma"/>
                <a:cs typeface="Tahoma"/>
              </a:rPr>
              <a:t>our</a:t>
            </a:r>
            <a:r>
              <a:rPr sz="2300" spc="-25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2E2E2E"/>
                </a:solidFill>
                <a:latin typeface="Tahoma"/>
                <a:cs typeface="Tahoma"/>
              </a:rPr>
              <a:t>customers</a:t>
            </a:r>
            <a:r>
              <a:rPr sz="23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20" dirty="0">
                <a:solidFill>
                  <a:srgbClr val="2E2E2E"/>
                </a:solidFill>
                <a:latin typeface="Tahoma"/>
                <a:cs typeface="Tahoma"/>
              </a:rPr>
              <a:t>more</a:t>
            </a:r>
            <a:r>
              <a:rPr sz="23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-5" dirty="0">
                <a:solidFill>
                  <a:srgbClr val="2E2E2E"/>
                </a:solidFill>
                <a:latin typeface="Tahoma"/>
                <a:cs typeface="Tahoma"/>
              </a:rPr>
              <a:t>options,</a:t>
            </a:r>
            <a:r>
              <a:rPr sz="23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2E2E2E"/>
                </a:solidFill>
                <a:latin typeface="Tahoma"/>
                <a:cs typeface="Tahoma"/>
              </a:rPr>
              <a:t>allowing</a:t>
            </a:r>
            <a:r>
              <a:rPr sz="23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10" dirty="0">
                <a:solidFill>
                  <a:srgbClr val="2E2E2E"/>
                </a:solidFill>
                <a:latin typeface="Tahoma"/>
                <a:cs typeface="Tahoma"/>
              </a:rPr>
              <a:t>them</a:t>
            </a:r>
            <a:r>
              <a:rPr sz="2300" spc="-2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60" dirty="0">
                <a:solidFill>
                  <a:srgbClr val="2E2E2E"/>
                </a:solidFill>
                <a:latin typeface="Tahoma"/>
                <a:cs typeface="Tahoma"/>
              </a:rPr>
              <a:t>to</a:t>
            </a:r>
            <a:r>
              <a:rPr sz="2300" spc="-2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2E2E2E"/>
                </a:solidFill>
                <a:latin typeface="Tahoma"/>
                <a:cs typeface="Tahoma"/>
              </a:rPr>
              <a:t>travel</a:t>
            </a:r>
            <a:r>
              <a:rPr sz="23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2E2E2E"/>
                </a:solidFill>
                <a:latin typeface="Tahoma"/>
                <a:cs typeface="Tahoma"/>
              </a:rPr>
              <a:t>paying</a:t>
            </a:r>
            <a:r>
              <a:rPr sz="2300" spc="-25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2E2E2E"/>
                </a:solidFill>
                <a:latin typeface="Tahoma"/>
                <a:cs typeface="Tahoma"/>
              </a:rPr>
              <a:t>only </a:t>
            </a:r>
            <a:r>
              <a:rPr sz="2300" spc="-70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55" dirty="0">
                <a:solidFill>
                  <a:srgbClr val="2E2E2E"/>
                </a:solidFill>
                <a:latin typeface="Tahoma"/>
                <a:cs typeface="Tahoma"/>
              </a:rPr>
              <a:t>for</a:t>
            </a:r>
            <a:r>
              <a:rPr sz="2300" spc="-28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25" dirty="0">
                <a:solidFill>
                  <a:srgbClr val="2E2E2E"/>
                </a:solidFill>
                <a:latin typeface="Tahoma"/>
                <a:cs typeface="Tahoma"/>
              </a:rPr>
              <a:t>what</a:t>
            </a:r>
            <a:r>
              <a:rPr sz="2300" spc="-25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2E2E2E"/>
                </a:solidFill>
                <a:latin typeface="Tahoma"/>
                <a:cs typeface="Tahoma"/>
              </a:rPr>
              <a:t>they</a:t>
            </a:r>
            <a:r>
              <a:rPr sz="2300" spc="-26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-40" dirty="0">
                <a:solidFill>
                  <a:srgbClr val="2E2E2E"/>
                </a:solidFill>
                <a:latin typeface="Tahoma"/>
                <a:cs typeface="Tahoma"/>
              </a:rPr>
              <a:t>need,</a:t>
            </a:r>
            <a:r>
              <a:rPr sz="2300" spc="-28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-35" dirty="0">
                <a:solidFill>
                  <a:srgbClr val="2E2E2E"/>
                </a:solidFill>
                <a:latin typeface="Tahoma"/>
                <a:cs typeface="Tahoma"/>
              </a:rPr>
              <a:t>as</a:t>
            </a:r>
            <a:r>
              <a:rPr sz="2300" spc="-26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35" dirty="0">
                <a:solidFill>
                  <a:srgbClr val="2E2E2E"/>
                </a:solidFill>
                <a:latin typeface="Tahoma"/>
                <a:cs typeface="Tahoma"/>
              </a:rPr>
              <a:t>of</a:t>
            </a:r>
            <a:r>
              <a:rPr sz="2300" spc="-28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2E2E2E"/>
                </a:solidFill>
                <a:latin typeface="Tahoma"/>
                <a:cs typeface="Tahoma"/>
              </a:rPr>
              <a:t>November</a:t>
            </a:r>
            <a:r>
              <a:rPr sz="2300" spc="-26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-70" dirty="0">
                <a:solidFill>
                  <a:srgbClr val="2E2E2E"/>
                </a:solidFill>
                <a:latin typeface="Tahoma"/>
                <a:cs typeface="Tahoma"/>
              </a:rPr>
              <a:t>1,</a:t>
            </a:r>
            <a:r>
              <a:rPr sz="2300" spc="-28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75" dirty="0">
                <a:solidFill>
                  <a:srgbClr val="2E2E2E"/>
                </a:solidFill>
                <a:latin typeface="Tahoma"/>
                <a:cs typeface="Tahoma"/>
              </a:rPr>
              <a:t>2022</a:t>
            </a:r>
            <a:r>
              <a:rPr sz="2300" spc="-25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25" dirty="0">
                <a:solidFill>
                  <a:srgbClr val="2E2E2E"/>
                </a:solidFill>
                <a:latin typeface="Tahoma"/>
                <a:cs typeface="Tahoma"/>
              </a:rPr>
              <a:t>we</a:t>
            </a:r>
            <a:r>
              <a:rPr sz="2300" spc="-26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-5" dirty="0">
                <a:solidFill>
                  <a:srgbClr val="2E2E2E"/>
                </a:solidFill>
                <a:latin typeface="Tahoma"/>
                <a:cs typeface="Tahoma"/>
              </a:rPr>
              <a:t>have</a:t>
            </a:r>
            <a:r>
              <a:rPr sz="2300" spc="-26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25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2300" spc="-26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2E2E2E"/>
                </a:solidFill>
                <a:latin typeface="Tahoma"/>
                <a:cs typeface="Tahoma"/>
              </a:rPr>
              <a:t>following</a:t>
            </a:r>
            <a:r>
              <a:rPr sz="2300" spc="-29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-50" dirty="0">
                <a:solidFill>
                  <a:srgbClr val="2E2E2E"/>
                </a:solidFill>
                <a:latin typeface="Tahoma"/>
                <a:cs typeface="Tahoma"/>
              </a:rPr>
              <a:t>changes:</a:t>
            </a:r>
            <a:endParaRPr sz="23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470" y="878297"/>
            <a:ext cx="15245295" cy="99138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26588" y="4520700"/>
            <a:ext cx="2582225" cy="52773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19504" y="7901509"/>
            <a:ext cx="781558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0"/>
              </a:spcBef>
            </a:pPr>
            <a:r>
              <a:rPr sz="1900" spc="40" dirty="0">
                <a:solidFill>
                  <a:srgbClr val="2E2E2E"/>
                </a:solidFill>
                <a:latin typeface="Tahoma"/>
                <a:cs typeface="Tahoma"/>
              </a:rPr>
              <a:t>Elite</a:t>
            </a:r>
            <a:r>
              <a:rPr sz="19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" dirty="0">
                <a:solidFill>
                  <a:srgbClr val="2E2E2E"/>
                </a:solidFill>
                <a:latin typeface="Tahoma"/>
                <a:cs typeface="Tahoma"/>
              </a:rPr>
              <a:t>customers</a:t>
            </a:r>
            <a:r>
              <a:rPr sz="19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10" dirty="0">
                <a:solidFill>
                  <a:srgbClr val="2E2E2E"/>
                </a:solidFill>
                <a:latin typeface="Tahoma"/>
                <a:cs typeface="Tahoma"/>
              </a:rPr>
              <a:t>can</a:t>
            </a:r>
            <a:r>
              <a:rPr sz="1900" spc="-20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purchase</a:t>
            </a:r>
            <a:r>
              <a:rPr sz="1900" spc="-20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900" spc="-20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5" dirty="0">
                <a:solidFill>
                  <a:srgbClr val="2E2E2E"/>
                </a:solidFill>
                <a:latin typeface="Tahoma"/>
                <a:cs typeface="Tahoma"/>
              </a:rPr>
              <a:t>first</a:t>
            </a:r>
            <a:r>
              <a:rPr sz="1900" spc="-20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three</a:t>
            </a:r>
            <a:r>
              <a:rPr sz="1900" spc="-20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rows</a:t>
            </a:r>
            <a:r>
              <a:rPr sz="19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0" dirty="0">
                <a:solidFill>
                  <a:srgbClr val="2E2E2E"/>
                </a:solidFill>
                <a:latin typeface="Tahoma"/>
                <a:cs typeface="Tahoma"/>
              </a:rPr>
              <a:t>with</a:t>
            </a:r>
            <a:r>
              <a:rPr sz="1900" spc="-20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0" dirty="0">
                <a:solidFill>
                  <a:srgbClr val="2E2E2E"/>
                </a:solidFill>
                <a:latin typeface="Tahoma"/>
                <a:cs typeface="Tahoma"/>
              </a:rPr>
              <a:t>Elite</a:t>
            </a:r>
            <a:r>
              <a:rPr sz="1900" spc="-20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5" dirty="0">
                <a:solidFill>
                  <a:srgbClr val="2E2E2E"/>
                </a:solidFill>
                <a:latin typeface="Tahoma"/>
                <a:cs typeface="Tahoma"/>
              </a:rPr>
              <a:t>Points</a:t>
            </a:r>
            <a:r>
              <a:rPr sz="19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" dirty="0">
                <a:solidFill>
                  <a:srgbClr val="2E2E2E"/>
                </a:solidFill>
                <a:latin typeface="Tahoma"/>
                <a:cs typeface="Tahoma"/>
              </a:rPr>
              <a:t>through</a:t>
            </a:r>
            <a:endParaRPr sz="1900">
              <a:latin typeface="Tahoma"/>
              <a:cs typeface="Tahoma"/>
            </a:endParaRPr>
          </a:p>
          <a:p>
            <a:pPr marL="12700">
              <a:lnSpc>
                <a:spcPts val="2280"/>
              </a:lnSpc>
            </a:pP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9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0" dirty="0">
                <a:solidFill>
                  <a:srgbClr val="2E2E2E"/>
                </a:solidFill>
                <a:latin typeface="Tahoma"/>
                <a:cs typeface="Tahoma"/>
              </a:rPr>
              <a:t>LifeMiles</a:t>
            </a:r>
            <a:r>
              <a:rPr sz="1900" spc="-25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website</a:t>
            </a:r>
            <a:r>
              <a:rPr sz="190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up</a:t>
            </a:r>
            <a:r>
              <a:rPr sz="190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5" dirty="0">
                <a:solidFill>
                  <a:srgbClr val="2E2E2E"/>
                </a:solidFill>
                <a:latin typeface="Tahoma"/>
                <a:cs typeface="Tahoma"/>
              </a:rPr>
              <a:t>to</a:t>
            </a:r>
            <a:r>
              <a:rPr sz="1900" spc="-2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5" dirty="0">
                <a:solidFill>
                  <a:srgbClr val="2E2E2E"/>
                </a:solidFill>
                <a:latin typeface="Tahoma"/>
                <a:cs typeface="Tahoma"/>
              </a:rPr>
              <a:t>two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10" dirty="0">
                <a:solidFill>
                  <a:srgbClr val="2E2E2E"/>
                </a:solidFill>
                <a:latin typeface="Tahoma"/>
                <a:cs typeface="Tahoma"/>
              </a:rPr>
              <a:t>days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before</a:t>
            </a:r>
            <a:r>
              <a:rPr sz="1900" spc="-25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900" spc="-2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flight</a:t>
            </a:r>
            <a:r>
              <a:rPr sz="1900" spc="-2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30" dirty="0">
                <a:solidFill>
                  <a:srgbClr val="2E2E2E"/>
                </a:solidFill>
                <a:latin typeface="Tahoma"/>
                <a:cs typeface="Tahoma"/>
              </a:rPr>
              <a:t>date.</a:t>
            </a:r>
            <a:endParaRPr sz="19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8961" y="7916693"/>
            <a:ext cx="974725" cy="598170"/>
            <a:chOff x="358961" y="7916693"/>
            <a:chExt cx="974725" cy="598170"/>
          </a:xfrm>
        </p:grpSpPr>
        <p:sp>
          <p:nvSpPr>
            <p:cNvPr id="7" name="object 7"/>
            <p:cNvSpPr/>
            <p:nvPr/>
          </p:nvSpPr>
          <p:spPr>
            <a:xfrm>
              <a:off x="490549" y="7922795"/>
              <a:ext cx="711200" cy="481330"/>
            </a:xfrm>
            <a:custGeom>
              <a:avLst/>
              <a:gdLst/>
              <a:ahLst/>
              <a:cxnLst/>
              <a:rect l="l" t="t" r="r" b="b"/>
              <a:pathLst>
                <a:path w="711200" h="481329">
                  <a:moveTo>
                    <a:pt x="669252" y="0"/>
                  </a:moveTo>
                  <a:lnTo>
                    <a:pt x="41828" y="0"/>
                  </a:lnTo>
                  <a:lnTo>
                    <a:pt x="3287" y="25559"/>
                  </a:lnTo>
                  <a:lnTo>
                    <a:pt x="0" y="41849"/>
                  </a:lnTo>
                  <a:lnTo>
                    <a:pt x="0" y="481266"/>
                  </a:lnTo>
                  <a:lnTo>
                    <a:pt x="711080" y="481266"/>
                  </a:lnTo>
                  <a:lnTo>
                    <a:pt x="711080" y="418492"/>
                  </a:lnTo>
                  <a:lnTo>
                    <a:pt x="62742" y="418492"/>
                  </a:lnTo>
                  <a:lnTo>
                    <a:pt x="62742" y="62773"/>
                  </a:lnTo>
                  <a:lnTo>
                    <a:pt x="711080" y="62774"/>
                  </a:lnTo>
                  <a:lnTo>
                    <a:pt x="711080" y="41849"/>
                  </a:lnTo>
                  <a:lnTo>
                    <a:pt x="707793" y="25559"/>
                  </a:lnTo>
                  <a:lnTo>
                    <a:pt x="698829" y="12257"/>
                  </a:lnTo>
                  <a:lnTo>
                    <a:pt x="685533" y="3288"/>
                  </a:lnTo>
                  <a:lnTo>
                    <a:pt x="669252" y="0"/>
                  </a:lnTo>
                  <a:close/>
                </a:path>
                <a:path w="711200" h="481329">
                  <a:moveTo>
                    <a:pt x="711080" y="62774"/>
                  </a:moveTo>
                  <a:lnTo>
                    <a:pt x="648338" y="62774"/>
                  </a:lnTo>
                  <a:lnTo>
                    <a:pt x="648338" y="418492"/>
                  </a:lnTo>
                  <a:lnTo>
                    <a:pt x="711080" y="418492"/>
                  </a:lnTo>
                  <a:lnTo>
                    <a:pt x="711080" y="627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0549" y="7922795"/>
              <a:ext cx="711200" cy="481330"/>
            </a:xfrm>
            <a:custGeom>
              <a:avLst/>
              <a:gdLst/>
              <a:ahLst/>
              <a:cxnLst/>
              <a:rect l="l" t="t" r="r" b="b"/>
              <a:pathLst>
                <a:path w="711200" h="481329">
                  <a:moveTo>
                    <a:pt x="648338" y="418492"/>
                  </a:moveTo>
                  <a:lnTo>
                    <a:pt x="62742" y="418492"/>
                  </a:lnTo>
                  <a:lnTo>
                    <a:pt x="62742" y="62773"/>
                  </a:lnTo>
                  <a:lnTo>
                    <a:pt x="648338" y="62774"/>
                  </a:lnTo>
                  <a:lnTo>
                    <a:pt x="648338" y="418492"/>
                  </a:lnTo>
                  <a:close/>
                </a:path>
                <a:path w="711200" h="481329">
                  <a:moveTo>
                    <a:pt x="711080" y="41849"/>
                  </a:moveTo>
                  <a:lnTo>
                    <a:pt x="685533" y="3288"/>
                  </a:lnTo>
                  <a:lnTo>
                    <a:pt x="41828" y="0"/>
                  </a:lnTo>
                  <a:lnTo>
                    <a:pt x="25546" y="3288"/>
                  </a:lnTo>
                  <a:lnTo>
                    <a:pt x="12251" y="12257"/>
                  </a:lnTo>
                  <a:lnTo>
                    <a:pt x="3287" y="25559"/>
                  </a:lnTo>
                  <a:lnTo>
                    <a:pt x="0" y="41849"/>
                  </a:lnTo>
                  <a:lnTo>
                    <a:pt x="0" y="481266"/>
                  </a:lnTo>
                  <a:lnTo>
                    <a:pt x="711080" y="481266"/>
                  </a:lnTo>
                  <a:lnTo>
                    <a:pt x="711080" y="41849"/>
                  </a:lnTo>
                  <a:close/>
                </a:path>
              </a:pathLst>
            </a:custGeom>
            <a:ln w="1220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5064" y="8445911"/>
              <a:ext cx="962660" cy="62865"/>
            </a:xfrm>
            <a:custGeom>
              <a:avLst/>
              <a:gdLst/>
              <a:ahLst/>
              <a:cxnLst/>
              <a:rect l="l" t="t" r="r" b="b"/>
              <a:pathLst>
                <a:path w="962660" h="62865">
                  <a:moveTo>
                    <a:pt x="-6103" y="31387"/>
                  </a:moveTo>
                  <a:lnTo>
                    <a:pt x="968154" y="31387"/>
                  </a:lnTo>
                </a:path>
              </a:pathLst>
            </a:custGeom>
            <a:ln w="7498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9691" y="8016956"/>
              <a:ext cx="293370" cy="293370"/>
            </a:xfrm>
            <a:custGeom>
              <a:avLst/>
              <a:gdLst/>
              <a:ahLst/>
              <a:cxnLst/>
              <a:rect l="l" t="t" r="r" b="b"/>
              <a:pathLst>
                <a:path w="293369" h="293370">
                  <a:moveTo>
                    <a:pt x="146398" y="0"/>
                  </a:moveTo>
                  <a:lnTo>
                    <a:pt x="100126" y="7467"/>
                  </a:lnTo>
                  <a:lnTo>
                    <a:pt x="59939" y="28261"/>
                  </a:lnTo>
                  <a:lnTo>
                    <a:pt x="28247" y="59969"/>
                  </a:lnTo>
                  <a:lnTo>
                    <a:pt x="7463" y="100177"/>
                  </a:lnTo>
                  <a:lnTo>
                    <a:pt x="0" y="146472"/>
                  </a:lnTo>
                  <a:lnTo>
                    <a:pt x="7463" y="192771"/>
                  </a:lnTo>
                  <a:lnTo>
                    <a:pt x="28247" y="232979"/>
                  </a:lnTo>
                  <a:lnTo>
                    <a:pt x="59939" y="264685"/>
                  </a:lnTo>
                  <a:lnTo>
                    <a:pt x="100126" y="285478"/>
                  </a:lnTo>
                  <a:lnTo>
                    <a:pt x="146398" y="292944"/>
                  </a:lnTo>
                  <a:lnTo>
                    <a:pt x="192671" y="285478"/>
                  </a:lnTo>
                  <a:lnTo>
                    <a:pt x="227580" y="267416"/>
                  </a:lnTo>
                  <a:lnTo>
                    <a:pt x="122975" y="267416"/>
                  </a:lnTo>
                  <a:lnTo>
                    <a:pt x="85331" y="253438"/>
                  </a:lnTo>
                  <a:lnTo>
                    <a:pt x="54850" y="228814"/>
                  </a:lnTo>
                  <a:lnTo>
                    <a:pt x="33622" y="195870"/>
                  </a:lnTo>
                  <a:lnTo>
                    <a:pt x="23737" y="156934"/>
                  </a:lnTo>
                  <a:lnTo>
                    <a:pt x="291111" y="156934"/>
                  </a:lnTo>
                  <a:lnTo>
                    <a:pt x="292797" y="146472"/>
                  </a:lnTo>
                  <a:lnTo>
                    <a:pt x="291111" y="136010"/>
                  </a:lnTo>
                  <a:lnTo>
                    <a:pt x="23737" y="136010"/>
                  </a:lnTo>
                  <a:lnTo>
                    <a:pt x="33582" y="97124"/>
                  </a:lnTo>
                  <a:lnTo>
                    <a:pt x="54759" y="64215"/>
                  </a:lnTo>
                  <a:lnTo>
                    <a:pt x="85182" y="39609"/>
                  </a:lnTo>
                  <a:lnTo>
                    <a:pt x="122765" y="25632"/>
                  </a:lnTo>
                  <a:lnTo>
                    <a:pt x="227777" y="25632"/>
                  </a:lnTo>
                  <a:lnTo>
                    <a:pt x="192671" y="7467"/>
                  </a:lnTo>
                  <a:lnTo>
                    <a:pt x="146398" y="0"/>
                  </a:lnTo>
                  <a:close/>
                </a:path>
                <a:path w="293369" h="293370">
                  <a:moveTo>
                    <a:pt x="89512" y="156934"/>
                  </a:moveTo>
                  <a:lnTo>
                    <a:pt x="68493" y="156934"/>
                  </a:lnTo>
                  <a:lnTo>
                    <a:pt x="75065" y="187677"/>
                  </a:lnTo>
                  <a:lnTo>
                    <a:pt x="86525" y="216723"/>
                  </a:lnTo>
                  <a:lnTo>
                    <a:pt x="102590" y="243495"/>
                  </a:lnTo>
                  <a:lnTo>
                    <a:pt x="122975" y="267416"/>
                  </a:lnTo>
                  <a:lnTo>
                    <a:pt x="227580" y="267416"/>
                  </a:lnTo>
                  <a:lnTo>
                    <a:pt x="228389" y="266998"/>
                  </a:lnTo>
                  <a:lnTo>
                    <a:pt x="171705" y="266998"/>
                  </a:lnTo>
                  <a:lnTo>
                    <a:pt x="184260" y="252246"/>
                  </a:lnTo>
                  <a:lnTo>
                    <a:pt x="156856" y="252246"/>
                  </a:lnTo>
                  <a:lnTo>
                    <a:pt x="156856" y="251095"/>
                  </a:lnTo>
                  <a:lnTo>
                    <a:pt x="135941" y="251095"/>
                  </a:lnTo>
                  <a:lnTo>
                    <a:pt x="118904" y="230506"/>
                  </a:lnTo>
                  <a:lnTo>
                    <a:pt x="105345" y="207660"/>
                  </a:lnTo>
                  <a:lnTo>
                    <a:pt x="95476" y="182991"/>
                  </a:lnTo>
                  <a:lnTo>
                    <a:pt x="89512" y="156934"/>
                  </a:lnTo>
                  <a:close/>
                </a:path>
                <a:path w="293369" h="293370">
                  <a:moveTo>
                    <a:pt x="291111" y="156934"/>
                  </a:moveTo>
                  <a:lnTo>
                    <a:pt x="269060" y="156934"/>
                  </a:lnTo>
                  <a:lnTo>
                    <a:pt x="259394" y="195422"/>
                  </a:lnTo>
                  <a:lnTo>
                    <a:pt x="238610" y="228107"/>
                  </a:lnTo>
                  <a:lnTo>
                    <a:pt x="208712" y="252722"/>
                  </a:lnTo>
                  <a:lnTo>
                    <a:pt x="171705" y="266998"/>
                  </a:lnTo>
                  <a:lnTo>
                    <a:pt x="228389" y="266998"/>
                  </a:lnTo>
                  <a:lnTo>
                    <a:pt x="232858" y="264685"/>
                  </a:lnTo>
                  <a:lnTo>
                    <a:pt x="264550" y="232979"/>
                  </a:lnTo>
                  <a:lnTo>
                    <a:pt x="285334" y="192771"/>
                  </a:lnTo>
                  <a:lnTo>
                    <a:pt x="291111" y="156934"/>
                  </a:lnTo>
                  <a:close/>
                </a:path>
                <a:path w="293369" h="293370">
                  <a:moveTo>
                    <a:pt x="225872" y="156934"/>
                  </a:moveTo>
                  <a:lnTo>
                    <a:pt x="204853" y="156934"/>
                  </a:lnTo>
                  <a:lnTo>
                    <a:pt x="198665" y="183407"/>
                  </a:lnTo>
                  <a:lnTo>
                    <a:pt x="188449" y="208419"/>
                  </a:lnTo>
                  <a:lnTo>
                    <a:pt x="174436" y="231516"/>
                  </a:lnTo>
                  <a:lnTo>
                    <a:pt x="156856" y="252246"/>
                  </a:lnTo>
                  <a:lnTo>
                    <a:pt x="184260" y="252246"/>
                  </a:lnTo>
                  <a:lnTo>
                    <a:pt x="191991" y="243162"/>
                  </a:lnTo>
                  <a:lnTo>
                    <a:pt x="207971" y="216491"/>
                  </a:lnTo>
                  <a:lnTo>
                    <a:pt x="219359" y="187557"/>
                  </a:lnTo>
                  <a:lnTo>
                    <a:pt x="225872" y="156934"/>
                  </a:lnTo>
                  <a:close/>
                </a:path>
                <a:path w="293369" h="293370">
                  <a:moveTo>
                    <a:pt x="156856" y="156934"/>
                  </a:moveTo>
                  <a:lnTo>
                    <a:pt x="135941" y="156934"/>
                  </a:lnTo>
                  <a:lnTo>
                    <a:pt x="135941" y="251095"/>
                  </a:lnTo>
                  <a:lnTo>
                    <a:pt x="156856" y="251095"/>
                  </a:lnTo>
                  <a:lnTo>
                    <a:pt x="156856" y="156934"/>
                  </a:lnTo>
                  <a:close/>
                </a:path>
                <a:path w="293369" h="293370">
                  <a:moveTo>
                    <a:pt x="227777" y="25632"/>
                  </a:moveTo>
                  <a:lnTo>
                    <a:pt x="122765" y="25632"/>
                  </a:lnTo>
                  <a:lnTo>
                    <a:pt x="86463" y="76312"/>
                  </a:lnTo>
                  <a:lnTo>
                    <a:pt x="68493" y="136010"/>
                  </a:lnTo>
                  <a:lnTo>
                    <a:pt x="89512" y="136010"/>
                  </a:lnTo>
                  <a:lnTo>
                    <a:pt x="95448" y="109945"/>
                  </a:lnTo>
                  <a:lnTo>
                    <a:pt x="105309" y="85271"/>
                  </a:lnTo>
                  <a:lnTo>
                    <a:pt x="118878" y="62426"/>
                  </a:lnTo>
                  <a:lnTo>
                    <a:pt x="135941" y="41849"/>
                  </a:lnTo>
                  <a:lnTo>
                    <a:pt x="156856" y="41849"/>
                  </a:lnTo>
                  <a:lnTo>
                    <a:pt x="156856" y="40593"/>
                  </a:lnTo>
                  <a:lnTo>
                    <a:pt x="184285" y="40593"/>
                  </a:lnTo>
                  <a:lnTo>
                    <a:pt x="172018" y="26051"/>
                  </a:lnTo>
                  <a:lnTo>
                    <a:pt x="228586" y="26051"/>
                  </a:lnTo>
                  <a:lnTo>
                    <a:pt x="227777" y="25632"/>
                  </a:lnTo>
                  <a:close/>
                </a:path>
                <a:path w="293369" h="293370">
                  <a:moveTo>
                    <a:pt x="156856" y="41849"/>
                  </a:moveTo>
                  <a:lnTo>
                    <a:pt x="135941" y="41849"/>
                  </a:lnTo>
                  <a:lnTo>
                    <a:pt x="135941" y="136010"/>
                  </a:lnTo>
                  <a:lnTo>
                    <a:pt x="156856" y="136010"/>
                  </a:lnTo>
                  <a:lnTo>
                    <a:pt x="156856" y="41849"/>
                  </a:lnTo>
                  <a:close/>
                </a:path>
                <a:path w="293369" h="293370">
                  <a:moveTo>
                    <a:pt x="184285" y="40593"/>
                  </a:moveTo>
                  <a:lnTo>
                    <a:pt x="156856" y="40593"/>
                  </a:lnTo>
                  <a:lnTo>
                    <a:pt x="174450" y="61345"/>
                  </a:lnTo>
                  <a:lnTo>
                    <a:pt x="188469" y="84470"/>
                  </a:lnTo>
                  <a:lnTo>
                    <a:pt x="198680" y="109510"/>
                  </a:lnTo>
                  <a:lnTo>
                    <a:pt x="204853" y="136010"/>
                  </a:lnTo>
                  <a:lnTo>
                    <a:pt x="225872" y="136010"/>
                  </a:lnTo>
                  <a:lnTo>
                    <a:pt x="219358" y="105463"/>
                  </a:lnTo>
                  <a:lnTo>
                    <a:pt x="208027" y="76580"/>
                  </a:lnTo>
                  <a:lnTo>
                    <a:pt x="192154" y="49922"/>
                  </a:lnTo>
                  <a:lnTo>
                    <a:pt x="184285" y="40593"/>
                  </a:lnTo>
                  <a:close/>
                </a:path>
                <a:path w="293369" h="293370">
                  <a:moveTo>
                    <a:pt x="228586" y="26051"/>
                  </a:moveTo>
                  <a:lnTo>
                    <a:pt x="172018" y="26051"/>
                  </a:lnTo>
                  <a:lnTo>
                    <a:pt x="208910" y="40376"/>
                  </a:lnTo>
                  <a:lnTo>
                    <a:pt x="238708" y="64980"/>
                  </a:lnTo>
                  <a:lnTo>
                    <a:pt x="259421" y="97609"/>
                  </a:lnTo>
                  <a:lnTo>
                    <a:pt x="269060" y="136010"/>
                  </a:lnTo>
                  <a:lnTo>
                    <a:pt x="291111" y="136010"/>
                  </a:lnTo>
                  <a:lnTo>
                    <a:pt x="285334" y="100177"/>
                  </a:lnTo>
                  <a:lnTo>
                    <a:pt x="264550" y="59969"/>
                  </a:lnTo>
                  <a:lnTo>
                    <a:pt x="232858" y="28261"/>
                  </a:lnTo>
                  <a:lnTo>
                    <a:pt x="228586" y="2605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99691" y="8016956"/>
              <a:ext cx="293370" cy="293370"/>
            </a:xfrm>
            <a:custGeom>
              <a:avLst/>
              <a:gdLst/>
              <a:ahLst/>
              <a:cxnLst/>
              <a:rect l="l" t="t" r="r" b="b"/>
              <a:pathLst>
                <a:path w="293369" h="293370">
                  <a:moveTo>
                    <a:pt x="146398" y="0"/>
                  </a:moveTo>
                  <a:lnTo>
                    <a:pt x="100126" y="7467"/>
                  </a:lnTo>
                  <a:lnTo>
                    <a:pt x="59939" y="28261"/>
                  </a:lnTo>
                  <a:lnTo>
                    <a:pt x="28247" y="59969"/>
                  </a:lnTo>
                  <a:lnTo>
                    <a:pt x="7463" y="100177"/>
                  </a:lnTo>
                  <a:lnTo>
                    <a:pt x="0" y="146472"/>
                  </a:lnTo>
                  <a:lnTo>
                    <a:pt x="7463" y="192771"/>
                  </a:lnTo>
                  <a:lnTo>
                    <a:pt x="28247" y="232979"/>
                  </a:lnTo>
                  <a:lnTo>
                    <a:pt x="59939" y="264685"/>
                  </a:lnTo>
                  <a:lnTo>
                    <a:pt x="100126" y="285478"/>
                  </a:lnTo>
                  <a:lnTo>
                    <a:pt x="146398" y="292944"/>
                  </a:lnTo>
                  <a:lnTo>
                    <a:pt x="192671" y="285478"/>
                  </a:lnTo>
                  <a:lnTo>
                    <a:pt x="232858" y="264685"/>
                  </a:lnTo>
                  <a:lnTo>
                    <a:pt x="264550" y="232979"/>
                  </a:lnTo>
                  <a:lnTo>
                    <a:pt x="285334" y="192771"/>
                  </a:lnTo>
                  <a:lnTo>
                    <a:pt x="292797" y="146472"/>
                  </a:lnTo>
                  <a:lnTo>
                    <a:pt x="285334" y="100177"/>
                  </a:lnTo>
                  <a:lnTo>
                    <a:pt x="264550" y="59969"/>
                  </a:lnTo>
                  <a:lnTo>
                    <a:pt x="232858" y="28261"/>
                  </a:lnTo>
                  <a:lnTo>
                    <a:pt x="192671" y="7467"/>
                  </a:lnTo>
                  <a:lnTo>
                    <a:pt x="146398" y="0"/>
                  </a:lnTo>
                  <a:close/>
                </a:path>
              </a:pathLst>
            </a:custGeom>
            <a:ln w="1220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7327" y="8036487"/>
              <a:ext cx="257525" cy="25398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519504" y="6525425"/>
            <a:ext cx="7816215" cy="8972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499"/>
              </a:lnSpc>
              <a:spcBef>
                <a:spcPts val="85"/>
              </a:spcBef>
            </a:pP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Tickets</a:t>
            </a:r>
            <a:r>
              <a:rPr sz="1900" spc="-6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purchased</a:t>
            </a:r>
            <a:r>
              <a:rPr sz="1900" spc="-6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in</a:t>
            </a:r>
            <a:r>
              <a:rPr sz="1900" spc="-6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b="1" spc="-175" dirty="0">
                <a:solidFill>
                  <a:srgbClr val="2E2E2E"/>
                </a:solidFill>
                <a:latin typeface="Arial"/>
                <a:cs typeface="Arial"/>
              </a:rPr>
              <a:t>L</a:t>
            </a:r>
            <a:r>
              <a:rPr sz="1900" b="1" spc="-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900" b="1" spc="-30" dirty="0">
                <a:solidFill>
                  <a:srgbClr val="2E2E2E"/>
                </a:solidFill>
                <a:latin typeface="Arial"/>
                <a:cs typeface="Arial"/>
              </a:rPr>
              <a:t>fare</a:t>
            </a:r>
            <a:r>
              <a:rPr sz="1900" b="1" spc="1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900" spc="45" dirty="0">
                <a:solidFill>
                  <a:srgbClr val="2E2E2E"/>
                </a:solidFill>
                <a:latin typeface="Tahoma"/>
                <a:cs typeface="Tahoma"/>
              </a:rPr>
              <a:t>to</a:t>
            </a:r>
            <a:r>
              <a:rPr sz="1900" spc="-5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travel</a:t>
            </a:r>
            <a:r>
              <a:rPr sz="1900" spc="-6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" dirty="0">
                <a:solidFill>
                  <a:srgbClr val="2E2E2E"/>
                </a:solidFill>
                <a:latin typeface="Tahoma"/>
                <a:cs typeface="Tahoma"/>
              </a:rPr>
              <a:t>on</a:t>
            </a:r>
            <a:r>
              <a:rPr sz="1900" spc="-6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single-aisle</a:t>
            </a:r>
            <a:r>
              <a:rPr sz="1900" spc="-6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aircraft</a:t>
            </a:r>
            <a:r>
              <a:rPr sz="1900" spc="-5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5" dirty="0">
                <a:solidFill>
                  <a:srgbClr val="2E2E2E"/>
                </a:solidFill>
                <a:latin typeface="Tahoma"/>
                <a:cs typeface="Tahoma"/>
              </a:rPr>
              <a:t>will</a:t>
            </a:r>
            <a:r>
              <a:rPr sz="1900" spc="-6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also</a:t>
            </a:r>
            <a:r>
              <a:rPr sz="1900" spc="-5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have </a:t>
            </a:r>
            <a:r>
              <a:rPr sz="1900" spc="-58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the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option </a:t>
            </a:r>
            <a:r>
              <a:rPr sz="1900" spc="45" dirty="0">
                <a:solidFill>
                  <a:srgbClr val="2E2E2E"/>
                </a:solidFill>
                <a:latin typeface="Tahoma"/>
                <a:cs typeface="Tahoma"/>
              </a:rPr>
              <a:t>to </a:t>
            </a: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purchase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seats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in the </a:t>
            </a:r>
            <a:r>
              <a:rPr sz="1900" spc="40" dirty="0">
                <a:solidFill>
                  <a:srgbClr val="2E2E2E"/>
                </a:solidFill>
                <a:latin typeface="Tahoma"/>
                <a:cs typeface="Tahoma"/>
              </a:rPr>
              <a:t>first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three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rows </a:t>
            </a:r>
            <a:r>
              <a:rPr sz="1900" spc="-35" dirty="0">
                <a:solidFill>
                  <a:srgbClr val="2E2E2E"/>
                </a:solidFill>
                <a:latin typeface="Tahoma"/>
                <a:cs typeface="Tahoma"/>
              </a:rPr>
              <a:t>-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the </a:t>
            </a: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seat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selection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5" dirty="0">
                <a:solidFill>
                  <a:srgbClr val="2E2E2E"/>
                </a:solidFill>
                <a:latin typeface="Tahoma"/>
                <a:cs typeface="Tahoma"/>
              </a:rPr>
              <a:t>attribute</a:t>
            </a:r>
            <a:r>
              <a:rPr sz="19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rows</a:t>
            </a:r>
            <a:r>
              <a:rPr sz="19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5" dirty="0">
                <a:solidFill>
                  <a:srgbClr val="2E2E2E"/>
                </a:solidFill>
                <a:latin typeface="Tahoma"/>
                <a:cs typeface="Tahoma"/>
              </a:rPr>
              <a:t>1</a:t>
            </a:r>
            <a:r>
              <a:rPr sz="1900" spc="-35" dirty="0">
                <a:solidFill>
                  <a:srgbClr val="2E2E2E"/>
                </a:solidFill>
                <a:latin typeface="Tahoma"/>
                <a:cs typeface="Tahoma"/>
              </a:rPr>
              <a:t>-</a:t>
            </a:r>
            <a:r>
              <a:rPr sz="1900" spc="60" dirty="0">
                <a:solidFill>
                  <a:srgbClr val="2E2E2E"/>
                </a:solidFill>
                <a:latin typeface="Tahoma"/>
                <a:cs typeface="Tahoma"/>
              </a:rPr>
              <a:t>3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0" dirty="0">
                <a:solidFill>
                  <a:srgbClr val="2E2E2E"/>
                </a:solidFill>
                <a:latin typeface="Tahoma"/>
                <a:cs typeface="Tahoma"/>
              </a:rPr>
              <a:t>wil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l</a:t>
            </a:r>
            <a:r>
              <a:rPr sz="19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0" dirty="0">
                <a:solidFill>
                  <a:srgbClr val="2E2E2E"/>
                </a:solidFill>
                <a:latin typeface="Tahoma"/>
                <a:cs typeface="Tahoma"/>
              </a:rPr>
              <a:t>no</a:t>
            </a:r>
            <a:r>
              <a:rPr sz="1900" spc="-2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longe</a:t>
            </a:r>
            <a:r>
              <a:rPr sz="1900" spc="80" dirty="0">
                <a:solidFill>
                  <a:srgbClr val="2E2E2E"/>
                </a:solidFill>
                <a:latin typeface="Tahoma"/>
                <a:cs typeface="Tahoma"/>
              </a:rPr>
              <a:t>r</a:t>
            </a:r>
            <a:r>
              <a:rPr sz="1900" spc="-25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b</a:t>
            </a: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e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inc</a:t>
            </a:r>
            <a:r>
              <a:rPr sz="1900" spc="10" dirty="0">
                <a:solidFill>
                  <a:srgbClr val="2E2E2E"/>
                </a:solidFill>
                <a:latin typeface="Tahoma"/>
                <a:cs typeface="Tahoma"/>
              </a:rPr>
              <a:t>lud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e</a:t>
            </a:r>
            <a:r>
              <a:rPr sz="1900" spc="10" dirty="0">
                <a:solidFill>
                  <a:srgbClr val="2E2E2E"/>
                </a:solidFill>
                <a:latin typeface="Tahoma"/>
                <a:cs typeface="Tahoma"/>
              </a:rPr>
              <a:t>d</a:t>
            </a:r>
            <a:r>
              <a:rPr sz="1900" spc="-25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" dirty="0">
                <a:solidFill>
                  <a:srgbClr val="2E2E2E"/>
                </a:solidFill>
                <a:latin typeface="Tahoma"/>
                <a:cs typeface="Tahoma"/>
              </a:rPr>
              <a:t>i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n</a:t>
            </a:r>
            <a:r>
              <a:rPr sz="190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L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fare</a:t>
            </a:r>
            <a:r>
              <a:rPr sz="1900" spc="-175" dirty="0">
                <a:solidFill>
                  <a:srgbClr val="2E2E2E"/>
                </a:solidFill>
                <a:latin typeface="Tahoma"/>
                <a:cs typeface="Tahoma"/>
              </a:rPr>
              <a:t>.</a:t>
            </a:r>
            <a:endParaRPr sz="190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7836" y="6844189"/>
            <a:ext cx="753903" cy="46113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519504" y="5448599"/>
            <a:ext cx="781494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Customers</a:t>
            </a:r>
            <a:r>
              <a:rPr sz="19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" dirty="0">
                <a:solidFill>
                  <a:srgbClr val="2E2E2E"/>
                </a:solidFill>
                <a:latin typeface="Tahoma"/>
                <a:cs typeface="Tahoma"/>
              </a:rPr>
              <a:t>wishing</a:t>
            </a:r>
            <a:r>
              <a:rPr sz="190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0" dirty="0">
                <a:solidFill>
                  <a:srgbClr val="2E2E2E"/>
                </a:solidFill>
                <a:latin typeface="Tahoma"/>
                <a:cs typeface="Tahoma"/>
              </a:rPr>
              <a:t>to</a:t>
            </a:r>
            <a:r>
              <a:rPr sz="190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travel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in</a:t>
            </a:r>
            <a:r>
              <a:rPr sz="190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90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0" dirty="0">
                <a:solidFill>
                  <a:srgbClr val="2E2E2E"/>
                </a:solidFill>
                <a:latin typeface="Tahoma"/>
                <a:cs typeface="Tahoma"/>
              </a:rPr>
              <a:t>first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three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rows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15" dirty="0">
                <a:solidFill>
                  <a:srgbClr val="2E2E2E"/>
                </a:solidFill>
                <a:latin typeface="Tahoma"/>
                <a:cs typeface="Tahoma"/>
              </a:rPr>
              <a:t>may</a:t>
            </a:r>
            <a:r>
              <a:rPr sz="19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purchase</a:t>
            </a:r>
            <a:r>
              <a:rPr sz="190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5" dirty="0">
                <a:solidFill>
                  <a:srgbClr val="2E2E2E"/>
                </a:solidFill>
                <a:latin typeface="Tahoma"/>
                <a:cs typeface="Tahoma"/>
              </a:rPr>
              <a:t>their</a:t>
            </a:r>
            <a:r>
              <a:rPr sz="19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seat </a:t>
            </a:r>
            <a:r>
              <a:rPr sz="1900" spc="-57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at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9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time</a:t>
            </a:r>
            <a:r>
              <a:rPr sz="19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of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15" dirty="0">
                <a:solidFill>
                  <a:srgbClr val="2E2E2E"/>
                </a:solidFill>
                <a:latin typeface="Tahoma"/>
                <a:cs typeface="Tahoma"/>
              </a:rPr>
              <a:t>booking,</a:t>
            </a:r>
            <a:r>
              <a:rPr sz="19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" dirty="0">
                <a:solidFill>
                  <a:srgbClr val="2E2E2E"/>
                </a:solidFill>
                <a:latin typeface="Tahoma"/>
                <a:cs typeface="Tahoma"/>
              </a:rPr>
              <a:t>check-in</a:t>
            </a:r>
            <a:r>
              <a:rPr sz="19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0" dirty="0">
                <a:solidFill>
                  <a:srgbClr val="2E2E2E"/>
                </a:solidFill>
                <a:latin typeface="Tahoma"/>
                <a:cs typeface="Tahoma"/>
              </a:rPr>
              <a:t>or</a:t>
            </a:r>
            <a:r>
              <a:rPr sz="1900" spc="-25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at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90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0" dirty="0">
                <a:solidFill>
                  <a:srgbClr val="2E2E2E"/>
                </a:solidFill>
                <a:latin typeface="Tahoma"/>
                <a:cs typeface="Tahoma"/>
              </a:rPr>
              <a:t>airport,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subject</a:t>
            </a:r>
            <a:r>
              <a:rPr sz="190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5" dirty="0">
                <a:solidFill>
                  <a:srgbClr val="2E2E2E"/>
                </a:solidFill>
                <a:latin typeface="Tahoma"/>
                <a:cs typeface="Tahoma"/>
              </a:rPr>
              <a:t>to</a:t>
            </a:r>
            <a:r>
              <a:rPr sz="19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" dirty="0">
                <a:solidFill>
                  <a:srgbClr val="2E2E2E"/>
                </a:solidFill>
                <a:latin typeface="Tahoma"/>
                <a:cs typeface="Tahoma"/>
              </a:rPr>
              <a:t>availability.</a:t>
            </a:r>
            <a:endParaRPr sz="19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09601" y="4494732"/>
            <a:ext cx="1417862" cy="527732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10567217" y="5450724"/>
            <a:ext cx="8872220" cy="3009900"/>
          </a:xfrm>
          <a:custGeom>
            <a:avLst/>
            <a:gdLst/>
            <a:ahLst/>
            <a:cxnLst/>
            <a:rect l="l" t="t" r="r" b="b"/>
            <a:pathLst>
              <a:path w="8872219" h="3009900">
                <a:moveTo>
                  <a:pt x="8370635" y="0"/>
                </a:moveTo>
                <a:lnTo>
                  <a:pt x="501555" y="0"/>
                </a:lnTo>
                <a:lnTo>
                  <a:pt x="453259" y="2296"/>
                </a:lnTo>
                <a:lnTo>
                  <a:pt x="406260" y="9045"/>
                </a:lnTo>
                <a:lnTo>
                  <a:pt x="360770" y="20036"/>
                </a:lnTo>
                <a:lnTo>
                  <a:pt x="316997" y="35060"/>
                </a:lnTo>
                <a:lnTo>
                  <a:pt x="275152" y="53904"/>
                </a:lnTo>
                <a:lnTo>
                  <a:pt x="235446" y="76360"/>
                </a:lnTo>
                <a:lnTo>
                  <a:pt x="198090" y="102217"/>
                </a:lnTo>
                <a:lnTo>
                  <a:pt x="163292" y="131265"/>
                </a:lnTo>
                <a:lnTo>
                  <a:pt x="131265" y="163292"/>
                </a:lnTo>
                <a:lnTo>
                  <a:pt x="102217" y="198090"/>
                </a:lnTo>
                <a:lnTo>
                  <a:pt x="76360" y="235446"/>
                </a:lnTo>
                <a:lnTo>
                  <a:pt x="53904" y="275152"/>
                </a:lnTo>
                <a:lnTo>
                  <a:pt x="35060" y="316997"/>
                </a:lnTo>
                <a:lnTo>
                  <a:pt x="20036" y="360770"/>
                </a:lnTo>
                <a:lnTo>
                  <a:pt x="9045" y="406260"/>
                </a:lnTo>
                <a:lnTo>
                  <a:pt x="2296" y="453259"/>
                </a:lnTo>
                <a:lnTo>
                  <a:pt x="0" y="501555"/>
                </a:lnTo>
                <a:lnTo>
                  <a:pt x="0" y="2507777"/>
                </a:lnTo>
                <a:lnTo>
                  <a:pt x="2296" y="2556072"/>
                </a:lnTo>
                <a:lnTo>
                  <a:pt x="9045" y="2603071"/>
                </a:lnTo>
                <a:lnTo>
                  <a:pt x="20036" y="2648562"/>
                </a:lnTo>
                <a:lnTo>
                  <a:pt x="35060" y="2692335"/>
                </a:lnTo>
                <a:lnTo>
                  <a:pt x="53904" y="2734179"/>
                </a:lnTo>
                <a:lnTo>
                  <a:pt x="76360" y="2773885"/>
                </a:lnTo>
                <a:lnTo>
                  <a:pt x="102217" y="2811242"/>
                </a:lnTo>
                <a:lnTo>
                  <a:pt x="131265" y="2846039"/>
                </a:lnTo>
                <a:lnTo>
                  <a:pt x="163292" y="2878067"/>
                </a:lnTo>
                <a:lnTo>
                  <a:pt x="198090" y="2907114"/>
                </a:lnTo>
                <a:lnTo>
                  <a:pt x="235446" y="2932971"/>
                </a:lnTo>
                <a:lnTo>
                  <a:pt x="275152" y="2955427"/>
                </a:lnTo>
                <a:lnTo>
                  <a:pt x="316997" y="2974272"/>
                </a:lnTo>
                <a:lnTo>
                  <a:pt x="360770" y="2989295"/>
                </a:lnTo>
                <a:lnTo>
                  <a:pt x="406260" y="3000286"/>
                </a:lnTo>
                <a:lnTo>
                  <a:pt x="453259" y="3007036"/>
                </a:lnTo>
                <a:lnTo>
                  <a:pt x="501555" y="3009332"/>
                </a:lnTo>
                <a:lnTo>
                  <a:pt x="8370635" y="3009332"/>
                </a:lnTo>
                <a:lnTo>
                  <a:pt x="8418931" y="3007036"/>
                </a:lnTo>
                <a:lnTo>
                  <a:pt x="8465929" y="3000286"/>
                </a:lnTo>
                <a:lnTo>
                  <a:pt x="8511420" y="2989295"/>
                </a:lnTo>
                <a:lnTo>
                  <a:pt x="8555193" y="2974272"/>
                </a:lnTo>
                <a:lnTo>
                  <a:pt x="8597037" y="2955427"/>
                </a:lnTo>
                <a:lnTo>
                  <a:pt x="8636743" y="2932971"/>
                </a:lnTo>
                <a:lnTo>
                  <a:pt x="8674100" y="2907114"/>
                </a:lnTo>
                <a:lnTo>
                  <a:pt x="8708897" y="2878067"/>
                </a:lnTo>
                <a:lnTo>
                  <a:pt x="8740925" y="2846039"/>
                </a:lnTo>
                <a:lnTo>
                  <a:pt x="8769972" y="2811242"/>
                </a:lnTo>
                <a:lnTo>
                  <a:pt x="8795829" y="2773885"/>
                </a:lnTo>
                <a:lnTo>
                  <a:pt x="8818285" y="2734179"/>
                </a:lnTo>
                <a:lnTo>
                  <a:pt x="8837130" y="2692335"/>
                </a:lnTo>
                <a:lnTo>
                  <a:pt x="8852153" y="2648562"/>
                </a:lnTo>
                <a:lnTo>
                  <a:pt x="8863145" y="2603071"/>
                </a:lnTo>
                <a:lnTo>
                  <a:pt x="8869894" y="2556072"/>
                </a:lnTo>
                <a:lnTo>
                  <a:pt x="8872190" y="2507777"/>
                </a:lnTo>
                <a:lnTo>
                  <a:pt x="8872190" y="501555"/>
                </a:lnTo>
                <a:lnTo>
                  <a:pt x="8869894" y="453259"/>
                </a:lnTo>
                <a:lnTo>
                  <a:pt x="8863145" y="406260"/>
                </a:lnTo>
                <a:lnTo>
                  <a:pt x="8852153" y="360770"/>
                </a:lnTo>
                <a:lnTo>
                  <a:pt x="8837130" y="316997"/>
                </a:lnTo>
                <a:lnTo>
                  <a:pt x="8818285" y="275152"/>
                </a:lnTo>
                <a:lnTo>
                  <a:pt x="8795829" y="235446"/>
                </a:lnTo>
                <a:lnTo>
                  <a:pt x="8769972" y="198090"/>
                </a:lnTo>
                <a:lnTo>
                  <a:pt x="8740925" y="163292"/>
                </a:lnTo>
                <a:lnTo>
                  <a:pt x="8708897" y="131265"/>
                </a:lnTo>
                <a:lnTo>
                  <a:pt x="8674100" y="102217"/>
                </a:lnTo>
                <a:lnTo>
                  <a:pt x="8636743" y="76360"/>
                </a:lnTo>
                <a:lnTo>
                  <a:pt x="8597037" y="53904"/>
                </a:lnTo>
                <a:lnTo>
                  <a:pt x="8555193" y="35060"/>
                </a:lnTo>
                <a:lnTo>
                  <a:pt x="8511420" y="20036"/>
                </a:lnTo>
                <a:lnTo>
                  <a:pt x="8465929" y="9045"/>
                </a:lnTo>
                <a:lnTo>
                  <a:pt x="8418931" y="2296"/>
                </a:lnTo>
                <a:lnTo>
                  <a:pt x="8370635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850005" y="5657912"/>
            <a:ext cx="8308340" cy="2589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275" marR="5080" indent="-283210" algn="just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"/>
              <a:tabLst>
                <a:tab pos="295910" algn="l"/>
              </a:tabLst>
            </a:pPr>
            <a:r>
              <a:rPr sz="1900" spc="85" dirty="0">
                <a:solidFill>
                  <a:srgbClr val="2E2E2E"/>
                </a:solidFill>
                <a:latin typeface="Tahoma"/>
                <a:cs typeface="Tahoma"/>
              </a:rPr>
              <a:t>All</a:t>
            </a:r>
            <a:r>
              <a:rPr sz="190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tickets</a:t>
            </a:r>
            <a:r>
              <a:rPr sz="190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purchased</a:t>
            </a:r>
            <a:r>
              <a:rPr sz="190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in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L</a:t>
            </a:r>
            <a:r>
              <a:rPr sz="190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fare</a:t>
            </a:r>
            <a:r>
              <a:rPr sz="190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before</a:t>
            </a:r>
            <a:r>
              <a:rPr sz="19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November</a:t>
            </a:r>
            <a:r>
              <a:rPr sz="190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60" dirty="0">
                <a:solidFill>
                  <a:srgbClr val="2E2E2E"/>
                </a:solidFill>
                <a:latin typeface="Tahoma"/>
                <a:cs typeface="Tahoma"/>
              </a:rPr>
              <a:t>1,</a:t>
            </a:r>
            <a:r>
              <a:rPr sz="190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60" dirty="0">
                <a:solidFill>
                  <a:srgbClr val="2E2E2E"/>
                </a:solidFill>
                <a:latin typeface="Tahoma"/>
                <a:cs typeface="Tahoma"/>
              </a:rPr>
              <a:t>2022</a:t>
            </a:r>
            <a:r>
              <a:rPr sz="190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0" dirty="0">
                <a:solidFill>
                  <a:srgbClr val="2E2E2E"/>
                </a:solidFill>
                <a:latin typeface="Tahoma"/>
                <a:cs typeface="Tahoma"/>
              </a:rPr>
              <a:t>will</a:t>
            </a:r>
            <a:r>
              <a:rPr sz="190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be</a:t>
            </a:r>
            <a:r>
              <a:rPr sz="19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able</a:t>
            </a:r>
            <a:r>
              <a:rPr sz="19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0" dirty="0">
                <a:solidFill>
                  <a:srgbClr val="2E2E2E"/>
                </a:solidFill>
                <a:latin typeface="Tahoma"/>
                <a:cs typeface="Tahoma"/>
              </a:rPr>
              <a:t>to</a:t>
            </a:r>
            <a:r>
              <a:rPr sz="190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select </a:t>
            </a:r>
            <a:r>
              <a:rPr sz="1900" spc="-58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0" dirty="0">
                <a:solidFill>
                  <a:srgbClr val="2E2E2E"/>
                </a:solidFill>
                <a:latin typeface="Tahoma"/>
                <a:cs typeface="Tahoma"/>
              </a:rPr>
              <a:t>their</a:t>
            </a:r>
            <a:r>
              <a:rPr sz="1900" spc="-9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seat</a:t>
            </a:r>
            <a:r>
              <a:rPr sz="1900" spc="-8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in</a:t>
            </a:r>
            <a:r>
              <a:rPr sz="1900" spc="-8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900" spc="-7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0" dirty="0">
                <a:solidFill>
                  <a:srgbClr val="2E2E2E"/>
                </a:solidFill>
                <a:latin typeface="Tahoma"/>
                <a:cs typeface="Tahoma"/>
              </a:rPr>
              <a:t>first</a:t>
            </a:r>
            <a:r>
              <a:rPr sz="1900" spc="-7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three</a:t>
            </a:r>
            <a:r>
              <a:rPr sz="1900" spc="-7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rows</a:t>
            </a:r>
            <a:r>
              <a:rPr sz="1900" spc="-9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free</a:t>
            </a:r>
            <a:r>
              <a:rPr sz="1900" spc="-7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of</a:t>
            </a:r>
            <a:r>
              <a:rPr sz="1900" spc="-7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10" dirty="0">
                <a:solidFill>
                  <a:srgbClr val="2E2E2E"/>
                </a:solidFill>
                <a:latin typeface="Tahoma"/>
                <a:cs typeface="Tahoma"/>
              </a:rPr>
              <a:t>charge</a:t>
            </a:r>
            <a:r>
              <a:rPr sz="1900" spc="-8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at</a:t>
            </a:r>
            <a:r>
              <a:rPr sz="1900" spc="-7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any</a:t>
            </a:r>
            <a:r>
              <a:rPr sz="1900" spc="-8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25" dirty="0">
                <a:solidFill>
                  <a:srgbClr val="2E2E2E"/>
                </a:solidFill>
                <a:latin typeface="Tahoma"/>
                <a:cs typeface="Tahoma"/>
              </a:rPr>
              <a:t>time.</a:t>
            </a:r>
            <a:r>
              <a:rPr sz="1900" spc="-8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0" dirty="0">
                <a:solidFill>
                  <a:srgbClr val="2E2E2E"/>
                </a:solidFill>
                <a:latin typeface="Tahoma"/>
                <a:cs typeface="Tahoma"/>
              </a:rPr>
              <a:t>However,</a:t>
            </a:r>
            <a:r>
              <a:rPr sz="1900" spc="-8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0" dirty="0">
                <a:solidFill>
                  <a:srgbClr val="2E2E2E"/>
                </a:solidFill>
                <a:latin typeface="Tahoma"/>
                <a:cs typeface="Tahoma"/>
              </a:rPr>
              <a:t>if</a:t>
            </a:r>
            <a:r>
              <a:rPr sz="1900" spc="-7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the </a:t>
            </a:r>
            <a:r>
              <a:rPr sz="1900" spc="-58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0" dirty="0">
                <a:solidFill>
                  <a:srgbClr val="2E2E2E"/>
                </a:solidFill>
                <a:latin typeface="Tahoma"/>
                <a:cs typeface="Tahoma"/>
              </a:rPr>
              <a:t>customer</a:t>
            </a:r>
            <a:r>
              <a:rPr sz="1900" spc="-1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voluntarily</a:t>
            </a:r>
            <a:r>
              <a:rPr sz="1900" spc="-1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25" dirty="0">
                <a:solidFill>
                  <a:srgbClr val="2E2E2E"/>
                </a:solidFill>
                <a:latin typeface="Tahoma"/>
                <a:cs typeface="Tahoma"/>
              </a:rPr>
              <a:t>changes</a:t>
            </a:r>
            <a:r>
              <a:rPr sz="1900" spc="-1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900" spc="-1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0" dirty="0">
                <a:solidFill>
                  <a:srgbClr val="2E2E2E"/>
                </a:solidFill>
                <a:latin typeface="Tahoma"/>
                <a:cs typeface="Tahoma"/>
              </a:rPr>
              <a:t>ticket,</a:t>
            </a:r>
            <a:r>
              <a:rPr sz="1900" spc="-1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900" spc="-1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conditions</a:t>
            </a:r>
            <a:r>
              <a:rPr sz="1900" spc="-1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in</a:t>
            </a:r>
            <a:r>
              <a:rPr sz="1900" spc="-1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effect</a:t>
            </a:r>
            <a:r>
              <a:rPr sz="1900" spc="-1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0" dirty="0">
                <a:solidFill>
                  <a:srgbClr val="2E2E2E"/>
                </a:solidFill>
                <a:latin typeface="Tahoma"/>
                <a:cs typeface="Tahoma"/>
              </a:rPr>
              <a:t>on</a:t>
            </a:r>
            <a:r>
              <a:rPr sz="1900" spc="-1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900" spc="-1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" dirty="0">
                <a:solidFill>
                  <a:srgbClr val="2E2E2E"/>
                </a:solidFill>
                <a:latin typeface="Tahoma"/>
                <a:cs typeface="Tahoma"/>
              </a:rPr>
              <a:t>date </a:t>
            </a:r>
            <a:r>
              <a:rPr sz="1900" spc="-58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of</a:t>
            </a:r>
            <a:r>
              <a:rPr sz="1900" spc="-2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9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20" dirty="0">
                <a:solidFill>
                  <a:srgbClr val="2E2E2E"/>
                </a:solidFill>
                <a:latin typeface="Tahoma"/>
                <a:cs typeface="Tahoma"/>
              </a:rPr>
              <a:t>change</a:t>
            </a:r>
            <a:r>
              <a:rPr sz="1900" spc="-25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45" dirty="0">
                <a:solidFill>
                  <a:srgbClr val="2E2E2E"/>
                </a:solidFill>
                <a:latin typeface="Tahoma"/>
                <a:cs typeface="Tahoma"/>
              </a:rPr>
              <a:t>will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25" dirty="0">
                <a:solidFill>
                  <a:srgbClr val="2E2E2E"/>
                </a:solidFill>
                <a:latin typeface="Tahoma"/>
                <a:cs typeface="Tahoma"/>
              </a:rPr>
              <a:t>apply.</a:t>
            </a:r>
            <a:endParaRPr sz="1900">
              <a:latin typeface="Tahoma"/>
              <a:cs typeface="Tahoma"/>
            </a:endParaRPr>
          </a:p>
          <a:p>
            <a:pPr marL="295275" marR="5080" indent="-283210" algn="just">
              <a:lnSpc>
                <a:spcPct val="100000"/>
              </a:lnSpc>
              <a:spcBef>
                <a:spcPts val="969"/>
              </a:spcBef>
              <a:buClr>
                <a:srgbClr val="FF0000"/>
              </a:buClr>
              <a:buFont typeface="Wingdings"/>
              <a:buChar char=""/>
              <a:tabLst>
                <a:tab pos="295910" algn="l"/>
              </a:tabLst>
            </a:pP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Remember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that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Avianca offers </a:t>
            </a:r>
            <a:r>
              <a:rPr sz="1900" spc="25" dirty="0">
                <a:solidFill>
                  <a:srgbClr val="2E2E2E"/>
                </a:solidFill>
                <a:latin typeface="Tahoma"/>
                <a:cs typeface="Tahoma"/>
              </a:rPr>
              <a:t>three </a:t>
            </a:r>
            <a:r>
              <a:rPr sz="1900" spc="10" dirty="0">
                <a:solidFill>
                  <a:srgbClr val="2E2E2E"/>
                </a:solidFill>
                <a:latin typeface="Tahoma"/>
                <a:cs typeface="Tahoma"/>
              </a:rPr>
              <a:t>types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of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seats </a:t>
            </a:r>
            <a:r>
              <a:rPr sz="1900" spc="-15" dirty="0">
                <a:solidFill>
                  <a:srgbClr val="2E2E2E"/>
                </a:solidFill>
                <a:latin typeface="Tahoma"/>
                <a:cs typeface="Tahoma"/>
              </a:rPr>
              <a:t>(Rows </a:t>
            </a:r>
            <a:r>
              <a:rPr sz="1900" spc="-20" dirty="0">
                <a:solidFill>
                  <a:srgbClr val="2E2E2E"/>
                </a:solidFill>
                <a:latin typeface="Tahoma"/>
                <a:cs typeface="Tahoma"/>
              </a:rPr>
              <a:t>1-3,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Plus </a:t>
            </a:r>
            <a:r>
              <a:rPr sz="1900" spc="-10" dirty="0">
                <a:solidFill>
                  <a:srgbClr val="2E2E2E"/>
                </a:solidFill>
                <a:latin typeface="Tahoma"/>
                <a:cs typeface="Tahoma"/>
              </a:rPr>
              <a:t>and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30" dirty="0">
                <a:solidFill>
                  <a:srgbClr val="2E2E2E"/>
                </a:solidFill>
                <a:latin typeface="Tahoma"/>
                <a:cs typeface="Tahoma"/>
              </a:rPr>
              <a:t>Economy).</a:t>
            </a:r>
            <a:endParaRPr sz="1900">
              <a:latin typeface="Tahoma"/>
              <a:cs typeface="Tahoma"/>
            </a:endParaRPr>
          </a:p>
          <a:p>
            <a:pPr marL="295275" marR="5080" indent="-283210" algn="just">
              <a:lnSpc>
                <a:spcPct val="100000"/>
              </a:lnSpc>
              <a:spcBef>
                <a:spcPts val="980"/>
              </a:spcBef>
              <a:buClr>
                <a:srgbClr val="FF0000"/>
              </a:buClr>
              <a:buFont typeface="Wingdings"/>
              <a:buChar char=""/>
              <a:tabLst>
                <a:tab pos="295910" algn="l"/>
              </a:tabLst>
            </a:pP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The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airline </a:t>
            </a:r>
            <a:r>
              <a:rPr sz="1900" spc="10" dirty="0">
                <a:solidFill>
                  <a:srgbClr val="2E2E2E"/>
                </a:solidFill>
                <a:latin typeface="Tahoma"/>
                <a:cs typeface="Tahoma"/>
              </a:rPr>
              <a:t>is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in the </a:t>
            </a:r>
            <a:r>
              <a:rPr sz="1900" spc="5" dirty="0">
                <a:solidFill>
                  <a:srgbClr val="2E2E2E"/>
                </a:solidFill>
                <a:latin typeface="Tahoma"/>
                <a:cs typeface="Tahoma"/>
              </a:rPr>
              <a:t>process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of </a:t>
            </a:r>
            <a:r>
              <a:rPr sz="1900" spc="-20" dirty="0">
                <a:solidFill>
                  <a:srgbClr val="2E2E2E"/>
                </a:solidFill>
                <a:latin typeface="Tahoma"/>
                <a:cs typeface="Tahoma"/>
              </a:rPr>
              <a:t>changing </a:t>
            </a:r>
            <a:r>
              <a:rPr sz="1900" spc="-25" dirty="0">
                <a:solidFill>
                  <a:srgbClr val="2E2E2E"/>
                </a:solidFill>
                <a:latin typeface="Tahoma"/>
                <a:cs typeface="Tahoma"/>
              </a:rPr>
              <a:t>cabins,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so </a:t>
            </a:r>
            <a:r>
              <a:rPr sz="1900" spc="5" dirty="0">
                <a:solidFill>
                  <a:srgbClr val="2E2E2E"/>
                </a:solidFill>
                <a:latin typeface="Tahoma"/>
                <a:cs typeface="Tahoma"/>
              </a:rPr>
              <a:t>customers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traveling </a:t>
            </a:r>
            <a:r>
              <a:rPr sz="1900" dirty="0">
                <a:solidFill>
                  <a:srgbClr val="2E2E2E"/>
                </a:solidFill>
                <a:latin typeface="Tahoma"/>
                <a:cs typeface="Tahoma"/>
              </a:rPr>
              <a:t>on </a:t>
            </a:r>
            <a:r>
              <a:rPr sz="1900" spc="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80" dirty="0">
                <a:solidFill>
                  <a:srgbClr val="2E2E2E"/>
                </a:solidFill>
                <a:latin typeface="Tahoma"/>
                <a:cs typeface="Tahoma"/>
              </a:rPr>
              <a:t>A320</a:t>
            </a:r>
            <a:r>
              <a:rPr sz="190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fleet</a:t>
            </a:r>
            <a:r>
              <a:rPr sz="1900" spc="-24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aircraft</a:t>
            </a:r>
            <a:r>
              <a:rPr sz="1900" spc="-2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15" dirty="0">
                <a:solidFill>
                  <a:srgbClr val="2E2E2E"/>
                </a:solidFill>
                <a:latin typeface="Tahoma"/>
                <a:cs typeface="Tahoma"/>
              </a:rPr>
              <a:t>may</a:t>
            </a:r>
            <a:r>
              <a:rPr sz="190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2E2E2E"/>
                </a:solidFill>
                <a:latin typeface="Tahoma"/>
                <a:cs typeface="Tahoma"/>
              </a:rPr>
              <a:t>encounter</a:t>
            </a:r>
            <a:r>
              <a:rPr sz="1900" spc="-25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different</a:t>
            </a:r>
            <a:r>
              <a:rPr sz="1900" spc="-25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10" dirty="0">
                <a:solidFill>
                  <a:srgbClr val="2E2E2E"/>
                </a:solidFill>
                <a:latin typeface="Tahoma"/>
                <a:cs typeface="Tahoma"/>
              </a:rPr>
              <a:t>types</a:t>
            </a:r>
            <a:r>
              <a:rPr sz="190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30" dirty="0">
                <a:solidFill>
                  <a:srgbClr val="2E2E2E"/>
                </a:solidFill>
                <a:latin typeface="Tahoma"/>
                <a:cs typeface="Tahoma"/>
              </a:rPr>
              <a:t>of</a:t>
            </a:r>
            <a:r>
              <a:rPr sz="190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seats</a:t>
            </a:r>
            <a:r>
              <a:rPr sz="190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5" dirty="0">
                <a:solidFill>
                  <a:srgbClr val="2E2E2E"/>
                </a:solidFill>
                <a:latin typeface="Tahoma"/>
                <a:cs typeface="Tahoma"/>
              </a:rPr>
              <a:t>during</a:t>
            </a:r>
            <a:r>
              <a:rPr sz="190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20" dirty="0">
                <a:solidFill>
                  <a:srgbClr val="2E2E2E"/>
                </a:solidFill>
                <a:latin typeface="Tahoma"/>
                <a:cs typeface="Tahoma"/>
              </a:rPr>
              <a:t>this</a:t>
            </a:r>
            <a:r>
              <a:rPr sz="1900" spc="-2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00" spc="-5" dirty="0">
                <a:solidFill>
                  <a:srgbClr val="2E2E2E"/>
                </a:solidFill>
                <a:latin typeface="Tahoma"/>
                <a:cs typeface="Tahoma"/>
              </a:rPr>
              <a:t>period.</a:t>
            </a:r>
            <a:endParaRPr sz="190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7836" y="5408002"/>
            <a:ext cx="593070" cy="882067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7013817" y="9848495"/>
            <a:ext cx="6068060" cy="871219"/>
          </a:xfrm>
          <a:custGeom>
            <a:avLst/>
            <a:gdLst/>
            <a:ahLst/>
            <a:cxnLst/>
            <a:rect l="l" t="t" r="r" b="b"/>
            <a:pathLst>
              <a:path w="6068059" h="871220">
                <a:moveTo>
                  <a:pt x="5922542" y="0"/>
                </a:moveTo>
                <a:lnTo>
                  <a:pt x="145126" y="0"/>
                </a:lnTo>
                <a:lnTo>
                  <a:pt x="99274" y="7403"/>
                </a:lnTo>
                <a:lnTo>
                  <a:pt x="59437" y="28015"/>
                </a:lnTo>
                <a:lnTo>
                  <a:pt x="28015" y="59437"/>
                </a:lnTo>
                <a:lnTo>
                  <a:pt x="7403" y="99274"/>
                </a:lnTo>
                <a:lnTo>
                  <a:pt x="0" y="145126"/>
                </a:lnTo>
                <a:lnTo>
                  <a:pt x="0" y="725632"/>
                </a:lnTo>
                <a:lnTo>
                  <a:pt x="7403" y="771500"/>
                </a:lnTo>
                <a:lnTo>
                  <a:pt x="28015" y="811339"/>
                </a:lnTo>
                <a:lnTo>
                  <a:pt x="59437" y="842755"/>
                </a:lnTo>
                <a:lnTo>
                  <a:pt x="99274" y="863359"/>
                </a:lnTo>
                <a:lnTo>
                  <a:pt x="145126" y="870758"/>
                </a:lnTo>
                <a:lnTo>
                  <a:pt x="5922542" y="870769"/>
                </a:lnTo>
                <a:lnTo>
                  <a:pt x="5968394" y="863369"/>
                </a:lnTo>
                <a:lnTo>
                  <a:pt x="6008230" y="842765"/>
                </a:lnTo>
                <a:lnTo>
                  <a:pt x="6039653" y="811347"/>
                </a:lnTo>
                <a:lnTo>
                  <a:pt x="6060265" y="771505"/>
                </a:lnTo>
                <a:lnTo>
                  <a:pt x="6067668" y="725632"/>
                </a:lnTo>
                <a:lnTo>
                  <a:pt x="6067668" y="145126"/>
                </a:lnTo>
                <a:lnTo>
                  <a:pt x="6060265" y="99274"/>
                </a:lnTo>
                <a:lnTo>
                  <a:pt x="6039653" y="59437"/>
                </a:lnTo>
                <a:lnTo>
                  <a:pt x="6008230" y="28015"/>
                </a:lnTo>
                <a:lnTo>
                  <a:pt x="5968394" y="7403"/>
                </a:lnTo>
                <a:lnTo>
                  <a:pt x="59225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234304" y="9907207"/>
            <a:ext cx="5628005" cy="728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18005" marR="5080" indent="-1805939">
              <a:lnSpc>
                <a:spcPct val="100000"/>
              </a:lnSpc>
              <a:spcBef>
                <a:spcPts val="105"/>
              </a:spcBef>
            </a:pPr>
            <a:r>
              <a:rPr sz="2300" b="1" u="heavy" spc="-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Upg</a:t>
            </a:r>
            <a:r>
              <a:rPr sz="2300" b="1" u="heavy" spc="-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rad</a:t>
            </a:r>
            <a:r>
              <a:rPr sz="2300" b="1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e</a:t>
            </a:r>
            <a:r>
              <a:rPr sz="2300" b="1" u="heavy" spc="-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2300" b="1" u="heavy" spc="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Q&amp;</a:t>
            </a:r>
            <a:r>
              <a:rPr sz="2300" b="1" u="heavy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A</a:t>
            </a:r>
            <a:r>
              <a:rPr sz="2300" b="1" u="heavy" spc="-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2300" b="1" u="heavy" spc="-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Cha</a:t>
            </a:r>
            <a:r>
              <a:rPr sz="2300" b="1" u="heavy" spc="-1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n</a:t>
            </a:r>
            <a:r>
              <a:rPr sz="2300" b="1" u="heavy" spc="-1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g</a:t>
            </a:r>
            <a:r>
              <a:rPr sz="2300" b="1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e</a:t>
            </a:r>
            <a:r>
              <a:rPr sz="2300" b="1" u="heavy" spc="-2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s</a:t>
            </a:r>
            <a:r>
              <a:rPr sz="2300" b="1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 i</a:t>
            </a:r>
            <a:r>
              <a:rPr sz="2300" b="1" u="heavy" spc="-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n</a:t>
            </a:r>
            <a:r>
              <a:rPr sz="2300" b="1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23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th</a:t>
            </a:r>
            <a:r>
              <a:rPr sz="2300" b="1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e</a:t>
            </a:r>
            <a:r>
              <a:rPr sz="2300" b="1" u="heavy" spc="-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2300" b="1" u="heavy" spc="-1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"</a:t>
            </a:r>
            <a:r>
              <a:rPr sz="2300" b="1" u="heavy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Tailo</a:t>
            </a:r>
            <a:r>
              <a:rPr sz="23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r</a:t>
            </a:r>
            <a:r>
              <a:rPr sz="2300" b="1" u="heavy" spc="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-</a:t>
            </a:r>
            <a:r>
              <a:rPr sz="2300" b="1" u="heavy" spc="-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made </a:t>
            </a:r>
            <a:r>
              <a:rPr sz="23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fli</a:t>
            </a:r>
            <a:r>
              <a:rPr sz="2300" b="1" u="heavy" spc="-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g</a:t>
            </a:r>
            <a:r>
              <a:rPr sz="2300" b="1" u="heavy" spc="-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hts</a:t>
            </a:r>
            <a:r>
              <a:rPr sz="2300" b="1" u="heavy" spc="-1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"</a:t>
            </a:r>
            <a:r>
              <a:rPr sz="2300" b="1" u="heavy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2300" b="1" u="heavy" spc="-1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sc</a:t>
            </a:r>
            <a:r>
              <a:rPr sz="2300" b="1" u="heavy" spc="-2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h</a:t>
            </a:r>
            <a:r>
              <a:rPr sz="2300" b="1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e</a:t>
            </a:r>
            <a:r>
              <a:rPr sz="2300" b="1" u="heavy" spc="-1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m</a:t>
            </a:r>
            <a:r>
              <a:rPr sz="2300" b="1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8"/>
              </a:rPr>
              <a:t>e</a:t>
            </a:r>
            <a:endParaRPr sz="23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950798" y="9946566"/>
            <a:ext cx="780415" cy="532765"/>
          </a:xfrm>
          <a:custGeom>
            <a:avLst/>
            <a:gdLst/>
            <a:ahLst/>
            <a:cxnLst/>
            <a:rect l="l" t="t" r="r" b="b"/>
            <a:pathLst>
              <a:path w="780415" h="532765">
                <a:moveTo>
                  <a:pt x="436289" y="236"/>
                </a:moveTo>
                <a:lnTo>
                  <a:pt x="169876" y="56306"/>
                </a:lnTo>
                <a:lnTo>
                  <a:pt x="64315" y="174344"/>
                </a:lnTo>
                <a:lnTo>
                  <a:pt x="0" y="174344"/>
                </a:lnTo>
                <a:lnTo>
                  <a:pt x="0" y="192705"/>
                </a:lnTo>
                <a:lnTo>
                  <a:pt x="71664" y="192705"/>
                </a:lnTo>
                <a:lnTo>
                  <a:pt x="76083" y="189132"/>
                </a:lnTo>
                <a:lnTo>
                  <a:pt x="159247" y="81591"/>
                </a:lnTo>
                <a:lnTo>
                  <a:pt x="166389" y="76641"/>
                </a:lnTo>
                <a:lnTo>
                  <a:pt x="427138" y="18293"/>
                </a:lnTo>
                <a:lnTo>
                  <a:pt x="439847" y="19442"/>
                </a:lnTo>
                <a:lnTo>
                  <a:pt x="445931" y="21566"/>
                </a:lnTo>
                <a:lnTo>
                  <a:pt x="457714" y="30281"/>
                </a:lnTo>
                <a:lnTo>
                  <a:pt x="464991" y="42419"/>
                </a:lnTo>
                <a:lnTo>
                  <a:pt x="467189" y="56401"/>
                </a:lnTo>
                <a:lnTo>
                  <a:pt x="463732" y="70650"/>
                </a:lnTo>
                <a:lnTo>
                  <a:pt x="263760" y="129765"/>
                </a:lnTo>
                <a:lnTo>
                  <a:pt x="260648" y="134677"/>
                </a:lnTo>
                <a:lnTo>
                  <a:pt x="262682" y="143811"/>
                </a:lnTo>
                <a:lnTo>
                  <a:pt x="266398" y="146795"/>
                </a:lnTo>
                <a:lnTo>
                  <a:pt x="723287" y="146802"/>
                </a:lnTo>
                <a:lnTo>
                  <a:pt x="737563" y="149337"/>
                </a:lnTo>
                <a:lnTo>
                  <a:pt x="749466" y="156766"/>
                </a:lnTo>
                <a:lnTo>
                  <a:pt x="757857" y="168032"/>
                </a:lnTo>
                <a:lnTo>
                  <a:pt x="761596" y="182078"/>
                </a:lnTo>
                <a:lnTo>
                  <a:pt x="759444" y="196353"/>
                </a:lnTo>
                <a:lnTo>
                  <a:pt x="752238" y="208284"/>
                </a:lnTo>
                <a:lnTo>
                  <a:pt x="741090" y="216644"/>
                </a:lnTo>
                <a:lnTo>
                  <a:pt x="725657" y="220254"/>
                </a:lnTo>
                <a:lnTo>
                  <a:pt x="472075" y="220483"/>
                </a:lnTo>
                <a:lnTo>
                  <a:pt x="468160" y="224790"/>
                </a:lnTo>
                <a:lnTo>
                  <a:pt x="468642" y="234927"/>
                </a:lnTo>
                <a:lnTo>
                  <a:pt x="472939" y="238844"/>
                </a:lnTo>
                <a:lnTo>
                  <a:pt x="484360" y="238207"/>
                </a:lnTo>
                <a:lnTo>
                  <a:pt x="496569" y="241107"/>
                </a:lnTo>
                <a:lnTo>
                  <a:pt x="502065" y="244322"/>
                </a:lnTo>
                <a:lnTo>
                  <a:pt x="520529" y="269855"/>
                </a:lnTo>
                <a:lnTo>
                  <a:pt x="521598" y="295641"/>
                </a:lnTo>
                <a:lnTo>
                  <a:pt x="509155" y="316896"/>
                </a:lnTo>
                <a:lnTo>
                  <a:pt x="487085" y="328835"/>
                </a:lnTo>
                <a:lnTo>
                  <a:pt x="482138" y="329937"/>
                </a:lnTo>
                <a:lnTo>
                  <a:pt x="479018" y="334841"/>
                </a:lnTo>
                <a:lnTo>
                  <a:pt x="482589" y="344282"/>
                </a:lnTo>
                <a:lnTo>
                  <a:pt x="488106" y="351110"/>
                </a:lnTo>
                <a:lnTo>
                  <a:pt x="492159" y="358807"/>
                </a:lnTo>
                <a:lnTo>
                  <a:pt x="494655" y="367142"/>
                </a:lnTo>
                <a:lnTo>
                  <a:pt x="495496" y="375885"/>
                </a:lnTo>
                <a:lnTo>
                  <a:pt x="491360" y="394061"/>
                </a:lnTo>
                <a:lnTo>
                  <a:pt x="481014" y="408805"/>
                </a:lnTo>
                <a:lnTo>
                  <a:pt x="465947" y="418671"/>
                </a:lnTo>
                <a:lnTo>
                  <a:pt x="439042" y="422216"/>
                </a:lnTo>
                <a:lnTo>
                  <a:pt x="434936" y="426332"/>
                </a:lnTo>
                <a:lnTo>
                  <a:pt x="435907" y="436170"/>
                </a:lnTo>
                <a:lnTo>
                  <a:pt x="442891" y="444511"/>
                </a:lnTo>
                <a:lnTo>
                  <a:pt x="446705" y="451970"/>
                </a:lnTo>
                <a:lnTo>
                  <a:pt x="448977" y="460034"/>
                </a:lnTo>
                <a:lnTo>
                  <a:pt x="449617" y="468470"/>
                </a:lnTo>
                <a:lnTo>
                  <a:pt x="445226" y="486368"/>
                </a:lnTo>
                <a:lnTo>
                  <a:pt x="434828" y="500842"/>
                </a:lnTo>
                <a:lnTo>
                  <a:pt x="419866" y="510517"/>
                </a:lnTo>
                <a:lnTo>
                  <a:pt x="401780" y="514020"/>
                </a:lnTo>
                <a:lnTo>
                  <a:pt x="238572" y="514020"/>
                </a:lnTo>
                <a:lnTo>
                  <a:pt x="194238" y="510102"/>
                </a:lnTo>
                <a:lnTo>
                  <a:pt x="161050" y="499956"/>
                </a:lnTo>
                <a:lnTo>
                  <a:pt x="135727" y="485996"/>
                </a:lnTo>
                <a:lnTo>
                  <a:pt x="100142" y="459419"/>
                </a:lnTo>
                <a:lnTo>
                  <a:pt x="84486" y="449811"/>
                </a:lnTo>
                <a:lnTo>
                  <a:pt x="66804" y="443100"/>
                </a:lnTo>
                <a:lnTo>
                  <a:pt x="45880" y="440577"/>
                </a:lnTo>
                <a:lnTo>
                  <a:pt x="0" y="440577"/>
                </a:lnTo>
                <a:lnTo>
                  <a:pt x="0" y="458938"/>
                </a:lnTo>
                <a:lnTo>
                  <a:pt x="45880" y="458938"/>
                </a:lnTo>
                <a:lnTo>
                  <a:pt x="62525" y="460971"/>
                </a:lnTo>
                <a:lnTo>
                  <a:pt x="76871" y="466543"/>
                </a:lnTo>
                <a:lnTo>
                  <a:pt x="125699" y="501391"/>
                </a:lnTo>
                <a:lnTo>
                  <a:pt x="153380" y="516648"/>
                </a:lnTo>
                <a:lnTo>
                  <a:pt x="189937" y="527958"/>
                </a:lnTo>
                <a:lnTo>
                  <a:pt x="238572" y="532381"/>
                </a:lnTo>
                <a:lnTo>
                  <a:pt x="401207" y="532381"/>
                </a:lnTo>
                <a:lnTo>
                  <a:pt x="426845" y="527400"/>
                </a:lnTo>
                <a:lnTo>
                  <a:pt x="447921" y="513523"/>
                </a:lnTo>
                <a:lnTo>
                  <a:pt x="462331" y="492801"/>
                </a:lnTo>
                <a:lnTo>
                  <a:pt x="467969" y="467284"/>
                </a:lnTo>
                <a:lnTo>
                  <a:pt x="466219" y="453013"/>
                </a:lnTo>
                <a:lnTo>
                  <a:pt x="461240" y="439521"/>
                </a:lnTo>
                <a:lnTo>
                  <a:pt x="484991" y="429896"/>
                </a:lnTo>
                <a:lnTo>
                  <a:pt x="502599" y="412507"/>
                </a:lnTo>
                <a:lnTo>
                  <a:pt x="512405" y="389780"/>
                </a:lnTo>
                <a:lnTo>
                  <a:pt x="512754" y="364142"/>
                </a:lnTo>
                <a:lnTo>
                  <a:pt x="508419" y="348941"/>
                </a:lnTo>
                <a:lnTo>
                  <a:pt x="504274" y="342208"/>
                </a:lnTo>
                <a:lnTo>
                  <a:pt x="524713" y="327311"/>
                </a:lnTo>
                <a:lnTo>
                  <a:pt x="537415" y="306453"/>
                </a:lnTo>
                <a:lnTo>
                  <a:pt x="541373" y="282352"/>
                </a:lnTo>
                <a:lnTo>
                  <a:pt x="535579" y="257725"/>
                </a:lnTo>
                <a:lnTo>
                  <a:pt x="527795" y="244199"/>
                </a:lnTo>
                <a:lnTo>
                  <a:pt x="522213" y="238745"/>
                </a:lnTo>
                <a:lnTo>
                  <a:pt x="724892" y="238599"/>
                </a:lnTo>
                <a:lnTo>
                  <a:pt x="746129" y="234548"/>
                </a:lnTo>
                <a:lnTo>
                  <a:pt x="763574" y="223057"/>
                </a:lnTo>
                <a:lnTo>
                  <a:pt x="775442" y="205861"/>
                </a:lnTo>
                <a:lnTo>
                  <a:pt x="779947" y="183402"/>
                </a:lnTo>
                <a:lnTo>
                  <a:pt x="774896" y="161310"/>
                </a:lnTo>
                <a:lnTo>
                  <a:pt x="762532" y="143983"/>
                </a:lnTo>
                <a:lnTo>
                  <a:pt x="744635" y="132463"/>
                </a:lnTo>
                <a:lnTo>
                  <a:pt x="722981" y="128441"/>
                </a:lnTo>
                <a:lnTo>
                  <a:pt x="355335" y="128441"/>
                </a:lnTo>
                <a:lnTo>
                  <a:pt x="450081" y="106530"/>
                </a:lnTo>
                <a:lnTo>
                  <a:pt x="483805" y="69105"/>
                </a:lnTo>
                <a:lnTo>
                  <a:pt x="485175" y="47986"/>
                </a:lnTo>
                <a:lnTo>
                  <a:pt x="478531" y="27895"/>
                </a:lnTo>
                <a:lnTo>
                  <a:pt x="461507" y="9241"/>
                </a:lnTo>
                <a:lnTo>
                  <a:pt x="446158" y="2200"/>
                </a:lnTo>
                <a:lnTo>
                  <a:pt x="436289" y="2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617" y="414437"/>
            <a:ext cx="4442691" cy="11295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6690" y="2371027"/>
            <a:ext cx="9342755" cy="7893684"/>
            <a:chOff x="326690" y="2371027"/>
            <a:chExt cx="9342755" cy="7893684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690" y="8534187"/>
              <a:ext cx="9342753" cy="17302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487" y="2371027"/>
              <a:ext cx="9327045" cy="616818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0338533" y="2377309"/>
            <a:ext cx="9344025" cy="7887334"/>
            <a:chOff x="10338533" y="2377309"/>
            <a:chExt cx="9344025" cy="7887334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38533" y="8534188"/>
              <a:ext cx="9344009" cy="17302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47329" y="2377309"/>
              <a:ext cx="9328302" cy="61619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2783" y="203554"/>
            <a:ext cx="17686655" cy="1627505"/>
            <a:chOff x="392783" y="203554"/>
            <a:chExt cx="17686655" cy="1627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783" y="203554"/>
              <a:ext cx="17428684" cy="9034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58421" y="203554"/>
              <a:ext cx="620714" cy="9034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2783" y="927301"/>
              <a:ext cx="5332821" cy="90342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21620" y="9019755"/>
            <a:ext cx="3964940" cy="186182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474980">
              <a:lnSpc>
                <a:spcPct val="100000"/>
              </a:lnSpc>
              <a:spcBef>
                <a:spcPts val="780"/>
              </a:spcBef>
            </a:pPr>
            <a:r>
              <a:rPr sz="1950" b="1" spc="-130" dirty="0">
                <a:latin typeface="Arial"/>
                <a:cs typeface="Arial"/>
              </a:rPr>
              <a:t>Bus</a:t>
            </a:r>
            <a:r>
              <a:rPr sz="1950" b="1" spc="-55" dirty="0">
                <a:latin typeface="Arial"/>
                <a:cs typeface="Arial"/>
              </a:rPr>
              <a:t>in</a:t>
            </a:r>
            <a:r>
              <a:rPr sz="1950" b="1" spc="-60" dirty="0">
                <a:latin typeface="Arial"/>
                <a:cs typeface="Arial"/>
              </a:rPr>
              <a:t>e</a:t>
            </a:r>
            <a:r>
              <a:rPr sz="1950" b="1" spc="-220" dirty="0">
                <a:latin typeface="Arial"/>
                <a:cs typeface="Arial"/>
              </a:rPr>
              <a:t>s</a:t>
            </a:r>
            <a:r>
              <a:rPr sz="1950" b="1" spc="-215" dirty="0">
                <a:latin typeface="Arial"/>
                <a:cs typeface="Arial"/>
              </a:rPr>
              <a:t>s</a:t>
            </a:r>
            <a:r>
              <a:rPr sz="1950" b="1" spc="-65" dirty="0">
                <a:latin typeface="Arial"/>
                <a:cs typeface="Arial"/>
              </a:rPr>
              <a:t> </a:t>
            </a:r>
            <a:r>
              <a:rPr sz="1950" b="1" spc="-140" dirty="0">
                <a:latin typeface="Arial"/>
                <a:cs typeface="Arial"/>
              </a:rPr>
              <a:t>Class</a:t>
            </a:r>
            <a:r>
              <a:rPr sz="1950" b="1" spc="-65" dirty="0">
                <a:latin typeface="Arial"/>
                <a:cs typeface="Arial"/>
              </a:rPr>
              <a:t> </a:t>
            </a:r>
            <a:r>
              <a:rPr sz="1950" b="1" spc="-40" dirty="0">
                <a:latin typeface="Arial"/>
                <a:cs typeface="Arial"/>
              </a:rPr>
              <a:t>i</a:t>
            </a:r>
            <a:r>
              <a:rPr sz="1950" b="1" spc="-75" dirty="0">
                <a:latin typeface="Arial"/>
                <a:cs typeface="Arial"/>
              </a:rPr>
              <a:t>n</a:t>
            </a:r>
            <a:r>
              <a:rPr sz="1950" b="1" spc="90" dirty="0">
                <a:latin typeface="Arial"/>
                <a:cs typeface="Arial"/>
              </a:rPr>
              <a:t>-</a:t>
            </a:r>
            <a:r>
              <a:rPr sz="1950" b="1" spc="-5" dirty="0">
                <a:latin typeface="Arial"/>
                <a:cs typeface="Arial"/>
              </a:rPr>
              <a:t>f</a:t>
            </a:r>
            <a:r>
              <a:rPr sz="1950" b="1" spc="5" dirty="0">
                <a:latin typeface="Arial"/>
                <a:cs typeface="Arial"/>
              </a:rPr>
              <a:t>l</a:t>
            </a:r>
            <a:r>
              <a:rPr sz="1950" b="1" spc="-45" dirty="0">
                <a:latin typeface="Arial"/>
                <a:cs typeface="Arial"/>
              </a:rPr>
              <a:t>ight</a:t>
            </a:r>
            <a:r>
              <a:rPr sz="1950" b="1" spc="-65" dirty="0">
                <a:latin typeface="Arial"/>
                <a:cs typeface="Arial"/>
              </a:rPr>
              <a:t> </a:t>
            </a:r>
            <a:r>
              <a:rPr sz="1950" b="1" spc="-130" dirty="0">
                <a:latin typeface="Arial"/>
                <a:cs typeface="Arial"/>
              </a:rPr>
              <a:t>s</a:t>
            </a:r>
            <a:r>
              <a:rPr sz="1950" b="1" spc="-135" dirty="0">
                <a:latin typeface="Arial"/>
                <a:cs typeface="Arial"/>
              </a:rPr>
              <a:t>e</a:t>
            </a:r>
            <a:r>
              <a:rPr sz="1950" b="1" spc="-30" dirty="0">
                <a:latin typeface="Arial"/>
                <a:cs typeface="Arial"/>
              </a:rPr>
              <a:t>r</a:t>
            </a:r>
            <a:r>
              <a:rPr sz="1950" b="1" spc="-35" dirty="0">
                <a:latin typeface="Arial"/>
                <a:cs typeface="Arial"/>
              </a:rPr>
              <a:t>v</a:t>
            </a:r>
            <a:r>
              <a:rPr sz="1950" b="1" spc="-60" dirty="0">
                <a:latin typeface="Arial"/>
                <a:cs typeface="Arial"/>
              </a:rPr>
              <a:t>ic</a:t>
            </a:r>
            <a:r>
              <a:rPr sz="1950" b="1" spc="-95" dirty="0">
                <a:latin typeface="Arial"/>
                <a:cs typeface="Arial"/>
              </a:rPr>
              <a:t>e</a:t>
            </a:r>
            <a:r>
              <a:rPr sz="1950" b="1" spc="-145" dirty="0">
                <a:latin typeface="Arial"/>
                <a:cs typeface="Arial"/>
              </a:rPr>
              <a:t>:</a:t>
            </a:r>
            <a:endParaRPr sz="1950">
              <a:latin typeface="Arial"/>
              <a:cs typeface="Arial"/>
            </a:endParaRPr>
          </a:p>
          <a:p>
            <a:pPr marL="295275" indent="-283210">
              <a:lnSpc>
                <a:spcPct val="100000"/>
              </a:lnSpc>
              <a:spcBef>
                <a:spcPts val="550"/>
              </a:spcBef>
              <a:buClr>
                <a:srgbClr val="FD0100"/>
              </a:buClr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650" spc="45" dirty="0">
                <a:solidFill>
                  <a:srgbClr val="313137"/>
                </a:solidFill>
                <a:latin typeface="Tahoma"/>
                <a:cs typeface="Tahoma"/>
              </a:rPr>
              <a:t>F</a:t>
            </a:r>
            <a:r>
              <a:rPr sz="1650" spc="-10" dirty="0">
                <a:solidFill>
                  <a:srgbClr val="313137"/>
                </a:solidFill>
                <a:latin typeface="Tahoma"/>
                <a:cs typeface="Tahoma"/>
              </a:rPr>
              <a:t>oo</a:t>
            </a:r>
            <a:r>
              <a:rPr sz="1650" spc="10" dirty="0">
                <a:solidFill>
                  <a:srgbClr val="313137"/>
                </a:solidFill>
                <a:latin typeface="Tahoma"/>
                <a:cs typeface="Tahoma"/>
              </a:rPr>
              <a:t>d</a:t>
            </a:r>
            <a:r>
              <a:rPr sz="1650" spc="-28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-55" dirty="0">
                <a:solidFill>
                  <a:srgbClr val="313137"/>
                </a:solidFill>
                <a:latin typeface="Tahoma"/>
                <a:cs typeface="Tahoma"/>
              </a:rPr>
              <a:t>s</a:t>
            </a:r>
            <a:r>
              <a:rPr sz="1650" spc="-30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650" spc="35" dirty="0">
                <a:solidFill>
                  <a:srgbClr val="313137"/>
                </a:solidFill>
                <a:latin typeface="Tahoma"/>
                <a:cs typeface="Tahoma"/>
              </a:rPr>
              <a:t>r</a:t>
            </a:r>
            <a:r>
              <a:rPr sz="1650" spc="-5" dirty="0">
                <a:solidFill>
                  <a:srgbClr val="313137"/>
                </a:solidFill>
                <a:latin typeface="Tahoma"/>
                <a:cs typeface="Tahoma"/>
              </a:rPr>
              <a:t>v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i</a:t>
            </a:r>
            <a:r>
              <a:rPr sz="1650" spc="-20" dirty="0">
                <a:solidFill>
                  <a:srgbClr val="313137"/>
                </a:solidFill>
                <a:latin typeface="Tahoma"/>
                <a:cs typeface="Tahoma"/>
              </a:rPr>
              <a:t>c</a:t>
            </a:r>
            <a:r>
              <a:rPr sz="1650" spc="-5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6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i</a:t>
            </a:r>
            <a:r>
              <a:rPr sz="1650" spc="-3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650" spc="-20" dirty="0">
                <a:solidFill>
                  <a:srgbClr val="313137"/>
                </a:solidFill>
                <a:latin typeface="Tahoma"/>
                <a:cs typeface="Tahoma"/>
              </a:rPr>
              <a:t>c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l</a:t>
            </a:r>
            <a:r>
              <a:rPr sz="1650" spc="-35" dirty="0">
                <a:solidFill>
                  <a:srgbClr val="313137"/>
                </a:solidFill>
                <a:latin typeface="Tahoma"/>
                <a:cs typeface="Tahoma"/>
              </a:rPr>
              <a:t>u</a:t>
            </a:r>
            <a:r>
              <a:rPr sz="1650" spc="-25" dirty="0">
                <a:solidFill>
                  <a:srgbClr val="313137"/>
                </a:solidFill>
                <a:latin typeface="Tahoma"/>
                <a:cs typeface="Tahoma"/>
              </a:rPr>
              <a:t>d</a:t>
            </a:r>
            <a:r>
              <a:rPr sz="1650" spc="-40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650" spc="10" dirty="0">
                <a:solidFill>
                  <a:srgbClr val="313137"/>
                </a:solidFill>
                <a:latin typeface="Tahoma"/>
                <a:cs typeface="Tahoma"/>
              </a:rPr>
              <a:t>d</a:t>
            </a:r>
            <a:endParaRPr sz="16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990"/>
              </a:spcBef>
              <a:buClr>
                <a:srgbClr val="FD0100"/>
              </a:buClr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650" spc="65" dirty="0">
                <a:solidFill>
                  <a:srgbClr val="313137"/>
                </a:solidFill>
                <a:latin typeface="Tahoma"/>
                <a:cs typeface="Tahoma"/>
              </a:rPr>
              <a:t>B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l</a:t>
            </a:r>
            <a:r>
              <a:rPr sz="1650" spc="-60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1650" spc="-3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k</a:t>
            </a:r>
            <a:r>
              <a:rPr sz="1650" spc="-30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650" spc="60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6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-245" dirty="0">
                <a:solidFill>
                  <a:srgbClr val="313137"/>
                </a:solidFill>
                <a:latin typeface="Tahoma"/>
                <a:cs typeface="Tahoma"/>
              </a:rPr>
              <a:t>+</a:t>
            </a:r>
            <a:r>
              <a:rPr sz="1650" spc="-26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-35" dirty="0">
                <a:solidFill>
                  <a:srgbClr val="313137"/>
                </a:solidFill>
                <a:latin typeface="Tahoma"/>
                <a:cs typeface="Tahoma"/>
              </a:rPr>
              <a:t>p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ill</a:t>
            </a:r>
            <a:r>
              <a:rPr sz="1650" spc="-10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1650" spc="40" dirty="0">
                <a:solidFill>
                  <a:srgbClr val="313137"/>
                </a:solidFill>
                <a:latin typeface="Tahoma"/>
                <a:cs typeface="Tahoma"/>
              </a:rPr>
              <a:t>w</a:t>
            </a:r>
            <a:r>
              <a:rPr sz="1650" spc="-29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ki</a:t>
            </a:r>
            <a:r>
              <a:rPr sz="1650" spc="60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650" spc="-27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1650" spc="-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650" spc="-27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-3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i</a:t>
            </a:r>
            <a:r>
              <a:rPr sz="1650" spc="-105" dirty="0">
                <a:solidFill>
                  <a:srgbClr val="313137"/>
                </a:solidFill>
                <a:latin typeface="Tahoma"/>
                <a:cs typeface="Tahoma"/>
              </a:rPr>
              <a:t>g</a:t>
            </a:r>
            <a:r>
              <a:rPr sz="1650" spc="-35" dirty="0">
                <a:solidFill>
                  <a:srgbClr val="313137"/>
                </a:solidFill>
                <a:latin typeface="Tahoma"/>
                <a:cs typeface="Tahoma"/>
              </a:rPr>
              <a:t>h</a:t>
            </a:r>
            <a:r>
              <a:rPr sz="1650" spc="60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650" spc="-27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313137"/>
                </a:solidFill>
                <a:latin typeface="Tahoma"/>
                <a:cs typeface="Tahoma"/>
              </a:rPr>
              <a:t>f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li</a:t>
            </a:r>
            <a:r>
              <a:rPr sz="1650" spc="-105" dirty="0">
                <a:solidFill>
                  <a:srgbClr val="313137"/>
                </a:solidFill>
                <a:latin typeface="Tahoma"/>
                <a:cs typeface="Tahoma"/>
              </a:rPr>
              <a:t>g</a:t>
            </a:r>
            <a:r>
              <a:rPr sz="1650" spc="-35" dirty="0">
                <a:solidFill>
                  <a:srgbClr val="313137"/>
                </a:solidFill>
                <a:latin typeface="Tahoma"/>
                <a:cs typeface="Tahoma"/>
              </a:rPr>
              <a:t>h</a:t>
            </a:r>
            <a:r>
              <a:rPr sz="1650" spc="25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650" spc="-20" dirty="0">
                <a:solidFill>
                  <a:srgbClr val="313137"/>
                </a:solidFill>
                <a:latin typeface="Tahoma"/>
                <a:cs typeface="Tahoma"/>
              </a:rPr>
              <a:t>s</a:t>
            </a:r>
            <a:endParaRPr sz="16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985"/>
              </a:spcBef>
              <a:buClr>
                <a:srgbClr val="FD0100"/>
              </a:buClr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650" spc="105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1650" spc="-65" dirty="0">
                <a:solidFill>
                  <a:srgbClr val="313137"/>
                </a:solidFill>
                <a:latin typeface="Tahoma"/>
                <a:cs typeface="Tahoma"/>
              </a:rPr>
              <a:t>m</a:t>
            </a:r>
            <a:r>
              <a:rPr sz="1650" spc="-35" dirty="0">
                <a:solidFill>
                  <a:srgbClr val="313137"/>
                </a:solidFill>
                <a:latin typeface="Tahoma"/>
                <a:cs typeface="Tahoma"/>
              </a:rPr>
              <a:t>en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i</a:t>
            </a:r>
            <a:r>
              <a:rPr sz="1650" spc="30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650" spc="25" dirty="0">
                <a:solidFill>
                  <a:srgbClr val="313137"/>
                </a:solidFill>
                <a:latin typeface="Tahoma"/>
                <a:cs typeface="Tahoma"/>
              </a:rPr>
              <a:t>y</a:t>
            </a:r>
            <a:r>
              <a:rPr sz="16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ki</a:t>
            </a:r>
            <a:r>
              <a:rPr sz="1650" spc="65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650" spc="-27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1650" spc="-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650" spc="-27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-3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i</a:t>
            </a:r>
            <a:r>
              <a:rPr sz="1650" spc="-105" dirty="0">
                <a:solidFill>
                  <a:srgbClr val="313137"/>
                </a:solidFill>
                <a:latin typeface="Tahoma"/>
                <a:cs typeface="Tahoma"/>
              </a:rPr>
              <a:t>g</a:t>
            </a:r>
            <a:r>
              <a:rPr sz="1650" spc="-35" dirty="0">
                <a:solidFill>
                  <a:srgbClr val="313137"/>
                </a:solidFill>
                <a:latin typeface="Tahoma"/>
                <a:cs typeface="Tahoma"/>
              </a:rPr>
              <a:t>h</a:t>
            </a:r>
            <a:r>
              <a:rPr sz="1650" spc="65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650" spc="-27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313137"/>
                </a:solidFill>
                <a:latin typeface="Tahoma"/>
                <a:cs typeface="Tahoma"/>
              </a:rPr>
              <a:t>f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li</a:t>
            </a:r>
            <a:r>
              <a:rPr sz="1650" spc="-105" dirty="0">
                <a:solidFill>
                  <a:srgbClr val="313137"/>
                </a:solidFill>
                <a:latin typeface="Tahoma"/>
                <a:cs typeface="Tahoma"/>
              </a:rPr>
              <a:t>g</a:t>
            </a:r>
            <a:r>
              <a:rPr sz="1650" spc="-35" dirty="0">
                <a:solidFill>
                  <a:srgbClr val="313137"/>
                </a:solidFill>
                <a:latin typeface="Tahoma"/>
                <a:cs typeface="Tahoma"/>
              </a:rPr>
              <a:t>h</a:t>
            </a:r>
            <a:r>
              <a:rPr sz="1650" spc="30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650" spc="-20" dirty="0">
                <a:solidFill>
                  <a:srgbClr val="313137"/>
                </a:solidFill>
                <a:latin typeface="Tahoma"/>
                <a:cs typeface="Tahoma"/>
              </a:rPr>
              <a:t>s</a:t>
            </a:r>
            <a:endParaRPr sz="16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990"/>
              </a:spcBef>
              <a:buClr>
                <a:srgbClr val="FD0100"/>
              </a:buClr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650" spc="45" dirty="0">
                <a:solidFill>
                  <a:srgbClr val="313137"/>
                </a:solidFill>
                <a:latin typeface="Tahoma"/>
                <a:cs typeface="Tahoma"/>
              </a:rPr>
              <a:t>F</a:t>
            </a:r>
            <a:r>
              <a:rPr sz="1650" spc="35" dirty="0">
                <a:solidFill>
                  <a:srgbClr val="313137"/>
                </a:solidFill>
                <a:latin typeface="Tahoma"/>
                <a:cs typeface="Tahoma"/>
              </a:rPr>
              <a:t>r</a:t>
            </a:r>
            <a:r>
              <a:rPr sz="1650" spc="-30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650" spc="-5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650" spc="-28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-30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650" spc="-3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650" spc="25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650" spc="-30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650" spc="35" dirty="0">
                <a:solidFill>
                  <a:srgbClr val="313137"/>
                </a:solidFill>
                <a:latin typeface="Tahoma"/>
                <a:cs typeface="Tahoma"/>
              </a:rPr>
              <a:t>r</a:t>
            </a:r>
            <a:r>
              <a:rPr sz="1650" spc="25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650" spc="-60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1650" spc="15" dirty="0">
                <a:solidFill>
                  <a:srgbClr val="313137"/>
                </a:solidFill>
                <a:latin typeface="Tahoma"/>
                <a:cs typeface="Tahoma"/>
              </a:rPr>
              <a:t>i</a:t>
            </a:r>
            <a:r>
              <a:rPr sz="1650" spc="-4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650" spc="-65" dirty="0">
                <a:solidFill>
                  <a:srgbClr val="313137"/>
                </a:solidFill>
                <a:latin typeface="Tahoma"/>
                <a:cs typeface="Tahoma"/>
              </a:rPr>
              <a:t>m</a:t>
            </a:r>
            <a:r>
              <a:rPr sz="1650" spc="-40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650" spc="-4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650" spc="60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650" spc="-28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650" spc="-55" dirty="0">
                <a:solidFill>
                  <a:srgbClr val="313137"/>
                </a:solidFill>
                <a:latin typeface="Tahoma"/>
                <a:cs typeface="Tahoma"/>
              </a:rPr>
              <a:t>s</a:t>
            </a:r>
            <a:r>
              <a:rPr sz="1650" spc="-5" dirty="0">
                <a:solidFill>
                  <a:srgbClr val="313137"/>
                </a:solidFill>
                <a:latin typeface="Tahoma"/>
                <a:cs typeface="Tahoma"/>
              </a:rPr>
              <a:t>y</a:t>
            </a:r>
            <a:r>
              <a:rPr sz="1650" spc="-55" dirty="0">
                <a:solidFill>
                  <a:srgbClr val="313137"/>
                </a:solidFill>
                <a:latin typeface="Tahoma"/>
                <a:cs typeface="Tahoma"/>
              </a:rPr>
              <a:t>s</a:t>
            </a:r>
            <a:r>
              <a:rPr sz="1650" spc="25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650" spc="-30" dirty="0">
                <a:solidFill>
                  <a:srgbClr val="313137"/>
                </a:solidFill>
                <a:latin typeface="Tahoma"/>
                <a:cs typeface="Tahoma"/>
              </a:rPr>
              <a:t>em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43122" y="10649760"/>
            <a:ext cx="219075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latin typeface="Tahoma"/>
                <a:cs typeface="Tahoma"/>
              </a:rPr>
              <a:t>30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5662560" y="2049571"/>
            <a:ext cx="2959735" cy="1004569"/>
            <a:chOff x="15662560" y="2049571"/>
            <a:chExt cx="2959735" cy="1004569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62560" y="2049571"/>
              <a:ext cx="2959281" cy="5013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50910" y="2552173"/>
              <a:ext cx="1090123" cy="50134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076819" y="3240529"/>
            <a:ext cx="3707949" cy="350062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0830874" y="2049571"/>
            <a:ext cx="3056255" cy="1004569"/>
            <a:chOff x="10830874" y="2049571"/>
            <a:chExt cx="3056255" cy="1004569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30874" y="2049571"/>
              <a:ext cx="3056242" cy="50134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74720" y="2552173"/>
              <a:ext cx="1090123" cy="50134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0265" y="3305867"/>
            <a:ext cx="4219347" cy="3435288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290431" y="7302814"/>
            <a:ext cx="17426305" cy="0"/>
          </a:xfrm>
          <a:custGeom>
            <a:avLst/>
            <a:gdLst/>
            <a:ahLst/>
            <a:cxnLst/>
            <a:rect l="l" t="t" r="r" b="b"/>
            <a:pathLst>
              <a:path w="17426305">
                <a:moveTo>
                  <a:pt x="17425752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BEBEBE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949584" y="9246285"/>
            <a:ext cx="2582545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b="1" spc="-55" dirty="0">
                <a:latin typeface="Arial"/>
                <a:cs typeface="Arial"/>
              </a:rPr>
              <a:t>Av</a:t>
            </a:r>
            <a:r>
              <a:rPr sz="1950" b="1" spc="-20" dirty="0">
                <a:latin typeface="Arial"/>
                <a:cs typeface="Arial"/>
              </a:rPr>
              <a:t>i</a:t>
            </a:r>
            <a:r>
              <a:rPr sz="1950" b="1" spc="-100" dirty="0">
                <a:latin typeface="Arial"/>
                <a:cs typeface="Arial"/>
              </a:rPr>
              <a:t>anc</a:t>
            </a:r>
            <a:r>
              <a:rPr sz="1950" b="1" spc="-90" dirty="0">
                <a:latin typeface="Arial"/>
                <a:cs typeface="Arial"/>
              </a:rPr>
              <a:t>a</a:t>
            </a:r>
            <a:r>
              <a:rPr sz="1950" b="1" spc="-80" dirty="0">
                <a:latin typeface="Arial"/>
                <a:cs typeface="Arial"/>
              </a:rPr>
              <a:t> </a:t>
            </a:r>
            <a:r>
              <a:rPr sz="1950" b="1" spc="-105" dirty="0">
                <a:latin typeface="Arial"/>
                <a:cs typeface="Arial"/>
              </a:rPr>
              <a:t>Lo</a:t>
            </a:r>
            <a:r>
              <a:rPr sz="1950" b="1" spc="-100" dirty="0">
                <a:latin typeface="Arial"/>
                <a:cs typeface="Arial"/>
              </a:rPr>
              <a:t>u</a:t>
            </a:r>
            <a:r>
              <a:rPr sz="1950" b="1" spc="-85" dirty="0">
                <a:latin typeface="Arial"/>
                <a:cs typeface="Arial"/>
              </a:rPr>
              <a:t>nge</a:t>
            </a:r>
            <a:r>
              <a:rPr sz="1950" b="1" spc="-65" dirty="0">
                <a:latin typeface="Arial"/>
                <a:cs typeface="Arial"/>
              </a:rPr>
              <a:t> </a:t>
            </a:r>
            <a:r>
              <a:rPr sz="1950" b="1" spc="-120" dirty="0">
                <a:latin typeface="Arial"/>
                <a:cs typeface="Arial"/>
              </a:rPr>
              <a:t>ac</a:t>
            </a:r>
            <a:r>
              <a:rPr sz="1950" b="1" spc="-130" dirty="0">
                <a:latin typeface="Arial"/>
                <a:cs typeface="Arial"/>
              </a:rPr>
              <a:t>c</a:t>
            </a:r>
            <a:r>
              <a:rPr sz="1950" b="1" spc="-30" dirty="0">
                <a:latin typeface="Arial"/>
                <a:cs typeface="Arial"/>
              </a:rPr>
              <a:t>e</a:t>
            </a:r>
            <a:r>
              <a:rPr sz="1950" b="1" spc="-220" dirty="0">
                <a:latin typeface="Arial"/>
                <a:cs typeface="Arial"/>
              </a:rPr>
              <a:t>ss</a:t>
            </a:r>
            <a:endParaRPr sz="1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907966" y="9246285"/>
            <a:ext cx="2035810" cy="5594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2705">
              <a:lnSpc>
                <a:spcPct val="100000"/>
              </a:lnSpc>
              <a:spcBef>
                <a:spcPts val="125"/>
              </a:spcBef>
            </a:pPr>
            <a:r>
              <a:rPr sz="1950" b="1" spc="-30" dirty="0">
                <a:latin typeface="Arial"/>
                <a:cs typeface="Arial"/>
              </a:rPr>
              <a:t>Priority</a:t>
            </a:r>
            <a:r>
              <a:rPr sz="1950" b="1" spc="-100" dirty="0">
                <a:latin typeface="Arial"/>
                <a:cs typeface="Arial"/>
              </a:rPr>
              <a:t> </a:t>
            </a:r>
            <a:r>
              <a:rPr sz="1950" b="1" spc="-65" dirty="0">
                <a:latin typeface="Arial"/>
                <a:cs typeface="Arial"/>
              </a:rPr>
              <a:t>Counters</a:t>
            </a: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15" dirty="0">
                <a:latin typeface="Tahoma"/>
                <a:cs typeface="Tahoma"/>
              </a:rPr>
              <a:t>(i</a:t>
            </a:r>
            <a:r>
              <a:rPr sz="1450" spc="-35" dirty="0">
                <a:latin typeface="Tahoma"/>
                <a:cs typeface="Tahoma"/>
              </a:rPr>
              <a:t>n</a:t>
            </a:r>
            <a:r>
              <a:rPr sz="1450" spc="45" dirty="0">
                <a:latin typeface="Tahoma"/>
                <a:cs typeface="Tahoma"/>
              </a:rPr>
              <a:t>c</a:t>
            </a:r>
            <a:r>
              <a:rPr sz="1450" spc="15" dirty="0">
                <a:latin typeface="Tahoma"/>
                <a:cs typeface="Tahoma"/>
              </a:rPr>
              <a:t>l</a:t>
            </a:r>
            <a:r>
              <a:rPr sz="1450" spc="10" dirty="0">
                <a:latin typeface="Tahoma"/>
                <a:cs typeface="Tahoma"/>
              </a:rPr>
              <a:t>udes</a:t>
            </a:r>
            <a:r>
              <a:rPr sz="1450" spc="-170" dirty="0">
                <a:latin typeface="Tahoma"/>
                <a:cs typeface="Tahoma"/>
              </a:rPr>
              <a:t> </a:t>
            </a:r>
            <a:r>
              <a:rPr sz="1450" spc="65" dirty="0">
                <a:latin typeface="Tahoma"/>
                <a:cs typeface="Tahoma"/>
              </a:rPr>
              <a:t>E</a:t>
            </a:r>
            <a:r>
              <a:rPr sz="1450" spc="20" dirty="0">
                <a:latin typeface="Tahoma"/>
                <a:cs typeface="Tahoma"/>
              </a:rPr>
              <a:t>l</a:t>
            </a:r>
            <a:r>
              <a:rPr sz="1450" spc="40" dirty="0">
                <a:latin typeface="Tahoma"/>
                <a:cs typeface="Tahoma"/>
              </a:rPr>
              <a:t>ite</a:t>
            </a:r>
            <a:r>
              <a:rPr sz="1450" spc="-160" dirty="0">
                <a:latin typeface="Tahoma"/>
                <a:cs typeface="Tahoma"/>
              </a:rPr>
              <a:t> </a:t>
            </a:r>
            <a:r>
              <a:rPr sz="1450" spc="10" dirty="0">
                <a:latin typeface="Tahoma"/>
                <a:cs typeface="Tahoma"/>
              </a:rPr>
              <a:t>membe</a:t>
            </a:r>
            <a:r>
              <a:rPr sz="1450" spc="30" dirty="0">
                <a:latin typeface="Tahoma"/>
                <a:cs typeface="Tahoma"/>
              </a:rPr>
              <a:t>rs</a:t>
            </a:r>
            <a:r>
              <a:rPr sz="1450" spc="-110" dirty="0">
                <a:latin typeface="Tahoma"/>
                <a:cs typeface="Tahoma"/>
              </a:rPr>
              <a:t>)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79267" y="9102519"/>
            <a:ext cx="3505835" cy="12763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22250">
              <a:lnSpc>
                <a:spcPct val="100000"/>
              </a:lnSpc>
              <a:spcBef>
                <a:spcPts val="125"/>
              </a:spcBef>
            </a:pPr>
            <a:r>
              <a:rPr sz="1950" b="1" spc="-40" dirty="0">
                <a:latin typeface="Arial"/>
                <a:cs typeface="Arial"/>
              </a:rPr>
              <a:t>Downgrad</a:t>
            </a:r>
            <a:r>
              <a:rPr sz="1950" b="1" spc="-35" dirty="0">
                <a:latin typeface="Arial"/>
                <a:cs typeface="Arial"/>
              </a:rPr>
              <a:t>e</a:t>
            </a:r>
            <a:r>
              <a:rPr sz="1950" b="1" spc="-60" dirty="0">
                <a:latin typeface="Arial"/>
                <a:cs typeface="Arial"/>
              </a:rPr>
              <a:t> </a:t>
            </a:r>
            <a:r>
              <a:rPr sz="1950" b="1" spc="-75" dirty="0">
                <a:latin typeface="Arial"/>
                <a:cs typeface="Arial"/>
              </a:rPr>
              <a:t>Comp</a:t>
            </a:r>
            <a:r>
              <a:rPr sz="1950" b="1" spc="-70" dirty="0">
                <a:latin typeface="Arial"/>
                <a:cs typeface="Arial"/>
              </a:rPr>
              <a:t>e</a:t>
            </a:r>
            <a:r>
              <a:rPr sz="1950" b="1" spc="-75" dirty="0">
                <a:latin typeface="Arial"/>
                <a:cs typeface="Arial"/>
              </a:rPr>
              <a:t>nsation:</a:t>
            </a:r>
            <a:endParaRPr sz="195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545"/>
              </a:spcBef>
            </a:pPr>
            <a:r>
              <a:rPr sz="1650" spc="-60" dirty="0">
                <a:latin typeface="Tahoma"/>
                <a:cs typeface="Tahoma"/>
              </a:rPr>
              <a:t>In </a:t>
            </a:r>
            <a:r>
              <a:rPr sz="1650" spc="-10" dirty="0">
                <a:latin typeface="Tahoma"/>
                <a:cs typeface="Tahoma"/>
              </a:rPr>
              <a:t>case </a:t>
            </a:r>
            <a:r>
              <a:rPr sz="1650" spc="25" dirty="0">
                <a:latin typeface="Tahoma"/>
                <a:cs typeface="Tahoma"/>
              </a:rPr>
              <a:t>of </a:t>
            </a:r>
            <a:r>
              <a:rPr sz="1650" spc="-20" dirty="0">
                <a:latin typeface="Tahoma"/>
                <a:cs typeface="Tahoma"/>
              </a:rPr>
              <a:t>an </a:t>
            </a:r>
            <a:r>
              <a:rPr sz="1650" spc="5" dirty="0">
                <a:latin typeface="Tahoma"/>
                <a:cs typeface="Tahoma"/>
              </a:rPr>
              <a:t>equipment </a:t>
            </a:r>
            <a:r>
              <a:rPr sz="1650" spc="-15" dirty="0">
                <a:latin typeface="Tahoma"/>
                <a:cs typeface="Tahoma"/>
              </a:rPr>
              <a:t>downgrade, </a:t>
            </a:r>
            <a:r>
              <a:rPr sz="1650" spc="-10" dirty="0">
                <a:latin typeface="Tahoma"/>
                <a:cs typeface="Tahoma"/>
              </a:rPr>
              <a:t> </a:t>
            </a:r>
            <a:r>
              <a:rPr sz="1650" spc="20" dirty="0">
                <a:latin typeface="Tahoma"/>
                <a:cs typeface="Tahoma"/>
              </a:rPr>
              <a:t>the </a:t>
            </a:r>
            <a:r>
              <a:rPr sz="1650" spc="125" dirty="0">
                <a:latin typeface="Tahoma"/>
                <a:cs typeface="Tahoma"/>
              </a:rPr>
              <a:t>CPC </a:t>
            </a:r>
            <a:r>
              <a:rPr sz="1650" dirty="0">
                <a:latin typeface="Tahoma"/>
                <a:cs typeface="Tahoma"/>
              </a:rPr>
              <a:t>team </a:t>
            </a:r>
            <a:r>
              <a:rPr sz="1650" spc="40" dirty="0">
                <a:latin typeface="Tahoma"/>
                <a:cs typeface="Tahoma"/>
              </a:rPr>
              <a:t>will </a:t>
            </a:r>
            <a:r>
              <a:rPr sz="1650" spc="-10" dirty="0">
                <a:latin typeface="Tahoma"/>
                <a:cs typeface="Tahoma"/>
              </a:rPr>
              <a:t>make </a:t>
            </a:r>
            <a:r>
              <a:rPr sz="1650" spc="20" dirty="0">
                <a:latin typeface="Tahoma"/>
                <a:cs typeface="Tahoma"/>
              </a:rPr>
              <a:t>the </a:t>
            </a:r>
            <a:r>
              <a:rPr sz="1650" spc="10" dirty="0">
                <a:latin typeface="Tahoma"/>
                <a:cs typeface="Tahoma"/>
              </a:rPr>
              <a:t>defined </a:t>
            </a:r>
            <a:r>
              <a:rPr sz="1650" spc="-505" dirty="0">
                <a:latin typeface="Tahoma"/>
                <a:cs typeface="Tahoma"/>
              </a:rPr>
              <a:t> </a:t>
            </a:r>
            <a:r>
              <a:rPr sz="1650" spc="-5" dirty="0">
                <a:latin typeface="Tahoma"/>
                <a:cs typeface="Tahoma"/>
              </a:rPr>
              <a:t>compen</a:t>
            </a:r>
            <a:r>
              <a:rPr sz="1650" spc="10" dirty="0">
                <a:latin typeface="Tahoma"/>
                <a:cs typeface="Tahoma"/>
              </a:rPr>
              <a:t>sation</a:t>
            </a:r>
            <a:r>
              <a:rPr sz="1650" spc="-225" dirty="0">
                <a:latin typeface="Tahoma"/>
                <a:cs typeface="Tahoma"/>
              </a:rPr>
              <a:t> </a:t>
            </a:r>
            <a:r>
              <a:rPr sz="1650" spc="40" dirty="0">
                <a:latin typeface="Tahoma"/>
                <a:cs typeface="Tahoma"/>
              </a:rPr>
              <a:t>for</a:t>
            </a:r>
            <a:r>
              <a:rPr sz="1650" spc="-204" dirty="0">
                <a:latin typeface="Tahoma"/>
                <a:cs typeface="Tahoma"/>
              </a:rPr>
              <a:t> </a:t>
            </a:r>
            <a:r>
              <a:rPr sz="1650" spc="5" dirty="0">
                <a:latin typeface="Tahoma"/>
                <a:cs typeface="Tahoma"/>
              </a:rPr>
              <a:t>cabin</a:t>
            </a:r>
            <a:r>
              <a:rPr sz="1650" spc="-210" dirty="0">
                <a:latin typeface="Tahoma"/>
                <a:cs typeface="Tahoma"/>
              </a:rPr>
              <a:t> </a:t>
            </a:r>
            <a:r>
              <a:rPr sz="1650" spc="10" dirty="0">
                <a:latin typeface="Tahoma"/>
                <a:cs typeface="Tahoma"/>
              </a:rPr>
              <a:t>downg</a:t>
            </a:r>
            <a:r>
              <a:rPr sz="1650" spc="-5" dirty="0">
                <a:latin typeface="Tahoma"/>
                <a:cs typeface="Tahoma"/>
              </a:rPr>
              <a:t>r</a:t>
            </a:r>
            <a:r>
              <a:rPr sz="1650" spc="-10" dirty="0">
                <a:latin typeface="Tahoma"/>
                <a:cs typeface="Tahoma"/>
              </a:rPr>
              <a:t>ad</a:t>
            </a:r>
            <a:r>
              <a:rPr sz="1650" spc="-5" dirty="0">
                <a:latin typeface="Tahoma"/>
                <a:cs typeface="Tahoma"/>
              </a:rPr>
              <a:t>e</a:t>
            </a:r>
            <a:r>
              <a:rPr sz="1650" spc="-150" dirty="0">
                <a:latin typeface="Tahoma"/>
                <a:cs typeface="Tahoma"/>
              </a:rPr>
              <a:t>.</a:t>
            </a:r>
            <a:endParaRPr sz="165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1500801" y="7537780"/>
            <a:ext cx="1483995" cy="1483995"/>
            <a:chOff x="11500801" y="7537780"/>
            <a:chExt cx="1483995" cy="1483995"/>
          </a:xfrm>
        </p:grpSpPr>
        <p:sp>
          <p:nvSpPr>
            <p:cNvPr id="21" name="object 21"/>
            <p:cNvSpPr/>
            <p:nvPr/>
          </p:nvSpPr>
          <p:spPr>
            <a:xfrm>
              <a:off x="11500801" y="7537780"/>
              <a:ext cx="1483995" cy="1483995"/>
            </a:xfrm>
            <a:custGeom>
              <a:avLst/>
              <a:gdLst/>
              <a:ahLst/>
              <a:cxnLst/>
              <a:rect l="l" t="t" r="r" b="b"/>
              <a:pathLst>
                <a:path w="1483995" h="1483995">
                  <a:moveTo>
                    <a:pt x="1298180" y="0"/>
                  </a:moveTo>
                  <a:lnTo>
                    <a:pt x="185648" y="0"/>
                  </a:lnTo>
                  <a:lnTo>
                    <a:pt x="113399" y="14554"/>
                  </a:lnTo>
                  <a:lnTo>
                    <a:pt x="54343" y="54343"/>
                  </a:lnTo>
                  <a:lnTo>
                    <a:pt x="14554" y="113399"/>
                  </a:lnTo>
                  <a:lnTo>
                    <a:pt x="0" y="185648"/>
                  </a:lnTo>
                  <a:lnTo>
                    <a:pt x="0" y="1298180"/>
                  </a:lnTo>
                  <a:lnTo>
                    <a:pt x="14554" y="1370429"/>
                  </a:lnTo>
                  <a:lnTo>
                    <a:pt x="54343" y="1429380"/>
                  </a:lnTo>
                  <a:lnTo>
                    <a:pt x="113399" y="1469169"/>
                  </a:lnTo>
                  <a:lnTo>
                    <a:pt x="185648" y="1483829"/>
                  </a:lnTo>
                  <a:lnTo>
                    <a:pt x="1298180" y="1483829"/>
                  </a:lnTo>
                  <a:lnTo>
                    <a:pt x="1370429" y="1469169"/>
                  </a:lnTo>
                  <a:lnTo>
                    <a:pt x="1429380" y="1429380"/>
                  </a:lnTo>
                  <a:lnTo>
                    <a:pt x="1469169" y="1370429"/>
                  </a:lnTo>
                  <a:lnTo>
                    <a:pt x="1483829" y="1298180"/>
                  </a:lnTo>
                  <a:lnTo>
                    <a:pt x="1483829" y="185648"/>
                  </a:lnTo>
                  <a:lnTo>
                    <a:pt x="1469169" y="113399"/>
                  </a:lnTo>
                  <a:lnTo>
                    <a:pt x="1429380" y="54343"/>
                  </a:lnTo>
                  <a:lnTo>
                    <a:pt x="1370429" y="14554"/>
                  </a:lnTo>
                  <a:lnTo>
                    <a:pt x="129818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885921" y="7985725"/>
              <a:ext cx="732155" cy="721360"/>
            </a:xfrm>
            <a:custGeom>
              <a:avLst/>
              <a:gdLst/>
              <a:ahLst/>
              <a:cxnLst/>
              <a:rect l="l" t="t" r="r" b="b"/>
              <a:pathLst>
                <a:path w="732154" h="721359">
                  <a:moveTo>
                    <a:pt x="365643" y="434751"/>
                  </a:moveTo>
                  <a:lnTo>
                    <a:pt x="365643" y="721025"/>
                  </a:lnTo>
                </a:path>
                <a:path w="732154" h="721359">
                  <a:moveTo>
                    <a:pt x="183449" y="721234"/>
                  </a:moveTo>
                  <a:lnTo>
                    <a:pt x="548779" y="721234"/>
                  </a:lnTo>
                </a:path>
                <a:path w="732154" h="721359">
                  <a:moveTo>
                    <a:pt x="0" y="0"/>
                  </a:moveTo>
                  <a:lnTo>
                    <a:pt x="365957" y="435902"/>
                  </a:lnTo>
                  <a:lnTo>
                    <a:pt x="731914" y="0"/>
                  </a:lnTo>
                  <a:lnTo>
                    <a:pt x="0" y="0"/>
                  </a:lnTo>
                  <a:close/>
                </a:path>
              </a:pathLst>
            </a:custGeom>
            <a:ln w="1640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779746" y="7860703"/>
              <a:ext cx="248788" cy="24878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2069370" y="8203101"/>
              <a:ext cx="366395" cy="0"/>
            </a:xfrm>
            <a:custGeom>
              <a:avLst/>
              <a:gdLst/>
              <a:ahLst/>
              <a:cxnLst/>
              <a:rect l="l" t="t" r="r" b="b"/>
              <a:pathLst>
                <a:path w="366395">
                  <a:moveTo>
                    <a:pt x="0" y="0"/>
                  </a:moveTo>
                  <a:lnTo>
                    <a:pt x="365957" y="0"/>
                  </a:lnTo>
                </a:path>
              </a:pathLst>
            </a:custGeom>
            <a:ln w="1640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6888167" y="7549089"/>
            <a:ext cx="1483995" cy="1483995"/>
            <a:chOff x="6888167" y="7549089"/>
            <a:chExt cx="1483995" cy="1483995"/>
          </a:xfrm>
        </p:grpSpPr>
        <p:sp>
          <p:nvSpPr>
            <p:cNvPr id="26" name="object 26"/>
            <p:cNvSpPr/>
            <p:nvPr/>
          </p:nvSpPr>
          <p:spPr>
            <a:xfrm>
              <a:off x="6888167" y="7549089"/>
              <a:ext cx="1483995" cy="1483995"/>
            </a:xfrm>
            <a:custGeom>
              <a:avLst/>
              <a:gdLst/>
              <a:ahLst/>
              <a:cxnLst/>
              <a:rect l="l" t="t" r="r" b="b"/>
              <a:pathLst>
                <a:path w="1483995" h="1483995">
                  <a:moveTo>
                    <a:pt x="1301216" y="0"/>
                  </a:moveTo>
                  <a:lnTo>
                    <a:pt x="182193" y="0"/>
                  </a:lnTo>
                  <a:lnTo>
                    <a:pt x="111305" y="14345"/>
                  </a:lnTo>
                  <a:lnTo>
                    <a:pt x="53401" y="53401"/>
                  </a:lnTo>
                  <a:lnTo>
                    <a:pt x="14345" y="111305"/>
                  </a:lnTo>
                  <a:lnTo>
                    <a:pt x="0" y="182193"/>
                  </a:lnTo>
                  <a:lnTo>
                    <a:pt x="0" y="1301216"/>
                  </a:lnTo>
                  <a:lnTo>
                    <a:pt x="14345" y="1372209"/>
                  </a:lnTo>
                  <a:lnTo>
                    <a:pt x="53401" y="1430113"/>
                  </a:lnTo>
                  <a:lnTo>
                    <a:pt x="111305" y="1469169"/>
                  </a:lnTo>
                  <a:lnTo>
                    <a:pt x="182193" y="1483410"/>
                  </a:lnTo>
                  <a:lnTo>
                    <a:pt x="1301216" y="1483410"/>
                  </a:lnTo>
                  <a:lnTo>
                    <a:pt x="1372209" y="1469169"/>
                  </a:lnTo>
                  <a:lnTo>
                    <a:pt x="1430113" y="1430113"/>
                  </a:lnTo>
                  <a:lnTo>
                    <a:pt x="1469169" y="1372209"/>
                  </a:lnTo>
                  <a:lnTo>
                    <a:pt x="1483410" y="1301216"/>
                  </a:lnTo>
                  <a:lnTo>
                    <a:pt x="1483410" y="182193"/>
                  </a:lnTo>
                  <a:lnTo>
                    <a:pt x="1469169" y="111305"/>
                  </a:lnTo>
                  <a:lnTo>
                    <a:pt x="1430113" y="53401"/>
                  </a:lnTo>
                  <a:lnTo>
                    <a:pt x="1372209" y="14345"/>
                  </a:lnTo>
                  <a:lnTo>
                    <a:pt x="130121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51171" y="8451261"/>
              <a:ext cx="168371" cy="18721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158944" y="7813584"/>
              <a:ext cx="944880" cy="955040"/>
            </a:xfrm>
            <a:custGeom>
              <a:avLst/>
              <a:gdLst/>
              <a:ahLst/>
              <a:cxnLst/>
              <a:rect l="l" t="t" r="r" b="b"/>
              <a:pathLst>
                <a:path w="944879" h="955040">
                  <a:moveTo>
                    <a:pt x="325016" y="807619"/>
                  </a:moveTo>
                  <a:lnTo>
                    <a:pt x="297059" y="807619"/>
                  </a:lnTo>
                  <a:lnTo>
                    <a:pt x="273290" y="803849"/>
                  </a:lnTo>
                  <a:lnTo>
                    <a:pt x="224495" y="755474"/>
                  </a:lnTo>
                  <a:lnTo>
                    <a:pt x="3769" y="100834"/>
                  </a:lnTo>
                  <a:lnTo>
                    <a:pt x="0" y="70678"/>
                  </a:lnTo>
                  <a:lnTo>
                    <a:pt x="7748" y="42302"/>
                  </a:lnTo>
                  <a:lnTo>
                    <a:pt x="25653" y="19057"/>
                  </a:lnTo>
                  <a:lnTo>
                    <a:pt x="51935" y="3769"/>
                  </a:lnTo>
                  <a:lnTo>
                    <a:pt x="82091" y="0"/>
                  </a:lnTo>
                  <a:lnTo>
                    <a:pt x="110467" y="7748"/>
                  </a:lnTo>
                  <a:lnTo>
                    <a:pt x="133713" y="25653"/>
                  </a:lnTo>
                  <a:lnTo>
                    <a:pt x="149000" y="51935"/>
                  </a:lnTo>
                  <a:lnTo>
                    <a:pt x="303027" y="508989"/>
                  </a:lnTo>
                </a:path>
                <a:path w="944879" h="955040">
                  <a:moveTo>
                    <a:pt x="325016" y="807619"/>
                  </a:moveTo>
                  <a:lnTo>
                    <a:pt x="357685" y="954840"/>
                  </a:lnTo>
                  <a:lnTo>
                    <a:pt x="810655" y="954840"/>
                  </a:lnTo>
                  <a:lnTo>
                    <a:pt x="810655" y="570558"/>
                  </a:lnTo>
                  <a:lnTo>
                    <a:pt x="804373" y="539250"/>
                  </a:lnTo>
                  <a:lnTo>
                    <a:pt x="787201" y="513701"/>
                  </a:lnTo>
                  <a:lnTo>
                    <a:pt x="761652" y="496529"/>
                  </a:lnTo>
                  <a:lnTo>
                    <a:pt x="730344" y="490142"/>
                  </a:lnTo>
                  <a:lnTo>
                    <a:pt x="354648" y="490142"/>
                  </a:lnTo>
                  <a:lnTo>
                    <a:pt x="319257" y="498309"/>
                  </a:lnTo>
                  <a:lnTo>
                    <a:pt x="292032" y="520088"/>
                  </a:lnTo>
                  <a:lnTo>
                    <a:pt x="276536" y="551292"/>
                  </a:lnTo>
                  <a:lnTo>
                    <a:pt x="276117" y="587626"/>
                  </a:lnTo>
                  <a:lnTo>
                    <a:pt x="325016" y="807619"/>
                  </a:lnTo>
                </a:path>
                <a:path w="944879" h="955040">
                  <a:moveTo>
                    <a:pt x="810865" y="583018"/>
                  </a:moveTo>
                  <a:lnTo>
                    <a:pt x="438520" y="583018"/>
                  </a:lnTo>
                </a:path>
                <a:path w="944879" h="955040">
                  <a:moveTo>
                    <a:pt x="822173" y="352764"/>
                  </a:moveTo>
                  <a:lnTo>
                    <a:pt x="774531" y="343235"/>
                  </a:lnTo>
                  <a:lnTo>
                    <a:pt x="735684" y="317058"/>
                  </a:lnTo>
                  <a:lnTo>
                    <a:pt x="709507" y="278316"/>
                  </a:lnTo>
                  <a:lnTo>
                    <a:pt x="699873" y="230778"/>
                  </a:lnTo>
                  <a:lnTo>
                    <a:pt x="699873" y="122090"/>
                  </a:lnTo>
                  <a:lnTo>
                    <a:pt x="709507" y="74552"/>
                  </a:lnTo>
                  <a:lnTo>
                    <a:pt x="735684" y="35705"/>
                  </a:lnTo>
                  <a:lnTo>
                    <a:pt x="774531" y="9633"/>
                  </a:lnTo>
                  <a:lnTo>
                    <a:pt x="822173" y="0"/>
                  </a:lnTo>
                  <a:lnTo>
                    <a:pt x="869711" y="9633"/>
                  </a:lnTo>
                  <a:lnTo>
                    <a:pt x="908558" y="35705"/>
                  </a:lnTo>
                  <a:lnTo>
                    <a:pt x="934840" y="74552"/>
                  </a:lnTo>
                  <a:lnTo>
                    <a:pt x="944369" y="122090"/>
                  </a:lnTo>
                  <a:lnTo>
                    <a:pt x="944369" y="230778"/>
                  </a:lnTo>
                  <a:lnTo>
                    <a:pt x="934840" y="278316"/>
                  </a:lnTo>
                  <a:lnTo>
                    <a:pt x="908558" y="317058"/>
                  </a:lnTo>
                  <a:lnTo>
                    <a:pt x="869711" y="343235"/>
                  </a:lnTo>
                  <a:lnTo>
                    <a:pt x="822173" y="352764"/>
                  </a:lnTo>
                  <a:close/>
                </a:path>
                <a:path w="944879" h="955040">
                  <a:moveTo>
                    <a:pt x="699873" y="121881"/>
                  </a:moveTo>
                  <a:lnTo>
                    <a:pt x="944369" y="121881"/>
                  </a:lnTo>
                </a:path>
              </a:pathLst>
            </a:custGeom>
            <a:ln w="1640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182544" y="7537780"/>
            <a:ext cx="1495242" cy="1483933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826959" y="7596837"/>
            <a:ext cx="1483933" cy="1483933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413506" y="2257283"/>
            <a:ext cx="9577070" cy="4556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1499"/>
              </a:lnSpc>
              <a:spcBef>
                <a:spcPts val="90"/>
              </a:spcBef>
            </a:pPr>
            <a:r>
              <a:rPr sz="1950" spc="80" dirty="0">
                <a:solidFill>
                  <a:srgbClr val="232323"/>
                </a:solidFill>
                <a:latin typeface="Tahoma"/>
                <a:cs typeface="Tahoma"/>
              </a:rPr>
              <a:t>As </a:t>
            </a:r>
            <a:r>
              <a:rPr sz="1950" spc="40" dirty="0">
                <a:solidFill>
                  <a:srgbClr val="232323"/>
                </a:solidFill>
                <a:latin typeface="Tahoma"/>
                <a:cs typeface="Tahoma"/>
              </a:rPr>
              <a:t>of </a:t>
            </a:r>
            <a:r>
              <a:rPr sz="1950" spc="45" dirty="0">
                <a:solidFill>
                  <a:srgbClr val="232323"/>
                </a:solidFill>
                <a:latin typeface="Tahoma"/>
                <a:cs typeface="Tahoma"/>
              </a:rPr>
              <a:t>July </a:t>
            </a:r>
            <a:r>
              <a:rPr sz="1950" spc="-5" dirty="0">
                <a:solidFill>
                  <a:srgbClr val="232323"/>
                </a:solidFill>
                <a:latin typeface="Tahoma"/>
                <a:cs typeface="Tahoma"/>
              </a:rPr>
              <a:t>18,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in addition </a:t>
            </a:r>
            <a:r>
              <a:rPr sz="1950" spc="60" dirty="0">
                <a:solidFill>
                  <a:srgbClr val="232323"/>
                </a:solidFill>
                <a:latin typeface="Tahoma"/>
                <a:cs typeface="Tahoma"/>
              </a:rPr>
              <a:t>to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the routes </a:t>
            </a:r>
            <a:r>
              <a:rPr sz="1950" spc="60" dirty="0">
                <a:solidFill>
                  <a:srgbClr val="232323"/>
                </a:solidFill>
                <a:latin typeface="Tahoma"/>
                <a:cs typeface="Tahoma"/>
              </a:rPr>
              <a:t>to </a:t>
            </a:r>
            <a:r>
              <a:rPr sz="1950" spc="5" dirty="0">
                <a:solidFill>
                  <a:srgbClr val="232323"/>
                </a:solidFill>
                <a:latin typeface="Tahoma"/>
                <a:cs typeface="Tahoma"/>
              </a:rPr>
              <a:t>Europe, </a:t>
            </a:r>
            <a:r>
              <a:rPr sz="1950" spc="50" dirty="0">
                <a:solidFill>
                  <a:srgbClr val="232323"/>
                </a:solidFill>
                <a:latin typeface="Tahoma"/>
                <a:cs typeface="Tahoma"/>
              </a:rPr>
              <a:t>our </a:t>
            </a:r>
            <a:r>
              <a:rPr sz="1950" spc="25" dirty="0">
                <a:solidFill>
                  <a:srgbClr val="232323"/>
                </a:solidFill>
                <a:latin typeface="Tahoma"/>
                <a:cs typeface="Tahoma"/>
              </a:rPr>
              <a:t>customers </a:t>
            </a:r>
            <a:r>
              <a:rPr sz="1950" spc="5" dirty="0">
                <a:solidFill>
                  <a:srgbClr val="232323"/>
                </a:solidFill>
                <a:latin typeface="Tahoma"/>
                <a:cs typeface="Tahoma"/>
              </a:rPr>
              <a:t>have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the </a:t>
            </a:r>
            <a:r>
              <a:rPr sz="1950" spc="40" dirty="0">
                <a:solidFill>
                  <a:srgbClr val="232323"/>
                </a:solidFill>
                <a:latin typeface="Tahoma"/>
                <a:cs typeface="Tahoma"/>
              </a:rPr>
              <a:t>option </a:t>
            </a:r>
            <a:r>
              <a:rPr sz="1950" spc="55" dirty="0">
                <a:solidFill>
                  <a:srgbClr val="232323"/>
                </a:solidFill>
                <a:latin typeface="Tahoma"/>
                <a:cs typeface="Tahoma"/>
              </a:rPr>
              <a:t>of </a:t>
            </a:r>
            <a:r>
              <a:rPr sz="1950" spc="6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Tahoma"/>
                <a:cs typeface="Tahoma"/>
              </a:rPr>
              <a:t>purchasing</a:t>
            </a:r>
            <a:r>
              <a:rPr sz="1950" spc="-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the</a:t>
            </a:r>
            <a:r>
              <a:rPr sz="1950" spc="-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105" dirty="0">
                <a:solidFill>
                  <a:srgbClr val="232323"/>
                </a:solidFill>
                <a:latin typeface="Tahoma"/>
                <a:cs typeface="Tahoma"/>
              </a:rPr>
              <a:t>XXL</a:t>
            </a:r>
            <a:r>
              <a:rPr sz="1950" spc="-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Business</a:t>
            </a:r>
            <a:r>
              <a:rPr sz="1950" spc="-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Class</a:t>
            </a:r>
            <a:r>
              <a:rPr sz="1950" spc="-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fare</a:t>
            </a:r>
            <a:r>
              <a:rPr sz="1950" spc="-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232323"/>
                </a:solidFill>
                <a:latin typeface="Tahoma"/>
                <a:cs typeface="Tahoma"/>
              </a:rPr>
              <a:t>for</a:t>
            </a:r>
            <a:r>
              <a:rPr sz="1950" spc="-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232323"/>
                </a:solidFill>
                <a:latin typeface="Tahoma"/>
                <a:cs typeface="Tahoma"/>
              </a:rPr>
              <a:t>travel</a:t>
            </a:r>
            <a:r>
              <a:rPr sz="1950" spc="-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232323"/>
                </a:solidFill>
                <a:latin typeface="Tahoma"/>
                <a:cs typeface="Tahoma"/>
              </a:rPr>
              <a:t>to</a:t>
            </a:r>
            <a:r>
              <a:rPr sz="1950" spc="-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232323"/>
                </a:solidFill>
                <a:latin typeface="Tahoma"/>
                <a:cs typeface="Tahoma"/>
              </a:rPr>
              <a:t>4</a:t>
            </a:r>
            <a:r>
              <a:rPr sz="1950" spc="-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destinations</a:t>
            </a:r>
            <a:r>
              <a:rPr sz="1950" spc="-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in</a:t>
            </a:r>
            <a:r>
              <a:rPr sz="1950" spc="-8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the</a:t>
            </a:r>
            <a:r>
              <a:rPr sz="1950" spc="-6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Americas</a:t>
            </a:r>
            <a:r>
              <a:rPr sz="1950" spc="-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on </a:t>
            </a:r>
            <a:r>
              <a:rPr sz="1950" spc="-59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232323"/>
                </a:solidFill>
                <a:latin typeface="Tahoma"/>
                <a:cs typeface="Tahoma"/>
              </a:rPr>
              <a:t>those</a:t>
            </a:r>
            <a:r>
              <a:rPr sz="1950" spc="-18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232323"/>
                </a:solidFill>
                <a:latin typeface="Tahoma"/>
                <a:cs typeface="Tahoma"/>
              </a:rPr>
              <a:t>flights</a:t>
            </a:r>
            <a:r>
              <a:rPr sz="1950" spc="-1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operated</a:t>
            </a:r>
            <a:r>
              <a:rPr sz="1950" spc="-19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on</a:t>
            </a:r>
            <a:r>
              <a:rPr sz="1950" spc="-18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double-aisle</a:t>
            </a:r>
            <a:r>
              <a:rPr sz="1950" spc="-18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232323"/>
                </a:solidFill>
                <a:latin typeface="Tahoma"/>
                <a:cs typeface="Tahoma"/>
              </a:rPr>
              <a:t>aircraft</a:t>
            </a:r>
            <a:r>
              <a:rPr sz="1950" spc="-18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232323"/>
                </a:solidFill>
                <a:latin typeface="Tahoma"/>
                <a:cs typeface="Tahoma"/>
              </a:rPr>
              <a:t>as</a:t>
            </a:r>
            <a:r>
              <a:rPr sz="1950" spc="-18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232323"/>
                </a:solidFill>
                <a:latin typeface="Tahoma"/>
                <a:cs typeface="Tahoma"/>
              </a:rPr>
              <a:t>of</a:t>
            </a:r>
            <a:r>
              <a:rPr sz="1950" spc="-18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August</a:t>
            </a:r>
            <a:r>
              <a:rPr sz="1950" spc="-1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232323"/>
                </a:solidFill>
                <a:latin typeface="Tahoma"/>
                <a:cs typeface="Tahoma"/>
              </a:rPr>
              <a:t>15.</a:t>
            </a:r>
            <a:r>
              <a:rPr sz="1950" spc="-18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232323"/>
                </a:solidFill>
                <a:latin typeface="Tahoma"/>
                <a:cs typeface="Tahoma"/>
              </a:rPr>
              <a:t>The</a:t>
            </a:r>
            <a:r>
              <a:rPr sz="1950" spc="-19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routes</a:t>
            </a:r>
            <a:r>
              <a:rPr sz="1950" spc="-1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on</a:t>
            </a:r>
            <a:r>
              <a:rPr sz="1950" spc="-19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which</a:t>
            </a:r>
            <a:r>
              <a:rPr sz="1950" spc="-1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32323"/>
                </a:solidFill>
                <a:latin typeface="Tahoma"/>
                <a:cs typeface="Tahoma"/>
              </a:rPr>
              <a:t>this </a:t>
            </a:r>
            <a:r>
              <a:rPr sz="1950" spc="-60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32323"/>
                </a:solidFill>
                <a:latin typeface="Tahoma"/>
                <a:cs typeface="Tahoma"/>
              </a:rPr>
              <a:t>service</a:t>
            </a:r>
            <a:r>
              <a:rPr sz="1950" spc="-24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32323"/>
                </a:solidFill>
                <a:latin typeface="Tahoma"/>
                <a:cs typeface="Tahoma"/>
              </a:rPr>
              <a:t>is</a:t>
            </a:r>
            <a:r>
              <a:rPr sz="19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232323"/>
                </a:solidFill>
                <a:latin typeface="Tahoma"/>
                <a:cs typeface="Tahoma"/>
              </a:rPr>
              <a:t>available</a:t>
            </a:r>
            <a:r>
              <a:rPr sz="1950" spc="-23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950" spc="-30" dirty="0">
                <a:solidFill>
                  <a:srgbClr val="232323"/>
                </a:solidFill>
                <a:latin typeface="Tahoma"/>
                <a:cs typeface="Tahoma"/>
              </a:rPr>
              <a:t>are:</a:t>
            </a:r>
            <a:endParaRPr sz="19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ahoma"/>
              <a:cs typeface="Tahoma"/>
            </a:endParaRPr>
          </a:p>
          <a:p>
            <a:pPr marL="391160" indent="-377190">
              <a:lnSpc>
                <a:spcPct val="100000"/>
              </a:lnSpc>
              <a:buClr>
                <a:srgbClr val="FF0000"/>
              </a:buClr>
              <a:buSzPct val="119565"/>
              <a:buFont typeface="Wingdings"/>
              <a:buChar char=""/>
              <a:tabLst>
                <a:tab pos="390525" algn="l"/>
                <a:tab pos="391160" algn="l"/>
              </a:tabLst>
            </a:pPr>
            <a:r>
              <a:rPr sz="2300" b="1" spc="-145" dirty="0">
                <a:solidFill>
                  <a:srgbClr val="232323"/>
                </a:solidFill>
                <a:latin typeface="Arial"/>
                <a:cs typeface="Arial"/>
              </a:rPr>
              <a:t>Bog</a:t>
            </a:r>
            <a:r>
              <a:rPr sz="2300" b="1" spc="-40" dirty="0">
                <a:solidFill>
                  <a:srgbClr val="232323"/>
                </a:solidFill>
                <a:latin typeface="Arial"/>
                <a:cs typeface="Arial"/>
              </a:rPr>
              <a:t>ota</a:t>
            </a:r>
            <a:r>
              <a:rPr sz="2300" b="1" spc="-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300" b="1" spc="90" dirty="0">
                <a:solidFill>
                  <a:srgbClr val="232323"/>
                </a:solidFill>
                <a:latin typeface="Arial"/>
                <a:cs typeface="Arial"/>
              </a:rPr>
              <a:t>-</a:t>
            </a:r>
            <a:r>
              <a:rPr sz="2300" b="1" spc="-8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300" b="1" spc="-135" dirty="0">
                <a:solidFill>
                  <a:srgbClr val="232323"/>
                </a:solidFill>
                <a:latin typeface="Arial"/>
                <a:cs typeface="Arial"/>
              </a:rPr>
              <a:t>B</a:t>
            </a:r>
            <a:r>
              <a:rPr sz="2300" b="1" spc="-125" dirty="0">
                <a:solidFill>
                  <a:srgbClr val="232323"/>
                </a:solidFill>
                <a:latin typeface="Arial"/>
                <a:cs typeface="Arial"/>
              </a:rPr>
              <a:t>u</a:t>
            </a:r>
            <a:r>
              <a:rPr sz="2300" b="1" spc="-55" dirty="0">
                <a:solidFill>
                  <a:srgbClr val="232323"/>
                </a:solidFill>
                <a:latin typeface="Arial"/>
                <a:cs typeface="Arial"/>
              </a:rPr>
              <a:t>e</a:t>
            </a:r>
            <a:r>
              <a:rPr sz="2300" b="1" spc="-150" dirty="0">
                <a:solidFill>
                  <a:srgbClr val="232323"/>
                </a:solidFill>
                <a:latin typeface="Arial"/>
                <a:cs typeface="Arial"/>
              </a:rPr>
              <a:t>nos</a:t>
            </a:r>
            <a:r>
              <a:rPr sz="2300" b="1" spc="-6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300" b="1" spc="-55" dirty="0">
                <a:solidFill>
                  <a:srgbClr val="232323"/>
                </a:solidFill>
                <a:latin typeface="Arial"/>
                <a:cs typeface="Arial"/>
              </a:rPr>
              <a:t>Air</a:t>
            </a:r>
            <a:r>
              <a:rPr sz="2300" b="1" spc="-85" dirty="0">
                <a:solidFill>
                  <a:srgbClr val="232323"/>
                </a:solidFill>
                <a:latin typeface="Arial"/>
                <a:cs typeface="Arial"/>
              </a:rPr>
              <a:t>e</a:t>
            </a:r>
            <a:r>
              <a:rPr sz="2300" b="1" spc="-270" dirty="0">
                <a:solidFill>
                  <a:srgbClr val="232323"/>
                </a:solidFill>
                <a:latin typeface="Arial"/>
                <a:cs typeface="Arial"/>
              </a:rPr>
              <a:t>s</a:t>
            </a:r>
            <a:endParaRPr sz="2300">
              <a:latin typeface="Arial"/>
              <a:cs typeface="Arial"/>
            </a:endParaRPr>
          </a:p>
          <a:p>
            <a:pPr marL="391160" indent="-377190">
              <a:lnSpc>
                <a:spcPct val="100000"/>
              </a:lnSpc>
              <a:spcBef>
                <a:spcPts val="1395"/>
              </a:spcBef>
              <a:buClr>
                <a:srgbClr val="FF0000"/>
              </a:buClr>
              <a:buSzPct val="119565"/>
              <a:buFont typeface="Wingdings"/>
              <a:buChar char=""/>
              <a:tabLst>
                <a:tab pos="390525" algn="l"/>
                <a:tab pos="391160" algn="l"/>
              </a:tabLst>
            </a:pPr>
            <a:r>
              <a:rPr sz="2300" b="1" spc="-145" dirty="0">
                <a:solidFill>
                  <a:srgbClr val="232323"/>
                </a:solidFill>
                <a:latin typeface="Arial"/>
                <a:cs typeface="Arial"/>
              </a:rPr>
              <a:t>Bo</a:t>
            </a:r>
            <a:r>
              <a:rPr sz="2300" b="1" spc="-140" dirty="0">
                <a:solidFill>
                  <a:srgbClr val="232323"/>
                </a:solidFill>
                <a:latin typeface="Arial"/>
                <a:cs typeface="Arial"/>
              </a:rPr>
              <a:t>g</a:t>
            </a:r>
            <a:r>
              <a:rPr sz="2300" b="1" spc="-40" dirty="0">
                <a:solidFill>
                  <a:srgbClr val="232323"/>
                </a:solidFill>
                <a:latin typeface="Arial"/>
                <a:cs typeface="Arial"/>
              </a:rPr>
              <a:t>ota</a:t>
            </a:r>
            <a:r>
              <a:rPr sz="2300" b="1" spc="-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300" b="1" spc="90" dirty="0">
                <a:solidFill>
                  <a:srgbClr val="232323"/>
                </a:solidFill>
                <a:latin typeface="Arial"/>
                <a:cs typeface="Arial"/>
              </a:rPr>
              <a:t>-</a:t>
            </a:r>
            <a:r>
              <a:rPr sz="2300" b="1" spc="-8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300" b="1" spc="-160" dirty="0">
                <a:solidFill>
                  <a:srgbClr val="232323"/>
                </a:solidFill>
                <a:latin typeface="Arial"/>
                <a:cs typeface="Arial"/>
              </a:rPr>
              <a:t>Sa</a:t>
            </a:r>
            <a:r>
              <a:rPr sz="2300" b="1" spc="-155" dirty="0">
                <a:solidFill>
                  <a:srgbClr val="232323"/>
                </a:solidFill>
                <a:latin typeface="Arial"/>
                <a:cs typeface="Arial"/>
              </a:rPr>
              <a:t>o</a:t>
            </a:r>
            <a:r>
              <a:rPr sz="2300" b="1" spc="-8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300" b="1" spc="-95" dirty="0">
                <a:solidFill>
                  <a:srgbClr val="232323"/>
                </a:solidFill>
                <a:latin typeface="Arial"/>
                <a:cs typeface="Arial"/>
              </a:rPr>
              <a:t>Paulo</a:t>
            </a:r>
            <a:endParaRPr sz="2300">
              <a:latin typeface="Arial"/>
              <a:cs typeface="Arial"/>
            </a:endParaRPr>
          </a:p>
          <a:p>
            <a:pPr marL="391160" indent="-377190">
              <a:lnSpc>
                <a:spcPct val="100000"/>
              </a:lnSpc>
              <a:spcBef>
                <a:spcPts val="1395"/>
              </a:spcBef>
              <a:buClr>
                <a:srgbClr val="FF0000"/>
              </a:buClr>
              <a:buSzPct val="119565"/>
              <a:buFont typeface="Wingdings"/>
              <a:buChar char=""/>
              <a:tabLst>
                <a:tab pos="390525" algn="l"/>
                <a:tab pos="391160" algn="l"/>
              </a:tabLst>
            </a:pPr>
            <a:r>
              <a:rPr sz="2300" b="1" spc="-145" dirty="0">
                <a:solidFill>
                  <a:srgbClr val="232323"/>
                </a:solidFill>
                <a:latin typeface="Arial"/>
                <a:cs typeface="Arial"/>
              </a:rPr>
              <a:t>Bo</a:t>
            </a:r>
            <a:r>
              <a:rPr sz="2300" b="1" spc="-140" dirty="0">
                <a:solidFill>
                  <a:srgbClr val="232323"/>
                </a:solidFill>
                <a:latin typeface="Arial"/>
                <a:cs typeface="Arial"/>
              </a:rPr>
              <a:t>g</a:t>
            </a:r>
            <a:r>
              <a:rPr sz="2300" b="1" spc="-40" dirty="0">
                <a:solidFill>
                  <a:srgbClr val="232323"/>
                </a:solidFill>
                <a:latin typeface="Arial"/>
                <a:cs typeface="Arial"/>
              </a:rPr>
              <a:t>ota</a:t>
            </a:r>
            <a:r>
              <a:rPr sz="2300" b="1" spc="-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300" b="1" spc="90" dirty="0">
                <a:solidFill>
                  <a:srgbClr val="232323"/>
                </a:solidFill>
                <a:latin typeface="Arial"/>
                <a:cs typeface="Arial"/>
              </a:rPr>
              <a:t>-</a:t>
            </a:r>
            <a:r>
              <a:rPr sz="2300" b="1" spc="-8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300" b="1" spc="-15" dirty="0">
                <a:solidFill>
                  <a:srgbClr val="232323"/>
                </a:solidFill>
                <a:latin typeface="Arial"/>
                <a:cs typeface="Arial"/>
              </a:rPr>
              <a:t>Miami</a:t>
            </a:r>
            <a:endParaRPr sz="2300">
              <a:latin typeface="Arial"/>
              <a:cs typeface="Arial"/>
            </a:endParaRPr>
          </a:p>
          <a:p>
            <a:pPr marL="391160" indent="-377190">
              <a:lnSpc>
                <a:spcPct val="100000"/>
              </a:lnSpc>
              <a:spcBef>
                <a:spcPts val="1395"/>
              </a:spcBef>
              <a:buClr>
                <a:srgbClr val="FF0000"/>
              </a:buClr>
              <a:buSzPct val="119565"/>
              <a:buFont typeface="Wingdings"/>
              <a:buChar char=""/>
              <a:tabLst>
                <a:tab pos="390525" algn="l"/>
                <a:tab pos="391160" algn="l"/>
              </a:tabLst>
            </a:pPr>
            <a:r>
              <a:rPr sz="2300" b="1" spc="-170" dirty="0">
                <a:solidFill>
                  <a:srgbClr val="232323"/>
                </a:solidFill>
                <a:latin typeface="Arial"/>
                <a:cs typeface="Arial"/>
              </a:rPr>
              <a:t>Sa</a:t>
            </a:r>
            <a:r>
              <a:rPr sz="2300" b="1" spc="-165" dirty="0">
                <a:solidFill>
                  <a:srgbClr val="232323"/>
                </a:solidFill>
                <a:latin typeface="Arial"/>
                <a:cs typeface="Arial"/>
              </a:rPr>
              <a:t>n</a:t>
            </a:r>
            <a:r>
              <a:rPr sz="2300" b="1" spc="-8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300" b="1" spc="-114" dirty="0">
                <a:solidFill>
                  <a:srgbClr val="232323"/>
                </a:solidFill>
                <a:latin typeface="Arial"/>
                <a:cs typeface="Arial"/>
              </a:rPr>
              <a:t>Salvado</a:t>
            </a:r>
            <a:r>
              <a:rPr sz="2300" b="1" spc="-80" dirty="0">
                <a:solidFill>
                  <a:srgbClr val="232323"/>
                </a:solidFill>
                <a:latin typeface="Arial"/>
                <a:cs typeface="Arial"/>
              </a:rPr>
              <a:t>r</a:t>
            </a:r>
            <a:r>
              <a:rPr sz="2300" b="1" spc="-6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300" b="1" spc="90" dirty="0">
                <a:solidFill>
                  <a:srgbClr val="232323"/>
                </a:solidFill>
                <a:latin typeface="Arial"/>
                <a:cs typeface="Arial"/>
              </a:rPr>
              <a:t>-</a:t>
            </a:r>
            <a:r>
              <a:rPr sz="2300" b="1" spc="-9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300" b="1" spc="-200" dirty="0">
                <a:solidFill>
                  <a:srgbClr val="232323"/>
                </a:solidFill>
                <a:latin typeface="Arial"/>
                <a:cs typeface="Arial"/>
              </a:rPr>
              <a:t>Lo</a:t>
            </a:r>
            <a:r>
              <a:rPr sz="2300" b="1" spc="-175" dirty="0">
                <a:solidFill>
                  <a:srgbClr val="232323"/>
                </a:solidFill>
                <a:latin typeface="Arial"/>
                <a:cs typeface="Arial"/>
              </a:rPr>
              <a:t>s</a:t>
            </a:r>
            <a:r>
              <a:rPr sz="2300" b="1" spc="-8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300" b="1" spc="-65" dirty="0">
                <a:solidFill>
                  <a:srgbClr val="232323"/>
                </a:solidFill>
                <a:latin typeface="Arial"/>
                <a:cs typeface="Arial"/>
              </a:rPr>
              <a:t>A</a:t>
            </a:r>
            <a:r>
              <a:rPr sz="2300" b="1" spc="-150" dirty="0">
                <a:solidFill>
                  <a:srgbClr val="232323"/>
                </a:solidFill>
                <a:latin typeface="Arial"/>
                <a:cs typeface="Arial"/>
              </a:rPr>
              <a:t>n</a:t>
            </a:r>
            <a:r>
              <a:rPr sz="2300" b="1" spc="-165" dirty="0">
                <a:solidFill>
                  <a:srgbClr val="232323"/>
                </a:solidFill>
                <a:latin typeface="Arial"/>
                <a:cs typeface="Arial"/>
              </a:rPr>
              <a:t>g</a:t>
            </a:r>
            <a:r>
              <a:rPr sz="2300" b="1" spc="-55" dirty="0">
                <a:solidFill>
                  <a:srgbClr val="232323"/>
                </a:solidFill>
                <a:latin typeface="Arial"/>
                <a:cs typeface="Arial"/>
              </a:rPr>
              <a:t>e</a:t>
            </a:r>
            <a:r>
              <a:rPr sz="2300" b="1" spc="-65" dirty="0">
                <a:solidFill>
                  <a:srgbClr val="232323"/>
                </a:solidFill>
                <a:latin typeface="Arial"/>
                <a:cs typeface="Arial"/>
              </a:rPr>
              <a:t>l</a:t>
            </a:r>
            <a:r>
              <a:rPr sz="2300" b="1" spc="-55" dirty="0">
                <a:solidFill>
                  <a:srgbClr val="232323"/>
                </a:solidFill>
                <a:latin typeface="Arial"/>
                <a:cs typeface="Arial"/>
              </a:rPr>
              <a:t>e</a:t>
            </a:r>
            <a:r>
              <a:rPr sz="2300" b="1" spc="-270" dirty="0">
                <a:solidFill>
                  <a:srgbClr val="232323"/>
                </a:solidFill>
                <a:latin typeface="Arial"/>
                <a:cs typeface="Arial"/>
              </a:rPr>
              <a:t>s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900">
              <a:latin typeface="Arial"/>
              <a:cs typeface="Arial"/>
            </a:endParaRPr>
          </a:p>
          <a:p>
            <a:pPr marL="176530" marR="106680">
              <a:lnSpc>
                <a:spcPct val="101499"/>
              </a:lnSpc>
            </a:pPr>
            <a:r>
              <a:rPr sz="1950" spc="15" dirty="0">
                <a:solidFill>
                  <a:srgbClr val="232323"/>
                </a:solidFill>
                <a:latin typeface="Segoe UI"/>
                <a:cs typeface="Segoe UI"/>
              </a:rPr>
              <a:t>On</a:t>
            </a:r>
            <a:r>
              <a:rPr sz="1950" spc="409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July</a:t>
            </a:r>
            <a:r>
              <a:rPr sz="1950" spc="420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5" dirty="0">
                <a:solidFill>
                  <a:srgbClr val="232323"/>
                </a:solidFill>
                <a:latin typeface="Segoe UI"/>
                <a:cs typeface="Segoe UI"/>
              </a:rPr>
              <a:t>1,</a:t>
            </a:r>
            <a:r>
              <a:rPr sz="1950" spc="420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5" dirty="0">
                <a:solidFill>
                  <a:srgbClr val="232323"/>
                </a:solidFill>
                <a:latin typeface="Segoe UI"/>
                <a:cs typeface="Segoe UI"/>
              </a:rPr>
              <a:t>we</a:t>
            </a:r>
            <a:r>
              <a:rPr sz="1950" spc="425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also</a:t>
            </a:r>
            <a:r>
              <a:rPr sz="1950" spc="409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enabled</a:t>
            </a:r>
            <a:r>
              <a:rPr sz="1950" spc="425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the</a:t>
            </a:r>
            <a:r>
              <a:rPr sz="1950" spc="420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possibility</a:t>
            </a:r>
            <a:r>
              <a:rPr sz="1950" spc="420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of</a:t>
            </a:r>
            <a:r>
              <a:rPr sz="1950" spc="420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traveling</a:t>
            </a:r>
            <a:r>
              <a:rPr sz="1950" spc="425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5" dirty="0">
                <a:solidFill>
                  <a:srgbClr val="232323"/>
                </a:solidFill>
                <a:latin typeface="Segoe UI"/>
                <a:cs typeface="Segoe UI"/>
              </a:rPr>
              <a:t>in</a:t>
            </a:r>
            <a:r>
              <a:rPr sz="1950" spc="409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Business</a:t>
            </a:r>
            <a:r>
              <a:rPr sz="1950" spc="425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5" dirty="0">
                <a:solidFill>
                  <a:srgbClr val="232323"/>
                </a:solidFill>
                <a:latin typeface="Segoe UI"/>
                <a:cs typeface="Segoe UI"/>
              </a:rPr>
              <a:t>Class</a:t>
            </a:r>
            <a:r>
              <a:rPr sz="1950" spc="409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on</a:t>
            </a:r>
            <a:r>
              <a:rPr sz="1950" spc="415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5" dirty="0">
                <a:solidFill>
                  <a:srgbClr val="232323"/>
                </a:solidFill>
                <a:latin typeface="Segoe UI"/>
                <a:cs typeface="Segoe UI"/>
              </a:rPr>
              <a:t>the </a:t>
            </a:r>
            <a:r>
              <a:rPr sz="1950" spc="-520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Bogota</a:t>
            </a:r>
            <a:r>
              <a:rPr sz="1950" spc="15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-</a:t>
            </a:r>
            <a:r>
              <a:rPr sz="1950" spc="5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Los</a:t>
            </a:r>
            <a:r>
              <a:rPr sz="1950" spc="5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5" dirty="0">
                <a:solidFill>
                  <a:srgbClr val="232323"/>
                </a:solidFill>
                <a:latin typeface="Segoe UI"/>
                <a:cs typeface="Segoe UI"/>
              </a:rPr>
              <a:t>Angeles</a:t>
            </a:r>
            <a:r>
              <a:rPr sz="1950" spc="-5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1950" spc="10" dirty="0">
                <a:solidFill>
                  <a:srgbClr val="232323"/>
                </a:solidFill>
                <a:latin typeface="Segoe UI"/>
                <a:cs typeface="Segoe UI"/>
              </a:rPr>
              <a:t>route.</a:t>
            </a:r>
            <a:endParaRPr sz="19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6271" y="3386149"/>
            <a:ext cx="409194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b="1" spc="50" dirty="0">
                <a:solidFill>
                  <a:srgbClr val="FF0000"/>
                </a:solidFill>
                <a:latin typeface="Arial"/>
                <a:cs typeface="Arial"/>
              </a:rPr>
              <a:t>FOOD</a:t>
            </a:r>
            <a:r>
              <a:rPr sz="2950" b="1" spc="-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950" b="1" spc="65" dirty="0">
                <a:solidFill>
                  <a:srgbClr val="FF0000"/>
                </a:solidFill>
                <a:latin typeface="Arial"/>
                <a:cs typeface="Arial"/>
              </a:rPr>
              <a:t>AND</a:t>
            </a:r>
            <a:r>
              <a:rPr sz="2950" b="1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950" b="1" spc="-170" dirty="0">
                <a:solidFill>
                  <a:srgbClr val="FF0000"/>
                </a:solidFill>
                <a:latin typeface="Arial"/>
                <a:cs typeface="Arial"/>
              </a:rPr>
              <a:t>BEVERAGE</a:t>
            </a:r>
            <a:endParaRPr sz="29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36617" y="414437"/>
            <a:ext cx="9460230" cy="1129665"/>
            <a:chOff x="1036617" y="414437"/>
            <a:chExt cx="9460230" cy="11296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414437"/>
              <a:ext cx="1423412" cy="11295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5489" y="414437"/>
              <a:ext cx="774007" cy="11295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72493" y="414437"/>
              <a:ext cx="8124045" cy="11295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06637" y="1489097"/>
            <a:ext cx="4450715" cy="591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b="1" spc="5" dirty="0">
                <a:latin typeface="Arial"/>
                <a:cs typeface="Arial"/>
              </a:rPr>
              <a:t>Short</a:t>
            </a:r>
            <a:r>
              <a:rPr sz="3700" b="1" spc="-25" dirty="0">
                <a:latin typeface="Arial"/>
                <a:cs typeface="Arial"/>
              </a:rPr>
              <a:t> </a:t>
            </a:r>
            <a:r>
              <a:rPr sz="3700" b="1" spc="5" dirty="0">
                <a:latin typeface="Arial"/>
                <a:cs typeface="Arial"/>
              </a:rPr>
              <a:t>and</a:t>
            </a:r>
            <a:r>
              <a:rPr sz="3700" b="1" spc="-40" dirty="0">
                <a:latin typeface="Arial"/>
                <a:cs typeface="Arial"/>
              </a:rPr>
              <a:t> </a:t>
            </a:r>
            <a:r>
              <a:rPr sz="3700" b="1" spc="5" dirty="0">
                <a:latin typeface="Arial"/>
                <a:cs typeface="Arial"/>
              </a:rPr>
              <a:t>long</a:t>
            </a:r>
            <a:r>
              <a:rPr sz="3700" b="1" spc="-20" dirty="0">
                <a:latin typeface="Arial"/>
                <a:cs typeface="Arial"/>
              </a:rPr>
              <a:t> </a:t>
            </a:r>
            <a:r>
              <a:rPr sz="3700" b="1" spc="5" dirty="0">
                <a:latin typeface="Arial"/>
                <a:cs typeface="Arial"/>
              </a:rPr>
              <a:t>haul</a:t>
            </a:r>
            <a:endParaRPr sz="3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4332" y="2258329"/>
            <a:ext cx="18080355" cy="6299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85"/>
              </a:spcBef>
            </a:pP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Being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at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36,000</a:t>
            </a:r>
            <a:r>
              <a:rPr sz="1950" spc="-24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feet</a:t>
            </a:r>
            <a:r>
              <a:rPr sz="195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it's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normal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feel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51515"/>
                </a:solidFill>
                <a:latin typeface="Tahoma"/>
                <a:cs typeface="Tahoma"/>
              </a:rPr>
              <a:t>hungry</a:t>
            </a:r>
            <a:r>
              <a:rPr sz="19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b="1" spc="-5" dirty="0">
                <a:solidFill>
                  <a:srgbClr val="151515"/>
                </a:solidFill>
                <a:latin typeface="Arial"/>
                <a:cs typeface="Arial"/>
              </a:rPr>
              <a:t>Don't</a:t>
            </a:r>
            <a:r>
              <a:rPr sz="1950" b="1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950" b="1" spc="-30" dirty="0">
                <a:solidFill>
                  <a:srgbClr val="151515"/>
                </a:solidFill>
                <a:latin typeface="Arial"/>
                <a:cs typeface="Arial"/>
              </a:rPr>
              <a:t>get</a:t>
            </a:r>
            <a:r>
              <a:rPr sz="1950" b="1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950" b="1" spc="-10" dirty="0">
                <a:solidFill>
                  <a:srgbClr val="151515"/>
                </a:solidFill>
                <a:latin typeface="Arial"/>
                <a:cs typeface="Arial"/>
              </a:rPr>
              <a:t>the</a:t>
            </a:r>
            <a:r>
              <a:rPr sz="1950" b="1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950" b="1" spc="-95" dirty="0">
                <a:solidFill>
                  <a:srgbClr val="151515"/>
                </a:solidFill>
                <a:latin typeface="Arial"/>
                <a:cs typeface="Arial"/>
              </a:rPr>
              <a:t>munchies!</a:t>
            </a:r>
            <a:r>
              <a:rPr sz="1950" b="1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950" spc="45" dirty="0">
                <a:solidFill>
                  <a:srgbClr val="151515"/>
                </a:solidFill>
                <a:latin typeface="Tahoma"/>
                <a:cs typeface="Tahoma"/>
              </a:rPr>
              <a:t>Find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151515"/>
                </a:solidFill>
                <a:latin typeface="Tahoma"/>
                <a:cs typeface="Tahoma"/>
              </a:rPr>
              <a:t>out</a:t>
            </a:r>
            <a:r>
              <a:rPr sz="19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what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options</a:t>
            </a:r>
            <a:r>
              <a:rPr sz="19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you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will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have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51515"/>
                </a:solidFill>
                <a:latin typeface="Tahoma"/>
                <a:cs typeface="Tahoma"/>
              </a:rPr>
              <a:t>available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enjoy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151515"/>
                </a:solidFill>
                <a:latin typeface="Tahoma"/>
                <a:cs typeface="Tahoma"/>
              </a:rPr>
              <a:t>your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flight</a:t>
            </a:r>
            <a:r>
              <a:rPr sz="195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51515"/>
                </a:solidFill>
                <a:latin typeface="Tahoma"/>
                <a:cs typeface="Tahoma"/>
              </a:rPr>
              <a:t>even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more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complement</a:t>
            </a:r>
            <a:r>
              <a:rPr sz="1950" spc="-1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70" dirty="0">
                <a:solidFill>
                  <a:srgbClr val="151515"/>
                </a:solidFill>
                <a:latin typeface="Tahoma"/>
                <a:cs typeface="Tahoma"/>
              </a:rPr>
              <a:t>it </a:t>
            </a:r>
            <a:r>
              <a:rPr sz="1950" spc="-5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151515"/>
                </a:solidFill>
                <a:latin typeface="Tahoma"/>
                <a:cs typeface="Tahoma"/>
              </a:rPr>
              <a:t>with</a:t>
            </a:r>
            <a:r>
              <a:rPr sz="1950" spc="-2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what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you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like.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33004" y="4737626"/>
            <a:ext cx="4995545" cy="15373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85"/>
              </a:spcBef>
            </a:pPr>
            <a:r>
              <a:rPr sz="1950" spc="100" dirty="0">
                <a:solidFill>
                  <a:srgbClr val="313137"/>
                </a:solidFill>
                <a:latin typeface="Tahoma"/>
                <a:cs typeface="Tahoma"/>
              </a:rPr>
              <a:t>Our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new</a:t>
            </a: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b="1" spc="-45" dirty="0">
                <a:solidFill>
                  <a:srgbClr val="1B1B1B"/>
                </a:solidFill>
                <a:latin typeface="Arial"/>
                <a:cs typeface="Arial"/>
              </a:rPr>
              <a:t>on-board</a:t>
            </a:r>
            <a:r>
              <a:rPr sz="1950" b="1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950" b="1" spc="-125" dirty="0">
                <a:solidFill>
                  <a:srgbClr val="1B1B1B"/>
                </a:solidFill>
                <a:latin typeface="Arial"/>
                <a:cs typeface="Arial"/>
              </a:rPr>
              <a:t>sales</a:t>
            </a:r>
            <a:r>
              <a:rPr sz="1950" b="1" spc="-12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950" b="1" spc="-75" dirty="0">
                <a:solidFill>
                  <a:srgbClr val="1B1B1B"/>
                </a:solidFill>
                <a:latin typeface="Arial"/>
                <a:cs typeface="Arial"/>
              </a:rPr>
              <a:t>service</a:t>
            </a:r>
            <a:r>
              <a:rPr sz="1950" b="1" spc="-7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950" b="1" spc="-25" dirty="0">
                <a:solidFill>
                  <a:srgbClr val="1B1B1B"/>
                </a:solidFill>
                <a:latin typeface="Arial"/>
                <a:cs typeface="Arial"/>
              </a:rPr>
              <a:t>will</a:t>
            </a:r>
            <a:r>
              <a:rPr sz="1950" b="1" spc="-2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950" spc="15" dirty="0">
                <a:solidFill>
                  <a:srgbClr val="313137"/>
                </a:solidFill>
                <a:latin typeface="Tahoma"/>
                <a:cs typeface="Tahoma"/>
              </a:rPr>
              <a:t>be </a:t>
            </a:r>
            <a:r>
              <a:rPr sz="1950" spc="2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313137"/>
                </a:solidFill>
                <a:latin typeface="Tahoma"/>
                <a:cs typeface="Tahoma"/>
              </a:rPr>
              <a:t>available </a:t>
            </a:r>
            <a:r>
              <a:rPr sz="1950" spc="-25" dirty="0">
                <a:solidFill>
                  <a:srgbClr val="313137"/>
                </a:solidFill>
                <a:latin typeface="Tahoma"/>
                <a:cs typeface="Tahoma"/>
              </a:rPr>
              <a:t>as </a:t>
            </a:r>
            <a:r>
              <a:rPr sz="1950" spc="40" dirty="0">
                <a:solidFill>
                  <a:srgbClr val="313137"/>
                </a:solidFill>
                <a:latin typeface="Tahoma"/>
                <a:cs typeface="Tahoma"/>
              </a:rPr>
              <a:t>of December </a:t>
            </a:r>
            <a:r>
              <a:rPr sz="1950" spc="-45" dirty="0">
                <a:solidFill>
                  <a:srgbClr val="313137"/>
                </a:solidFill>
                <a:latin typeface="Tahoma"/>
                <a:cs typeface="Tahoma"/>
              </a:rPr>
              <a:t>1, 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2022. </a:t>
            </a:r>
            <a:r>
              <a:rPr sz="1950" spc="-60" dirty="0">
                <a:solidFill>
                  <a:srgbClr val="313137"/>
                </a:solidFill>
                <a:latin typeface="Tahoma"/>
                <a:cs typeface="Tahoma"/>
              </a:rPr>
              <a:t>In </a:t>
            </a:r>
            <a:r>
              <a:rPr sz="1950" spc="70" dirty="0">
                <a:solidFill>
                  <a:srgbClr val="313137"/>
                </a:solidFill>
                <a:latin typeface="Tahoma"/>
                <a:cs typeface="Tahoma"/>
              </a:rPr>
              <a:t>it 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you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313137"/>
                </a:solidFill>
                <a:latin typeface="Tahoma"/>
                <a:cs typeface="Tahoma"/>
              </a:rPr>
              <a:t>will</a:t>
            </a:r>
            <a:r>
              <a:rPr sz="1950" spc="6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find</a:t>
            </a: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several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 options</a:t>
            </a: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313137"/>
                </a:solidFill>
                <a:latin typeface="Tahoma"/>
                <a:cs typeface="Tahoma"/>
              </a:rPr>
              <a:t>such</a:t>
            </a:r>
            <a:r>
              <a:rPr sz="1950" spc="1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-80" dirty="0">
                <a:solidFill>
                  <a:srgbClr val="313137"/>
                </a:solidFill>
                <a:latin typeface="Tahoma"/>
                <a:cs typeface="Tahoma"/>
              </a:rPr>
              <a:t>as:</a:t>
            </a:r>
            <a:r>
              <a:rPr sz="1950" spc="-7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313137"/>
                </a:solidFill>
                <a:latin typeface="Tahoma"/>
                <a:cs typeface="Tahoma"/>
              </a:rPr>
              <a:t>drinks, </a:t>
            </a:r>
            <a:r>
              <a:rPr sz="1950" spc="-5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sweet</a:t>
            </a:r>
            <a:r>
              <a:rPr sz="1950" spc="-16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d</a:t>
            </a:r>
            <a:r>
              <a:rPr sz="1950" spc="-17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salty</a:t>
            </a:r>
            <a:r>
              <a:rPr sz="1950" spc="-17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313137"/>
                </a:solidFill>
                <a:latin typeface="Tahoma"/>
                <a:cs typeface="Tahoma"/>
              </a:rPr>
              <a:t>sna</a:t>
            </a:r>
            <a:r>
              <a:rPr sz="1950" spc="-10" dirty="0">
                <a:solidFill>
                  <a:srgbClr val="313137"/>
                </a:solidFill>
                <a:latin typeface="Tahoma"/>
                <a:cs typeface="Tahoma"/>
              </a:rPr>
              <a:t>c</a:t>
            </a:r>
            <a:r>
              <a:rPr sz="1950" spc="-40" dirty="0">
                <a:solidFill>
                  <a:srgbClr val="313137"/>
                </a:solidFill>
                <a:latin typeface="Tahoma"/>
                <a:cs typeface="Tahoma"/>
              </a:rPr>
              <a:t>ks,</a:t>
            </a:r>
            <a:r>
              <a:rPr sz="1950" spc="-16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313137"/>
                </a:solidFill>
                <a:latin typeface="Tahoma"/>
                <a:cs typeface="Tahoma"/>
              </a:rPr>
              <a:t>combos,</a:t>
            </a:r>
            <a:r>
              <a:rPr sz="1950" spc="-16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-15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1950" spc="-35" dirty="0">
                <a:solidFill>
                  <a:srgbClr val="313137"/>
                </a:solidFill>
                <a:latin typeface="Tahoma"/>
                <a:cs typeface="Tahoma"/>
              </a:rPr>
              <a:t>m</a:t>
            </a:r>
            <a:r>
              <a:rPr sz="1950" spc="45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1950" spc="-30" dirty="0">
                <a:solidFill>
                  <a:srgbClr val="313137"/>
                </a:solidFill>
                <a:latin typeface="Tahoma"/>
                <a:cs typeface="Tahoma"/>
              </a:rPr>
              <a:t>ng</a:t>
            </a:r>
            <a:r>
              <a:rPr sz="1950" spc="-17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313137"/>
                </a:solidFill>
                <a:latin typeface="Tahoma"/>
                <a:cs typeface="Tahoma"/>
              </a:rPr>
              <a:t>ot</a:t>
            </a:r>
            <a:r>
              <a:rPr sz="1950" spc="55" dirty="0">
                <a:solidFill>
                  <a:srgbClr val="313137"/>
                </a:solidFill>
                <a:latin typeface="Tahoma"/>
                <a:cs typeface="Tahoma"/>
              </a:rPr>
              <a:t>h</a:t>
            </a:r>
            <a:r>
              <a:rPr sz="1950" spc="40" dirty="0">
                <a:solidFill>
                  <a:srgbClr val="313137"/>
                </a:solidFill>
                <a:latin typeface="Tahoma"/>
                <a:cs typeface="Tahoma"/>
              </a:rPr>
              <a:t>er  </a:t>
            </a:r>
            <a:r>
              <a:rPr sz="1950" spc="-20" dirty="0">
                <a:solidFill>
                  <a:srgbClr val="313137"/>
                </a:solidFill>
                <a:latin typeface="Tahoma"/>
                <a:cs typeface="Tahoma"/>
              </a:rPr>
              <a:t>snacks.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33004" y="6488253"/>
            <a:ext cx="4997450" cy="329311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950" spc="40" dirty="0">
                <a:solidFill>
                  <a:srgbClr val="313137"/>
                </a:solidFill>
                <a:latin typeface="Tahoma"/>
                <a:cs typeface="Tahoma"/>
              </a:rPr>
              <a:t>Plea</a:t>
            </a:r>
            <a:r>
              <a:rPr sz="1950" spc="-5" dirty="0">
                <a:solidFill>
                  <a:srgbClr val="313137"/>
                </a:solidFill>
                <a:latin typeface="Tahoma"/>
                <a:cs typeface="Tahoma"/>
              </a:rPr>
              <a:t>se</a:t>
            </a:r>
            <a:r>
              <a:rPr sz="1950" spc="-229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note</a:t>
            </a:r>
            <a:r>
              <a:rPr sz="1950" spc="-21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313137"/>
                </a:solidFill>
                <a:latin typeface="Tahoma"/>
                <a:cs typeface="Tahoma"/>
              </a:rPr>
              <a:t>that</a:t>
            </a:r>
            <a:r>
              <a:rPr sz="1950" spc="-195" dirty="0">
                <a:solidFill>
                  <a:srgbClr val="313137"/>
                </a:solidFill>
                <a:latin typeface="Tahoma"/>
                <a:cs typeface="Tahoma"/>
              </a:rPr>
              <a:t>:</a:t>
            </a:r>
            <a:endParaRPr sz="1950">
              <a:latin typeface="Tahoma"/>
              <a:cs typeface="Tahoma"/>
            </a:endParaRPr>
          </a:p>
          <a:p>
            <a:pPr marL="295275" marR="6350" indent="-283210" algn="just">
              <a:lnSpc>
                <a:spcPct val="101499"/>
              </a:lnSpc>
              <a:spcBef>
                <a:spcPts val="495"/>
              </a:spcBef>
              <a:buFont typeface="Arial MT"/>
              <a:buChar char="•"/>
              <a:tabLst>
                <a:tab pos="295910" algn="l"/>
              </a:tabLst>
            </a:pPr>
            <a:r>
              <a:rPr sz="1950" spc="55" dirty="0">
                <a:solidFill>
                  <a:srgbClr val="313137"/>
                </a:solidFill>
                <a:latin typeface="Tahoma"/>
                <a:cs typeface="Tahoma"/>
              </a:rPr>
              <a:t>You</a:t>
            </a:r>
            <a:r>
              <a:rPr sz="1950" spc="-16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313137"/>
                </a:solidFill>
                <a:latin typeface="Tahoma"/>
                <a:cs typeface="Tahoma"/>
              </a:rPr>
              <a:t>ca</a:t>
            </a:r>
            <a:r>
              <a:rPr sz="1950" spc="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950" spc="-17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313137"/>
                </a:solidFill>
                <a:latin typeface="Tahoma"/>
                <a:cs typeface="Tahoma"/>
              </a:rPr>
              <a:t>pa</a:t>
            </a:r>
            <a:r>
              <a:rPr sz="1950" spc="40" dirty="0">
                <a:solidFill>
                  <a:srgbClr val="313137"/>
                </a:solidFill>
                <a:latin typeface="Tahoma"/>
                <a:cs typeface="Tahoma"/>
              </a:rPr>
              <a:t>y</a:t>
            </a:r>
            <a:r>
              <a:rPr sz="1950" spc="-17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onl</a:t>
            </a:r>
            <a:r>
              <a:rPr sz="1950" spc="40" dirty="0">
                <a:solidFill>
                  <a:srgbClr val="313137"/>
                </a:solidFill>
                <a:latin typeface="Tahoma"/>
                <a:cs typeface="Tahoma"/>
              </a:rPr>
              <a:t>y</a:t>
            </a:r>
            <a:r>
              <a:rPr sz="1950" spc="-17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313137"/>
                </a:solidFill>
                <a:latin typeface="Tahoma"/>
                <a:cs typeface="Tahoma"/>
              </a:rPr>
              <a:t>wi</a:t>
            </a:r>
            <a:r>
              <a:rPr sz="1950" spc="60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1950" spc="10" dirty="0">
                <a:solidFill>
                  <a:srgbClr val="313137"/>
                </a:solidFill>
                <a:latin typeface="Tahoma"/>
                <a:cs typeface="Tahoma"/>
              </a:rPr>
              <a:t>h</a:t>
            </a:r>
            <a:r>
              <a:rPr sz="1950" spc="-16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313137"/>
                </a:solidFill>
                <a:latin typeface="Tahoma"/>
                <a:cs typeface="Tahoma"/>
              </a:rPr>
              <a:t>credit</a:t>
            </a:r>
            <a:r>
              <a:rPr sz="1950" spc="-16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75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1950" spc="50" dirty="0">
                <a:solidFill>
                  <a:srgbClr val="313137"/>
                </a:solidFill>
                <a:latin typeface="Tahoma"/>
                <a:cs typeface="Tahoma"/>
              </a:rPr>
              <a:t>r</a:t>
            </a:r>
            <a:r>
              <a:rPr sz="1950" spc="-16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313137"/>
                </a:solidFill>
                <a:latin typeface="Tahoma"/>
                <a:cs typeface="Tahoma"/>
              </a:rPr>
              <a:t>d</a:t>
            </a:r>
            <a:r>
              <a:rPr sz="1950" spc="5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950" spc="55" dirty="0">
                <a:solidFill>
                  <a:srgbClr val="313137"/>
                </a:solidFill>
                <a:latin typeface="Tahoma"/>
                <a:cs typeface="Tahoma"/>
              </a:rPr>
              <a:t>bit</a:t>
            </a:r>
            <a:r>
              <a:rPr sz="1950" spc="-16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313137"/>
                </a:solidFill>
                <a:latin typeface="Tahoma"/>
                <a:cs typeface="Tahoma"/>
              </a:rPr>
              <a:t>c</a:t>
            </a:r>
            <a:r>
              <a:rPr sz="1950" spc="-10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rds  </a:t>
            </a:r>
            <a:r>
              <a:rPr sz="1950" spc="10" dirty="0">
                <a:solidFill>
                  <a:srgbClr val="313137"/>
                </a:solidFill>
                <a:latin typeface="Tahoma"/>
                <a:cs typeface="Tahoma"/>
              </a:rPr>
              <a:t>(Visa</a:t>
            </a:r>
            <a:r>
              <a:rPr sz="1950" spc="-229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75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1950" spc="50" dirty="0">
                <a:solidFill>
                  <a:srgbClr val="313137"/>
                </a:solidFill>
                <a:latin typeface="Tahoma"/>
                <a:cs typeface="Tahoma"/>
              </a:rPr>
              <a:t>r</a:t>
            </a:r>
            <a:r>
              <a:rPr sz="1950" spc="-229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90" dirty="0">
                <a:solidFill>
                  <a:srgbClr val="313137"/>
                </a:solidFill>
                <a:latin typeface="Tahoma"/>
                <a:cs typeface="Tahoma"/>
              </a:rPr>
              <a:t>Mast</a:t>
            </a:r>
            <a:r>
              <a:rPr sz="1950" spc="60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950" spc="45" dirty="0">
                <a:solidFill>
                  <a:srgbClr val="313137"/>
                </a:solidFill>
                <a:latin typeface="Tahoma"/>
                <a:cs typeface="Tahoma"/>
              </a:rPr>
              <a:t>r</a:t>
            </a:r>
            <a:r>
              <a:rPr sz="1950" spc="65" dirty="0">
                <a:solidFill>
                  <a:srgbClr val="313137"/>
                </a:solidFill>
                <a:latin typeface="Tahoma"/>
                <a:cs typeface="Tahoma"/>
              </a:rPr>
              <a:t>Car</a:t>
            </a:r>
            <a:r>
              <a:rPr sz="1950" spc="80" dirty="0">
                <a:solidFill>
                  <a:srgbClr val="313137"/>
                </a:solidFill>
                <a:latin typeface="Tahoma"/>
                <a:cs typeface="Tahoma"/>
              </a:rPr>
              <a:t>d</a:t>
            </a:r>
            <a:r>
              <a:rPr sz="1950" spc="-160" dirty="0">
                <a:solidFill>
                  <a:srgbClr val="313137"/>
                </a:solidFill>
                <a:latin typeface="Tahoma"/>
                <a:cs typeface="Tahoma"/>
              </a:rPr>
              <a:t>)</a:t>
            </a:r>
            <a:r>
              <a:rPr sz="1950" spc="-175" dirty="0">
                <a:solidFill>
                  <a:srgbClr val="313137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  <a:p>
            <a:pPr marL="295275" marR="5715" indent="-283210" algn="just">
              <a:lnSpc>
                <a:spcPct val="100800"/>
              </a:lnSpc>
              <a:spcBef>
                <a:spcPts val="509"/>
              </a:spcBef>
              <a:buFont typeface="Arial MT"/>
              <a:buChar char="•"/>
              <a:tabLst>
                <a:tab pos="295910" algn="l"/>
              </a:tabLst>
            </a:pPr>
            <a:r>
              <a:rPr sz="1950" spc="15" dirty="0">
                <a:solidFill>
                  <a:srgbClr val="313137"/>
                </a:solidFill>
                <a:latin typeface="Tahoma"/>
                <a:cs typeface="Tahoma"/>
              </a:rPr>
              <a:t>The</a:t>
            </a:r>
            <a:r>
              <a:rPr sz="1950" spc="-3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in-flight</a:t>
            </a:r>
            <a:r>
              <a:rPr sz="1950" spc="-2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313137"/>
                </a:solidFill>
                <a:latin typeface="Tahoma"/>
                <a:cs typeface="Tahoma"/>
              </a:rPr>
              <a:t>sales</a:t>
            </a:r>
            <a:r>
              <a:rPr sz="1950" spc="-4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service</a:t>
            </a:r>
            <a:r>
              <a:rPr sz="1950" spc="-2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313137"/>
                </a:solidFill>
                <a:latin typeface="Tahoma"/>
                <a:cs typeface="Tahoma"/>
              </a:rPr>
              <a:t>will</a:t>
            </a:r>
            <a:r>
              <a:rPr sz="1950" spc="-3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313137"/>
                </a:solidFill>
                <a:latin typeface="Tahoma"/>
                <a:cs typeface="Tahoma"/>
              </a:rPr>
              <a:t>be</a:t>
            </a:r>
            <a:r>
              <a:rPr sz="1950" spc="-1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313137"/>
                </a:solidFill>
                <a:latin typeface="Tahoma"/>
                <a:cs typeface="Tahoma"/>
              </a:rPr>
              <a:t>available </a:t>
            </a:r>
            <a:r>
              <a:rPr sz="1950" spc="-60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313137"/>
                </a:solidFill>
                <a:latin typeface="Tahoma"/>
                <a:cs typeface="Tahoma"/>
              </a:rPr>
              <a:t>for </a:t>
            </a:r>
            <a:r>
              <a:rPr sz="1950" b="1" spc="-75" dirty="0">
                <a:solidFill>
                  <a:srgbClr val="313137"/>
                </a:solidFill>
                <a:latin typeface="Arial"/>
                <a:cs typeface="Arial"/>
              </a:rPr>
              <a:t>domestic </a:t>
            </a:r>
            <a:r>
              <a:rPr sz="1950" b="1" spc="-80" dirty="0">
                <a:solidFill>
                  <a:srgbClr val="313137"/>
                </a:solidFill>
                <a:latin typeface="Arial"/>
                <a:cs typeface="Arial"/>
              </a:rPr>
              <a:t>and </a:t>
            </a:r>
            <a:r>
              <a:rPr sz="1950" b="1" spc="-40" dirty="0">
                <a:solidFill>
                  <a:srgbClr val="313137"/>
                </a:solidFill>
                <a:latin typeface="Arial"/>
                <a:cs typeface="Arial"/>
              </a:rPr>
              <a:t>international </a:t>
            </a:r>
            <a:r>
              <a:rPr sz="1950" b="1" spc="-60" dirty="0">
                <a:solidFill>
                  <a:srgbClr val="313137"/>
                </a:solidFill>
                <a:latin typeface="Arial"/>
                <a:cs typeface="Arial"/>
              </a:rPr>
              <a:t>flights </a:t>
            </a:r>
            <a:r>
              <a:rPr sz="1950" b="1" spc="-65" dirty="0">
                <a:solidFill>
                  <a:srgbClr val="313137"/>
                </a:solidFill>
                <a:latin typeface="Arial"/>
                <a:cs typeface="Arial"/>
              </a:rPr>
              <a:t>on </a:t>
            </a:r>
            <a:r>
              <a:rPr sz="1950" b="1" spc="-60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1950" b="1" spc="-80" dirty="0">
                <a:solidFill>
                  <a:srgbClr val="313137"/>
                </a:solidFill>
                <a:latin typeface="Arial"/>
                <a:cs typeface="Arial"/>
              </a:rPr>
              <a:t>single-aisle</a:t>
            </a:r>
            <a:r>
              <a:rPr sz="1950" b="1" spc="-35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1950" b="1" spc="-50" dirty="0">
                <a:solidFill>
                  <a:srgbClr val="313137"/>
                </a:solidFill>
                <a:latin typeface="Arial"/>
                <a:cs typeface="Arial"/>
              </a:rPr>
              <a:t>aircraft</a:t>
            </a:r>
            <a:r>
              <a:rPr sz="1950" spc="-50" dirty="0">
                <a:solidFill>
                  <a:srgbClr val="313137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  <a:p>
            <a:pPr marL="295275" marR="5080" indent="-283210" algn="just">
              <a:lnSpc>
                <a:spcPct val="101499"/>
              </a:lnSpc>
              <a:spcBef>
                <a:spcPts val="525"/>
              </a:spcBef>
              <a:buFont typeface="Arial MT"/>
              <a:buChar char="•"/>
              <a:tabLst>
                <a:tab pos="295910" algn="l"/>
              </a:tabLst>
            </a:pPr>
            <a:r>
              <a:rPr sz="1950" spc="40" dirty="0">
                <a:solidFill>
                  <a:srgbClr val="313137"/>
                </a:solidFill>
                <a:latin typeface="Tahoma"/>
                <a:cs typeface="Tahoma"/>
              </a:rPr>
              <a:t>Th</a:t>
            </a:r>
            <a:r>
              <a:rPr sz="1950" spc="5" dirty="0">
                <a:solidFill>
                  <a:srgbClr val="313137"/>
                </a:solidFill>
                <a:latin typeface="Tahoma"/>
                <a:cs typeface="Tahoma"/>
              </a:rPr>
              <a:t>i</a:t>
            </a:r>
            <a:r>
              <a:rPr sz="1950" spc="-15" dirty="0">
                <a:solidFill>
                  <a:srgbClr val="313137"/>
                </a:solidFill>
                <a:latin typeface="Tahoma"/>
                <a:cs typeface="Tahoma"/>
              </a:rPr>
              <a:t>s</a:t>
            </a:r>
            <a:r>
              <a:rPr sz="1950" spc="-15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313137"/>
                </a:solidFill>
                <a:latin typeface="Tahoma"/>
                <a:cs typeface="Tahoma"/>
              </a:rPr>
              <a:t>s</a:t>
            </a:r>
            <a:r>
              <a:rPr sz="1950" spc="-10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950" spc="50" dirty="0">
                <a:solidFill>
                  <a:srgbClr val="313137"/>
                </a:solidFill>
                <a:latin typeface="Tahoma"/>
                <a:cs typeface="Tahoma"/>
              </a:rPr>
              <a:t>rvi</a:t>
            </a:r>
            <a:r>
              <a:rPr sz="1950" spc="55" dirty="0">
                <a:solidFill>
                  <a:srgbClr val="313137"/>
                </a:solidFill>
                <a:latin typeface="Tahoma"/>
                <a:cs typeface="Tahoma"/>
              </a:rPr>
              <a:t>c</a:t>
            </a:r>
            <a:r>
              <a:rPr sz="1950" spc="10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950" spc="-15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313137"/>
                </a:solidFill>
                <a:latin typeface="Tahoma"/>
                <a:cs typeface="Tahoma"/>
              </a:rPr>
              <a:t>i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s</a:t>
            </a:r>
            <a:r>
              <a:rPr sz="1950" spc="-15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313137"/>
                </a:solidFill>
                <a:latin typeface="Tahoma"/>
                <a:cs typeface="Tahoma"/>
              </a:rPr>
              <a:t>p</a:t>
            </a:r>
            <a:r>
              <a:rPr sz="1950" spc="65" dirty="0">
                <a:solidFill>
                  <a:srgbClr val="313137"/>
                </a:solidFill>
                <a:latin typeface="Tahoma"/>
                <a:cs typeface="Tahoma"/>
              </a:rPr>
              <a:t>rov</a:t>
            </a:r>
            <a:r>
              <a:rPr sz="1950" spc="20" dirty="0">
                <a:solidFill>
                  <a:srgbClr val="313137"/>
                </a:solidFill>
                <a:latin typeface="Tahoma"/>
                <a:cs typeface="Tahoma"/>
              </a:rPr>
              <a:t>ided</a:t>
            </a:r>
            <a:r>
              <a:rPr sz="1950" spc="-16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313137"/>
                </a:solidFill>
                <a:latin typeface="Tahoma"/>
                <a:cs typeface="Tahoma"/>
              </a:rPr>
              <a:t>directly</a:t>
            </a:r>
            <a:r>
              <a:rPr sz="1950" spc="-16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b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y</a:t>
            </a:r>
            <a:r>
              <a:rPr sz="1950" spc="-16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70" dirty="0">
                <a:solidFill>
                  <a:srgbClr val="313137"/>
                </a:solidFill>
                <a:latin typeface="Tahoma"/>
                <a:cs typeface="Tahoma"/>
              </a:rPr>
              <a:t>Versil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i</a:t>
            </a:r>
            <a:r>
              <a:rPr sz="1950" spc="-15" dirty="0">
                <a:solidFill>
                  <a:srgbClr val="313137"/>
                </a:solidFill>
                <a:latin typeface="Tahoma"/>
                <a:cs typeface="Tahoma"/>
              </a:rPr>
              <a:t>a  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Solutions </a:t>
            </a: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Limited who </a:t>
            </a:r>
            <a:r>
              <a:rPr sz="1950" spc="20" dirty="0">
                <a:solidFill>
                  <a:srgbClr val="313137"/>
                </a:solidFill>
                <a:latin typeface="Tahoma"/>
                <a:cs typeface="Tahoma"/>
              </a:rPr>
              <a:t>is </a:t>
            </a:r>
            <a:r>
              <a:rPr sz="1950" spc="15" dirty="0">
                <a:solidFill>
                  <a:srgbClr val="313137"/>
                </a:solidFill>
                <a:latin typeface="Tahoma"/>
                <a:cs typeface="Tahoma"/>
              </a:rPr>
              <a:t>also 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responsible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313137"/>
                </a:solidFill>
                <a:latin typeface="Tahoma"/>
                <a:cs typeface="Tahoma"/>
              </a:rPr>
              <a:t>for</a:t>
            </a:r>
            <a:r>
              <a:rPr sz="1950" spc="-11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the</a:t>
            </a:r>
            <a:r>
              <a:rPr sz="1950" spc="-11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personal</a:t>
            </a:r>
            <a:r>
              <a:rPr sz="1950" spc="-12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313137"/>
                </a:solidFill>
                <a:latin typeface="Tahoma"/>
                <a:cs typeface="Tahoma"/>
              </a:rPr>
              <a:t>data</a:t>
            </a:r>
            <a:r>
              <a:rPr sz="1950" spc="-13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collected</a:t>
            </a:r>
            <a:r>
              <a:rPr sz="1950" spc="-10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in</a:t>
            </a:r>
            <a:r>
              <a:rPr sz="1950" spc="-10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the</a:t>
            </a:r>
            <a:r>
              <a:rPr sz="1950" spc="-12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313137"/>
                </a:solidFill>
                <a:latin typeface="Tahoma"/>
                <a:cs typeface="Tahoma"/>
              </a:rPr>
              <a:t>sales </a:t>
            </a:r>
            <a:r>
              <a:rPr sz="1950" spc="-60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313137"/>
                </a:solidFill>
                <a:latin typeface="Tahoma"/>
                <a:cs typeface="Tahoma"/>
              </a:rPr>
              <a:t>process.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73054" y="4747080"/>
            <a:ext cx="3952875" cy="3420745"/>
            <a:chOff x="1073054" y="4747080"/>
            <a:chExt cx="3952875" cy="342074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3054" y="7414639"/>
              <a:ext cx="3952343" cy="7530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1851" y="4747080"/>
              <a:ext cx="3936634" cy="2672588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0651401" y="3814543"/>
            <a:ext cx="8335645" cy="5216525"/>
            <a:chOff x="10651401" y="3814543"/>
            <a:chExt cx="8335645" cy="521652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51401" y="8084360"/>
              <a:ext cx="3500002" cy="94651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60199" y="4733259"/>
              <a:ext cx="3484291" cy="335612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736113" y="3814543"/>
              <a:ext cx="8250429" cy="45234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36113" y="4266843"/>
              <a:ext cx="1787066" cy="452593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08971" y="3992967"/>
            <a:ext cx="4047520" cy="45234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4550730" y="4754757"/>
            <a:ext cx="4204970" cy="629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5"/>
              </a:spcBef>
            </a:pPr>
            <a:r>
              <a:rPr sz="1950" spc="45" dirty="0">
                <a:solidFill>
                  <a:srgbClr val="313137"/>
                </a:solidFill>
                <a:latin typeface="Tahoma"/>
                <a:cs typeface="Tahoma"/>
              </a:rPr>
              <a:t>Two</a:t>
            </a:r>
            <a:r>
              <a:rPr sz="1950" spc="-23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313137"/>
                </a:solidFill>
                <a:latin typeface="Tahoma"/>
                <a:cs typeface="Tahoma"/>
              </a:rPr>
              <a:t>services:</a:t>
            </a:r>
            <a:r>
              <a:rPr sz="1950" spc="-24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313137"/>
                </a:solidFill>
                <a:latin typeface="Tahoma"/>
                <a:cs typeface="Tahoma"/>
              </a:rPr>
              <a:t>(Depending</a:t>
            </a:r>
            <a:r>
              <a:rPr sz="1950" spc="-22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on</a:t>
            </a:r>
            <a:r>
              <a:rPr sz="1950" spc="-22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the</a:t>
            </a:r>
            <a:r>
              <a:rPr sz="1950" spc="-229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flight </a:t>
            </a:r>
            <a:r>
              <a:rPr sz="1950" spc="-59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313137"/>
                </a:solidFill>
                <a:latin typeface="Tahoma"/>
                <a:cs typeface="Tahoma"/>
              </a:rPr>
              <a:t>schedule,</a:t>
            </a:r>
            <a:r>
              <a:rPr sz="1950" spc="-22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313137"/>
                </a:solidFill>
                <a:latin typeface="Tahoma"/>
                <a:cs typeface="Tahoma"/>
              </a:rPr>
              <a:t>2</a:t>
            </a:r>
            <a:r>
              <a:rPr sz="1950" spc="-23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313137"/>
                </a:solidFill>
                <a:latin typeface="Tahoma"/>
                <a:cs typeface="Tahoma"/>
              </a:rPr>
              <a:t>of</a:t>
            </a:r>
            <a:r>
              <a:rPr sz="1950" spc="-22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following</a:t>
            </a:r>
            <a:r>
              <a:rPr sz="1950" spc="-21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-15" dirty="0">
                <a:solidFill>
                  <a:srgbClr val="313137"/>
                </a:solidFill>
                <a:latin typeface="Tahoma"/>
                <a:cs typeface="Tahoma"/>
              </a:rPr>
              <a:t>apply)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550730" y="5483991"/>
            <a:ext cx="4485005" cy="2513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5275" marR="5080" indent="-283210">
              <a:lnSpc>
                <a:spcPct val="101499"/>
              </a:lnSpc>
              <a:spcBef>
                <a:spcPts val="90"/>
              </a:spcBef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Dinner/lunch</a:t>
            </a:r>
            <a:r>
              <a:rPr sz="1950" spc="-21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313137"/>
                </a:solidFill>
                <a:latin typeface="Tahoma"/>
                <a:cs typeface="Tahoma"/>
              </a:rPr>
              <a:t>with</a:t>
            </a:r>
            <a:r>
              <a:rPr sz="1950" spc="-22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313137"/>
                </a:solidFill>
                <a:latin typeface="Tahoma"/>
                <a:cs typeface="Tahoma"/>
              </a:rPr>
              <a:t>2</a:t>
            </a:r>
            <a:r>
              <a:rPr sz="1950" spc="-229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options</a:t>
            </a:r>
            <a:r>
              <a:rPr sz="1950" spc="-21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313137"/>
                </a:solidFill>
                <a:latin typeface="Tahoma"/>
                <a:cs typeface="Tahoma"/>
              </a:rPr>
              <a:t>to</a:t>
            </a:r>
            <a:r>
              <a:rPr sz="1950" spc="-22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313137"/>
                </a:solidFill>
                <a:latin typeface="Tahoma"/>
                <a:cs typeface="Tahoma"/>
              </a:rPr>
              <a:t>choose </a:t>
            </a:r>
            <a:r>
              <a:rPr sz="1950" spc="-5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313137"/>
                </a:solidFill>
                <a:latin typeface="Tahoma"/>
                <a:cs typeface="Tahoma"/>
              </a:rPr>
              <a:t>from</a:t>
            </a:r>
            <a:r>
              <a:rPr sz="1950" spc="-229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d</a:t>
            </a:r>
            <a:r>
              <a:rPr sz="1950" spc="-229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313137"/>
                </a:solidFill>
                <a:latin typeface="Tahoma"/>
                <a:cs typeface="Tahoma"/>
              </a:rPr>
              <a:t>pr</a:t>
            </a:r>
            <a:r>
              <a:rPr sz="1950" spc="10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1950" spc="-30" dirty="0">
                <a:solidFill>
                  <a:srgbClr val="313137"/>
                </a:solidFill>
                <a:latin typeface="Tahoma"/>
                <a:cs typeface="Tahoma"/>
              </a:rPr>
              <a:t>-</a:t>
            </a:r>
            <a:r>
              <a:rPr sz="1950" spc="-5" dirty="0">
                <a:solidFill>
                  <a:srgbClr val="313137"/>
                </a:solidFill>
                <a:latin typeface="Tahoma"/>
                <a:cs typeface="Tahoma"/>
              </a:rPr>
              <a:t>p</a:t>
            </a:r>
            <a:r>
              <a:rPr sz="1950" spc="-15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1950" spc="20" dirty="0">
                <a:solidFill>
                  <a:srgbClr val="313137"/>
                </a:solidFill>
                <a:latin typeface="Tahoma"/>
                <a:cs typeface="Tahoma"/>
              </a:rPr>
              <a:t>ck</a:t>
            </a:r>
            <a:r>
              <a:rPr sz="1950" spc="10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1950" spc="-10" dirty="0">
                <a:solidFill>
                  <a:srgbClr val="313137"/>
                </a:solidFill>
                <a:latin typeface="Tahoma"/>
                <a:cs typeface="Tahoma"/>
              </a:rPr>
              <a:t>ged</a:t>
            </a:r>
            <a:r>
              <a:rPr sz="1950" spc="-21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313137"/>
                </a:solidFill>
                <a:latin typeface="Tahoma"/>
                <a:cs typeface="Tahoma"/>
              </a:rPr>
              <a:t>des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ser</a:t>
            </a:r>
            <a:r>
              <a:rPr sz="1950" spc="85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endParaRPr sz="1950">
              <a:latin typeface="Tahoma"/>
              <a:cs typeface="Tahoma"/>
            </a:endParaRPr>
          </a:p>
          <a:p>
            <a:pPr marL="295275" marR="397510" indent="-283210">
              <a:lnSpc>
                <a:spcPct val="101499"/>
              </a:lnSpc>
              <a:spcBef>
                <a:spcPts val="990"/>
              </a:spcBef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950" spc="40" dirty="0">
                <a:solidFill>
                  <a:srgbClr val="313137"/>
                </a:solidFill>
                <a:latin typeface="Tahoma"/>
                <a:cs typeface="Tahoma"/>
              </a:rPr>
              <a:t>Breakf</a:t>
            </a: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ast</a:t>
            </a:r>
            <a:r>
              <a:rPr sz="1950" spc="-22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313137"/>
                </a:solidFill>
                <a:latin typeface="Tahoma"/>
                <a:cs typeface="Tahoma"/>
              </a:rPr>
              <a:t>with</a:t>
            </a:r>
            <a:r>
              <a:rPr sz="1950" spc="-229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313137"/>
                </a:solidFill>
                <a:latin typeface="Tahoma"/>
                <a:cs typeface="Tahoma"/>
              </a:rPr>
              <a:t>2</a:t>
            </a:r>
            <a:r>
              <a:rPr sz="1950" spc="-229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options</a:t>
            </a:r>
            <a:r>
              <a:rPr sz="1950" spc="-22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313137"/>
                </a:solidFill>
                <a:latin typeface="Tahoma"/>
                <a:cs typeface="Tahoma"/>
              </a:rPr>
              <a:t>to</a:t>
            </a:r>
            <a:r>
              <a:rPr sz="1950" spc="-22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313137"/>
                </a:solidFill>
                <a:latin typeface="Tahoma"/>
                <a:cs typeface="Tahoma"/>
              </a:rPr>
              <a:t>c</a:t>
            </a:r>
            <a:r>
              <a:rPr sz="1950" spc="10" dirty="0">
                <a:solidFill>
                  <a:srgbClr val="313137"/>
                </a:solidFill>
                <a:latin typeface="Tahoma"/>
                <a:cs typeface="Tahoma"/>
              </a:rPr>
              <a:t>h</a:t>
            </a:r>
            <a:r>
              <a:rPr sz="1950" spc="15" dirty="0">
                <a:solidFill>
                  <a:srgbClr val="313137"/>
                </a:solidFill>
                <a:latin typeface="Tahoma"/>
                <a:cs typeface="Tahoma"/>
              </a:rPr>
              <a:t>oose  </a:t>
            </a:r>
            <a:r>
              <a:rPr sz="1950" spc="40" dirty="0">
                <a:solidFill>
                  <a:srgbClr val="313137"/>
                </a:solidFill>
                <a:latin typeface="Tahoma"/>
                <a:cs typeface="Tahoma"/>
              </a:rPr>
              <a:t>from</a:t>
            </a:r>
            <a:endParaRPr sz="19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1025"/>
              </a:spcBef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950" spc="-10" dirty="0">
                <a:solidFill>
                  <a:srgbClr val="313137"/>
                </a:solidFill>
                <a:latin typeface="Tahoma"/>
                <a:cs typeface="Tahoma"/>
              </a:rPr>
              <a:t>Sna</a:t>
            </a:r>
            <a:r>
              <a:rPr sz="1950" spc="-15" dirty="0">
                <a:solidFill>
                  <a:srgbClr val="313137"/>
                </a:solidFill>
                <a:latin typeface="Tahoma"/>
                <a:cs typeface="Tahoma"/>
              </a:rPr>
              <a:t>c</a:t>
            </a:r>
            <a:r>
              <a:rPr sz="1950" spc="65" dirty="0">
                <a:solidFill>
                  <a:srgbClr val="313137"/>
                </a:solidFill>
                <a:latin typeface="Tahoma"/>
                <a:cs typeface="Tahoma"/>
              </a:rPr>
              <a:t>k</a:t>
            </a:r>
            <a:r>
              <a:rPr sz="1950" spc="-21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ser</a:t>
            </a:r>
            <a:r>
              <a:rPr sz="1950" spc="70" dirty="0">
                <a:solidFill>
                  <a:srgbClr val="313137"/>
                </a:solidFill>
                <a:latin typeface="Tahoma"/>
                <a:cs typeface="Tahoma"/>
              </a:rPr>
              <a:t>v</a:t>
            </a:r>
            <a:r>
              <a:rPr sz="1950" spc="20" dirty="0">
                <a:solidFill>
                  <a:srgbClr val="313137"/>
                </a:solidFill>
                <a:latin typeface="Tahoma"/>
                <a:cs typeface="Tahoma"/>
              </a:rPr>
              <a:t>i</a:t>
            </a:r>
            <a:r>
              <a:rPr sz="1950" spc="15" dirty="0">
                <a:solidFill>
                  <a:srgbClr val="313137"/>
                </a:solidFill>
                <a:latin typeface="Tahoma"/>
                <a:cs typeface="Tahoma"/>
              </a:rPr>
              <a:t>ce</a:t>
            </a:r>
            <a:endParaRPr sz="1950">
              <a:latin typeface="Tahoma"/>
              <a:cs typeface="Tahoma"/>
            </a:endParaRPr>
          </a:p>
          <a:p>
            <a:pPr marL="295275" marR="869950" indent="-283210">
              <a:lnSpc>
                <a:spcPct val="101600"/>
              </a:lnSpc>
              <a:spcBef>
                <a:spcPts val="985"/>
              </a:spcBef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950" spc="120" dirty="0">
                <a:solidFill>
                  <a:srgbClr val="313137"/>
                </a:solidFill>
                <a:latin typeface="Tahoma"/>
                <a:cs typeface="Tahoma"/>
              </a:rPr>
              <a:t>H</a:t>
            </a:r>
            <a:r>
              <a:rPr sz="1950" spc="85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1950" spc="35" dirty="0">
                <a:solidFill>
                  <a:srgbClr val="313137"/>
                </a:solidFill>
                <a:latin typeface="Tahoma"/>
                <a:cs typeface="Tahoma"/>
              </a:rPr>
              <a:t>t/</a:t>
            </a:r>
            <a:r>
              <a:rPr sz="1950" spc="30" dirty="0">
                <a:solidFill>
                  <a:srgbClr val="313137"/>
                </a:solidFill>
                <a:latin typeface="Tahoma"/>
                <a:cs typeface="Tahoma"/>
              </a:rPr>
              <a:t>c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1950" spc="45" dirty="0">
                <a:solidFill>
                  <a:srgbClr val="313137"/>
                </a:solidFill>
                <a:latin typeface="Tahoma"/>
                <a:cs typeface="Tahoma"/>
              </a:rPr>
              <a:t>ld</a:t>
            </a:r>
            <a:r>
              <a:rPr sz="1950" spc="-22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313137"/>
                </a:solidFill>
                <a:latin typeface="Tahoma"/>
                <a:cs typeface="Tahoma"/>
              </a:rPr>
              <a:t>bevera</a:t>
            </a:r>
            <a:r>
              <a:rPr sz="1950" spc="5" dirty="0">
                <a:solidFill>
                  <a:srgbClr val="313137"/>
                </a:solidFill>
                <a:latin typeface="Tahoma"/>
                <a:cs typeface="Tahoma"/>
              </a:rPr>
              <a:t>g</a:t>
            </a:r>
            <a:r>
              <a:rPr sz="1950" dirty="0">
                <a:solidFill>
                  <a:srgbClr val="313137"/>
                </a:solidFill>
                <a:latin typeface="Tahoma"/>
                <a:cs typeface="Tahoma"/>
              </a:rPr>
              <a:t>es</a:t>
            </a:r>
            <a:r>
              <a:rPr sz="1950" spc="-24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1950" spc="25" dirty="0">
                <a:solidFill>
                  <a:srgbClr val="313137"/>
                </a:solidFill>
                <a:latin typeface="Tahoma"/>
                <a:cs typeface="Tahoma"/>
              </a:rPr>
              <a:t>d</a:t>
            </a:r>
            <a:r>
              <a:rPr sz="1950" spc="-229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313137"/>
                </a:solidFill>
                <a:latin typeface="Tahoma"/>
                <a:cs typeface="Tahoma"/>
              </a:rPr>
              <a:t>liquor  </a:t>
            </a:r>
            <a:r>
              <a:rPr sz="1950" spc="20" dirty="0">
                <a:solidFill>
                  <a:srgbClr val="313137"/>
                </a:solidFill>
                <a:latin typeface="Tahoma"/>
                <a:cs typeface="Tahoma"/>
              </a:rPr>
              <a:t>offerings</a:t>
            </a:r>
            <a:endParaRPr sz="1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6617" y="414437"/>
            <a:ext cx="9460230" cy="1129665"/>
            <a:chOff x="1036617" y="414437"/>
            <a:chExt cx="9460230" cy="1129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414437"/>
              <a:ext cx="1423412" cy="11295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5489" y="414437"/>
              <a:ext cx="774007" cy="11295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72493" y="414437"/>
              <a:ext cx="8124045" cy="112959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06637" y="1489097"/>
            <a:ext cx="15177769" cy="955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b="1" spc="5" dirty="0">
                <a:latin typeface="Arial"/>
                <a:cs typeface="Arial"/>
              </a:rPr>
              <a:t>Short</a:t>
            </a:r>
            <a:r>
              <a:rPr sz="3700" b="1" spc="-25" dirty="0">
                <a:latin typeface="Arial"/>
                <a:cs typeface="Arial"/>
              </a:rPr>
              <a:t> </a:t>
            </a:r>
            <a:r>
              <a:rPr sz="3700" b="1" spc="5" dirty="0">
                <a:latin typeface="Arial"/>
                <a:cs typeface="Arial"/>
              </a:rPr>
              <a:t>and</a:t>
            </a:r>
            <a:r>
              <a:rPr sz="3700" b="1" spc="-40" dirty="0">
                <a:latin typeface="Arial"/>
                <a:cs typeface="Arial"/>
              </a:rPr>
              <a:t> </a:t>
            </a:r>
            <a:r>
              <a:rPr sz="3700" b="1" spc="5" dirty="0">
                <a:latin typeface="Arial"/>
                <a:cs typeface="Arial"/>
              </a:rPr>
              <a:t>long</a:t>
            </a:r>
            <a:r>
              <a:rPr sz="3700" b="1" spc="-25" dirty="0">
                <a:latin typeface="Arial"/>
                <a:cs typeface="Arial"/>
              </a:rPr>
              <a:t> </a:t>
            </a:r>
            <a:r>
              <a:rPr sz="3700" b="1" spc="5" dirty="0">
                <a:latin typeface="Arial"/>
                <a:cs typeface="Arial"/>
              </a:rPr>
              <a:t>haul</a:t>
            </a:r>
            <a:endParaRPr sz="3700">
              <a:latin typeface="Arial"/>
              <a:cs typeface="Arial"/>
            </a:endParaRPr>
          </a:p>
          <a:p>
            <a:pPr marL="50165">
              <a:lnSpc>
                <a:spcPct val="100000"/>
              </a:lnSpc>
              <a:spcBef>
                <a:spcPts val="105"/>
              </a:spcBef>
            </a:pPr>
            <a:r>
              <a:rPr sz="2300" spc="15" dirty="0">
                <a:solidFill>
                  <a:srgbClr val="151515"/>
                </a:solidFill>
              </a:rPr>
              <a:t>Planning</a:t>
            </a:r>
            <a:r>
              <a:rPr sz="2300" spc="-270" dirty="0">
                <a:solidFill>
                  <a:srgbClr val="151515"/>
                </a:solidFill>
              </a:rPr>
              <a:t> </a:t>
            </a:r>
            <a:r>
              <a:rPr sz="2300" spc="-40" dirty="0">
                <a:solidFill>
                  <a:srgbClr val="151515"/>
                </a:solidFill>
              </a:rPr>
              <a:t>a</a:t>
            </a:r>
            <a:r>
              <a:rPr sz="2300" spc="-260" dirty="0">
                <a:solidFill>
                  <a:srgbClr val="151515"/>
                </a:solidFill>
              </a:rPr>
              <a:t> </a:t>
            </a:r>
            <a:r>
              <a:rPr sz="2300" spc="60" dirty="0">
                <a:solidFill>
                  <a:srgbClr val="151515"/>
                </a:solidFill>
              </a:rPr>
              <a:t>trip</a:t>
            </a:r>
            <a:r>
              <a:rPr sz="2300" spc="-265" dirty="0">
                <a:solidFill>
                  <a:srgbClr val="151515"/>
                </a:solidFill>
              </a:rPr>
              <a:t> </a:t>
            </a:r>
            <a:r>
              <a:rPr sz="2300" spc="10" dirty="0">
                <a:solidFill>
                  <a:srgbClr val="151515"/>
                </a:solidFill>
              </a:rPr>
              <a:t>should</a:t>
            </a:r>
            <a:r>
              <a:rPr sz="2300" spc="-265" dirty="0">
                <a:solidFill>
                  <a:srgbClr val="151515"/>
                </a:solidFill>
              </a:rPr>
              <a:t> </a:t>
            </a:r>
            <a:r>
              <a:rPr sz="2300" spc="5" dirty="0">
                <a:solidFill>
                  <a:srgbClr val="151515"/>
                </a:solidFill>
              </a:rPr>
              <a:t>be</a:t>
            </a:r>
            <a:r>
              <a:rPr sz="2300" spc="-285" dirty="0">
                <a:solidFill>
                  <a:srgbClr val="151515"/>
                </a:solidFill>
              </a:rPr>
              <a:t> </a:t>
            </a:r>
            <a:r>
              <a:rPr sz="2300" spc="10" dirty="0">
                <a:solidFill>
                  <a:srgbClr val="151515"/>
                </a:solidFill>
              </a:rPr>
              <a:t>relaxing</a:t>
            </a:r>
            <a:r>
              <a:rPr sz="2300" spc="-265" dirty="0">
                <a:solidFill>
                  <a:srgbClr val="151515"/>
                </a:solidFill>
              </a:rPr>
              <a:t> </a:t>
            </a:r>
            <a:r>
              <a:rPr sz="2300" spc="-10" dirty="0">
                <a:solidFill>
                  <a:srgbClr val="151515"/>
                </a:solidFill>
              </a:rPr>
              <a:t>enough</a:t>
            </a:r>
            <a:r>
              <a:rPr sz="2300" spc="-265" dirty="0">
                <a:solidFill>
                  <a:srgbClr val="151515"/>
                </a:solidFill>
              </a:rPr>
              <a:t> </a:t>
            </a:r>
            <a:r>
              <a:rPr sz="2300" spc="60" dirty="0">
                <a:solidFill>
                  <a:srgbClr val="151515"/>
                </a:solidFill>
              </a:rPr>
              <a:t>to</a:t>
            </a:r>
            <a:r>
              <a:rPr sz="2300" spc="-229" dirty="0">
                <a:solidFill>
                  <a:srgbClr val="151515"/>
                </a:solidFill>
              </a:rPr>
              <a:t> </a:t>
            </a:r>
            <a:r>
              <a:rPr sz="2300" b="1" spc="-75" dirty="0">
                <a:solidFill>
                  <a:srgbClr val="151515"/>
                </a:solidFill>
                <a:latin typeface="Arial"/>
                <a:cs typeface="Arial"/>
              </a:rPr>
              <a:t>enjoy</a:t>
            </a:r>
            <a:r>
              <a:rPr sz="2300" b="1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300" b="1" spc="15" dirty="0">
                <a:solidFill>
                  <a:srgbClr val="151515"/>
                </a:solidFill>
                <a:latin typeface="Arial"/>
                <a:cs typeface="Arial"/>
              </a:rPr>
              <a:t>it</a:t>
            </a:r>
            <a:r>
              <a:rPr sz="2300" b="1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300" b="1" spc="-50" dirty="0">
                <a:solidFill>
                  <a:srgbClr val="151515"/>
                </a:solidFill>
                <a:latin typeface="Arial"/>
                <a:cs typeface="Arial"/>
              </a:rPr>
              <a:t>from</a:t>
            </a:r>
            <a:r>
              <a:rPr sz="2300" b="1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300" b="1" spc="-55" dirty="0">
                <a:solidFill>
                  <a:srgbClr val="151515"/>
                </a:solidFill>
                <a:latin typeface="Arial"/>
                <a:cs typeface="Arial"/>
              </a:rPr>
              <a:t>start</a:t>
            </a:r>
            <a:r>
              <a:rPr sz="2300" b="1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151515"/>
                </a:solidFill>
                <a:latin typeface="Arial"/>
                <a:cs typeface="Arial"/>
              </a:rPr>
              <a:t>to</a:t>
            </a:r>
            <a:r>
              <a:rPr sz="2300" b="1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300" b="1" spc="-110" dirty="0">
                <a:solidFill>
                  <a:srgbClr val="151515"/>
                </a:solidFill>
                <a:latin typeface="Arial"/>
                <a:cs typeface="Arial"/>
              </a:rPr>
              <a:t>finish</a:t>
            </a:r>
            <a:r>
              <a:rPr sz="2300" spc="-110" dirty="0">
                <a:solidFill>
                  <a:srgbClr val="151515"/>
                </a:solidFill>
              </a:rPr>
              <a:t>.</a:t>
            </a:r>
            <a:r>
              <a:rPr sz="2300" spc="-265" dirty="0">
                <a:solidFill>
                  <a:srgbClr val="151515"/>
                </a:solidFill>
              </a:rPr>
              <a:t> </a:t>
            </a:r>
            <a:r>
              <a:rPr sz="2300" spc="40" dirty="0">
                <a:solidFill>
                  <a:srgbClr val="151515"/>
                </a:solidFill>
              </a:rPr>
              <a:t>Prepare</a:t>
            </a:r>
            <a:r>
              <a:rPr sz="2300" spc="-254" dirty="0">
                <a:solidFill>
                  <a:srgbClr val="151515"/>
                </a:solidFill>
              </a:rPr>
              <a:t> </a:t>
            </a:r>
            <a:r>
              <a:rPr sz="2300" spc="30" dirty="0">
                <a:solidFill>
                  <a:srgbClr val="151515"/>
                </a:solidFill>
              </a:rPr>
              <a:t>all</a:t>
            </a:r>
            <a:r>
              <a:rPr sz="2300" spc="-265" dirty="0">
                <a:solidFill>
                  <a:srgbClr val="151515"/>
                </a:solidFill>
              </a:rPr>
              <a:t> </a:t>
            </a:r>
            <a:r>
              <a:rPr sz="2300" spc="40" dirty="0">
                <a:solidFill>
                  <a:srgbClr val="151515"/>
                </a:solidFill>
              </a:rPr>
              <a:t>your</a:t>
            </a:r>
            <a:r>
              <a:rPr sz="2300" spc="-254" dirty="0">
                <a:solidFill>
                  <a:srgbClr val="151515"/>
                </a:solidFill>
              </a:rPr>
              <a:t> </a:t>
            </a:r>
            <a:r>
              <a:rPr sz="2300" spc="-15" dirty="0">
                <a:solidFill>
                  <a:srgbClr val="151515"/>
                </a:solidFill>
              </a:rPr>
              <a:t>senses</a:t>
            </a:r>
            <a:r>
              <a:rPr sz="2300" spc="-270" dirty="0">
                <a:solidFill>
                  <a:srgbClr val="151515"/>
                </a:solidFill>
              </a:rPr>
              <a:t> </a:t>
            </a:r>
            <a:r>
              <a:rPr sz="2300" spc="-10" dirty="0">
                <a:solidFill>
                  <a:srgbClr val="151515"/>
                </a:solidFill>
              </a:rPr>
              <a:t>and</a:t>
            </a:r>
            <a:r>
              <a:rPr sz="2300" spc="-260" dirty="0">
                <a:solidFill>
                  <a:srgbClr val="151515"/>
                </a:solidFill>
              </a:rPr>
              <a:t> </a:t>
            </a:r>
            <a:r>
              <a:rPr sz="2300" spc="50" dirty="0">
                <a:solidFill>
                  <a:srgbClr val="151515"/>
                </a:solidFill>
              </a:rPr>
              <a:t>let</a:t>
            </a:r>
            <a:r>
              <a:rPr sz="2300" spc="-270" dirty="0">
                <a:solidFill>
                  <a:srgbClr val="151515"/>
                </a:solidFill>
              </a:rPr>
              <a:t> </a:t>
            </a:r>
            <a:r>
              <a:rPr sz="2300" spc="25" dirty="0">
                <a:solidFill>
                  <a:srgbClr val="151515"/>
                </a:solidFill>
              </a:rPr>
              <a:t>the</a:t>
            </a:r>
            <a:r>
              <a:rPr sz="2300" spc="-260" dirty="0">
                <a:solidFill>
                  <a:srgbClr val="151515"/>
                </a:solidFill>
              </a:rPr>
              <a:t> </a:t>
            </a:r>
            <a:r>
              <a:rPr sz="2300" spc="25" dirty="0">
                <a:solidFill>
                  <a:srgbClr val="151515"/>
                </a:solidFill>
              </a:rPr>
              <a:t>flight</a:t>
            </a:r>
            <a:r>
              <a:rPr sz="2300" spc="-290" dirty="0">
                <a:solidFill>
                  <a:srgbClr val="151515"/>
                </a:solidFill>
              </a:rPr>
              <a:t> </a:t>
            </a:r>
            <a:r>
              <a:rPr sz="2300" spc="-40" dirty="0">
                <a:solidFill>
                  <a:srgbClr val="151515"/>
                </a:solidFill>
              </a:rPr>
              <a:t>begin.</a:t>
            </a:r>
            <a:endParaRPr sz="2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4332" y="3475152"/>
            <a:ext cx="4138929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25" dirty="0">
                <a:solidFill>
                  <a:srgbClr val="151515"/>
                </a:solidFill>
                <a:latin typeface="Arial"/>
                <a:cs typeface="Arial"/>
              </a:rPr>
              <a:t>ENTERTAINMENT</a:t>
            </a:r>
            <a:r>
              <a:rPr sz="2300" b="1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300" b="1" spc="90" dirty="0">
                <a:solidFill>
                  <a:srgbClr val="151515"/>
                </a:solidFill>
                <a:latin typeface="Arial"/>
                <a:cs typeface="Arial"/>
              </a:rPr>
              <a:t>ON</a:t>
            </a:r>
            <a:r>
              <a:rPr sz="2300" b="1" spc="-9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300" b="1" spc="-50" dirty="0">
                <a:solidFill>
                  <a:srgbClr val="151515"/>
                </a:solidFill>
                <a:latin typeface="Arial"/>
                <a:cs typeface="Arial"/>
              </a:rPr>
              <a:t>BOARD</a:t>
            </a:r>
            <a:endParaRPr sz="23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521923" y="4161548"/>
            <a:ext cx="14057630" cy="4577715"/>
            <a:chOff x="2521923" y="4161548"/>
            <a:chExt cx="14057630" cy="457771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21923" y="4288455"/>
              <a:ext cx="14057443" cy="445054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617302" y="4161548"/>
              <a:ext cx="3799840" cy="516890"/>
            </a:xfrm>
            <a:custGeom>
              <a:avLst/>
              <a:gdLst/>
              <a:ahLst/>
              <a:cxnLst/>
              <a:rect l="l" t="t" r="r" b="b"/>
              <a:pathLst>
                <a:path w="3799840" h="516889">
                  <a:moveTo>
                    <a:pt x="3799674" y="0"/>
                  </a:moveTo>
                  <a:lnTo>
                    <a:pt x="0" y="0"/>
                  </a:lnTo>
                  <a:lnTo>
                    <a:pt x="0" y="516424"/>
                  </a:lnTo>
                  <a:lnTo>
                    <a:pt x="3799674" y="516424"/>
                  </a:lnTo>
                  <a:lnTo>
                    <a:pt x="3799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66617" y="4208039"/>
              <a:ext cx="1607176" cy="42595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13065" y="4208039"/>
              <a:ext cx="271405" cy="42595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48768" y="4208039"/>
              <a:ext cx="840288" cy="4259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98902" y="4208039"/>
              <a:ext cx="1314619" cy="42595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660020" y="4161548"/>
              <a:ext cx="3858895" cy="516890"/>
            </a:xfrm>
            <a:custGeom>
              <a:avLst/>
              <a:gdLst/>
              <a:ahLst/>
              <a:cxnLst/>
              <a:rect l="l" t="t" r="r" b="b"/>
              <a:pathLst>
                <a:path w="3858894" h="516889">
                  <a:moveTo>
                    <a:pt x="3858730" y="0"/>
                  </a:moveTo>
                  <a:lnTo>
                    <a:pt x="0" y="0"/>
                  </a:lnTo>
                  <a:lnTo>
                    <a:pt x="0" y="516424"/>
                  </a:lnTo>
                  <a:lnTo>
                    <a:pt x="3858730" y="516424"/>
                  </a:lnTo>
                  <a:lnTo>
                    <a:pt x="38587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38228" y="4208039"/>
              <a:ext cx="534433" cy="42595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39053" y="4208039"/>
              <a:ext cx="807305" cy="4259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84898" y="4208039"/>
              <a:ext cx="271405" cy="42595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20600" y="4208039"/>
              <a:ext cx="840288" cy="42595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73247" y="4208039"/>
              <a:ext cx="1314933" cy="42595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2646590" y="8993413"/>
            <a:ext cx="6627495" cy="11309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800"/>
              </a:lnSpc>
              <a:spcBef>
                <a:spcPts val="90"/>
              </a:spcBef>
            </a:pPr>
            <a:r>
              <a:rPr sz="1800" spc="5" dirty="0">
                <a:solidFill>
                  <a:srgbClr val="2E2E2E"/>
                </a:solidFill>
                <a:latin typeface="Tahoma"/>
                <a:cs typeface="Tahoma"/>
              </a:rPr>
              <a:t>Enjoy</a:t>
            </a:r>
            <a:r>
              <a:rPr sz="1800" spc="-1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800" spc="-1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2E2E2E"/>
                </a:solidFill>
                <a:latin typeface="Tahoma"/>
                <a:cs typeface="Tahoma"/>
              </a:rPr>
              <a:t>best</a:t>
            </a:r>
            <a:r>
              <a:rPr sz="1800" spc="-1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content</a:t>
            </a:r>
            <a:r>
              <a:rPr sz="1800" spc="-1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2E2E2E"/>
                </a:solidFill>
                <a:latin typeface="Tahoma"/>
                <a:cs typeface="Tahoma"/>
              </a:rPr>
              <a:t>on</a:t>
            </a:r>
            <a:r>
              <a:rPr sz="1800" spc="-1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2E2E2E"/>
                </a:solidFill>
                <a:latin typeface="Tahoma"/>
                <a:cs typeface="Tahoma"/>
              </a:rPr>
              <a:t>your</a:t>
            </a:r>
            <a:r>
              <a:rPr sz="1800" spc="-1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own</a:t>
            </a:r>
            <a:r>
              <a:rPr sz="1800" spc="-10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2E2E2E"/>
                </a:solidFill>
                <a:latin typeface="Tahoma"/>
                <a:cs typeface="Tahoma"/>
              </a:rPr>
              <a:t>device</a:t>
            </a:r>
            <a:r>
              <a:rPr sz="1800" spc="-1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2E2E2E"/>
                </a:solidFill>
                <a:latin typeface="Tahoma"/>
                <a:cs typeface="Tahoma"/>
              </a:rPr>
              <a:t>(cell</a:t>
            </a:r>
            <a:r>
              <a:rPr sz="1800" spc="-1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2E2E2E"/>
                </a:solidFill>
                <a:latin typeface="Tahoma"/>
                <a:cs typeface="Tahoma"/>
              </a:rPr>
              <a:t>phone,</a:t>
            </a:r>
            <a:r>
              <a:rPr sz="1800" spc="-1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2E2E2E"/>
                </a:solidFill>
                <a:latin typeface="Tahoma"/>
                <a:cs typeface="Tahoma"/>
              </a:rPr>
              <a:t>tablet</a:t>
            </a:r>
            <a:r>
              <a:rPr sz="1800" spc="-1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2E2E2E"/>
                </a:solidFill>
                <a:latin typeface="Tahoma"/>
                <a:cs typeface="Tahoma"/>
              </a:rPr>
              <a:t>and </a:t>
            </a:r>
            <a:r>
              <a:rPr sz="1800" spc="-55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2E2E2E"/>
                </a:solidFill>
                <a:latin typeface="Tahoma"/>
                <a:cs typeface="Tahoma"/>
              </a:rPr>
              <a:t>laptop)</a:t>
            </a:r>
            <a:r>
              <a:rPr sz="1800" spc="-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2E2E2E"/>
                </a:solidFill>
                <a:latin typeface="Tahoma"/>
                <a:cs typeface="Tahoma"/>
              </a:rPr>
              <a:t>with</a:t>
            </a:r>
            <a:r>
              <a:rPr sz="1800" spc="-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2E2E2E"/>
                </a:solidFill>
                <a:latin typeface="Tahoma"/>
                <a:cs typeface="Tahoma"/>
              </a:rPr>
              <a:t>our</a:t>
            </a:r>
            <a:r>
              <a:rPr sz="1800" spc="-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2E2E2E"/>
                </a:solidFill>
                <a:latin typeface="Tahoma"/>
                <a:cs typeface="Tahoma"/>
              </a:rPr>
              <a:t>new</a:t>
            </a:r>
            <a:r>
              <a:rPr sz="1800" spc="-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2E2E2E"/>
                </a:solidFill>
                <a:latin typeface="Tahoma"/>
                <a:cs typeface="Tahoma"/>
              </a:rPr>
              <a:t>in-flight</a:t>
            </a:r>
            <a:r>
              <a:rPr sz="1800" spc="-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2E2E2E"/>
                </a:solidFill>
                <a:latin typeface="Tahoma"/>
                <a:cs typeface="Tahoma"/>
              </a:rPr>
              <a:t>entertainment</a:t>
            </a:r>
            <a:r>
              <a:rPr sz="1800" spc="-3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2E2E2E"/>
                </a:solidFill>
                <a:latin typeface="Tahoma"/>
                <a:cs typeface="Tahoma"/>
              </a:rPr>
              <a:t>system,</a:t>
            </a:r>
            <a:r>
              <a:rPr sz="1800" spc="-3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Avianca</a:t>
            </a:r>
            <a:r>
              <a:rPr sz="1800" spc="-2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2E2E2E"/>
                </a:solidFill>
                <a:latin typeface="Tahoma"/>
                <a:cs typeface="Tahoma"/>
              </a:rPr>
              <a:t>On </a:t>
            </a:r>
            <a:r>
              <a:rPr sz="1800" spc="-55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Air. </a:t>
            </a:r>
            <a:r>
              <a:rPr sz="1800" spc="85" dirty="0">
                <a:solidFill>
                  <a:srgbClr val="2E2E2E"/>
                </a:solidFill>
                <a:latin typeface="Tahoma"/>
                <a:cs typeface="Tahoma"/>
              </a:rPr>
              <a:t>Our </a:t>
            </a:r>
            <a:r>
              <a:rPr sz="1800" spc="20" dirty="0">
                <a:solidFill>
                  <a:srgbClr val="2E2E2E"/>
                </a:solidFill>
                <a:latin typeface="Tahoma"/>
                <a:cs typeface="Tahoma"/>
              </a:rPr>
              <a:t>digital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platform </a:t>
            </a:r>
            <a:r>
              <a:rPr sz="1800" spc="15" dirty="0">
                <a:solidFill>
                  <a:srgbClr val="2E2E2E"/>
                </a:solidFill>
                <a:latin typeface="Tahoma"/>
                <a:cs typeface="Tahoma"/>
              </a:rPr>
              <a:t>is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in the </a:t>
            </a:r>
            <a:r>
              <a:rPr sz="1800" spc="10" dirty="0">
                <a:solidFill>
                  <a:srgbClr val="2E2E2E"/>
                </a:solidFill>
                <a:latin typeface="Tahoma"/>
                <a:cs typeface="Tahoma"/>
              </a:rPr>
              <a:t>process </a:t>
            </a:r>
            <a:r>
              <a:rPr sz="1800" spc="30" dirty="0">
                <a:solidFill>
                  <a:srgbClr val="2E2E2E"/>
                </a:solidFill>
                <a:latin typeface="Tahoma"/>
                <a:cs typeface="Tahoma"/>
              </a:rPr>
              <a:t>of </a:t>
            </a:r>
            <a:r>
              <a:rPr sz="1800" dirty="0">
                <a:solidFill>
                  <a:srgbClr val="2E2E2E"/>
                </a:solidFill>
                <a:latin typeface="Tahoma"/>
                <a:cs typeface="Tahoma"/>
              </a:rPr>
              <a:t>being </a:t>
            </a:r>
            <a:r>
              <a:rPr sz="1800" spc="15" dirty="0">
                <a:solidFill>
                  <a:srgbClr val="2E2E2E"/>
                </a:solidFill>
                <a:latin typeface="Tahoma"/>
                <a:cs typeface="Tahoma"/>
              </a:rPr>
              <a:t>configured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in </a:t>
            </a:r>
            <a:r>
              <a:rPr sz="1800" spc="-55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2E2E2E"/>
                </a:solidFill>
                <a:latin typeface="Tahoma"/>
                <a:cs typeface="Tahoma"/>
              </a:rPr>
              <a:t>our</a:t>
            </a:r>
            <a:r>
              <a:rPr sz="1800" spc="-20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2E2E2E"/>
                </a:solidFill>
                <a:latin typeface="Tahoma"/>
                <a:cs typeface="Tahoma"/>
              </a:rPr>
              <a:t>narro</a:t>
            </a:r>
            <a:r>
              <a:rPr sz="1800" spc="45" dirty="0">
                <a:solidFill>
                  <a:srgbClr val="2E2E2E"/>
                </a:solidFill>
                <a:latin typeface="Tahoma"/>
                <a:cs typeface="Tahoma"/>
              </a:rPr>
              <a:t>w</a:t>
            </a:r>
            <a:r>
              <a:rPr sz="1800" spc="-30" dirty="0">
                <a:solidFill>
                  <a:srgbClr val="2E2E2E"/>
                </a:solidFill>
                <a:latin typeface="Tahoma"/>
                <a:cs typeface="Tahoma"/>
              </a:rPr>
              <a:t>-</a:t>
            </a:r>
            <a:r>
              <a:rPr sz="1800" spc="20" dirty="0">
                <a:solidFill>
                  <a:srgbClr val="2E2E2E"/>
                </a:solidFill>
                <a:latin typeface="Tahoma"/>
                <a:cs typeface="Tahoma"/>
              </a:rPr>
              <a:t>body</a:t>
            </a:r>
            <a:r>
              <a:rPr sz="180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2E2E2E"/>
                </a:solidFill>
                <a:latin typeface="Tahoma"/>
                <a:cs typeface="Tahoma"/>
              </a:rPr>
              <a:t>aircraft</a:t>
            </a:r>
            <a:r>
              <a:rPr sz="1800" spc="-165" dirty="0">
                <a:solidFill>
                  <a:srgbClr val="2E2E2E"/>
                </a:solidFill>
                <a:latin typeface="Tahoma"/>
                <a:cs typeface="Tahoma"/>
              </a:rPr>
              <a:t>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90041" y="9080112"/>
            <a:ext cx="6626859" cy="5778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1800" spc="85" dirty="0">
                <a:solidFill>
                  <a:srgbClr val="2E2E2E"/>
                </a:solidFill>
                <a:latin typeface="Tahoma"/>
                <a:cs typeface="Tahoma"/>
              </a:rPr>
              <a:t>All</a:t>
            </a:r>
            <a:r>
              <a:rPr sz="18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2E2E2E"/>
                </a:solidFill>
                <a:latin typeface="Tahoma"/>
                <a:cs typeface="Tahoma"/>
              </a:rPr>
              <a:t>wide-body</a:t>
            </a:r>
            <a:r>
              <a:rPr sz="18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2E2E2E"/>
                </a:solidFill>
                <a:latin typeface="Tahoma"/>
                <a:cs typeface="Tahoma"/>
              </a:rPr>
              <a:t>aircraft</a:t>
            </a:r>
            <a:r>
              <a:rPr sz="18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feature</a:t>
            </a:r>
            <a:r>
              <a:rPr sz="180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-15" dirty="0">
                <a:solidFill>
                  <a:srgbClr val="2E2E2E"/>
                </a:solidFill>
                <a:latin typeface="Tahoma"/>
                <a:cs typeface="Tahoma"/>
              </a:rPr>
              <a:t>an</a:t>
            </a:r>
            <a:r>
              <a:rPr sz="1800" spc="-20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2E2E2E"/>
                </a:solidFill>
                <a:latin typeface="Tahoma"/>
                <a:cs typeface="Tahoma"/>
              </a:rPr>
              <a:t>entertainment</a:t>
            </a:r>
            <a:r>
              <a:rPr sz="1800" spc="-20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2E2E2E"/>
                </a:solidFill>
                <a:latin typeface="Tahoma"/>
                <a:cs typeface="Tahoma"/>
              </a:rPr>
              <a:t>system</a:t>
            </a:r>
            <a:r>
              <a:rPr sz="18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2E2E2E"/>
                </a:solidFill>
                <a:latin typeface="Tahoma"/>
                <a:cs typeface="Tahoma"/>
              </a:rPr>
              <a:t>with</a:t>
            </a:r>
            <a:r>
              <a:rPr sz="1800" spc="-20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built- </a:t>
            </a:r>
            <a:r>
              <a:rPr sz="1800" spc="-5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in</a:t>
            </a:r>
            <a:r>
              <a:rPr sz="180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2E2E2E"/>
                </a:solidFill>
                <a:latin typeface="Tahoma"/>
                <a:cs typeface="Tahoma"/>
              </a:rPr>
              <a:t>screens</a:t>
            </a:r>
            <a:r>
              <a:rPr sz="18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2E2E2E"/>
                </a:solidFill>
                <a:latin typeface="Tahoma"/>
                <a:cs typeface="Tahoma"/>
              </a:rPr>
              <a:t>to</a:t>
            </a:r>
            <a:r>
              <a:rPr sz="1800" spc="-19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2E2E2E"/>
                </a:solidFill>
                <a:latin typeface="Tahoma"/>
                <a:cs typeface="Tahoma"/>
              </a:rPr>
              <a:t>enjoy</a:t>
            </a:r>
            <a:r>
              <a:rPr sz="1800" spc="-20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2E2E2E"/>
                </a:solidFill>
                <a:latin typeface="Tahoma"/>
                <a:cs typeface="Tahoma"/>
              </a:rPr>
              <a:t>series,</a:t>
            </a:r>
            <a:r>
              <a:rPr sz="180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flight</a:t>
            </a:r>
            <a:r>
              <a:rPr sz="1800" spc="-20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E2E2E"/>
                </a:solidFill>
                <a:latin typeface="Tahoma"/>
                <a:cs typeface="Tahoma"/>
              </a:rPr>
              <a:t>information</a:t>
            </a:r>
            <a:r>
              <a:rPr sz="18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2E2E2E"/>
                </a:solidFill>
                <a:latin typeface="Tahoma"/>
                <a:cs typeface="Tahoma"/>
              </a:rPr>
              <a:t>and</a:t>
            </a:r>
            <a:r>
              <a:rPr sz="180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2E2E2E"/>
                </a:solidFill>
                <a:latin typeface="Tahoma"/>
                <a:cs typeface="Tahoma"/>
              </a:rPr>
              <a:t>much</a:t>
            </a:r>
            <a:r>
              <a:rPr sz="180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800" spc="-15" dirty="0">
                <a:solidFill>
                  <a:srgbClr val="2E2E2E"/>
                </a:solidFill>
                <a:latin typeface="Tahoma"/>
                <a:cs typeface="Tahoma"/>
              </a:rPr>
              <a:t>more.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384520" cy="1716405"/>
            <a:chOff x="0" y="0"/>
            <a:chExt cx="18384520" cy="1716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3624" y="181669"/>
              <a:ext cx="17060318" cy="9913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692513" cy="171638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28854" y="2203986"/>
            <a:ext cx="17988280" cy="69342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409"/>
              </a:spcBef>
            </a:pPr>
            <a:r>
              <a:rPr sz="2300" b="1" spc="-5" dirty="0">
                <a:latin typeface="Arial"/>
                <a:cs typeface="Arial"/>
              </a:rPr>
              <a:t>For</a:t>
            </a:r>
            <a:r>
              <a:rPr sz="2300" b="1" spc="2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the</a:t>
            </a:r>
            <a:r>
              <a:rPr sz="2300" b="1" spc="1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Bogotá</a:t>
            </a:r>
            <a:r>
              <a:rPr sz="2300" b="1" spc="4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-</a:t>
            </a:r>
            <a:r>
              <a:rPr sz="2300" b="1" spc="15" dirty="0">
                <a:latin typeface="Arial"/>
                <a:cs typeface="Arial"/>
              </a:rPr>
              <a:t> </a:t>
            </a:r>
            <a:r>
              <a:rPr sz="2300" b="1" spc="-5" dirty="0">
                <a:latin typeface="Arial"/>
                <a:cs typeface="Arial"/>
              </a:rPr>
              <a:t>Los</a:t>
            </a:r>
            <a:r>
              <a:rPr sz="2300" b="1" spc="2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Angeles</a:t>
            </a:r>
            <a:r>
              <a:rPr sz="2300" b="1" spc="3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-</a:t>
            </a:r>
            <a:r>
              <a:rPr sz="2300" b="1" spc="1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Bogotá</a:t>
            </a:r>
            <a:r>
              <a:rPr sz="2300" b="1" spc="3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route,</a:t>
            </a:r>
            <a:r>
              <a:rPr sz="2300" b="1" spc="2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we</a:t>
            </a:r>
            <a:r>
              <a:rPr sz="2300" b="1" spc="1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have</a:t>
            </a:r>
            <a:r>
              <a:rPr sz="2300" b="1" spc="2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contracted</a:t>
            </a:r>
            <a:r>
              <a:rPr sz="2300" b="1" spc="3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the</a:t>
            </a:r>
            <a:r>
              <a:rPr sz="2300" b="1" spc="2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airline</a:t>
            </a:r>
            <a:r>
              <a:rPr sz="2300" b="1" spc="1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Wamos</a:t>
            </a:r>
            <a:r>
              <a:rPr sz="2300" b="1" spc="2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Air</a:t>
            </a:r>
            <a:r>
              <a:rPr sz="2300" b="1" spc="5" dirty="0">
                <a:latin typeface="Arial"/>
                <a:cs typeface="Arial"/>
              </a:rPr>
              <a:t> </a:t>
            </a:r>
            <a:r>
              <a:rPr sz="2300" b="1" spc="-5" dirty="0">
                <a:latin typeface="Arial"/>
                <a:cs typeface="Arial"/>
              </a:rPr>
              <a:t>under</a:t>
            </a:r>
            <a:r>
              <a:rPr sz="2300" b="1" spc="3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the</a:t>
            </a:r>
            <a:r>
              <a:rPr sz="2300" b="1" spc="2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wet</a:t>
            </a:r>
            <a:r>
              <a:rPr sz="2300" b="1" spc="1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lease</a:t>
            </a:r>
            <a:r>
              <a:rPr sz="2300" b="1" spc="1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modality,</a:t>
            </a:r>
            <a:r>
              <a:rPr sz="2300" b="1" spc="3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who</a:t>
            </a:r>
            <a:r>
              <a:rPr sz="2300" b="1" spc="2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will</a:t>
            </a:r>
            <a:r>
              <a:rPr sz="2300" b="1" spc="-1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be </a:t>
            </a:r>
            <a:r>
              <a:rPr sz="2300" b="1" spc="-62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operating</a:t>
            </a:r>
            <a:r>
              <a:rPr sz="2300" b="1" spc="1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this</a:t>
            </a:r>
            <a:r>
              <a:rPr sz="2300" b="1" spc="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route</a:t>
            </a:r>
            <a:r>
              <a:rPr sz="2300" b="1" spc="2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between</a:t>
            </a:r>
            <a:r>
              <a:rPr sz="2300" b="1" spc="1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April</a:t>
            </a:r>
            <a:r>
              <a:rPr sz="2300" b="1" spc="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20,</a:t>
            </a:r>
            <a:r>
              <a:rPr sz="2300" b="1" spc="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2023</a:t>
            </a:r>
            <a:r>
              <a:rPr sz="2300" b="1" spc="1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and</a:t>
            </a:r>
            <a:r>
              <a:rPr sz="2300" b="1" spc="1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October</a:t>
            </a:r>
            <a:r>
              <a:rPr sz="2300" b="1" spc="2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28,</a:t>
            </a:r>
            <a:r>
              <a:rPr sz="2300" b="1" spc="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2023</a:t>
            </a:r>
            <a:r>
              <a:rPr sz="2300" b="1" spc="1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(subject</a:t>
            </a:r>
            <a:r>
              <a:rPr sz="2300" b="1" spc="2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to</a:t>
            </a:r>
            <a:r>
              <a:rPr sz="2300" b="1" spc="1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government</a:t>
            </a:r>
            <a:r>
              <a:rPr sz="2300" b="1" spc="3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approval).</a:t>
            </a:r>
            <a:endParaRPr sz="23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867115" y="4650695"/>
          <a:ext cx="6944359" cy="1551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5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1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1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6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0452">
                <a:tc>
                  <a:txBody>
                    <a:bodyPr/>
                    <a:lstStyle/>
                    <a:p>
                      <a:pPr marL="419734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sz="14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Flight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2019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33020" algn="ctr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sz="14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Arrival</a:t>
                      </a:r>
                      <a:r>
                        <a:rPr sz="14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Time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2019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75920" marR="166370" indent="-202565">
                        <a:lnSpc>
                          <a:spcPct val="102899"/>
                        </a:lnSpc>
                        <a:spcBef>
                          <a:spcPts val="640"/>
                        </a:spcBef>
                      </a:pPr>
                      <a:r>
                        <a:rPr sz="14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4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4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parture  </a:t>
                      </a:r>
                      <a:r>
                        <a:rPr sz="14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Time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812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50520" marR="88265" indent="-257810">
                        <a:lnSpc>
                          <a:spcPct val="102899"/>
                        </a:lnSpc>
                        <a:spcBef>
                          <a:spcPts val="640"/>
                        </a:spcBef>
                      </a:pPr>
                      <a:r>
                        <a:rPr sz="14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4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4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sti</a:t>
                      </a:r>
                      <a:r>
                        <a:rPr sz="14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4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ati  </a:t>
                      </a:r>
                      <a:r>
                        <a:rPr sz="14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812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sz="14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2019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sz="145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Frequency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20193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82">
                <a:tc>
                  <a:txBody>
                    <a:bodyPr/>
                    <a:lstStyle/>
                    <a:p>
                      <a:pPr marL="421005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450" spc="105" dirty="0">
                          <a:latin typeface="Tahoma"/>
                          <a:cs typeface="Tahoma"/>
                        </a:rPr>
                        <a:t>AV83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136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450" spc="15" dirty="0">
                          <a:latin typeface="Tahoma"/>
                          <a:cs typeface="Tahoma"/>
                        </a:rPr>
                        <a:t>5:45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136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450" spc="25" dirty="0">
                          <a:latin typeface="Tahoma"/>
                          <a:cs typeface="Tahoma"/>
                        </a:rPr>
                        <a:t>20:25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136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450" spc="125" dirty="0">
                          <a:latin typeface="Tahoma"/>
                          <a:cs typeface="Tahoma"/>
                        </a:rPr>
                        <a:t>BOG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136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450" spc="95" dirty="0">
                          <a:latin typeface="Tahoma"/>
                          <a:cs typeface="Tahoma"/>
                        </a:rPr>
                        <a:t>LAX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136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450" spc="65" dirty="0">
                          <a:latin typeface="Tahoma"/>
                          <a:cs typeface="Tahoma"/>
                        </a:rPr>
                        <a:t>1234567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136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82">
                <a:tc>
                  <a:txBody>
                    <a:bodyPr/>
                    <a:lstStyle/>
                    <a:p>
                      <a:pPr marL="421005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450" spc="105" dirty="0">
                          <a:latin typeface="Tahoma"/>
                          <a:cs typeface="Tahoma"/>
                        </a:rPr>
                        <a:t>AV84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136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2384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450" spc="25" dirty="0">
                          <a:latin typeface="Tahoma"/>
                          <a:cs typeface="Tahoma"/>
                        </a:rPr>
                        <a:t>19:00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136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450" spc="25" dirty="0">
                          <a:latin typeface="Tahoma"/>
                          <a:cs typeface="Tahoma"/>
                        </a:rPr>
                        <a:t>13:10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136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450" spc="95" dirty="0">
                          <a:latin typeface="Tahoma"/>
                          <a:cs typeface="Tahoma"/>
                        </a:rPr>
                        <a:t>LAX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136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450" spc="125" dirty="0">
                          <a:latin typeface="Tahoma"/>
                          <a:cs typeface="Tahoma"/>
                        </a:rPr>
                        <a:t>BOG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136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450" spc="65" dirty="0">
                          <a:latin typeface="Tahoma"/>
                          <a:cs typeface="Tahoma"/>
                        </a:rPr>
                        <a:t>1234567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T="11366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0" y="3393823"/>
            <a:ext cx="5332730" cy="800735"/>
            <a:chOff x="0" y="3393823"/>
            <a:chExt cx="5332730" cy="800735"/>
          </a:xfrm>
        </p:grpSpPr>
        <p:sp>
          <p:nvSpPr>
            <p:cNvPr id="8" name="object 8"/>
            <p:cNvSpPr/>
            <p:nvPr/>
          </p:nvSpPr>
          <p:spPr>
            <a:xfrm>
              <a:off x="0" y="3393823"/>
              <a:ext cx="5332730" cy="800735"/>
            </a:xfrm>
            <a:custGeom>
              <a:avLst/>
              <a:gdLst/>
              <a:ahLst/>
              <a:cxnLst/>
              <a:rect l="l" t="t" r="r" b="b"/>
              <a:pathLst>
                <a:path w="5332730" h="800735">
                  <a:moveTo>
                    <a:pt x="5003931" y="0"/>
                  </a:moveTo>
                  <a:lnTo>
                    <a:pt x="0" y="0"/>
                  </a:lnTo>
                  <a:lnTo>
                    <a:pt x="0" y="800394"/>
                  </a:lnTo>
                  <a:lnTo>
                    <a:pt x="5003931" y="800394"/>
                  </a:lnTo>
                  <a:lnTo>
                    <a:pt x="5332612" y="369412"/>
                  </a:lnTo>
                  <a:lnTo>
                    <a:pt x="500393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3806" y="3569734"/>
              <a:ext cx="4514836" cy="40208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820900" y="6223130"/>
            <a:ext cx="1296670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i="1" spc="10" dirty="0">
                <a:latin typeface="Segoe UI"/>
                <a:cs typeface="Segoe UI"/>
              </a:rPr>
              <a:t>*Local</a:t>
            </a:r>
            <a:r>
              <a:rPr sz="1950" i="1" spc="-75" dirty="0">
                <a:latin typeface="Segoe UI"/>
                <a:cs typeface="Segoe UI"/>
              </a:rPr>
              <a:t> </a:t>
            </a:r>
            <a:r>
              <a:rPr sz="1950" i="1" spc="15" dirty="0">
                <a:latin typeface="Segoe UI"/>
                <a:cs typeface="Segoe UI"/>
              </a:rPr>
              <a:t>Time</a:t>
            </a:r>
            <a:endParaRPr sz="1950">
              <a:latin typeface="Segoe UI"/>
              <a:cs typeface="Segoe U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73271" y="6919579"/>
            <a:ext cx="8884920" cy="1409065"/>
          </a:xfrm>
          <a:custGeom>
            <a:avLst/>
            <a:gdLst/>
            <a:ahLst/>
            <a:cxnLst/>
            <a:rect l="l" t="t" r="r" b="b"/>
            <a:pathLst>
              <a:path w="8884920" h="1409065">
                <a:moveTo>
                  <a:pt x="0" y="234757"/>
                </a:moveTo>
                <a:lnTo>
                  <a:pt x="4769" y="187452"/>
                </a:lnTo>
                <a:lnTo>
                  <a:pt x="18448" y="143388"/>
                </a:lnTo>
                <a:lnTo>
                  <a:pt x="40093" y="103512"/>
                </a:lnTo>
                <a:lnTo>
                  <a:pt x="68759" y="68767"/>
                </a:lnTo>
                <a:lnTo>
                  <a:pt x="103503" y="40098"/>
                </a:lnTo>
                <a:lnTo>
                  <a:pt x="143380" y="18451"/>
                </a:lnTo>
                <a:lnTo>
                  <a:pt x="187446" y="4770"/>
                </a:lnTo>
                <a:lnTo>
                  <a:pt x="234757" y="0"/>
                </a:lnTo>
                <a:lnTo>
                  <a:pt x="8649998" y="0"/>
                </a:lnTo>
                <a:lnTo>
                  <a:pt x="8697303" y="4770"/>
                </a:lnTo>
                <a:lnTo>
                  <a:pt x="8741366" y="18451"/>
                </a:lnTo>
                <a:lnTo>
                  <a:pt x="8781243" y="40098"/>
                </a:lnTo>
                <a:lnTo>
                  <a:pt x="8815988" y="68767"/>
                </a:lnTo>
                <a:lnTo>
                  <a:pt x="8844656" y="103512"/>
                </a:lnTo>
                <a:lnTo>
                  <a:pt x="8866303" y="143388"/>
                </a:lnTo>
                <a:lnTo>
                  <a:pt x="8879985" y="187452"/>
                </a:lnTo>
                <a:lnTo>
                  <a:pt x="8884755" y="234757"/>
                </a:lnTo>
                <a:lnTo>
                  <a:pt x="8884755" y="1173786"/>
                </a:lnTo>
                <a:lnTo>
                  <a:pt x="8879985" y="1221091"/>
                </a:lnTo>
                <a:lnTo>
                  <a:pt x="8866303" y="1265154"/>
                </a:lnTo>
                <a:lnTo>
                  <a:pt x="8844656" y="1305031"/>
                </a:lnTo>
                <a:lnTo>
                  <a:pt x="8815988" y="1339775"/>
                </a:lnTo>
                <a:lnTo>
                  <a:pt x="8781243" y="1368444"/>
                </a:lnTo>
                <a:lnTo>
                  <a:pt x="8741366" y="1390091"/>
                </a:lnTo>
                <a:lnTo>
                  <a:pt x="8697303" y="1403773"/>
                </a:lnTo>
                <a:lnTo>
                  <a:pt x="8649998" y="1408543"/>
                </a:lnTo>
                <a:lnTo>
                  <a:pt x="234757" y="1408543"/>
                </a:lnTo>
                <a:lnTo>
                  <a:pt x="187446" y="1403773"/>
                </a:lnTo>
                <a:lnTo>
                  <a:pt x="143380" y="1390091"/>
                </a:lnTo>
                <a:lnTo>
                  <a:pt x="103503" y="1368444"/>
                </a:lnTo>
                <a:lnTo>
                  <a:pt x="68759" y="1339775"/>
                </a:lnTo>
                <a:lnTo>
                  <a:pt x="40093" y="1305031"/>
                </a:lnTo>
                <a:lnTo>
                  <a:pt x="18448" y="1265154"/>
                </a:lnTo>
                <a:lnTo>
                  <a:pt x="4769" y="1221091"/>
                </a:lnTo>
                <a:lnTo>
                  <a:pt x="0" y="1173786"/>
                </a:lnTo>
                <a:lnTo>
                  <a:pt x="0" y="234757"/>
                </a:lnTo>
                <a:close/>
              </a:path>
            </a:pathLst>
          </a:custGeom>
          <a:ln w="785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33230" y="7052634"/>
            <a:ext cx="8163559" cy="11347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200"/>
              </a:lnSpc>
              <a:spcBef>
                <a:spcPts val="85"/>
              </a:spcBef>
            </a:pPr>
            <a:r>
              <a:rPr sz="1800" b="1" spc="-50" dirty="0">
                <a:solidFill>
                  <a:srgbClr val="5E5E5E"/>
                </a:solidFill>
                <a:latin typeface="Arial"/>
                <a:cs typeface="Arial"/>
              </a:rPr>
              <a:t>Wamos</a:t>
            </a:r>
            <a:r>
              <a:rPr sz="1800" b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rgbClr val="5E5E5E"/>
                </a:solidFill>
                <a:latin typeface="Arial"/>
                <a:cs typeface="Arial"/>
              </a:rPr>
              <a:t>Air</a:t>
            </a:r>
            <a:r>
              <a:rPr sz="1800" b="1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5E5E5E"/>
                </a:solidFill>
                <a:latin typeface="Tahoma"/>
                <a:cs typeface="Tahoma"/>
              </a:rPr>
              <a:t>is</a:t>
            </a:r>
            <a:r>
              <a:rPr sz="180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-30" dirty="0">
                <a:latin typeface="Tahoma"/>
                <a:cs typeface="Tahoma"/>
              </a:rPr>
              <a:t>a</a:t>
            </a:r>
            <a:r>
              <a:rPr sz="1800" spc="-215" dirty="0">
                <a:latin typeface="Tahoma"/>
                <a:cs typeface="Tahoma"/>
              </a:rPr>
              <a:t> </a:t>
            </a:r>
            <a:r>
              <a:rPr sz="1800" spc="5" dirty="0">
                <a:latin typeface="Tahoma"/>
                <a:cs typeface="Tahoma"/>
              </a:rPr>
              <a:t>member</a:t>
            </a:r>
            <a:r>
              <a:rPr sz="1800" spc="-210" dirty="0">
                <a:latin typeface="Tahoma"/>
                <a:cs typeface="Tahoma"/>
              </a:rPr>
              <a:t> </a:t>
            </a:r>
            <a:r>
              <a:rPr sz="1800" spc="30" dirty="0">
                <a:latin typeface="Tahoma"/>
                <a:cs typeface="Tahoma"/>
              </a:rPr>
              <a:t>of</a:t>
            </a:r>
            <a:r>
              <a:rPr sz="1800" spc="-210" dirty="0">
                <a:latin typeface="Tahoma"/>
                <a:cs typeface="Tahoma"/>
              </a:rPr>
              <a:t> </a:t>
            </a:r>
            <a:r>
              <a:rPr sz="1800" spc="20" dirty="0">
                <a:latin typeface="Tahoma"/>
                <a:cs typeface="Tahoma"/>
              </a:rPr>
              <a:t>the</a:t>
            </a:r>
            <a:r>
              <a:rPr sz="1800" spc="-200" dirty="0">
                <a:latin typeface="Tahoma"/>
                <a:cs typeface="Tahoma"/>
              </a:rPr>
              <a:t> </a:t>
            </a:r>
            <a:r>
              <a:rPr sz="1800" spc="15" dirty="0">
                <a:latin typeface="Tahoma"/>
                <a:cs typeface="Tahoma"/>
              </a:rPr>
              <a:t>International</a:t>
            </a:r>
            <a:r>
              <a:rPr sz="1800" spc="-210" dirty="0">
                <a:latin typeface="Tahoma"/>
                <a:cs typeface="Tahoma"/>
              </a:rPr>
              <a:t> </a:t>
            </a:r>
            <a:r>
              <a:rPr sz="1800" spc="95" dirty="0">
                <a:latin typeface="Tahoma"/>
                <a:cs typeface="Tahoma"/>
              </a:rPr>
              <a:t>Air</a:t>
            </a:r>
            <a:r>
              <a:rPr sz="1800" spc="-195" dirty="0">
                <a:latin typeface="Tahoma"/>
                <a:cs typeface="Tahoma"/>
              </a:rPr>
              <a:t> </a:t>
            </a:r>
            <a:r>
              <a:rPr sz="1800" spc="25" dirty="0">
                <a:latin typeface="Tahoma"/>
                <a:cs typeface="Tahoma"/>
              </a:rPr>
              <a:t>Transport</a:t>
            </a:r>
            <a:r>
              <a:rPr sz="1800" spc="-215" dirty="0">
                <a:latin typeface="Tahoma"/>
                <a:cs typeface="Tahoma"/>
              </a:rPr>
              <a:t> </a:t>
            </a:r>
            <a:r>
              <a:rPr sz="1800" spc="30" dirty="0">
                <a:latin typeface="Tahoma"/>
                <a:cs typeface="Tahoma"/>
              </a:rPr>
              <a:t>Association</a:t>
            </a:r>
            <a:r>
              <a:rPr sz="1800" spc="-185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(IATA)</a:t>
            </a:r>
            <a:r>
              <a:rPr sz="1800" spc="-18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and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5E5E5E"/>
                </a:solidFill>
                <a:latin typeface="Tahoma"/>
                <a:cs typeface="Tahoma"/>
              </a:rPr>
              <a:t>being </a:t>
            </a:r>
            <a:r>
              <a:rPr sz="1800" spc="-30" dirty="0">
                <a:solidFill>
                  <a:srgbClr val="5E5E5E"/>
                </a:solidFill>
                <a:latin typeface="Tahoma"/>
                <a:cs typeface="Tahoma"/>
              </a:rPr>
              <a:t>a </a:t>
            </a:r>
            <a:r>
              <a:rPr sz="1800" spc="-5" dirty="0">
                <a:solidFill>
                  <a:srgbClr val="5E5E5E"/>
                </a:solidFill>
                <a:latin typeface="Tahoma"/>
                <a:cs typeface="Tahoma"/>
              </a:rPr>
              <a:t>Spanish </a:t>
            </a:r>
            <a:r>
              <a:rPr sz="1800" spc="30" dirty="0">
                <a:solidFill>
                  <a:srgbClr val="5E5E5E"/>
                </a:solidFill>
                <a:latin typeface="Tahoma"/>
                <a:cs typeface="Tahoma"/>
              </a:rPr>
              <a:t>airline </a:t>
            </a:r>
            <a:r>
              <a:rPr sz="1800" spc="10" dirty="0">
                <a:solidFill>
                  <a:srgbClr val="5E5E5E"/>
                </a:solidFill>
                <a:latin typeface="Tahoma"/>
                <a:cs typeface="Tahoma"/>
              </a:rPr>
              <a:t>operator, </a:t>
            </a:r>
            <a:r>
              <a:rPr sz="1800" spc="15" dirty="0">
                <a:solidFill>
                  <a:srgbClr val="5E5E5E"/>
                </a:solidFill>
                <a:latin typeface="Tahoma"/>
                <a:cs typeface="Tahoma"/>
              </a:rPr>
              <a:t>is regulated </a:t>
            </a:r>
            <a:r>
              <a:rPr sz="1800" spc="20" dirty="0">
                <a:solidFill>
                  <a:srgbClr val="5E5E5E"/>
                </a:solidFill>
                <a:latin typeface="Tahoma"/>
                <a:cs typeface="Tahoma"/>
              </a:rPr>
              <a:t>by the </a:t>
            </a:r>
            <a:r>
              <a:rPr sz="1800" spc="15" dirty="0">
                <a:solidFill>
                  <a:srgbClr val="5E5E5E"/>
                </a:solidFill>
                <a:latin typeface="Tahoma"/>
                <a:cs typeface="Tahoma"/>
              </a:rPr>
              <a:t>European </a:t>
            </a:r>
            <a:r>
              <a:rPr sz="1800" spc="45" dirty="0">
                <a:solidFill>
                  <a:srgbClr val="5E5E5E"/>
                </a:solidFill>
                <a:latin typeface="Tahoma"/>
                <a:cs typeface="Tahoma"/>
              </a:rPr>
              <a:t>Aviation </a:t>
            </a:r>
            <a:r>
              <a:rPr sz="1800" spc="10" dirty="0">
                <a:solidFill>
                  <a:srgbClr val="5E5E5E"/>
                </a:solidFill>
                <a:latin typeface="Tahoma"/>
                <a:cs typeface="Tahoma"/>
              </a:rPr>
              <a:t>Safety </a:t>
            </a:r>
            <a:r>
              <a:rPr sz="1800" spc="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5E5E5E"/>
                </a:solidFill>
                <a:latin typeface="Tahoma"/>
                <a:cs typeface="Tahoma"/>
              </a:rPr>
              <a:t>Agency </a:t>
            </a:r>
            <a:r>
              <a:rPr sz="1800" spc="-25" dirty="0">
                <a:solidFill>
                  <a:srgbClr val="5E5E5E"/>
                </a:solidFill>
                <a:latin typeface="Tahoma"/>
                <a:cs typeface="Tahoma"/>
              </a:rPr>
              <a:t>(EASA), as 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well </a:t>
            </a:r>
            <a:r>
              <a:rPr sz="1800" spc="-25" dirty="0">
                <a:solidFill>
                  <a:srgbClr val="5E5E5E"/>
                </a:solidFill>
                <a:latin typeface="Tahoma"/>
                <a:cs typeface="Tahoma"/>
              </a:rPr>
              <a:t>as </a:t>
            </a:r>
            <a:r>
              <a:rPr sz="1800" spc="15" dirty="0">
                <a:solidFill>
                  <a:srgbClr val="5E5E5E"/>
                </a:solidFill>
                <a:latin typeface="Tahoma"/>
                <a:cs typeface="Tahoma"/>
              </a:rPr>
              <a:t>by </a:t>
            </a:r>
            <a:r>
              <a:rPr sz="1800" spc="25" dirty="0">
                <a:solidFill>
                  <a:srgbClr val="5E5E5E"/>
                </a:solidFill>
                <a:latin typeface="Tahoma"/>
                <a:cs typeface="Tahoma"/>
              </a:rPr>
              <a:t>the </a:t>
            </a:r>
            <a:r>
              <a:rPr sz="1800" spc="130" dirty="0">
                <a:solidFill>
                  <a:srgbClr val="5E5E5E"/>
                </a:solidFill>
                <a:latin typeface="Tahoma"/>
                <a:cs typeface="Tahoma"/>
              </a:rPr>
              <a:t>FAA </a:t>
            </a:r>
            <a:r>
              <a:rPr sz="1800" spc="5" dirty="0">
                <a:solidFill>
                  <a:srgbClr val="5E5E5E"/>
                </a:solidFill>
                <a:latin typeface="Tahoma"/>
                <a:cs typeface="Tahoma"/>
              </a:rPr>
              <a:t>(Federal </a:t>
            </a:r>
            <a:r>
              <a:rPr sz="1800" spc="45" dirty="0">
                <a:solidFill>
                  <a:srgbClr val="5E5E5E"/>
                </a:solidFill>
                <a:latin typeface="Tahoma"/>
                <a:cs typeface="Tahoma"/>
              </a:rPr>
              <a:t>Aviation </a:t>
            </a:r>
            <a:r>
              <a:rPr sz="1800" spc="25" dirty="0">
                <a:solidFill>
                  <a:srgbClr val="5E5E5E"/>
                </a:solidFill>
                <a:latin typeface="Tahoma"/>
                <a:cs typeface="Tahoma"/>
              </a:rPr>
              <a:t>Administration) </a:t>
            </a:r>
            <a:r>
              <a:rPr sz="1800" spc="-5" dirty="0">
                <a:solidFill>
                  <a:srgbClr val="5E5E5E"/>
                </a:solidFill>
                <a:latin typeface="Tahoma"/>
                <a:cs typeface="Tahoma"/>
              </a:rPr>
              <a:t>and </a:t>
            </a:r>
            <a:r>
              <a:rPr sz="1800" spc="15" dirty="0">
                <a:solidFill>
                  <a:srgbClr val="5E5E5E"/>
                </a:solidFill>
                <a:latin typeface="Tahoma"/>
                <a:cs typeface="Tahoma"/>
              </a:rPr>
              <a:t>is </a:t>
            </a:r>
            <a:r>
              <a:rPr sz="1800" spc="20" dirty="0">
                <a:solidFill>
                  <a:srgbClr val="5E5E5E"/>
                </a:solidFill>
                <a:latin typeface="Tahoma"/>
                <a:cs typeface="Tahoma"/>
              </a:rPr>
              <a:t> accredited</a:t>
            </a:r>
            <a:r>
              <a:rPr sz="180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5E5E5E"/>
                </a:solidFill>
                <a:latin typeface="Tahoma"/>
                <a:cs typeface="Tahoma"/>
              </a:rPr>
              <a:t>by</a:t>
            </a:r>
            <a:r>
              <a:rPr sz="1800" spc="-20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80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5E5E5E"/>
                </a:solidFill>
                <a:latin typeface="Tahoma"/>
                <a:cs typeface="Tahoma"/>
              </a:rPr>
              <a:t>IATA</a:t>
            </a:r>
            <a:r>
              <a:rPr sz="1800" spc="-19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Operational</a:t>
            </a:r>
            <a:r>
              <a:rPr sz="180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5E5E5E"/>
                </a:solidFill>
                <a:latin typeface="Tahoma"/>
                <a:cs typeface="Tahoma"/>
              </a:rPr>
              <a:t>Safety</a:t>
            </a:r>
            <a:r>
              <a:rPr sz="180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5E5E5E"/>
                </a:solidFill>
                <a:latin typeface="Tahoma"/>
                <a:cs typeface="Tahoma"/>
              </a:rPr>
              <a:t>Audit</a:t>
            </a:r>
            <a:r>
              <a:rPr sz="1800" spc="-20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-45" dirty="0">
                <a:solidFill>
                  <a:srgbClr val="5E5E5E"/>
                </a:solidFill>
                <a:latin typeface="Tahoma"/>
                <a:cs typeface="Tahoma"/>
              </a:rPr>
              <a:t>(IOSA).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80251" y="7404246"/>
            <a:ext cx="7827645" cy="5778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1800" spc="85" dirty="0">
                <a:solidFill>
                  <a:srgbClr val="232323"/>
                </a:solidFill>
                <a:latin typeface="Tahoma"/>
                <a:cs typeface="Tahoma"/>
              </a:rPr>
              <a:t>All</a:t>
            </a:r>
            <a:r>
              <a:rPr sz="1800" spc="-1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232323"/>
                </a:solidFill>
                <a:latin typeface="Tahoma"/>
                <a:cs typeface="Tahoma"/>
              </a:rPr>
              <a:t>travelers</a:t>
            </a:r>
            <a:r>
              <a:rPr sz="1800" spc="-16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232323"/>
                </a:solidFill>
                <a:latin typeface="Tahoma"/>
                <a:cs typeface="Tahoma"/>
              </a:rPr>
              <a:t>will</a:t>
            </a:r>
            <a:r>
              <a:rPr sz="1800" spc="-1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232323"/>
                </a:solidFill>
                <a:latin typeface="Tahoma"/>
                <a:cs typeface="Tahoma"/>
              </a:rPr>
              <a:t>be</a:t>
            </a:r>
            <a:r>
              <a:rPr sz="1800" spc="-1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232323"/>
                </a:solidFill>
                <a:latin typeface="Tahoma"/>
                <a:cs typeface="Tahoma"/>
              </a:rPr>
              <a:t>able</a:t>
            </a:r>
            <a:r>
              <a:rPr sz="1800" spc="-16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232323"/>
                </a:solidFill>
                <a:latin typeface="Tahoma"/>
                <a:cs typeface="Tahoma"/>
              </a:rPr>
              <a:t>to</a:t>
            </a:r>
            <a:r>
              <a:rPr sz="1800" spc="-1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232323"/>
                </a:solidFill>
                <a:latin typeface="Tahoma"/>
                <a:cs typeface="Tahoma"/>
              </a:rPr>
              <a:t>access</a:t>
            </a:r>
            <a:r>
              <a:rPr sz="1800" spc="-1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-30" dirty="0">
                <a:solidFill>
                  <a:srgbClr val="232323"/>
                </a:solidFill>
                <a:latin typeface="Tahoma"/>
                <a:cs typeface="Tahoma"/>
              </a:rPr>
              <a:t>a</a:t>
            </a:r>
            <a:r>
              <a:rPr sz="1800" spc="-1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232323"/>
                </a:solidFill>
                <a:latin typeface="Tahoma"/>
                <a:cs typeface="Tahoma"/>
              </a:rPr>
              <a:t>selection</a:t>
            </a:r>
            <a:r>
              <a:rPr sz="1800" spc="-1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232323"/>
                </a:solidFill>
                <a:latin typeface="Tahoma"/>
                <a:cs typeface="Tahoma"/>
              </a:rPr>
              <a:t>of</a:t>
            </a:r>
            <a:r>
              <a:rPr sz="1800" spc="-1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232323"/>
                </a:solidFill>
                <a:latin typeface="Tahoma"/>
                <a:cs typeface="Tahoma"/>
              </a:rPr>
              <a:t>movies</a:t>
            </a:r>
            <a:r>
              <a:rPr sz="1800" spc="-1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232323"/>
                </a:solidFill>
                <a:latin typeface="Tahoma"/>
                <a:cs typeface="Tahoma"/>
              </a:rPr>
              <a:t>and</a:t>
            </a:r>
            <a:r>
              <a:rPr sz="1800" spc="-1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90" dirty="0">
                <a:solidFill>
                  <a:srgbClr val="232323"/>
                </a:solidFill>
                <a:latin typeface="Tahoma"/>
                <a:cs typeface="Tahoma"/>
              </a:rPr>
              <a:t>TV</a:t>
            </a:r>
            <a:r>
              <a:rPr sz="1800" spc="-1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232323"/>
                </a:solidFill>
                <a:latin typeface="Tahoma"/>
                <a:cs typeface="Tahoma"/>
              </a:rPr>
              <a:t>series</a:t>
            </a:r>
            <a:r>
              <a:rPr sz="1800" spc="-16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232323"/>
                </a:solidFill>
                <a:latin typeface="Tahoma"/>
                <a:cs typeface="Tahoma"/>
              </a:rPr>
              <a:t>with</a:t>
            </a:r>
            <a:r>
              <a:rPr sz="1800" spc="-1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32323"/>
                </a:solidFill>
                <a:latin typeface="Tahoma"/>
                <a:cs typeface="Tahoma"/>
              </a:rPr>
              <a:t>the </a:t>
            </a:r>
            <a:r>
              <a:rPr sz="1800" spc="-54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32323"/>
                </a:solidFill>
                <a:latin typeface="Tahoma"/>
                <a:cs typeface="Tahoma"/>
              </a:rPr>
              <a:t>in</a:t>
            </a:r>
            <a:r>
              <a:rPr sz="1800" spc="-30" dirty="0">
                <a:solidFill>
                  <a:srgbClr val="232323"/>
                </a:solidFill>
                <a:latin typeface="Tahoma"/>
                <a:cs typeface="Tahoma"/>
              </a:rPr>
              <a:t>-</a:t>
            </a:r>
            <a:r>
              <a:rPr sz="1800" spc="45" dirty="0">
                <a:solidFill>
                  <a:srgbClr val="232323"/>
                </a:solidFill>
                <a:latin typeface="Tahoma"/>
                <a:cs typeface="Tahoma"/>
              </a:rPr>
              <a:t>fli</a:t>
            </a:r>
            <a:r>
              <a:rPr sz="1800" spc="-35" dirty="0">
                <a:solidFill>
                  <a:srgbClr val="232323"/>
                </a:solidFill>
                <a:latin typeface="Tahoma"/>
                <a:cs typeface="Tahoma"/>
              </a:rPr>
              <a:t>g</a:t>
            </a:r>
            <a:r>
              <a:rPr sz="1800" spc="-30" dirty="0">
                <a:solidFill>
                  <a:srgbClr val="232323"/>
                </a:solidFill>
                <a:latin typeface="Tahoma"/>
                <a:cs typeface="Tahoma"/>
              </a:rPr>
              <a:t>h</a:t>
            </a:r>
            <a:r>
              <a:rPr sz="1800" spc="70" dirty="0">
                <a:solidFill>
                  <a:srgbClr val="232323"/>
                </a:solidFill>
                <a:latin typeface="Tahoma"/>
                <a:cs typeface="Tahoma"/>
              </a:rPr>
              <a:t>t</a:t>
            </a:r>
            <a:r>
              <a:rPr sz="180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232323"/>
                </a:solidFill>
                <a:latin typeface="Tahoma"/>
                <a:cs typeface="Tahoma"/>
              </a:rPr>
              <a:t>entertai</a:t>
            </a:r>
            <a:r>
              <a:rPr sz="1800" spc="10" dirty="0">
                <a:solidFill>
                  <a:srgbClr val="232323"/>
                </a:solidFill>
                <a:latin typeface="Tahoma"/>
                <a:cs typeface="Tahoma"/>
              </a:rPr>
              <a:t>nment</a:t>
            </a:r>
            <a:r>
              <a:rPr sz="1800" spc="-19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232323"/>
                </a:solidFill>
                <a:latin typeface="Tahoma"/>
                <a:cs typeface="Tahoma"/>
              </a:rPr>
              <a:t>sys</a:t>
            </a:r>
            <a:r>
              <a:rPr sz="1800" dirty="0">
                <a:solidFill>
                  <a:srgbClr val="232323"/>
                </a:solidFill>
                <a:latin typeface="Tahoma"/>
                <a:cs typeface="Tahoma"/>
              </a:rPr>
              <a:t>t</a:t>
            </a:r>
            <a:r>
              <a:rPr sz="1800" spc="-15" dirty="0">
                <a:solidFill>
                  <a:srgbClr val="232323"/>
                </a:solidFill>
                <a:latin typeface="Tahoma"/>
                <a:cs typeface="Tahoma"/>
              </a:rPr>
              <a:t>em</a:t>
            </a:r>
            <a:r>
              <a:rPr sz="180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232323"/>
                </a:solidFill>
                <a:latin typeface="Tahoma"/>
                <a:cs typeface="Tahoma"/>
              </a:rPr>
              <a:t>thro</a:t>
            </a:r>
            <a:r>
              <a:rPr sz="1800" spc="45" dirty="0">
                <a:solidFill>
                  <a:srgbClr val="232323"/>
                </a:solidFill>
                <a:latin typeface="Tahoma"/>
                <a:cs typeface="Tahoma"/>
              </a:rPr>
              <a:t>u</a:t>
            </a:r>
            <a:r>
              <a:rPr sz="1800" spc="-35" dirty="0">
                <a:solidFill>
                  <a:srgbClr val="232323"/>
                </a:solidFill>
                <a:latin typeface="Tahoma"/>
                <a:cs typeface="Tahoma"/>
              </a:rPr>
              <a:t>gh</a:t>
            </a:r>
            <a:r>
              <a:rPr sz="1800" spc="-19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232323"/>
                </a:solidFill>
                <a:latin typeface="Tahoma"/>
                <a:cs typeface="Tahoma"/>
              </a:rPr>
              <a:t>s</a:t>
            </a:r>
            <a:r>
              <a:rPr sz="1800" spc="-15" dirty="0">
                <a:solidFill>
                  <a:srgbClr val="232323"/>
                </a:solidFill>
                <a:latin typeface="Tahoma"/>
                <a:cs typeface="Tahoma"/>
              </a:rPr>
              <a:t>c</a:t>
            </a:r>
            <a:r>
              <a:rPr sz="1800" spc="20" dirty="0">
                <a:solidFill>
                  <a:srgbClr val="232323"/>
                </a:solidFill>
                <a:latin typeface="Tahoma"/>
                <a:cs typeface="Tahoma"/>
              </a:rPr>
              <a:t>ree</a:t>
            </a:r>
            <a:r>
              <a:rPr sz="1800" spc="25" dirty="0">
                <a:solidFill>
                  <a:srgbClr val="232323"/>
                </a:solidFill>
                <a:latin typeface="Tahoma"/>
                <a:cs typeface="Tahoma"/>
              </a:rPr>
              <a:t>n</a:t>
            </a:r>
            <a:r>
              <a:rPr sz="1800" spc="-25" dirty="0">
                <a:solidFill>
                  <a:srgbClr val="232323"/>
                </a:solidFill>
                <a:latin typeface="Tahoma"/>
                <a:cs typeface="Tahoma"/>
              </a:rPr>
              <a:t>s</a:t>
            </a:r>
            <a:r>
              <a:rPr sz="1800" spc="-165" dirty="0">
                <a:solidFill>
                  <a:srgbClr val="232323"/>
                </a:solidFill>
                <a:latin typeface="Tahoma"/>
                <a:cs typeface="Tahoma"/>
              </a:rPr>
              <a:t>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380251" y="4506743"/>
            <a:ext cx="7829550" cy="17297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800"/>
              </a:lnSpc>
              <a:spcBef>
                <a:spcPts val="90"/>
              </a:spcBef>
            </a:pPr>
            <a:r>
              <a:rPr sz="1800" spc="5" dirty="0">
                <a:solidFill>
                  <a:srgbClr val="5E5E5E"/>
                </a:solidFill>
                <a:latin typeface="Tahoma"/>
                <a:cs typeface="Tahoma"/>
              </a:rPr>
              <a:t>The </a:t>
            </a:r>
            <a:r>
              <a:rPr sz="1800" spc="25" dirty="0">
                <a:solidFill>
                  <a:srgbClr val="5E5E5E"/>
                </a:solidFill>
                <a:latin typeface="Tahoma"/>
                <a:cs typeface="Tahoma"/>
              </a:rPr>
              <a:t>operation </a:t>
            </a:r>
            <a:r>
              <a:rPr sz="1800" spc="5" dirty="0">
                <a:solidFill>
                  <a:srgbClr val="5E5E5E"/>
                </a:solidFill>
                <a:latin typeface="Tahoma"/>
                <a:cs typeface="Tahoma"/>
              </a:rPr>
              <a:t>schedule </a:t>
            </a:r>
            <a:r>
              <a:rPr sz="1800" spc="50" dirty="0">
                <a:solidFill>
                  <a:srgbClr val="5E5E5E"/>
                </a:solidFill>
                <a:latin typeface="Tahoma"/>
                <a:cs typeface="Tahoma"/>
              </a:rPr>
              <a:t>will 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not </a:t>
            </a:r>
            <a:r>
              <a:rPr sz="1800" spc="-35" dirty="0">
                <a:solidFill>
                  <a:srgbClr val="5E5E5E"/>
                </a:solidFill>
                <a:latin typeface="Tahoma"/>
                <a:cs typeface="Tahoma"/>
              </a:rPr>
              <a:t>change, </a:t>
            </a:r>
            <a:r>
              <a:rPr sz="1800" spc="10" dirty="0">
                <a:solidFill>
                  <a:srgbClr val="5E5E5E"/>
                </a:solidFill>
                <a:latin typeface="Tahoma"/>
                <a:cs typeface="Tahoma"/>
              </a:rPr>
              <a:t>therefore, </a:t>
            </a:r>
            <a:r>
              <a:rPr sz="1800" spc="60" dirty="0">
                <a:solidFill>
                  <a:srgbClr val="5E5E5E"/>
                </a:solidFill>
                <a:latin typeface="Tahoma"/>
                <a:cs typeface="Tahoma"/>
              </a:rPr>
              <a:t>it </a:t>
            </a:r>
            <a:r>
              <a:rPr sz="1800" spc="5" dirty="0">
                <a:solidFill>
                  <a:srgbClr val="5E5E5E"/>
                </a:solidFill>
                <a:latin typeface="Tahoma"/>
                <a:cs typeface="Tahoma"/>
              </a:rPr>
              <a:t>does 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not </a:t>
            </a:r>
            <a:r>
              <a:rPr sz="1800" spc="20" dirty="0">
                <a:solidFill>
                  <a:srgbClr val="5E5E5E"/>
                </a:solidFill>
                <a:latin typeface="Tahoma"/>
                <a:cs typeface="Tahoma"/>
              </a:rPr>
              <a:t>affect </a:t>
            </a:r>
            <a:r>
              <a:rPr sz="1800" spc="25" dirty="0">
                <a:solidFill>
                  <a:srgbClr val="5E5E5E"/>
                </a:solidFill>
                <a:latin typeface="Tahoma"/>
                <a:cs typeface="Tahoma"/>
              </a:rPr>
              <a:t>the </a:t>
            </a:r>
            <a:r>
              <a:rPr sz="1800" spc="3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5E5E5E"/>
                </a:solidFill>
                <a:latin typeface="Tahoma"/>
                <a:cs typeface="Tahoma"/>
              </a:rPr>
              <a:t>connection</a:t>
            </a:r>
            <a:r>
              <a:rPr sz="1800" spc="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5E5E5E"/>
                </a:solidFill>
                <a:latin typeface="Tahoma"/>
                <a:cs typeface="Tahoma"/>
              </a:rPr>
              <a:t>with</a:t>
            </a:r>
            <a:r>
              <a:rPr sz="180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other</a:t>
            </a:r>
            <a:r>
              <a:rPr sz="1800" spc="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5E5E5E"/>
                </a:solidFill>
                <a:latin typeface="Tahoma"/>
                <a:cs typeface="Tahoma"/>
              </a:rPr>
              <a:t>flights</a:t>
            </a:r>
            <a:r>
              <a:rPr sz="1800" spc="-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5E5E5E"/>
                </a:solidFill>
                <a:latin typeface="Tahoma"/>
                <a:cs typeface="Tahoma"/>
              </a:rPr>
              <a:t>that</a:t>
            </a:r>
            <a:r>
              <a:rPr sz="180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800" spc="-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5E5E5E"/>
                </a:solidFill>
                <a:latin typeface="Tahoma"/>
                <a:cs typeface="Tahoma"/>
              </a:rPr>
              <a:t>customer</a:t>
            </a:r>
            <a:r>
              <a:rPr sz="1800" spc="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-15" dirty="0">
                <a:solidFill>
                  <a:srgbClr val="5E5E5E"/>
                </a:solidFill>
                <a:latin typeface="Tahoma"/>
                <a:cs typeface="Tahoma"/>
              </a:rPr>
              <a:t>has </a:t>
            </a:r>
            <a:r>
              <a:rPr sz="1800" spc="20" dirty="0">
                <a:solidFill>
                  <a:srgbClr val="5E5E5E"/>
                </a:solidFill>
                <a:latin typeface="Tahoma"/>
                <a:cs typeface="Tahoma"/>
              </a:rPr>
              <a:t>booked</a:t>
            </a:r>
            <a:r>
              <a:rPr sz="1800" spc="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5E5E5E"/>
                </a:solidFill>
                <a:latin typeface="Tahoma"/>
                <a:cs typeface="Tahoma"/>
              </a:rPr>
              <a:t>with</a:t>
            </a:r>
            <a:r>
              <a:rPr sz="1800" spc="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5E5E5E"/>
                </a:solidFill>
                <a:latin typeface="Tahoma"/>
                <a:cs typeface="Tahoma"/>
              </a:rPr>
              <a:t>Avianca</a:t>
            </a:r>
            <a:r>
              <a:rPr sz="1800" spc="-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5E5E5E"/>
                </a:solidFill>
                <a:latin typeface="Tahoma"/>
                <a:cs typeface="Tahoma"/>
              </a:rPr>
              <a:t>or </a:t>
            </a:r>
            <a:r>
              <a:rPr sz="1800" spc="-55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other</a:t>
            </a:r>
            <a:r>
              <a:rPr sz="1800" spc="-20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5E5E5E"/>
                </a:solidFill>
                <a:latin typeface="Tahoma"/>
                <a:cs typeface="Tahoma"/>
              </a:rPr>
              <a:t>Star</a:t>
            </a:r>
            <a:r>
              <a:rPr sz="1800" spc="-20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Alliance</a:t>
            </a:r>
            <a:r>
              <a:rPr sz="1800" spc="-20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5E5E5E"/>
                </a:solidFill>
                <a:latin typeface="Tahoma"/>
                <a:cs typeface="Tahoma"/>
              </a:rPr>
              <a:t>mem</a:t>
            </a:r>
            <a:r>
              <a:rPr sz="1800" spc="-20" dirty="0">
                <a:solidFill>
                  <a:srgbClr val="5E5E5E"/>
                </a:solidFill>
                <a:latin typeface="Tahoma"/>
                <a:cs typeface="Tahoma"/>
              </a:rPr>
              <a:t>b</a:t>
            </a:r>
            <a:r>
              <a:rPr sz="1800" spc="40" dirty="0">
                <a:solidFill>
                  <a:srgbClr val="5E5E5E"/>
                </a:solidFill>
                <a:latin typeface="Tahoma"/>
                <a:cs typeface="Tahoma"/>
              </a:rPr>
              <a:t>er</a:t>
            </a:r>
            <a:r>
              <a:rPr sz="180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airlin</a:t>
            </a:r>
            <a:r>
              <a:rPr sz="1800" spc="-10" dirty="0">
                <a:solidFill>
                  <a:srgbClr val="5E5E5E"/>
                </a:solidFill>
                <a:latin typeface="Tahoma"/>
                <a:cs typeface="Tahoma"/>
              </a:rPr>
              <a:t>es</a:t>
            </a:r>
            <a:r>
              <a:rPr sz="1800" spc="-165" dirty="0">
                <a:solidFill>
                  <a:srgbClr val="5E5E5E"/>
                </a:solidFill>
                <a:latin typeface="Tahoma"/>
                <a:cs typeface="Tahoma"/>
              </a:rPr>
              <a:t>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00">
              <a:latin typeface="Tahoma"/>
              <a:cs typeface="Tahoma"/>
            </a:endParaRPr>
          </a:p>
          <a:p>
            <a:pPr marL="12700" marR="5715" algn="just">
              <a:lnSpc>
                <a:spcPct val="100800"/>
              </a:lnSpc>
            </a:pP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Wamos</a:t>
            </a:r>
            <a:r>
              <a:rPr sz="1800" spc="-8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5E5E5E"/>
                </a:solidFill>
                <a:latin typeface="Tahoma"/>
                <a:cs typeface="Tahoma"/>
              </a:rPr>
              <a:t>Air's</a:t>
            </a:r>
            <a:r>
              <a:rPr sz="1800" spc="-9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aircraft</a:t>
            </a:r>
            <a:r>
              <a:rPr sz="1800" spc="-8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5E5E5E"/>
                </a:solidFill>
                <a:latin typeface="Tahoma"/>
                <a:cs typeface="Tahoma"/>
              </a:rPr>
              <a:t>seats</a:t>
            </a:r>
            <a:r>
              <a:rPr sz="1800" spc="-9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5E5E5E"/>
                </a:solidFill>
                <a:latin typeface="Tahoma"/>
                <a:cs typeface="Tahoma"/>
              </a:rPr>
              <a:t>have</a:t>
            </a:r>
            <a:r>
              <a:rPr sz="1800" spc="-7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5E5E5E"/>
                </a:solidFill>
                <a:latin typeface="Tahoma"/>
                <a:cs typeface="Tahoma"/>
              </a:rPr>
              <a:t>62"</a:t>
            </a:r>
            <a:r>
              <a:rPr sz="1800" spc="-7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5E5E5E"/>
                </a:solidFill>
                <a:latin typeface="Tahoma"/>
                <a:cs typeface="Tahoma"/>
              </a:rPr>
              <a:t>seat</a:t>
            </a:r>
            <a:r>
              <a:rPr sz="1800" spc="-7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5E5E5E"/>
                </a:solidFill>
                <a:latin typeface="Tahoma"/>
                <a:cs typeface="Tahoma"/>
              </a:rPr>
              <a:t>spacing</a:t>
            </a:r>
            <a:r>
              <a:rPr sz="1800" spc="-8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5E5E5E"/>
                </a:solidFill>
                <a:latin typeface="Tahoma"/>
                <a:cs typeface="Tahoma"/>
              </a:rPr>
              <a:t>in</a:t>
            </a:r>
            <a:r>
              <a:rPr sz="1800" spc="-8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800" spc="-8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5E5E5E"/>
                </a:solidFill>
                <a:latin typeface="Tahoma"/>
                <a:cs typeface="Tahoma"/>
              </a:rPr>
              <a:t>first</a:t>
            </a:r>
            <a:r>
              <a:rPr sz="1800" spc="-8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5E5E5E"/>
                </a:solidFill>
                <a:latin typeface="Tahoma"/>
                <a:cs typeface="Tahoma"/>
              </a:rPr>
              <a:t>six</a:t>
            </a:r>
            <a:r>
              <a:rPr sz="1800" spc="-8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rows</a:t>
            </a:r>
            <a:r>
              <a:rPr sz="1800" spc="-8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5E5E5E"/>
                </a:solidFill>
                <a:latin typeface="Tahoma"/>
                <a:cs typeface="Tahoma"/>
              </a:rPr>
              <a:t>and</a:t>
            </a:r>
            <a:r>
              <a:rPr sz="1800" spc="-9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5E5E5E"/>
                </a:solidFill>
                <a:latin typeface="Tahoma"/>
                <a:cs typeface="Tahoma"/>
              </a:rPr>
              <a:t>31- </a:t>
            </a:r>
            <a:r>
              <a:rPr sz="1800" spc="-55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5E5E5E"/>
                </a:solidFill>
                <a:latin typeface="Tahoma"/>
                <a:cs typeface="Tahoma"/>
              </a:rPr>
              <a:t>32"</a:t>
            </a:r>
            <a:r>
              <a:rPr sz="180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5E5E5E"/>
                </a:solidFill>
                <a:latin typeface="Tahoma"/>
                <a:cs typeface="Tahoma"/>
              </a:rPr>
              <a:t>from</a:t>
            </a:r>
            <a:r>
              <a:rPr sz="180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5E5E5E"/>
                </a:solidFill>
                <a:latin typeface="Tahoma"/>
                <a:cs typeface="Tahoma"/>
              </a:rPr>
              <a:t>row</a:t>
            </a:r>
            <a:r>
              <a:rPr sz="180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5E5E5E"/>
                </a:solidFill>
                <a:latin typeface="Tahoma"/>
                <a:cs typeface="Tahoma"/>
              </a:rPr>
              <a:t>11</a:t>
            </a:r>
            <a:r>
              <a:rPr sz="180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5E5E5E"/>
                </a:solidFill>
                <a:latin typeface="Tahoma"/>
                <a:cs typeface="Tahoma"/>
              </a:rPr>
              <a:t>to</a:t>
            </a:r>
            <a:r>
              <a:rPr sz="1800" spc="-20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5E5E5E"/>
                </a:solidFill>
                <a:latin typeface="Tahoma"/>
                <a:cs typeface="Tahoma"/>
              </a:rPr>
              <a:t>row</a:t>
            </a:r>
            <a:r>
              <a:rPr sz="180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-15" dirty="0">
                <a:solidFill>
                  <a:srgbClr val="5E5E5E"/>
                </a:solidFill>
                <a:latin typeface="Tahoma"/>
                <a:cs typeface="Tahoma"/>
              </a:rPr>
              <a:t>37.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380251" y="8533845"/>
            <a:ext cx="7671434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5" dirty="0">
                <a:solidFill>
                  <a:srgbClr val="232323"/>
                </a:solidFill>
                <a:latin typeface="Tahoma"/>
                <a:cs typeface="Tahoma"/>
              </a:rPr>
              <a:t>The</a:t>
            </a:r>
            <a:r>
              <a:rPr sz="1800" spc="-204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32323"/>
                </a:solidFill>
                <a:latin typeface="Tahoma"/>
                <a:cs typeface="Tahoma"/>
              </a:rPr>
              <a:t>food</a:t>
            </a:r>
            <a:r>
              <a:rPr sz="180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232323"/>
                </a:solidFill>
                <a:latin typeface="Tahoma"/>
                <a:cs typeface="Tahoma"/>
              </a:rPr>
              <a:t>and</a:t>
            </a:r>
            <a:r>
              <a:rPr sz="180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232323"/>
                </a:solidFill>
                <a:latin typeface="Tahoma"/>
                <a:cs typeface="Tahoma"/>
              </a:rPr>
              <a:t>beverage</a:t>
            </a:r>
            <a:r>
              <a:rPr sz="180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232323"/>
                </a:solidFill>
                <a:latin typeface="Tahoma"/>
                <a:cs typeface="Tahoma"/>
              </a:rPr>
              <a:t>menu</a:t>
            </a:r>
            <a:r>
              <a:rPr sz="1800" spc="-204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232323"/>
                </a:solidFill>
                <a:latin typeface="Tahoma"/>
                <a:cs typeface="Tahoma"/>
              </a:rPr>
              <a:t>will</a:t>
            </a:r>
            <a:r>
              <a:rPr sz="180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232323"/>
                </a:solidFill>
                <a:latin typeface="Tahoma"/>
                <a:cs typeface="Tahoma"/>
              </a:rPr>
              <a:t>be</a:t>
            </a:r>
            <a:r>
              <a:rPr sz="180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32323"/>
                </a:solidFill>
                <a:latin typeface="Tahoma"/>
                <a:cs typeface="Tahoma"/>
              </a:rPr>
              <a:t>the</a:t>
            </a:r>
            <a:r>
              <a:rPr sz="1800" spc="-20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232323"/>
                </a:solidFill>
                <a:latin typeface="Tahoma"/>
                <a:cs typeface="Tahoma"/>
              </a:rPr>
              <a:t>one</a:t>
            </a:r>
            <a:r>
              <a:rPr sz="180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232323"/>
                </a:solidFill>
                <a:latin typeface="Tahoma"/>
                <a:cs typeface="Tahoma"/>
              </a:rPr>
              <a:t>traditionally</a:t>
            </a:r>
            <a:r>
              <a:rPr sz="1800" spc="-19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32323"/>
                </a:solidFill>
                <a:latin typeface="Tahoma"/>
                <a:cs typeface="Tahoma"/>
              </a:rPr>
              <a:t>offered</a:t>
            </a:r>
            <a:r>
              <a:rPr sz="180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232323"/>
                </a:solidFill>
                <a:latin typeface="Tahoma"/>
                <a:cs typeface="Tahoma"/>
              </a:rPr>
              <a:t>by</a:t>
            </a:r>
            <a:r>
              <a:rPr sz="180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232323"/>
                </a:solidFill>
                <a:latin typeface="Tahoma"/>
                <a:cs typeface="Tahoma"/>
              </a:rPr>
              <a:t>Avianca.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0551076" y="4695317"/>
            <a:ext cx="387985" cy="494665"/>
            <a:chOff x="10551076" y="4695317"/>
            <a:chExt cx="387985" cy="494665"/>
          </a:xfrm>
        </p:grpSpPr>
        <p:sp>
          <p:nvSpPr>
            <p:cNvPr id="17" name="object 17"/>
            <p:cNvSpPr/>
            <p:nvPr/>
          </p:nvSpPr>
          <p:spPr>
            <a:xfrm>
              <a:off x="10559780" y="4783622"/>
              <a:ext cx="370840" cy="397510"/>
            </a:xfrm>
            <a:custGeom>
              <a:avLst/>
              <a:gdLst/>
              <a:ahLst/>
              <a:cxnLst/>
              <a:rect l="l" t="t" r="r" b="b"/>
              <a:pathLst>
                <a:path w="370840" h="397510">
                  <a:moveTo>
                    <a:pt x="370400" y="198667"/>
                  </a:moveTo>
                  <a:lnTo>
                    <a:pt x="365509" y="244221"/>
                  </a:lnTo>
                  <a:lnTo>
                    <a:pt x="351577" y="286038"/>
                  </a:lnTo>
                  <a:lnTo>
                    <a:pt x="329714" y="322926"/>
                  </a:lnTo>
                  <a:lnTo>
                    <a:pt x="301034" y="353693"/>
                  </a:lnTo>
                  <a:lnTo>
                    <a:pt x="266647" y="377145"/>
                  </a:lnTo>
                  <a:lnTo>
                    <a:pt x="227666" y="392092"/>
                  </a:lnTo>
                  <a:lnTo>
                    <a:pt x="185201" y="397339"/>
                  </a:lnTo>
                  <a:lnTo>
                    <a:pt x="142736" y="392092"/>
                  </a:lnTo>
                  <a:lnTo>
                    <a:pt x="103754" y="377145"/>
                  </a:lnTo>
                  <a:lnTo>
                    <a:pt x="69367" y="353693"/>
                  </a:lnTo>
                  <a:lnTo>
                    <a:pt x="40686" y="322926"/>
                  </a:lnTo>
                  <a:lnTo>
                    <a:pt x="18824" y="286038"/>
                  </a:lnTo>
                  <a:lnTo>
                    <a:pt x="4891" y="244221"/>
                  </a:lnTo>
                  <a:lnTo>
                    <a:pt x="0" y="198667"/>
                  </a:lnTo>
                  <a:lnTo>
                    <a:pt x="4891" y="153114"/>
                  </a:lnTo>
                  <a:lnTo>
                    <a:pt x="18823" y="111298"/>
                  </a:lnTo>
                  <a:lnTo>
                    <a:pt x="40686" y="74410"/>
                  </a:lnTo>
                  <a:lnTo>
                    <a:pt x="69366" y="43644"/>
                  </a:lnTo>
                  <a:lnTo>
                    <a:pt x="103753" y="20192"/>
                  </a:lnTo>
                  <a:lnTo>
                    <a:pt x="142735" y="5246"/>
                  </a:lnTo>
                  <a:lnTo>
                    <a:pt x="185200" y="0"/>
                  </a:lnTo>
                  <a:lnTo>
                    <a:pt x="227665" y="5246"/>
                  </a:lnTo>
                  <a:lnTo>
                    <a:pt x="266647" y="20192"/>
                  </a:lnTo>
                  <a:lnTo>
                    <a:pt x="301033" y="43644"/>
                  </a:lnTo>
                  <a:lnTo>
                    <a:pt x="329714" y="74410"/>
                  </a:lnTo>
                  <a:lnTo>
                    <a:pt x="351576" y="111298"/>
                  </a:lnTo>
                  <a:lnTo>
                    <a:pt x="365509" y="153114"/>
                  </a:lnTo>
                  <a:lnTo>
                    <a:pt x="370400" y="198667"/>
                  </a:lnTo>
                  <a:close/>
                </a:path>
              </a:pathLst>
            </a:custGeom>
            <a:ln w="173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736582" y="4745506"/>
              <a:ext cx="17145" cy="38735"/>
            </a:xfrm>
            <a:custGeom>
              <a:avLst/>
              <a:gdLst/>
              <a:ahLst/>
              <a:cxnLst/>
              <a:rect l="l" t="t" r="r" b="b"/>
              <a:pathLst>
                <a:path w="17145" h="38735">
                  <a:moveTo>
                    <a:pt x="16796" y="0"/>
                  </a:moveTo>
                  <a:lnTo>
                    <a:pt x="0" y="0"/>
                  </a:lnTo>
                  <a:lnTo>
                    <a:pt x="0" y="38211"/>
                  </a:lnTo>
                  <a:lnTo>
                    <a:pt x="16796" y="38211"/>
                  </a:lnTo>
                  <a:lnTo>
                    <a:pt x="167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682483" y="4704255"/>
              <a:ext cx="125730" cy="48895"/>
            </a:xfrm>
            <a:custGeom>
              <a:avLst/>
              <a:gdLst/>
              <a:ahLst/>
              <a:cxnLst/>
              <a:rect l="l" t="t" r="r" b="b"/>
              <a:pathLst>
                <a:path w="125729" h="48895">
                  <a:moveTo>
                    <a:pt x="0" y="48551"/>
                  </a:moveTo>
                  <a:lnTo>
                    <a:pt x="7712" y="7936"/>
                  </a:lnTo>
                  <a:lnTo>
                    <a:pt x="25811" y="0"/>
                  </a:lnTo>
                  <a:lnTo>
                    <a:pt x="98739" y="0"/>
                  </a:lnTo>
                  <a:lnTo>
                    <a:pt x="125261" y="27212"/>
                  </a:lnTo>
                  <a:lnTo>
                    <a:pt x="125261" y="48551"/>
                  </a:lnTo>
                </a:path>
              </a:pathLst>
            </a:custGeom>
            <a:ln w="178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608577" y="4835874"/>
              <a:ext cx="273685" cy="293370"/>
            </a:xfrm>
            <a:custGeom>
              <a:avLst/>
              <a:gdLst/>
              <a:ahLst/>
              <a:cxnLst/>
              <a:rect l="l" t="t" r="r" b="b"/>
              <a:pathLst>
                <a:path w="273684" h="293370">
                  <a:moveTo>
                    <a:pt x="15824" y="137414"/>
                  </a:moveTo>
                  <a:lnTo>
                    <a:pt x="0" y="137414"/>
                  </a:lnTo>
                  <a:lnTo>
                    <a:pt x="0" y="155435"/>
                  </a:lnTo>
                  <a:lnTo>
                    <a:pt x="15824" y="155435"/>
                  </a:lnTo>
                  <a:lnTo>
                    <a:pt x="15824" y="137414"/>
                  </a:lnTo>
                  <a:close/>
                </a:path>
                <a:path w="273684" h="293370">
                  <a:moveTo>
                    <a:pt x="144970" y="275958"/>
                  </a:moveTo>
                  <a:lnTo>
                    <a:pt x="128181" y="275958"/>
                  </a:lnTo>
                  <a:lnTo>
                    <a:pt x="128181" y="292938"/>
                  </a:lnTo>
                  <a:lnTo>
                    <a:pt x="144970" y="292938"/>
                  </a:lnTo>
                  <a:lnTo>
                    <a:pt x="144970" y="275958"/>
                  </a:lnTo>
                  <a:close/>
                </a:path>
                <a:path w="273684" h="293370">
                  <a:moveTo>
                    <a:pt x="144970" y="0"/>
                  </a:moveTo>
                  <a:lnTo>
                    <a:pt x="128181" y="0"/>
                  </a:lnTo>
                  <a:lnTo>
                    <a:pt x="128181" y="16891"/>
                  </a:lnTo>
                  <a:lnTo>
                    <a:pt x="144970" y="16891"/>
                  </a:lnTo>
                  <a:lnTo>
                    <a:pt x="144970" y="0"/>
                  </a:lnTo>
                  <a:close/>
                </a:path>
                <a:path w="273684" h="293370">
                  <a:moveTo>
                    <a:pt x="273062" y="137414"/>
                  </a:moveTo>
                  <a:lnTo>
                    <a:pt x="257327" y="137414"/>
                  </a:lnTo>
                  <a:lnTo>
                    <a:pt x="257327" y="155435"/>
                  </a:lnTo>
                  <a:lnTo>
                    <a:pt x="273062" y="155435"/>
                  </a:lnTo>
                  <a:lnTo>
                    <a:pt x="273062" y="13741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648623" y="4878742"/>
              <a:ext cx="193675" cy="207645"/>
            </a:xfrm>
            <a:custGeom>
              <a:avLst/>
              <a:gdLst/>
              <a:ahLst/>
              <a:cxnLst/>
              <a:rect l="l" t="t" r="r" b="b"/>
              <a:pathLst>
                <a:path w="193675" h="207645">
                  <a:moveTo>
                    <a:pt x="193070" y="0"/>
                  </a:moveTo>
                  <a:lnTo>
                    <a:pt x="181840" y="12038"/>
                  </a:lnTo>
                </a:path>
                <a:path w="193675" h="207645">
                  <a:moveTo>
                    <a:pt x="11141" y="195160"/>
                  </a:moveTo>
                  <a:lnTo>
                    <a:pt x="0" y="207103"/>
                  </a:lnTo>
                </a:path>
                <a:path w="193675" h="207645">
                  <a:moveTo>
                    <a:pt x="193070" y="207103"/>
                  </a:moveTo>
                  <a:lnTo>
                    <a:pt x="181840" y="195160"/>
                  </a:lnTo>
                </a:path>
              </a:pathLst>
            </a:custGeom>
            <a:ln w="174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54202" y="4780987"/>
              <a:ext cx="114263" cy="11849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0723231" y="4789691"/>
              <a:ext cx="204470" cy="216535"/>
            </a:xfrm>
            <a:custGeom>
              <a:avLst/>
              <a:gdLst/>
              <a:ahLst/>
              <a:cxnLst/>
              <a:rect l="l" t="t" r="r" b="b"/>
              <a:pathLst>
                <a:path w="204470" h="216535">
                  <a:moveTo>
                    <a:pt x="177157" y="82122"/>
                  </a:moveTo>
                  <a:lnTo>
                    <a:pt x="197228" y="60600"/>
                  </a:lnTo>
                  <a:lnTo>
                    <a:pt x="203057" y="50140"/>
                  </a:lnTo>
                  <a:lnTo>
                    <a:pt x="204099" y="37591"/>
                  </a:lnTo>
                  <a:lnTo>
                    <a:pt x="200532" y="24526"/>
                  </a:lnTo>
                  <a:lnTo>
                    <a:pt x="192537" y="12516"/>
                  </a:lnTo>
                  <a:lnTo>
                    <a:pt x="181295" y="3849"/>
                  </a:lnTo>
                  <a:lnTo>
                    <a:pt x="169092" y="0"/>
                  </a:lnTo>
                  <a:lnTo>
                    <a:pt x="157385" y="1129"/>
                  </a:lnTo>
                  <a:lnTo>
                    <a:pt x="147632" y="7398"/>
                  </a:lnTo>
                  <a:lnTo>
                    <a:pt x="127561" y="28928"/>
                  </a:lnTo>
                </a:path>
                <a:path w="204470" h="216535">
                  <a:moveTo>
                    <a:pt x="43492" y="192598"/>
                  </a:moveTo>
                  <a:lnTo>
                    <a:pt x="41783" y="201681"/>
                  </a:lnTo>
                  <a:lnTo>
                    <a:pt x="37123" y="209097"/>
                  </a:lnTo>
                  <a:lnTo>
                    <a:pt x="30212" y="214097"/>
                  </a:lnTo>
                  <a:lnTo>
                    <a:pt x="21749" y="215930"/>
                  </a:lnTo>
                  <a:lnTo>
                    <a:pt x="13283" y="214097"/>
                  </a:lnTo>
                  <a:lnTo>
                    <a:pt x="6369" y="209097"/>
                  </a:lnTo>
                  <a:lnTo>
                    <a:pt x="1708" y="201681"/>
                  </a:lnTo>
                  <a:lnTo>
                    <a:pt x="0" y="192598"/>
                  </a:lnTo>
                  <a:lnTo>
                    <a:pt x="1708" y="183520"/>
                  </a:lnTo>
                  <a:lnTo>
                    <a:pt x="6369" y="176107"/>
                  </a:lnTo>
                  <a:lnTo>
                    <a:pt x="13282" y="171108"/>
                  </a:lnTo>
                  <a:lnTo>
                    <a:pt x="21749" y="169275"/>
                  </a:lnTo>
                  <a:lnTo>
                    <a:pt x="30212" y="171108"/>
                  </a:lnTo>
                  <a:lnTo>
                    <a:pt x="37123" y="176107"/>
                  </a:lnTo>
                  <a:lnTo>
                    <a:pt x="41783" y="183520"/>
                  </a:lnTo>
                  <a:lnTo>
                    <a:pt x="43492" y="192598"/>
                  </a:lnTo>
                </a:path>
              </a:pathLst>
            </a:custGeom>
            <a:ln w="174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0521949" y="6602906"/>
            <a:ext cx="445134" cy="446405"/>
            <a:chOff x="10521949" y="6602906"/>
            <a:chExt cx="445134" cy="446405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90139" y="6896963"/>
              <a:ext cx="75390" cy="8418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30150" y="6611107"/>
              <a:ext cx="428625" cy="429895"/>
            </a:xfrm>
            <a:custGeom>
              <a:avLst/>
              <a:gdLst/>
              <a:ahLst/>
              <a:cxnLst/>
              <a:rect l="l" t="t" r="r" b="b"/>
              <a:pathLst>
                <a:path w="428625" h="429895">
                  <a:moveTo>
                    <a:pt x="147430" y="363444"/>
                  </a:moveTo>
                  <a:lnTo>
                    <a:pt x="134760" y="363444"/>
                  </a:lnTo>
                  <a:lnTo>
                    <a:pt x="123975" y="361769"/>
                  </a:lnTo>
                  <a:lnTo>
                    <a:pt x="101777" y="339989"/>
                  </a:lnTo>
                  <a:lnTo>
                    <a:pt x="1675" y="45338"/>
                  </a:lnTo>
                  <a:lnTo>
                    <a:pt x="0" y="31831"/>
                  </a:lnTo>
                  <a:lnTo>
                    <a:pt x="3560" y="19057"/>
                  </a:lnTo>
                  <a:lnTo>
                    <a:pt x="11622" y="8586"/>
                  </a:lnTo>
                  <a:lnTo>
                    <a:pt x="23559" y="1675"/>
                  </a:lnTo>
                  <a:lnTo>
                    <a:pt x="37276" y="0"/>
                  </a:lnTo>
                  <a:lnTo>
                    <a:pt x="50050" y="3455"/>
                  </a:lnTo>
                  <a:lnTo>
                    <a:pt x="60626" y="11517"/>
                  </a:lnTo>
                  <a:lnTo>
                    <a:pt x="67537" y="23350"/>
                  </a:lnTo>
                  <a:lnTo>
                    <a:pt x="137482" y="229102"/>
                  </a:lnTo>
                </a:path>
                <a:path w="428625" h="429895">
                  <a:moveTo>
                    <a:pt x="147430" y="363444"/>
                  </a:moveTo>
                  <a:lnTo>
                    <a:pt x="162298" y="429620"/>
                  </a:lnTo>
                  <a:lnTo>
                    <a:pt x="367737" y="429620"/>
                  </a:lnTo>
                  <a:lnTo>
                    <a:pt x="367737" y="256746"/>
                  </a:lnTo>
                  <a:lnTo>
                    <a:pt x="364805" y="242610"/>
                  </a:lnTo>
                  <a:lnTo>
                    <a:pt x="357057" y="231197"/>
                  </a:lnTo>
                  <a:lnTo>
                    <a:pt x="345434" y="223448"/>
                  </a:lnTo>
                  <a:lnTo>
                    <a:pt x="331194" y="220621"/>
                  </a:lnTo>
                  <a:lnTo>
                    <a:pt x="160832" y="220621"/>
                  </a:lnTo>
                  <a:lnTo>
                    <a:pt x="144812" y="224286"/>
                  </a:lnTo>
                  <a:lnTo>
                    <a:pt x="132456" y="234024"/>
                  </a:lnTo>
                  <a:lnTo>
                    <a:pt x="125441" y="248055"/>
                  </a:lnTo>
                  <a:lnTo>
                    <a:pt x="125231" y="264389"/>
                  </a:lnTo>
                  <a:lnTo>
                    <a:pt x="147430" y="363444"/>
                  </a:lnTo>
                </a:path>
                <a:path w="428625" h="429895">
                  <a:moveTo>
                    <a:pt x="367737" y="262609"/>
                  </a:moveTo>
                  <a:lnTo>
                    <a:pt x="198527" y="262609"/>
                  </a:lnTo>
                </a:path>
                <a:path w="428625" h="429895">
                  <a:moveTo>
                    <a:pt x="373077" y="158215"/>
                  </a:moveTo>
                  <a:lnTo>
                    <a:pt x="351612" y="153922"/>
                  </a:lnTo>
                  <a:lnTo>
                    <a:pt x="334021" y="142194"/>
                  </a:lnTo>
                  <a:lnTo>
                    <a:pt x="322189" y="124812"/>
                  </a:lnTo>
                  <a:lnTo>
                    <a:pt x="317896" y="103452"/>
                  </a:lnTo>
                  <a:lnTo>
                    <a:pt x="317896" y="54762"/>
                  </a:lnTo>
                  <a:lnTo>
                    <a:pt x="322189" y="33402"/>
                  </a:lnTo>
                  <a:lnTo>
                    <a:pt x="334021" y="16020"/>
                  </a:lnTo>
                  <a:lnTo>
                    <a:pt x="351612" y="4293"/>
                  </a:lnTo>
                  <a:lnTo>
                    <a:pt x="373077" y="0"/>
                  </a:lnTo>
                  <a:lnTo>
                    <a:pt x="394542" y="4293"/>
                  </a:lnTo>
                  <a:lnTo>
                    <a:pt x="412134" y="16020"/>
                  </a:lnTo>
                  <a:lnTo>
                    <a:pt x="423966" y="33402"/>
                  </a:lnTo>
                  <a:lnTo>
                    <a:pt x="428259" y="54762"/>
                  </a:lnTo>
                  <a:lnTo>
                    <a:pt x="428259" y="103452"/>
                  </a:lnTo>
                  <a:lnTo>
                    <a:pt x="423966" y="124812"/>
                  </a:lnTo>
                  <a:lnTo>
                    <a:pt x="412134" y="142194"/>
                  </a:lnTo>
                  <a:lnTo>
                    <a:pt x="394542" y="153922"/>
                  </a:lnTo>
                  <a:lnTo>
                    <a:pt x="373077" y="158215"/>
                  </a:lnTo>
                  <a:close/>
                </a:path>
                <a:path w="428625" h="429895">
                  <a:moveTo>
                    <a:pt x="317896" y="55286"/>
                  </a:moveTo>
                  <a:lnTo>
                    <a:pt x="428259" y="55286"/>
                  </a:lnTo>
                </a:path>
              </a:pathLst>
            </a:custGeom>
            <a:ln w="1640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10471094" y="5756683"/>
            <a:ext cx="546735" cy="394335"/>
          </a:xfrm>
          <a:custGeom>
            <a:avLst/>
            <a:gdLst/>
            <a:ahLst/>
            <a:cxnLst/>
            <a:rect l="l" t="t" r="r" b="b"/>
            <a:pathLst>
              <a:path w="546734" h="394335">
                <a:moveTo>
                  <a:pt x="257269" y="301247"/>
                </a:moveTo>
                <a:lnTo>
                  <a:pt x="88060" y="301247"/>
                </a:lnTo>
                <a:lnTo>
                  <a:pt x="81044" y="299886"/>
                </a:lnTo>
                <a:lnTo>
                  <a:pt x="1151" y="37590"/>
                </a:lnTo>
                <a:lnTo>
                  <a:pt x="0" y="26386"/>
                </a:lnTo>
                <a:lnTo>
                  <a:pt x="2303" y="15811"/>
                </a:lnTo>
                <a:lnTo>
                  <a:pt x="7643" y="7120"/>
                </a:lnTo>
                <a:lnTo>
                  <a:pt x="15392" y="1465"/>
                </a:lnTo>
                <a:lnTo>
                  <a:pt x="24397" y="0"/>
                </a:lnTo>
                <a:lnTo>
                  <a:pt x="32773" y="2931"/>
                </a:lnTo>
                <a:lnTo>
                  <a:pt x="39684" y="9528"/>
                </a:lnTo>
                <a:lnTo>
                  <a:pt x="44187" y="19371"/>
                </a:lnTo>
                <a:lnTo>
                  <a:pt x="104394" y="244181"/>
                </a:lnTo>
                <a:lnTo>
                  <a:pt x="257269" y="244181"/>
                </a:lnTo>
                <a:lnTo>
                  <a:pt x="266169" y="246379"/>
                </a:lnTo>
                <a:lnTo>
                  <a:pt x="273394" y="252557"/>
                </a:lnTo>
                <a:lnTo>
                  <a:pt x="278211" y="261562"/>
                </a:lnTo>
                <a:lnTo>
                  <a:pt x="279991" y="272766"/>
                </a:lnTo>
                <a:lnTo>
                  <a:pt x="278211" y="283865"/>
                </a:lnTo>
                <a:lnTo>
                  <a:pt x="273394" y="292870"/>
                </a:lnTo>
                <a:lnTo>
                  <a:pt x="266169" y="299048"/>
                </a:lnTo>
                <a:lnTo>
                  <a:pt x="257269" y="301247"/>
                </a:lnTo>
                <a:close/>
              </a:path>
              <a:path w="546734" h="394335">
                <a:moveTo>
                  <a:pt x="222192" y="301561"/>
                </a:moveTo>
                <a:lnTo>
                  <a:pt x="247008" y="394019"/>
                </a:lnTo>
                <a:lnTo>
                  <a:pt x="84185" y="394019"/>
                </a:lnTo>
                <a:lnTo>
                  <a:pt x="109106" y="301561"/>
                </a:lnTo>
              </a:path>
              <a:path w="546734" h="394335">
                <a:moveTo>
                  <a:pt x="320304" y="115598"/>
                </a:moveTo>
                <a:lnTo>
                  <a:pt x="135702" y="115598"/>
                </a:lnTo>
              </a:path>
              <a:path w="546734" h="394335">
                <a:moveTo>
                  <a:pt x="546580" y="301247"/>
                </a:moveTo>
                <a:lnTo>
                  <a:pt x="458938" y="301247"/>
                </a:lnTo>
                <a:lnTo>
                  <a:pt x="451818" y="299886"/>
                </a:lnTo>
                <a:lnTo>
                  <a:pt x="371821" y="37590"/>
                </a:lnTo>
                <a:lnTo>
                  <a:pt x="370669" y="26386"/>
                </a:lnTo>
                <a:lnTo>
                  <a:pt x="372972" y="15811"/>
                </a:lnTo>
                <a:lnTo>
                  <a:pt x="378313" y="7120"/>
                </a:lnTo>
                <a:lnTo>
                  <a:pt x="386061" y="1465"/>
                </a:lnTo>
                <a:lnTo>
                  <a:pt x="395066" y="0"/>
                </a:lnTo>
                <a:lnTo>
                  <a:pt x="403443" y="2931"/>
                </a:lnTo>
                <a:lnTo>
                  <a:pt x="410353" y="9528"/>
                </a:lnTo>
                <a:lnTo>
                  <a:pt x="414961" y="19371"/>
                </a:lnTo>
                <a:lnTo>
                  <a:pt x="475273" y="244181"/>
                </a:lnTo>
                <a:lnTo>
                  <a:pt x="546580" y="244181"/>
                </a:lnTo>
              </a:path>
              <a:path w="546734" h="394335">
                <a:moveTo>
                  <a:pt x="546266" y="394019"/>
                </a:moveTo>
                <a:lnTo>
                  <a:pt x="456111" y="394019"/>
                </a:lnTo>
                <a:lnTo>
                  <a:pt x="480718" y="301561"/>
                </a:lnTo>
              </a:path>
              <a:path w="546734" h="394335">
                <a:moveTo>
                  <a:pt x="296535" y="79159"/>
                </a:moveTo>
                <a:lnTo>
                  <a:pt x="325016" y="115389"/>
                </a:lnTo>
                <a:lnTo>
                  <a:pt x="296535" y="151618"/>
                </a:lnTo>
              </a:path>
              <a:path w="546734" h="394335">
                <a:moveTo>
                  <a:pt x="160413" y="79159"/>
                </a:moveTo>
                <a:lnTo>
                  <a:pt x="131933" y="115389"/>
                </a:lnTo>
                <a:lnTo>
                  <a:pt x="160413" y="151618"/>
                </a:lnTo>
              </a:path>
            </a:pathLst>
          </a:custGeom>
          <a:ln w="164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0532001" y="8452473"/>
            <a:ext cx="424815" cy="472440"/>
            <a:chOff x="10532001" y="8452473"/>
            <a:chExt cx="424815" cy="472440"/>
          </a:xfrm>
        </p:grpSpPr>
        <p:sp>
          <p:nvSpPr>
            <p:cNvPr id="29" name="object 29"/>
            <p:cNvSpPr/>
            <p:nvPr/>
          </p:nvSpPr>
          <p:spPr>
            <a:xfrm>
              <a:off x="10540202" y="8460674"/>
              <a:ext cx="408305" cy="455930"/>
            </a:xfrm>
            <a:custGeom>
              <a:avLst/>
              <a:gdLst/>
              <a:ahLst/>
              <a:cxnLst/>
              <a:rect l="l" t="t" r="r" b="b"/>
              <a:pathLst>
                <a:path w="408304" h="455929">
                  <a:moveTo>
                    <a:pt x="0" y="455493"/>
                  </a:moveTo>
                  <a:lnTo>
                    <a:pt x="408155" y="455493"/>
                  </a:lnTo>
                  <a:lnTo>
                    <a:pt x="408155" y="0"/>
                  </a:lnTo>
                  <a:lnTo>
                    <a:pt x="0" y="0"/>
                  </a:lnTo>
                  <a:lnTo>
                    <a:pt x="0" y="455493"/>
                  </a:lnTo>
                  <a:close/>
                </a:path>
                <a:path w="408304" h="455929">
                  <a:moveTo>
                    <a:pt x="129420" y="297802"/>
                  </a:moveTo>
                  <a:lnTo>
                    <a:pt x="279677" y="297802"/>
                  </a:lnTo>
                </a:path>
                <a:path w="408304" h="455929">
                  <a:moveTo>
                    <a:pt x="129420" y="341780"/>
                  </a:moveTo>
                  <a:lnTo>
                    <a:pt x="279677" y="341780"/>
                  </a:lnTo>
                </a:path>
              </a:pathLst>
            </a:custGeom>
            <a:ln w="1640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18734" y="8578168"/>
              <a:ext cx="242505" cy="116855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10506628" y="7470933"/>
            <a:ext cx="476884" cy="445134"/>
            <a:chOff x="10506628" y="7470933"/>
            <a:chExt cx="476884" cy="445134"/>
          </a:xfrm>
        </p:grpSpPr>
        <p:sp>
          <p:nvSpPr>
            <p:cNvPr id="32" name="object 32"/>
            <p:cNvSpPr/>
            <p:nvPr/>
          </p:nvSpPr>
          <p:spPr>
            <a:xfrm>
              <a:off x="10518161" y="7479844"/>
              <a:ext cx="454025" cy="340360"/>
            </a:xfrm>
            <a:custGeom>
              <a:avLst/>
              <a:gdLst/>
              <a:ahLst/>
              <a:cxnLst/>
              <a:rect l="l" t="t" r="r" b="b"/>
              <a:pathLst>
                <a:path w="454025" h="340359">
                  <a:moveTo>
                    <a:pt x="453439" y="340277"/>
                  </a:moveTo>
                  <a:lnTo>
                    <a:pt x="453439" y="253582"/>
                  </a:lnTo>
                  <a:lnTo>
                    <a:pt x="451063" y="204612"/>
                  </a:lnTo>
                  <a:lnTo>
                    <a:pt x="439936" y="158538"/>
                  </a:lnTo>
                  <a:lnTo>
                    <a:pt x="420926" y="116379"/>
                  </a:lnTo>
                  <a:lnTo>
                    <a:pt x="394899" y="79155"/>
                  </a:lnTo>
                  <a:lnTo>
                    <a:pt x="362721" y="47885"/>
                  </a:lnTo>
                  <a:lnTo>
                    <a:pt x="325259" y="23590"/>
                  </a:lnTo>
                  <a:lnTo>
                    <a:pt x="283380" y="7288"/>
                  </a:lnTo>
                  <a:lnTo>
                    <a:pt x="237950" y="0"/>
                  </a:lnTo>
                  <a:lnTo>
                    <a:pt x="192068" y="2535"/>
                  </a:lnTo>
                  <a:lnTo>
                    <a:pt x="148899" y="14410"/>
                  </a:lnTo>
                  <a:lnTo>
                    <a:pt x="109399" y="34700"/>
                  </a:lnTo>
                  <a:lnTo>
                    <a:pt x="74522" y="62478"/>
                  </a:lnTo>
                  <a:lnTo>
                    <a:pt x="45225" y="96822"/>
                  </a:lnTo>
                  <a:lnTo>
                    <a:pt x="22461" y="136804"/>
                  </a:lnTo>
                  <a:lnTo>
                    <a:pt x="7187" y="181502"/>
                  </a:lnTo>
                  <a:lnTo>
                    <a:pt x="358" y="229990"/>
                  </a:lnTo>
                  <a:lnTo>
                    <a:pt x="0" y="237854"/>
                  </a:lnTo>
                  <a:lnTo>
                    <a:pt x="0" y="245718"/>
                  </a:lnTo>
                  <a:lnTo>
                    <a:pt x="359" y="253581"/>
                  </a:lnTo>
                  <a:lnTo>
                    <a:pt x="359" y="340277"/>
                  </a:lnTo>
                </a:path>
              </a:pathLst>
            </a:custGeom>
            <a:ln w="17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59865" y="7724729"/>
              <a:ext cx="123095" cy="19094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06628" y="7724728"/>
              <a:ext cx="123447" cy="190941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9577090" y="3310894"/>
            <a:ext cx="5256530" cy="802005"/>
            <a:chOff x="9577090" y="3310894"/>
            <a:chExt cx="5256530" cy="802005"/>
          </a:xfrm>
        </p:grpSpPr>
        <p:sp>
          <p:nvSpPr>
            <p:cNvPr id="36" name="object 36"/>
            <p:cNvSpPr/>
            <p:nvPr/>
          </p:nvSpPr>
          <p:spPr>
            <a:xfrm>
              <a:off x="9577090" y="3310894"/>
              <a:ext cx="5256530" cy="802005"/>
            </a:xfrm>
            <a:custGeom>
              <a:avLst/>
              <a:gdLst/>
              <a:ahLst/>
              <a:cxnLst/>
              <a:rect l="l" t="t" r="r" b="b"/>
              <a:pathLst>
                <a:path w="5256530" h="802004">
                  <a:moveTo>
                    <a:pt x="4931996" y="0"/>
                  </a:moveTo>
                  <a:lnTo>
                    <a:pt x="0" y="0"/>
                  </a:lnTo>
                  <a:lnTo>
                    <a:pt x="0" y="801650"/>
                  </a:lnTo>
                  <a:lnTo>
                    <a:pt x="4931996" y="801650"/>
                  </a:lnTo>
                  <a:lnTo>
                    <a:pt x="5255965" y="369936"/>
                  </a:lnTo>
                  <a:lnTo>
                    <a:pt x="49319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263531" y="3503621"/>
              <a:ext cx="1849891" cy="402333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11380251" y="6531393"/>
            <a:ext cx="667893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800" spc="-20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Wamos</a:t>
            </a:r>
            <a:r>
              <a:rPr sz="180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5E5E5E"/>
                </a:solidFill>
                <a:latin typeface="Tahoma"/>
                <a:cs typeface="Tahoma"/>
              </a:rPr>
              <a:t>fle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et</a:t>
            </a:r>
            <a:r>
              <a:rPr sz="180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-15" dirty="0">
                <a:solidFill>
                  <a:srgbClr val="5E5E5E"/>
                </a:solidFill>
                <a:latin typeface="Tahoma"/>
                <a:cs typeface="Tahoma"/>
              </a:rPr>
              <a:t>has</a:t>
            </a:r>
            <a:r>
              <a:rPr sz="180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5E5E5E"/>
                </a:solidFill>
                <a:latin typeface="Tahoma"/>
                <a:cs typeface="Tahoma"/>
              </a:rPr>
              <a:t>3</a:t>
            </a:r>
            <a:r>
              <a:rPr sz="1800" spc="65" dirty="0">
                <a:solidFill>
                  <a:srgbClr val="5E5E5E"/>
                </a:solidFill>
                <a:latin typeface="Tahoma"/>
                <a:cs typeface="Tahoma"/>
              </a:rPr>
              <a:t>4</a:t>
            </a:r>
            <a:r>
              <a:rPr sz="180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5E5E5E"/>
                </a:solidFill>
                <a:latin typeface="Tahoma"/>
                <a:cs typeface="Tahoma"/>
              </a:rPr>
              <a:t>Fl</a:t>
            </a:r>
            <a:r>
              <a:rPr sz="1800" spc="15" dirty="0">
                <a:solidFill>
                  <a:srgbClr val="5E5E5E"/>
                </a:solidFill>
                <a:latin typeface="Tahoma"/>
                <a:cs typeface="Tahoma"/>
              </a:rPr>
              <a:t>atbed</a:t>
            </a:r>
            <a:r>
              <a:rPr sz="180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5E5E5E"/>
                </a:solidFill>
                <a:latin typeface="Tahoma"/>
                <a:cs typeface="Tahoma"/>
              </a:rPr>
              <a:t>seats</a:t>
            </a:r>
            <a:r>
              <a:rPr sz="180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800" spc="60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800" spc="-20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5E5E5E"/>
                </a:solidFill>
                <a:latin typeface="Tahoma"/>
                <a:cs typeface="Tahoma"/>
              </a:rPr>
              <a:t>cover</a:t>
            </a:r>
            <a:r>
              <a:rPr sz="1800" spc="-20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80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5E5E5E"/>
                </a:solidFill>
                <a:latin typeface="Tahoma"/>
                <a:cs typeface="Tahoma"/>
              </a:rPr>
              <a:t>BO</a:t>
            </a:r>
            <a:r>
              <a:rPr sz="1800" spc="125" dirty="0">
                <a:solidFill>
                  <a:srgbClr val="5E5E5E"/>
                </a:solidFill>
                <a:latin typeface="Tahoma"/>
                <a:cs typeface="Tahoma"/>
              </a:rPr>
              <a:t>G</a:t>
            </a:r>
            <a:r>
              <a:rPr sz="1800" spc="100" dirty="0">
                <a:solidFill>
                  <a:srgbClr val="5E5E5E"/>
                </a:solidFill>
                <a:latin typeface="Tahoma"/>
                <a:cs typeface="Tahoma"/>
              </a:rPr>
              <a:t>LAX</a:t>
            </a:r>
            <a:r>
              <a:rPr sz="1800" spc="-20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ro</a:t>
            </a:r>
            <a:r>
              <a:rPr sz="1800" spc="45" dirty="0">
                <a:solidFill>
                  <a:srgbClr val="5E5E5E"/>
                </a:solidFill>
                <a:latin typeface="Tahoma"/>
                <a:cs typeface="Tahoma"/>
              </a:rPr>
              <a:t>u</a:t>
            </a:r>
            <a:r>
              <a:rPr sz="1800" spc="35" dirty="0">
                <a:solidFill>
                  <a:srgbClr val="5E5E5E"/>
                </a:solidFill>
                <a:latin typeface="Tahoma"/>
                <a:cs typeface="Tahoma"/>
              </a:rPr>
              <a:t>te</a:t>
            </a:r>
            <a:r>
              <a:rPr sz="1800" spc="-165" dirty="0">
                <a:solidFill>
                  <a:srgbClr val="5E5E5E"/>
                </a:solidFill>
                <a:latin typeface="Tahoma"/>
                <a:cs typeface="Tahoma"/>
              </a:rPr>
              <a:t>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380251" y="9399788"/>
            <a:ext cx="7812405" cy="5778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1800" spc="5" dirty="0">
                <a:solidFill>
                  <a:srgbClr val="232323"/>
                </a:solidFill>
                <a:latin typeface="Tahoma"/>
                <a:cs typeface="Tahoma"/>
              </a:rPr>
              <a:t>The</a:t>
            </a:r>
            <a:r>
              <a:rPr sz="1800" spc="26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232323"/>
                </a:solidFill>
                <a:latin typeface="Tahoma"/>
                <a:cs typeface="Tahoma"/>
              </a:rPr>
              <a:t>processes</a:t>
            </a:r>
            <a:r>
              <a:rPr sz="1800" spc="26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32323"/>
                </a:solidFill>
                <a:latin typeface="Tahoma"/>
                <a:cs typeface="Tahoma"/>
              </a:rPr>
              <a:t>before</a:t>
            </a:r>
            <a:r>
              <a:rPr sz="1800" spc="26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232323"/>
                </a:solidFill>
                <a:latin typeface="Tahoma"/>
                <a:cs typeface="Tahoma"/>
              </a:rPr>
              <a:t>and</a:t>
            </a:r>
            <a:r>
              <a:rPr sz="1800" spc="26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232323"/>
                </a:solidFill>
                <a:latin typeface="Tahoma"/>
                <a:cs typeface="Tahoma"/>
              </a:rPr>
              <a:t>after</a:t>
            </a:r>
            <a:r>
              <a:rPr sz="1800" spc="27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32323"/>
                </a:solidFill>
                <a:latin typeface="Tahoma"/>
                <a:cs typeface="Tahoma"/>
              </a:rPr>
              <a:t>the</a:t>
            </a:r>
            <a:r>
              <a:rPr sz="1800" spc="26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232323"/>
                </a:solidFill>
                <a:latin typeface="Tahoma"/>
                <a:cs typeface="Tahoma"/>
              </a:rPr>
              <a:t>flight</a:t>
            </a:r>
            <a:r>
              <a:rPr sz="1800" spc="26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232323"/>
                </a:solidFill>
                <a:latin typeface="Tahoma"/>
                <a:cs typeface="Tahoma"/>
              </a:rPr>
              <a:t>must</a:t>
            </a:r>
            <a:r>
              <a:rPr sz="1800" spc="254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232323"/>
                </a:solidFill>
                <a:latin typeface="Tahoma"/>
                <a:cs typeface="Tahoma"/>
              </a:rPr>
              <a:t>be</a:t>
            </a:r>
            <a:r>
              <a:rPr sz="1800" spc="26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232323"/>
                </a:solidFill>
                <a:latin typeface="Tahoma"/>
                <a:cs typeface="Tahoma"/>
              </a:rPr>
              <a:t>handled</a:t>
            </a:r>
            <a:r>
              <a:rPr sz="1800" spc="26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232323"/>
                </a:solidFill>
                <a:latin typeface="Tahoma"/>
                <a:cs typeface="Tahoma"/>
              </a:rPr>
              <a:t>as</a:t>
            </a:r>
            <a:r>
              <a:rPr sz="1800" spc="254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232323"/>
                </a:solidFill>
                <a:latin typeface="Tahoma"/>
                <a:cs typeface="Tahoma"/>
              </a:rPr>
              <a:t>usual</a:t>
            </a:r>
            <a:r>
              <a:rPr sz="1800" spc="27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232323"/>
                </a:solidFill>
                <a:latin typeface="Tahoma"/>
                <a:cs typeface="Tahoma"/>
              </a:rPr>
              <a:t>with </a:t>
            </a:r>
            <a:r>
              <a:rPr sz="1800" spc="-54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232323"/>
                </a:solidFill>
                <a:latin typeface="Tahoma"/>
                <a:cs typeface="Tahoma"/>
              </a:rPr>
              <a:t>Avianca.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0473601" y="9366281"/>
            <a:ext cx="481965" cy="605155"/>
          </a:xfrm>
          <a:custGeom>
            <a:avLst/>
            <a:gdLst/>
            <a:ahLst/>
            <a:cxnLst/>
            <a:rect l="l" t="t" r="r" b="b"/>
            <a:pathLst>
              <a:path w="481965" h="605154">
                <a:moveTo>
                  <a:pt x="427024" y="456869"/>
                </a:moveTo>
                <a:lnTo>
                  <a:pt x="357149" y="456869"/>
                </a:lnTo>
                <a:lnTo>
                  <a:pt x="357149" y="472401"/>
                </a:lnTo>
                <a:lnTo>
                  <a:pt x="427024" y="472401"/>
                </a:lnTo>
                <a:lnTo>
                  <a:pt x="427024" y="456869"/>
                </a:lnTo>
                <a:close/>
              </a:path>
              <a:path w="481965" h="605154">
                <a:moveTo>
                  <a:pt x="481342" y="433412"/>
                </a:moveTo>
                <a:lnTo>
                  <a:pt x="479361" y="418338"/>
                </a:lnTo>
                <a:lnTo>
                  <a:pt x="474179" y="404228"/>
                </a:lnTo>
                <a:lnTo>
                  <a:pt x="466051" y="391617"/>
                </a:lnTo>
                <a:lnTo>
                  <a:pt x="465810" y="391388"/>
                </a:lnTo>
                <a:lnTo>
                  <a:pt x="465810" y="557695"/>
                </a:lnTo>
                <a:lnTo>
                  <a:pt x="440321" y="568718"/>
                </a:lnTo>
                <a:lnTo>
                  <a:pt x="403898" y="577380"/>
                </a:lnTo>
                <a:lnTo>
                  <a:pt x="359092" y="583692"/>
                </a:lnTo>
                <a:lnTo>
                  <a:pt x="308470" y="587654"/>
                </a:lnTo>
                <a:lnTo>
                  <a:pt x="343128" y="342036"/>
                </a:lnTo>
                <a:lnTo>
                  <a:pt x="378929" y="355371"/>
                </a:lnTo>
                <a:lnTo>
                  <a:pt x="424903" y="378345"/>
                </a:lnTo>
                <a:lnTo>
                  <a:pt x="460235" y="411048"/>
                </a:lnTo>
                <a:lnTo>
                  <a:pt x="465810" y="557695"/>
                </a:lnTo>
                <a:lnTo>
                  <a:pt x="465810" y="391388"/>
                </a:lnTo>
                <a:lnTo>
                  <a:pt x="455206" y="380961"/>
                </a:lnTo>
                <a:lnTo>
                  <a:pt x="433108" y="365163"/>
                </a:lnTo>
                <a:lnTo>
                  <a:pt x="409422" y="352031"/>
                </a:lnTo>
                <a:lnTo>
                  <a:pt x="387083" y="342036"/>
                </a:lnTo>
                <a:lnTo>
                  <a:pt x="384390" y="340829"/>
                </a:lnTo>
                <a:lnTo>
                  <a:pt x="358381" y="330949"/>
                </a:lnTo>
                <a:lnTo>
                  <a:pt x="328345" y="318630"/>
                </a:lnTo>
                <a:lnTo>
                  <a:pt x="328345" y="335368"/>
                </a:lnTo>
                <a:lnTo>
                  <a:pt x="292709" y="588391"/>
                </a:lnTo>
                <a:lnTo>
                  <a:pt x="272034" y="589026"/>
                </a:lnTo>
                <a:lnTo>
                  <a:pt x="251129" y="589305"/>
                </a:lnTo>
                <a:lnTo>
                  <a:pt x="262242" y="577735"/>
                </a:lnTo>
                <a:lnTo>
                  <a:pt x="278523" y="560793"/>
                </a:lnTo>
                <a:lnTo>
                  <a:pt x="269062" y="402488"/>
                </a:lnTo>
                <a:lnTo>
                  <a:pt x="268859" y="399199"/>
                </a:lnTo>
                <a:lnTo>
                  <a:pt x="272427" y="386943"/>
                </a:lnTo>
                <a:lnTo>
                  <a:pt x="281470" y="355866"/>
                </a:lnTo>
                <a:lnTo>
                  <a:pt x="285991" y="340334"/>
                </a:lnTo>
                <a:lnTo>
                  <a:pt x="265315" y="340334"/>
                </a:lnTo>
                <a:lnTo>
                  <a:pt x="265315" y="355866"/>
                </a:lnTo>
                <a:lnTo>
                  <a:pt x="262610" y="365175"/>
                </a:lnTo>
                <a:lnTo>
                  <a:pt x="262610" y="554939"/>
                </a:lnTo>
                <a:lnTo>
                  <a:pt x="240715" y="577735"/>
                </a:lnTo>
                <a:lnTo>
                  <a:pt x="218821" y="554926"/>
                </a:lnTo>
                <a:lnTo>
                  <a:pt x="227698" y="402488"/>
                </a:lnTo>
                <a:lnTo>
                  <a:pt x="253504" y="402488"/>
                </a:lnTo>
                <a:lnTo>
                  <a:pt x="262610" y="554939"/>
                </a:lnTo>
                <a:lnTo>
                  <a:pt x="262610" y="365175"/>
                </a:lnTo>
                <a:lnTo>
                  <a:pt x="256273" y="386943"/>
                </a:lnTo>
                <a:lnTo>
                  <a:pt x="225145" y="386943"/>
                </a:lnTo>
                <a:lnTo>
                  <a:pt x="216103" y="355866"/>
                </a:lnTo>
                <a:lnTo>
                  <a:pt x="265315" y="355866"/>
                </a:lnTo>
                <a:lnTo>
                  <a:pt x="265315" y="340334"/>
                </a:lnTo>
                <a:lnTo>
                  <a:pt x="195427" y="340334"/>
                </a:lnTo>
                <a:lnTo>
                  <a:pt x="212369" y="398665"/>
                </a:lnTo>
                <a:lnTo>
                  <a:pt x="202920" y="560806"/>
                </a:lnTo>
                <a:lnTo>
                  <a:pt x="230251" y="589254"/>
                </a:lnTo>
                <a:lnTo>
                  <a:pt x="209321" y="588860"/>
                </a:lnTo>
                <a:lnTo>
                  <a:pt x="188569" y="588124"/>
                </a:lnTo>
                <a:lnTo>
                  <a:pt x="188455" y="587324"/>
                </a:lnTo>
                <a:lnTo>
                  <a:pt x="172783" y="476097"/>
                </a:lnTo>
                <a:lnTo>
                  <a:pt x="172783" y="587324"/>
                </a:lnTo>
                <a:lnTo>
                  <a:pt x="123075" y="583196"/>
                </a:lnTo>
                <a:lnTo>
                  <a:pt x="78714" y="576846"/>
                </a:lnTo>
                <a:lnTo>
                  <a:pt x="42075" y="568261"/>
                </a:lnTo>
                <a:lnTo>
                  <a:pt x="15532" y="557441"/>
                </a:lnTo>
                <a:lnTo>
                  <a:pt x="15582" y="433412"/>
                </a:lnTo>
                <a:lnTo>
                  <a:pt x="35979" y="392976"/>
                </a:lnTo>
                <a:lnTo>
                  <a:pt x="78790" y="365963"/>
                </a:lnTo>
                <a:lnTo>
                  <a:pt x="127228" y="345935"/>
                </a:lnTo>
                <a:lnTo>
                  <a:pt x="138214" y="342049"/>
                </a:lnTo>
                <a:lnTo>
                  <a:pt x="172783" y="587324"/>
                </a:lnTo>
                <a:lnTo>
                  <a:pt x="172783" y="476097"/>
                </a:lnTo>
                <a:lnTo>
                  <a:pt x="153898" y="342049"/>
                </a:lnTo>
                <a:lnTo>
                  <a:pt x="152958" y="335407"/>
                </a:lnTo>
                <a:lnTo>
                  <a:pt x="167081" y="329603"/>
                </a:lnTo>
                <a:lnTo>
                  <a:pt x="186270" y="287934"/>
                </a:lnTo>
                <a:lnTo>
                  <a:pt x="212826" y="298094"/>
                </a:lnTo>
                <a:lnTo>
                  <a:pt x="240652" y="301485"/>
                </a:lnTo>
                <a:lnTo>
                  <a:pt x="268478" y="298094"/>
                </a:lnTo>
                <a:lnTo>
                  <a:pt x="295033" y="287934"/>
                </a:lnTo>
                <a:lnTo>
                  <a:pt x="295122" y="301485"/>
                </a:lnTo>
                <a:lnTo>
                  <a:pt x="328345" y="335368"/>
                </a:lnTo>
                <a:lnTo>
                  <a:pt x="328345" y="318630"/>
                </a:lnTo>
                <a:lnTo>
                  <a:pt x="314350" y="312889"/>
                </a:lnTo>
                <a:lnTo>
                  <a:pt x="310540" y="307200"/>
                </a:lnTo>
                <a:lnTo>
                  <a:pt x="310553" y="287934"/>
                </a:lnTo>
                <a:lnTo>
                  <a:pt x="310553" y="285965"/>
                </a:lnTo>
                <a:lnTo>
                  <a:pt x="310603" y="277939"/>
                </a:lnTo>
                <a:lnTo>
                  <a:pt x="330200" y="259359"/>
                </a:lnTo>
                <a:lnTo>
                  <a:pt x="344868" y="236943"/>
                </a:lnTo>
                <a:lnTo>
                  <a:pt x="354012" y="211836"/>
                </a:lnTo>
                <a:lnTo>
                  <a:pt x="357187" y="184962"/>
                </a:lnTo>
                <a:lnTo>
                  <a:pt x="357187" y="179844"/>
                </a:lnTo>
                <a:lnTo>
                  <a:pt x="374192" y="157988"/>
                </a:lnTo>
                <a:lnTo>
                  <a:pt x="375691" y="155600"/>
                </a:lnTo>
                <a:lnTo>
                  <a:pt x="378561" y="151041"/>
                </a:lnTo>
                <a:lnTo>
                  <a:pt x="381495" y="143459"/>
                </a:lnTo>
                <a:lnTo>
                  <a:pt x="382892" y="135686"/>
                </a:lnTo>
                <a:lnTo>
                  <a:pt x="382816" y="127254"/>
                </a:lnTo>
                <a:lnTo>
                  <a:pt x="374853" y="91605"/>
                </a:lnTo>
                <a:lnTo>
                  <a:pt x="368274" y="78841"/>
                </a:lnTo>
                <a:lnTo>
                  <a:pt x="368274" y="135686"/>
                </a:lnTo>
                <a:lnTo>
                  <a:pt x="366331" y="142849"/>
                </a:lnTo>
                <a:lnTo>
                  <a:pt x="356400" y="155600"/>
                </a:lnTo>
                <a:lnTo>
                  <a:pt x="354520" y="147688"/>
                </a:lnTo>
                <a:lnTo>
                  <a:pt x="351612" y="140195"/>
                </a:lnTo>
                <a:lnTo>
                  <a:pt x="347675" y="133159"/>
                </a:lnTo>
                <a:lnTo>
                  <a:pt x="342785" y="126695"/>
                </a:lnTo>
                <a:lnTo>
                  <a:pt x="341655" y="125399"/>
                </a:lnTo>
                <a:lnTo>
                  <a:pt x="341655" y="184962"/>
                </a:lnTo>
                <a:lnTo>
                  <a:pt x="333692" y="224256"/>
                </a:lnTo>
                <a:lnTo>
                  <a:pt x="312051" y="256349"/>
                </a:lnTo>
                <a:lnTo>
                  <a:pt x="279971" y="278003"/>
                </a:lnTo>
                <a:lnTo>
                  <a:pt x="240703" y="285965"/>
                </a:lnTo>
                <a:lnTo>
                  <a:pt x="201434" y="278003"/>
                </a:lnTo>
                <a:lnTo>
                  <a:pt x="169354" y="256349"/>
                </a:lnTo>
                <a:lnTo>
                  <a:pt x="147713" y="224256"/>
                </a:lnTo>
                <a:lnTo>
                  <a:pt x="139763" y="184962"/>
                </a:lnTo>
                <a:lnTo>
                  <a:pt x="139750" y="176022"/>
                </a:lnTo>
                <a:lnTo>
                  <a:pt x="201879" y="176022"/>
                </a:lnTo>
                <a:lnTo>
                  <a:pt x="234162" y="171627"/>
                </a:lnTo>
                <a:lnTo>
                  <a:pt x="257784" y="160553"/>
                </a:lnTo>
                <a:lnTo>
                  <a:pt x="274929" y="145897"/>
                </a:lnTo>
                <a:lnTo>
                  <a:pt x="287794" y="130759"/>
                </a:lnTo>
                <a:lnTo>
                  <a:pt x="292100" y="124968"/>
                </a:lnTo>
                <a:lnTo>
                  <a:pt x="296976" y="119659"/>
                </a:lnTo>
                <a:lnTo>
                  <a:pt x="302361" y="114884"/>
                </a:lnTo>
                <a:lnTo>
                  <a:pt x="308241" y="110680"/>
                </a:lnTo>
                <a:lnTo>
                  <a:pt x="331089" y="136918"/>
                </a:lnTo>
                <a:lnTo>
                  <a:pt x="341655" y="184962"/>
                </a:lnTo>
                <a:lnTo>
                  <a:pt x="341655" y="125399"/>
                </a:lnTo>
                <a:lnTo>
                  <a:pt x="328828" y="110680"/>
                </a:lnTo>
                <a:lnTo>
                  <a:pt x="314490" y="94221"/>
                </a:lnTo>
                <a:lnTo>
                  <a:pt x="311467" y="93281"/>
                </a:lnTo>
                <a:lnTo>
                  <a:pt x="275640" y="121056"/>
                </a:lnTo>
                <a:lnTo>
                  <a:pt x="263842" y="135001"/>
                </a:lnTo>
                <a:lnTo>
                  <a:pt x="249085" y="147688"/>
                </a:lnTo>
                <a:lnTo>
                  <a:pt x="229171" y="156908"/>
                </a:lnTo>
                <a:lnTo>
                  <a:pt x="201879" y="160464"/>
                </a:lnTo>
                <a:lnTo>
                  <a:pt x="103632" y="160464"/>
                </a:lnTo>
                <a:lnTo>
                  <a:pt x="108610" y="150291"/>
                </a:lnTo>
                <a:lnTo>
                  <a:pt x="112776" y="139776"/>
                </a:lnTo>
                <a:lnTo>
                  <a:pt x="116103" y="128968"/>
                </a:lnTo>
                <a:lnTo>
                  <a:pt x="118605" y="117919"/>
                </a:lnTo>
                <a:lnTo>
                  <a:pt x="118884" y="116370"/>
                </a:lnTo>
                <a:lnTo>
                  <a:pt x="137274" y="70573"/>
                </a:lnTo>
                <a:lnTo>
                  <a:pt x="170535" y="36461"/>
                </a:lnTo>
                <a:lnTo>
                  <a:pt x="214109" y="17183"/>
                </a:lnTo>
                <a:lnTo>
                  <a:pt x="263423" y="15913"/>
                </a:lnTo>
                <a:lnTo>
                  <a:pt x="265569" y="16306"/>
                </a:lnTo>
                <a:lnTo>
                  <a:pt x="267474" y="17538"/>
                </a:lnTo>
                <a:lnTo>
                  <a:pt x="268744" y="19342"/>
                </a:lnTo>
                <a:lnTo>
                  <a:pt x="279171" y="33642"/>
                </a:lnTo>
                <a:lnTo>
                  <a:pt x="283921" y="34442"/>
                </a:lnTo>
                <a:lnTo>
                  <a:pt x="294576" y="27051"/>
                </a:lnTo>
                <a:lnTo>
                  <a:pt x="295325" y="26466"/>
                </a:lnTo>
                <a:lnTo>
                  <a:pt x="296316" y="26339"/>
                </a:lnTo>
                <a:lnTo>
                  <a:pt x="345630" y="68453"/>
                </a:lnTo>
                <a:lnTo>
                  <a:pt x="367385" y="128600"/>
                </a:lnTo>
                <a:lnTo>
                  <a:pt x="368274" y="135686"/>
                </a:lnTo>
                <a:lnTo>
                  <a:pt x="368274" y="78841"/>
                </a:lnTo>
                <a:lnTo>
                  <a:pt x="358394" y="59664"/>
                </a:lnTo>
                <a:lnTo>
                  <a:pt x="334429" y="32880"/>
                </a:lnTo>
                <a:lnTo>
                  <a:pt x="324535" y="26339"/>
                </a:lnTo>
                <a:lnTo>
                  <a:pt x="308775" y="15913"/>
                </a:lnTo>
                <a:lnTo>
                  <a:pt x="307314" y="14947"/>
                </a:lnTo>
                <a:lnTo>
                  <a:pt x="303987" y="12738"/>
                </a:lnTo>
                <a:lnTo>
                  <a:pt x="298069" y="9893"/>
                </a:lnTo>
                <a:lnTo>
                  <a:pt x="291084" y="10477"/>
                </a:lnTo>
                <a:lnTo>
                  <a:pt x="285724" y="14300"/>
                </a:lnTo>
                <a:lnTo>
                  <a:pt x="284759" y="14947"/>
                </a:lnTo>
                <a:lnTo>
                  <a:pt x="281292" y="10223"/>
                </a:lnTo>
                <a:lnTo>
                  <a:pt x="277660" y="5168"/>
                </a:lnTo>
                <a:lnTo>
                  <a:pt x="272199" y="1676"/>
                </a:lnTo>
                <a:lnTo>
                  <a:pt x="266065" y="571"/>
                </a:lnTo>
                <a:lnTo>
                  <a:pt x="221373" y="0"/>
                </a:lnTo>
                <a:lnTo>
                  <a:pt x="180162" y="12839"/>
                </a:lnTo>
                <a:lnTo>
                  <a:pt x="145046" y="37261"/>
                </a:lnTo>
                <a:lnTo>
                  <a:pt x="118656" y="71437"/>
                </a:lnTo>
                <a:lnTo>
                  <a:pt x="103619" y="113550"/>
                </a:lnTo>
                <a:lnTo>
                  <a:pt x="103339" y="115100"/>
                </a:lnTo>
                <a:lnTo>
                  <a:pt x="100253" y="128028"/>
                </a:lnTo>
                <a:lnTo>
                  <a:pt x="95885" y="140550"/>
                </a:lnTo>
                <a:lnTo>
                  <a:pt x="90284" y="152565"/>
                </a:lnTo>
                <a:lnTo>
                  <a:pt x="83464" y="163982"/>
                </a:lnTo>
                <a:lnTo>
                  <a:pt x="81089" y="167551"/>
                </a:lnTo>
                <a:lnTo>
                  <a:pt x="82054" y="172377"/>
                </a:lnTo>
                <a:lnTo>
                  <a:pt x="86906" y="175602"/>
                </a:lnTo>
                <a:lnTo>
                  <a:pt x="88392" y="176060"/>
                </a:lnTo>
                <a:lnTo>
                  <a:pt x="124231" y="176060"/>
                </a:lnTo>
                <a:lnTo>
                  <a:pt x="124231" y="184962"/>
                </a:lnTo>
                <a:lnTo>
                  <a:pt x="127406" y="211861"/>
                </a:lnTo>
                <a:lnTo>
                  <a:pt x="136550" y="236994"/>
                </a:lnTo>
                <a:lnTo>
                  <a:pt x="151142" y="259308"/>
                </a:lnTo>
                <a:lnTo>
                  <a:pt x="170751" y="277939"/>
                </a:lnTo>
                <a:lnTo>
                  <a:pt x="170764" y="307200"/>
                </a:lnTo>
                <a:lnTo>
                  <a:pt x="166941" y="312889"/>
                </a:lnTo>
                <a:lnTo>
                  <a:pt x="122694" y="331012"/>
                </a:lnTo>
                <a:lnTo>
                  <a:pt x="96761" y="340893"/>
                </a:lnTo>
                <a:lnTo>
                  <a:pt x="71831" y="352056"/>
                </a:lnTo>
                <a:lnTo>
                  <a:pt x="26276" y="380847"/>
                </a:lnTo>
                <a:lnTo>
                  <a:pt x="1968" y="418414"/>
                </a:lnTo>
                <a:lnTo>
                  <a:pt x="0" y="565924"/>
                </a:lnTo>
                <a:lnTo>
                  <a:pt x="3454" y="568261"/>
                </a:lnTo>
                <a:lnTo>
                  <a:pt x="74358" y="591502"/>
                </a:lnTo>
                <a:lnTo>
                  <a:pt x="125501" y="598766"/>
                </a:lnTo>
                <a:lnTo>
                  <a:pt x="182841" y="603123"/>
                </a:lnTo>
                <a:lnTo>
                  <a:pt x="243192" y="604583"/>
                </a:lnTo>
                <a:lnTo>
                  <a:pt x="303580" y="603110"/>
                </a:lnTo>
                <a:lnTo>
                  <a:pt x="360527" y="598728"/>
                </a:lnTo>
                <a:lnTo>
                  <a:pt x="410794" y="591413"/>
                </a:lnTo>
                <a:lnTo>
                  <a:pt x="419061" y="589305"/>
                </a:lnTo>
                <a:lnTo>
                  <a:pt x="425564" y="587654"/>
                </a:lnTo>
                <a:lnTo>
                  <a:pt x="451116" y="581164"/>
                </a:lnTo>
                <a:lnTo>
                  <a:pt x="478256" y="568007"/>
                </a:lnTo>
                <a:lnTo>
                  <a:pt x="481342" y="565632"/>
                </a:lnTo>
                <a:lnTo>
                  <a:pt x="481342" y="4334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712435" y="10521983"/>
            <a:ext cx="4116704" cy="448945"/>
          </a:xfrm>
          <a:custGeom>
            <a:avLst/>
            <a:gdLst/>
            <a:ahLst/>
            <a:cxnLst/>
            <a:rect l="l" t="t" r="r" b="b"/>
            <a:pathLst>
              <a:path w="4116704" h="448945">
                <a:moveTo>
                  <a:pt x="3969826" y="0"/>
                </a:moveTo>
                <a:lnTo>
                  <a:pt x="146487" y="0"/>
                </a:lnTo>
                <a:lnTo>
                  <a:pt x="100172" y="7466"/>
                </a:lnTo>
                <a:lnTo>
                  <a:pt x="59957" y="28256"/>
                </a:lnTo>
                <a:lnTo>
                  <a:pt x="28252" y="59960"/>
                </a:lnTo>
                <a:lnTo>
                  <a:pt x="7464" y="100163"/>
                </a:lnTo>
                <a:lnTo>
                  <a:pt x="0" y="146456"/>
                </a:lnTo>
                <a:lnTo>
                  <a:pt x="0" y="302105"/>
                </a:lnTo>
                <a:lnTo>
                  <a:pt x="7464" y="348403"/>
                </a:lnTo>
                <a:lnTo>
                  <a:pt x="28252" y="388610"/>
                </a:lnTo>
                <a:lnTo>
                  <a:pt x="59957" y="420315"/>
                </a:lnTo>
                <a:lnTo>
                  <a:pt x="100172" y="441106"/>
                </a:lnTo>
                <a:lnTo>
                  <a:pt x="146487" y="448572"/>
                </a:lnTo>
                <a:lnTo>
                  <a:pt x="3969826" y="448572"/>
                </a:lnTo>
                <a:lnTo>
                  <a:pt x="4016142" y="441106"/>
                </a:lnTo>
                <a:lnTo>
                  <a:pt x="4056356" y="420315"/>
                </a:lnTo>
                <a:lnTo>
                  <a:pt x="4088061" y="388610"/>
                </a:lnTo>
                <a:lnTo>
                  <a:pt x="4108849" y="348403"/>
                </a:lnTo>
                <a:lnTo>
                  <a:pt x="4116314" y="302105"/>
                </a:lnTo>
                <a:lnTo>
                  <a:pt x="4116314" y="146456"/>
                </a:lnTo>
                <a:lnTo>
                  <a:pt x="4108849" y="100163"/>
                </a:lnTo>
                <a:lnTo>
                  <a:pt x="4088061" y="59960"/>
                </a:lnTo>
                <a:lnTo>
                  <a:pt x="4056356" y="28256"/>
                </a:lnTo>
                <a:lnTo>
                  <a:pt x="4016142" y="7466"/>
                </a:lnTo>
                <a:lnTo>
                  <a:pt x="396982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7967580" y="10586684"/>
            <a:ext cx="3604895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b="1" spc="-60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Find</a:t>
            </a:r>
            <a:r>
              <a:rPr sz="1950" b="1" spc="-190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 </a:t>
            </a:r>
            <a:r>
              <a:rPr sz="1950" b="1" spc="-60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out</a:t>
            </a:r>
            <a:r>
              <a:rPr sz="1950" b="1" spc="-200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 </a:t>
            </a:r>
            <a:r>
              <a:rPr sz="1950" b="1" spc="-85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more</a:t>
            </a:r>
            <a:r>
              <a:rPr sz="1950" b="1" spc="-215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 </a:t>
            </a:r>
            <a:r>
              <a:rPr sz="1950" b="1" spc="-60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at</a:t>
            </a:r>
            <a:r>
              <a:rPr sz="1950" b="1" spc="-190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 </a:t>
            </a:r>
            <a:r>
              <a:rPr sz="1950" b="1" spc="110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A</a:t>
            </a:r>
            <a:r>
              <a:rPr sz="1950" b="1" spc="-55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via</a:t>
            </a:r>
            <a:r>
              <a:rPr sz="1950" b="1" spc="-90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nca</a:t>
            </a:r>
            <a:r>
              <a:rPr sz="1950" b="1" spc="-190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 </a:t>
            </a:r>
            <a:r>
              <a:rPr sz="1950" b="1" spc="-60" dirty="0">
                <a:solidFill>
                  <a:srgbClr val="FFFFFF"/>
                </a:solidFill>
                <a:latin typeface="Tahoma"/>
                <a:cs typeface="Tahoma"/>
                <a:hlinkClick r:id="rId11"/>
              </a:rPr>
              <a:t>Trade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08885" y="8938785"/>
            <a:ext cx="8897620" cy="1188720"/>
          </a:xfrm>
          <a:custGeom>
            <a:avLst/>
            <a:gdLst/>
            <a:ahLst/>
            <a:cxnLst/>
            <a:rect l="l" t="t" r="r" b="b"/>
            <a:pathLst>
              <a:path w="8897620" h="1188720">
                <a:moveTo>
                  <a:pt x="8699211" y="0"/>
                </a:moveTo>
                <a:lnTo>
                  <a:pt x="198119" y="0"/>
                </a:lnTo>
                <a:lnTo>
                  <a:pt x="152691" y="5231"/>
                </a:lnTo>
                <a:lnTo>
                  <a:pt x="110990" y="20134"/>
                </a:lnTo>
                <a:lnTo>
                  <a:pt x="74204" y="43519"/>
                </a:lnTo>
                <a:lnTo>
                  <a:pt x="43523" y="74198"/>
                </a:lnTo>
                <a:lnTo>
                  <a:pt x="20136" y="110982"/>
                </a:lnTo>
                <a:lnTo>
                  <a:pt x="5232" y="152681"/>
                </a:lnTo>
                <a:lnTo>
                  <a:pt x="0" y="198109"/>
                </a:lnTo>
                <a:lnTo>
                  <a:pt x="0" y="990545"/>
                </a:lnTo>
                <a:lnTo>
                  <a:pt x="5232" y="1035972"/>
                </a:lnTo>
                <a:lnTo>
                  <a:pt x="20136" y="1077672"/>
                </a:lnTo>
                <a:lnTo>
                  <a:pt x="43523" y="1114456"/>
                </a:lnTo>
                <a:lnTo>
                  <a:pt x="74204" y="1145135"/>
                </a:lnTo>
                <a:lnTo>
                  <a:pt x="110990" y="1168520"/>
                </a:lnTo>
                <a:lnTo>
                  <a:pt x="152691" y="1183423"/>
                </a:lnTo>
                <a:lnTo>
                  <a:pt x="198119" y="1188654"/>
                </a:lnTo>
                <a:lnTo>
                  <a:pt x="8699211" y="1188654"/>
                </a:lnTo>
                <a:lnTo>
                  <a:pt x="8744638" y="1183423"/>
                </a:lnTo>
                <a:lnTo>
                  <a:pt x="8786338" y="1168520"/>
                </a:lnTo>
                <a:lnTo>
                  <a:pt x="8823122" y="1145135"/>
                </a:lnTo>
                <a:lnTo>
                  <a:pt x="8853800" y="1114456"/>
                </a:lnTo>
                <a:lnTo>
                  <a:pt x="8877186" y="1077672"/>
                </a:lnTo>
                <a:lnTo>
                  <a:pt x="8892088" y="1035972"/>
                </a:lnTo>
                <a:lnTo>
                  <a:pt x="8897320" y="990545"/>
                </a:lnTo>
                <a:lnTo>
                  <a:pt x="8897320" y="198109"/>
                </a:lnTo>
                <a:lnTo>
                  <a:pt x="8892088" y="152681"/>
                </a:lnTo>
                <a:lnTo>
                  <a:pt x="8877186" y="110982"/>
                </a:lnTo>
                <a:lnTo>
                  <a:pt x="8853800" y="74198"/>
                </a:lnTo>
                <a:lnTo>
                  <a:pt x="8823122" y="43519"/>
                </a:lnTo>
                <a:lnTo>
                  <a:pt x="8786338" y="20134"/>
                </a:lnTo>
                <a:lnTo>
                  <a:pt x="8744638" y="5231"/>
                </a:lnTo>
                <a:lnTo>
                  <a:pt x="8699211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19861" y="9065557"/>
            <a:ext cx="8272780" cy="9302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499"/>
              </a:lnSpc>
              <a:spcBef>
                <a:spcPts val="90"/>
              </a:spcBef>
            </a:pPr>
            <a:r>
              <a:rPr sz="1950" spc="45" dirty="0">
                <a:solidFill>
                  <a:srgbClr val="5E5E5E"/>
                </a:solidFill>
                <a:latin typeface="Tahoma"/>
                <a:cs typeface="Tahoma"/>
              </a:rPr>
              <a:t>Wamos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10" dirty="0">
                <a:solidFill>
                  <a:srgbClr val="5E5E5E"/>
                </a:solidFill>
                <a:latin typeface="Tahoma"/>
                <a:cs typeface="Tahoma"/>
              </a:rPr>
              <a:t>Air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5E5E5E"/>
                </a:solidFill>
                <a:latin typeface="Tahoma"/>
                <a:cs typeface="Tahoma"/>
              </a:rPr>
              <a:t>has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served</a:t>
            </a:r>
            <a:r>
              <a:rPr sz="1950" spc="-24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us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on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previous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occasions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and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for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this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new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operation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Avianca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5E5E5E"/>
                </a:solidFill>
                <a:latin typeface="Tahoma"/>
                <a:cs typeface="Tahoma"/>
              </a:rPr>
              <a:t>has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worked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together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to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ensure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that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5E5E5E"/>
                </a:solidFill>
                <a:latin typeface="Tahoma"/>
                <a:cs typeface="Tahoma"/>
              </a:rPr>
              <a:t>its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safety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and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service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standards </a:t>
            </a:r>
            <a:r>
              <a:rPr sz="1950" spc="-59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are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maintained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during</a:t>
            </a:r>
            <a:r>
              <a:rPr sz="1950" spc="-2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this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temporary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period.</a:t>
            </a:r>
            <a:endParaRPr sz="1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48141" y="7124180"/>
            <a:ext cx="15915640" cy="2008505"/>
            <a:chOff x="848141" y="7124180"/>
            <a:chExt cx="15915640" cy="20085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8141" y="7124180"/>
              <a:ext cx="5629462" cy="200810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73335" y="7124180"/>
              <a:ext cx="1252003" cy="200810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99389" y="7124180"/>
              <a:ext cx="10464184" cy="20081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3530" y="330984"/>
            <a:ext cx="9204960" cy="1129665"/>
            <a:chOff x="633530" y="330984"/>
            <a:chExt cx="9204960" cy="1129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3530" y="330984"/>
              <a:ext cx="3233828" cy="11295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5341" y="330984"/>
              <a:ext cx="774007" cy="11295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2345" y="330984"/>
              <a:ext cx="6045679" cy="112959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27570" y="2563272"/>
            <a:ext cx="5710389" cy="15480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03047" y="6944500"/>
            <a:ext cx="5366689" cy="107994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20714" y="2536886"/>
            <a:ext cx="1567180" cy="1430020"/>
          </a:xfrm>
          <a:custGeom>
            <a:avLst/>
            <a:gdLst/>
            <a:ahLst/>
            <a:cxnLst/>
            <a:rect l="l" t="t" r="r" b="b"/>
            <a:pathLst>
              <a:path w="1567180" h="1430020">
                <a:moveTo>
                  <a:pt x="1328545" y="0"/>
                </a:moveTo>
                <a:lnTo>
                  <a:pt x="238317" y="0"/>
                </a:lnTo>
                <a:lnTo>
                  <a:pt x="190288" y="4841"/>
                </a:lnTo>
                <a:lnTo>
                  <a:pt x="145553" y="18728"/>
                </a:lnTo>
                <a:lnTo>
                  <a:pt x="105071" y="40700"/>
                </a:lnTo>
                <a:lnTo>
                  <a:pt x="69801" y="69801"/>
                </a:lnTo>
                <a:lnTo>
                  <a:pt x="40700" y="105071"/>
                </a:lnTo>
                <a:lnTo>
                  <a:pt x="18728" y="145553"/>
                </a:lnTo>
                <a:lnTo>
                  <a:pt x="4841" y="190288"/>
                </a:lnTo>
                <a:lnTo>
                  <a:pt x="0" y="238317"/>
                </a:lnTo>
                <a:lnTo>
                  <a:pt x="0" y="1191586"/>
                </a:lnTo>
                <a:lnTo>
                  <a:pt x="4841" y="1239616"/>
                </a:lnTo>
                <a:lnTo>
                  <a:pt x="18728" y="1284350"/>
                </a:lnTo>
                <a:lnTo>
                  <a:pt x="40700" y="1324832"/>
                </a:lnTo>
                <a:lnTo>
                  <a:pt x="69801" y="1360102"/>
                </a:lnTo>
                <a:lnTo>
                  <a:pt x="105071" y="1389203"/>
                </a:lnTo>
                <a:lnTo>
                  <a:pt x="145553" y="1411175"/>
                </a:lnTo>
                <a:lnTo>
                  <a:pt x="190288" y="1425062"/>
                </a:lnTo>
                <a:lnTo>
                  <a:pt x="238317" y="1429904"/>
                </a:lnTo>
                <a:lnTo>
                  <a:pt x="1328545" y="1429904"/>
                </a:lnTo>
                <a:lnTo>
                  <a:pt x="1376575" y="1425062"/>
                </a:lnTo>
                <a:lnTo>
                  <a:pt x="1421309" y="1411175"/>
                </a:lnTo>
                <a:lnTo>
                  <a:pt x="1461791" y="1389203"/>
                </a:lnTo>
                <a:lnTo>
                  <a:pt x="1497061" y="1360102"/>
                </a:lnTo>
                <a:lnTo>
                  <a:pt x="1526162" y="1324832"/>
                </a:lnTo>
                <a:lnTo>
                  <a:pt x="1548135" y="1284350"/>
                </a:lnTo>
                <a:lnTo>
                  <a:pt x="1562021" y="1239616"/>
                </a:lnTo>
                <a:lnTo>
                  <a:pt x="1566863" y="1191586"/>
                </a:lnTo>
                <a:lnTo>
                  <a:pt x="1566863" y="238317"/>
                </a:lnTo>
                <a:lnTo>
                  <a:pt x="1562021" y="190288"/>
                </a:lnTo>
                <a:lnTo>
                  <a:pt x="1548135" y="145553"/>
                </a:lnTo>
                <a:lnTo>
                  <a:pt x="1526162" y="105071"/>
                </a:lnTo>
                <a:lnTo>
                  <a:pt x="1497061" y="69801"/>
                </a:lnTo>
                <a:lnTo>
                  <a:pt x="1461791" y="40700"/>
                </a:lnTo>
                <a:lnTo>
                  <a:pt x="1421309" y="18728"/>
                </a:lnTo>
                <a:lnTo>
                  <a:pt x="1376575" y="4841"/>
                </a:lnTo>
                <a:lnTo>
                  <a:pt x="132854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61056" y="2624497"/>
            <a:ext cx="1287145" cy="12319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900" b="1" spc="-245" dirty="0">
                <a:solidFill>
                  <a:srgbClr val="FFFFFF"/>
                </a:solidFill>
                <a:latin typeface="Tahoma"/>
                <a:cs typeface="Tahoma"/>
              </a:rPr>
              <a:t>XS</a:t>
            </a:r>
            <a:endParaRPr sz="79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13532" y="4607608"/>
            <a:ext cx="5551805" cy="1287780"/>
            <a:chOff x="2613532" y="4607608"/>
            <a:chExt cx="5551805" cy="128778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27132" y="4660824"/>
              <a:ext cx="5537866" cy="123443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613532" y="4607608"/>
              <a:ext cx="4451985" cy="485140"/>
            </a:xfrm>
            <a:custGeom>
              <a:avLst/>
              <a:gdLst/>
              <a:ahLst/>
              <a:cxnLst/>
              <a:rect l="l" t="t" r="r" b="b"/>
              <a:pathLst>
                <a:path w="4451984" h="485139">
                  <a:moveTo>
                    <a:pt x="4451801" y="0"/>
                  </a:moveTo>
                  <a:lnTo>
                    <a:pt x="0" y="0"/>
                  </a:lnTo>
                  <a:lnTo>
                    <a:pt x="0" y="485011"/>
                  </a:lnTo>
                  <a:lnTo>
                    <a:pt x="4451801" y="485011"/>
                  </a:lnTo>
                  <a:lnTo>
                    <a:pt x="44518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95799" y="4466879"/>
            <a:ext cx="2016760" cy="1430020"/>
          </a:xfrm>
          <a:custGeom>
            <a:avLst/>
            <a:gdLst/>
            <a:ahLst/>
            <a:cxnLst/>
            <a:rect l="l" t="t" r="r" b="b"/>
            <a:pathLst>
              <a:path w="2016760" h="1430020">
                <a:moveTo>
                  <a:pt x="1778375" y="0"/>
                </a:moveTo>
                <a:lnTo>
                  <a:pt x="238317" y="0"/>
                </a:lnTo>
                <a:lnTo>
                  <a:pt x="190288" y="4841"/>
                </a:lnTo>
                <a:lnTo>
                  <a:pt x="145553" y="18728"/>
                </a:lnTo>
                <a:lnTo>
                  <a:pt x="105071" y="40700"/>
                </a:lnTo>
                <a:lnTo>
                  <a:pt x="69801" y="69801"/>
                </a:lnTo>
                <a:lnTo>
                  <a:pt x="40700" y="105071"/>
                </a:lnTo>
                <a:lnTo>
                  <a:pt x="18728" y="145553"/>
                </a:lnTo>
                <a:lnTo>
                  <a:pt x="4841" y="190288"/>
                </a:lnTo>
                <a:lnTo>
                  <a:pt x="0" y="238317"/>
                </a:lnTo>
                <a:lnTo>
                  <a:pt x="0" y="1191586"/>
                </a:lnTo>
                <a:lnTo>
                  <a:pt x="4841" y="1239616"/>
                </a:lnTo>
                <a:lnTo>
                  <a:pt x="18728" y="1284350"/>
                </a:lnTo>
                <a:lnTo>
                  <a:pt x="40700" y="1324832"/>
                </a:lnTo>
                <a:lnTo>
                  <a:pt x="69801" y="1360102"/>
                </a:lnTo>
                <a:lnTo>
                  <a:pt x="105071" y="1389203"/>
                </a:lnTo>
                <a:lnTo>
                  <a:pt x="145553" y="1411175"/>
                </a:lnTo>
                <a:lnTo>
                  <a:pt x="190288" y="1425062"/>
                </a:lnTo>
                <a:lnTo>
                  <a:pt x="238317" y="1429904"/>
                </a:lnTo>
                <a:lnTo>
                  <a:pt x="1778375" y="1429904"/>
                </a:lnTo>
                <a:lnTo>
                  <a:pt x="1826404" y="1425062"/>
                </a:lnTo>
                <a:lnTo>
                  <a:pt x="1871139" y="1411175"/>
                </a:lnTo>
                <a:lnTo>
                  <a:pt x="1911620" y="1389203"/>
                </a:lnTo>
                <a:lnTo>
                  <a:pt x="1946890" y="1360102"/>
                </a:lnTo>
                <a:lnTo>
                  <a:pt x="1975991" y="1324832"/>
                </a:lnTo>
                <a:lnTo>
                  <a:pt x="1997964" y="1284350"/>
                </a:lnTo>
                <a:lnTo>
                  <a:pt x="2011850" y="1239616"/>
                </a:lnTo>
                <a:lnTo>
                  <a:pt x="2016692" y="1191586"/>
                </a:lnTo>
                <a:lnTo>
                  <a:pt x="2016692" y="238317"/>
                </a:lnTo>
                <a:lnTo>
                  <a:pt x="2011850" y="190288"/>
                </a:lnTo>
                <a:lnTo>
                  <a:pt x="1997964" y="145553"/>
                </a:lnTo>
                <a:lnTo>
                  <a:pt x="1975991" y="105071"/>
                </a:lnTo>
                <a:lnTo>
                  <a:pt x="1946890" y="69801"/>
                </a:lnTo>
                <a:lnTo>
                  <a:pt x="1911620" y="40700"/>
                </a:lnTo>
                <a:lnTo>
                  <a:pt x="1871139" y="18728"/>
                </a:lnTo>
                <a:lnTo>
                  <a:pt x="1826404" y="4841"/>
                </a:lnTo>
                <a:lnTo>
                  <a:pt x="177837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18365" y="4554176"/>
            <a:ext cx="570230" cy="12319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900" b="1" spc="-71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endParaRPr sz="79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25740" y="6661996"/>
            <a:ext cx="1622425" cy="1430020"/>
          </a:xfrm>
          <a:custGeom>
            <a:avLst/>
            <a:gdLst/>
            <a:ahLst/>
            <a:cxnLst/>
            <a:rect l="l" t="t" r="r" b="b"/>
            <a:pathLst>
              <a:path w="1622425" h="1430020">
                <a:moveTo>
                  <a:pt x="1383832" y="0"/>
                </a:moveTo>
                <a:lnTo>
                  <a:pt x="238317" y="0"/>
                </a:lnTo>
                <a:lnTo>
                  <a:pt x="190288" y="4841"/>
                </a:lnTo>
                <a:lnTo>
                  <a:pt x="145553" y="18728"/>
                </a:lnTo>
                <a:lnTo>
                  <a:pt x="105071" y="40700"/>
                </a:lnTo>
                <a:lnTo>
                  <a:pt x="69801" y="69801"/>
                </a:lnTo>
                <a:lnTo>
                  <a:pt x="40700" y="105071"/>
                </a:lnTo>
                <a:lnTo>
                  <a:pt x="18728" y="145553"/>
                </a:lnTo>
                <a:lnTo>
                  <a:pt x="4841" y="190288"/>
                </a:lnTo>
                <a:lnTo>
                  <a:pt x="0" y="238317"/>
                </a:lnTo>
                <a:lnTo>
                  <a:pt x="0" y="1191586"/>
                </a:lnTo>
                <a:lnTo>
                  <a:pt x="4841" y="1239616"/>
                </a:lnTo>
                <a:lnTo>
                  <a:pt x="18728" y="1284350"/>
                </a:lnTo>
                <a:lnTo>
                  <a:pt x="40700" y="1324832"/>
                </a:lnTo>
                <a:lnTo>
                  <a:pt x="69801" y="1360102"/>
                </a:lnTo>
                <a:lnTo>
                  <a:pt x="105071" y="1389203"/>
                </a:lnTo>
                <a:lnTo>
                  <a:pt x="145553" y="1411175"/>
                </a:lnTo>
                <a:lnTo>
                  <a:pt x="190288" y="1425062"/>
                </a:lnTo>
                <a:lnTo>
                  <a:pt x="238317" y="1429904"/>
                </a:lnTo>
                <a:lnTo>
                  <a:pt x="1383832" y="1429904"/>
                </a:lnTo>
                <a:lnTo>
                  <a:pt x="1431861" y="1425062"/>
                </a:lnTo>
                <a:lnTo>
                  <a:pt x="1476596" y="1411175"/>
                </a:lnTo>
                <a:lnTo>
                  <a:pt x="1517077" y="1389203"/>
                </a:lnTo>
                <a:lnTo>
                  <a:pt x="1552348" y="1360102"/>
                </a:lnTo>
                <a:lnTo>
                  <a:pt x="1581448" y="1324832"/>
                </a:lnTo>
                <a:lnTo>
                  <a:pt x="1603421" y="1284350"/>
                </a:lnTo>
                <a:lnTo>
                  <a:pt x="1617307" y="1239616"/>
                </a:lnTo>
                <a:lnTo>
                  <a:pt x="1622149" y="1191586"/>
                </a:lnTo>
                <a:lnTo>
                  <a:pt x="1622149" y="238317"/>
                </a:lnTo>
                <a:lnTo>
                  <a:pt x="1617307" y="190288"/>
                </a:lnTo>
                <a:lnTo>
                  <a:pt x="1603421" y="145553"/>
                </a:lnTo>
                <a:lnTo>
                  <a:pt x="1581448" y="105071"/>
                </a:lnTo>
                <a:lnTo>
                  <a:pt x="1552348" y="69801"/>
                </a:lnTo>
                <a:lnTo>
                  <a:pt x="1517077" y="40700"/>
                </a:lnTo>
                <a:lnTo>
                  <a:pt x="1476596" y="18728"/>
                </a:lnTo>
                <a:lnTo>
                  <a:pt x="1431861" y="4841"/>
                </a:lnTo>
                <a:lnTo>
                  <a:pt x="13838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52799" y="6749292"/>
            <a:ext cx="969644" cy="12319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900" b="1" spc="37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endParaRPr sz="79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28881" y="4106890"/>
            <a:ext cx="18477230" cy="0"/>
          </a:xfrm>
          <a:custGeom>
            <a:avLst/>
            <a:gdLst/>
            <a:ahLst/>
            <a:cxnLst/>
            <a:rect l="l" t="t" r="r" b="b"/>
            <a:pathLst>
              <a:path w="18477230">
                <a:moveTo>
                  <a:pt x="0" y="0"/>
                </a:moveTo>
                <a:lnTo>
                  <a:pt x="18477029" y="0"/>
                </a:lnTo>
              </a:path>
            </a:pathLst>
          </a:custGeom>
          <a:ln w="20941">
            <a:solidFill>
              <a:srgbClr val="F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5267" y="6246721"/>
            <a:ext cx="18477230" cy="0"/>
          </a:xfrm>
          <a:custGeom>
            <a:avLst/>
            <a:gdLst/>
            <a:ahLst/>
            <a:cxnLst/>
            <a:rect l="l" t="t" r="r" b="b"/>
            <a:pathLst>
              <a:path w="18477230">
                <a:moveTo>
                  <a:pt x="0" y="0"/>
                </a:moveTo>
                <a:lnTo>
                  <a:pt x="18477029" y="0"/>
                </a:lnTo>
              </a:path>
            </a:pathLst>
          </a:custGeom>
          <a:ln w="20941">
            <a:solidFill>
              <a:srgbClr val="F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7006796" y="10554652"/>
            <a:ext cx="3097530" cy="594360"/>
            <a:chOff x="17006796" y="10554652"/>
            <a:chExt cx="3097530" cy="594360"/>
          </a:xfrm>
        </p:grpSpPr>
        <p:sp>
          <p:nvSpPr>
            <p:cNvPr id="20" name="object 20"/>
            <p:cNvSpPr/>
            <p:nvPr/>
          </p:nvSpPr>
          <p:spPr>
            <a:xfrm>
              <a:off x="17006786" y="10554658"/>
              <a:ext cx="3097530" cy="594360"/>
            </a:xfrm>
            <a:custGeom>
              <a:avLst/>
              <a:gdLst/>
              <a:ahLst/>
              <a:cxnLst/>
              <a:rect l="l" t="t" r="r" b="b"/>
              <a:pathLst>
                <a:path w="3097530" h="594359">
                  <a:moveTo>
                    <a:pt x="3097314" y="0"/>
                  </a:moveTo>
                  <a:lnTo>
                    <a:pt x="707224" y="0"/>
                  </a:lnTo>
                  <a:lnTo>
                    <a:pt x="668693" y="7785"/>
                  </a:lnTo>
                  <a:lnTo>
                    <a:pt x="637197" y="29006"/>
                  </a:lnTo>
                  <a:lnTo>
                    <a:pt x="615962" y="60490"/>
                  </a:lnTo>
                  <a:lnTo>
                    <a:pt x="608164" y="99060"/>
                  </a:lnTo>
                  <a:lnTo>
                    <a:pt x="608164" y="180022"/>
                  </a:lnTo>
                  <a:lnTo>
                    <a:pt x="355346" y="180022"/>
                  </a:lnTo>
                  <a:lnTo>
                    <a:pt x="450088" y="158102"/>
                  </a:lnTo>
                  <a:lnTo>
                    <a:pt x="483806" y="120688"/>
                  </a:lnTo>
                  <a:lnTo>
                    <a:pt x="485178" y="99568"/>
                  </a:lnTo>
                  <a:lnTo>
                    <a:pt x="478536" y="79476"/>
                  </a:lnTo>
                  <a:lnTo>
                    <a:pt x="461518" y="60820"/>
                  </a:lnTo>
                  <a:lnTo>
                    <a:pt x="446163" y="53784"/>
                  </a:lnTo>
                  <a:lnTo>
                    <a:pt x="436295" y="51816"/>
                  </a:lnTo>
                  <a:lnTo>
                    <a:pt x="426237" y="51574"/>
                  </a:lnTo>
                  <a:lnTo>
                    <a:pt x="169875" y="107886"/>
                  </a:lnTo>
                  <a:lnTo>
                    <a:pt x="153136" y="115874"/>
                  </a:lnTo>
                  <a:lnTo>
                    <a:pt x="139560" y="128511"/>
                  </a:lnTo>
                  <a:lnTo>
                    <a:pt x="64325" y="225920"/>
                  </a:lnTo>
                  <a:lnTo>
                    <a:pt x="0" y="225920"/>
                  </a:lnTo>
                  <a:lnTo>
                    <a:pt x="0" y="244284"/>
                  </a:lnTo>
                  <a:lnTo>
                    <a:pt x="71666" y="244284"/>
                  </a:lnTo>
                  <a:lnTo>
                    <a:pt x="76085" y="240715"/>
                  </a:lnTo>
                  <a:lnTo>
                    <a:pt x="159258" y="133172"/>
                  </a:lnTo>
                  <a:lnTo>
                    <a:pt x="166395" y="128219"/>
                  </a:lnTo>
                  <a:lnTo>
                    <a:pt x="427139" y="69875"/>
                  </a:lnTo>
                  <a:lnTo>
                    <a:pt x="439851" y="71018"/>
                  </a:lnTo>
                  <a:lnTo>
                    <a:pt x="445935" y="73139"/>
                  </a:lnTo>
                  <a:lnTo>
                    <a:pt x="457720" y="81864"/>
                  </a:lnTo>
                  <a:lnTo>
                    <a:pt x="464997" y="93992"/>
                  </a:lnTo>
                  <a:lnTo>
                    <a:pt x="467194" y="107975"/>
                  </a:lnTo>
                  <a:lnTo>
                    <a:pt x="463740" y="122224"/>
                  </a:lnTo>
                  <a:lnTo>
                    <a:pt x="263766" y="181343"/>
                  </a:lnTo>
                  <a:lnTo>
                    <a:pt x="260654" y="186258"/>
                  </a:lnTo>
                  <a:lnTo>
                    <a:pt x="262686" y="195389"/>
                  </a:lnTo>
                  <a:lnTo>
                    <a:pt x="266407" y="198374"/>
                  </a:lnTo>
                  <a:lnTo>
                    <a:pt x="608164" y="198386"/>
                  </a:lnTo>
                  <a:lnTo>
                    <a:pt x="608164" y="271945"/>
                  </a:lnTo>
                  <a:lnTo>
                    <a:pt x="472084" y="272059"/>
                  </a:lnTo>
                  <a:lnTo>
                    <a:pt x="468160" y="276364"/>
                  </a:lnTo>
                  <a:lnTo>
                    <a:pt x="468642" y="286512"/>
                  </a:lnTo>
                  <a:lnTo>
                    <a:pt x="472948" y="290423"/>
                  </a:lnTo>
                  <a:lnTo>
                    <a:pt x="484365" y="289788"/>
                  </a:lnTo>
                  <a:lnTo>
                    <a:pt x="496570" y="292684"/>
                  </a:lnTo>
                  <a:lnTo>
                    <a:pt x="502069" y="295897"/>
                  </a:lnTo>
                  <a:lnTo>
                    <a:pt x="520534" y="321437"/>
                  </a:lnTo>
                  <a:lnTo>
                    <a:pt x="521601" y="347218"/>
                  </a:lnTo>
                  <a:lnTo>
                    <a:pt x="509155" y="368477"/>
                  </a:lnTo>
                  <a:lnTo>
                    <a:pt x="487095" y="380415"/>
                  </a:lnTo>
                  <a:lnTo>
                    <a:pt x="482142" y="381520"/>
                  </a:lnTo>
                  <a:lnTo>
                    <a:pt x="479018" y="386422"/>
                  </a:lnTo>
                  <a:lnTo>
                    <a:pt x="482600" y="395859"/>
                  </a:lnTo>
                  <a:lnTo>
                    <a:pt x="488111" y="402691"/>
                  </a:lnTo>
                  <a:lnTo>
                    <a:pt x="492163" y="410387"/>
                  </a:lnTo>
                  <a:lnTo>
                    <a:pt x="494665" y="418719"/>
                  </a:lnTo>
                  <a:lnTo>
                    <a:pt x="495503" y="427469"/>
                  </a:lnTo>
                  <a:lnTo>
                    <a:pt x="491363" y="445643"/>
                  </a:lnTo>
                  <a:lnTo>
                    <a:pt x="481012" y="460387"/>
                  </a:lnTo>
                  <a:lnTo>
                    <a:pt x="465950" y="470255"/>
                  </a:lnTo>
                  <a:lnTo>
                    <a:pt x="439051" y="473798"/>
                  </a:lnTo>
                  <a:lnTo>
                    <a:pt x="434936" y="477913"/>
                  </a:lnTo>
                  <a:lnTo>
                    <a:pt x="435914" y="487743"/>
                  </a:lnTo>
                  <a:lnTo>
                    <a:pt x="442899" y="496087"/>
                  </a:lnTo>
                  <a:lnTo>
                    <a:pt x="446709" y="503555"/>
                  </a:lnTo>
                  <a:lnTo>
                    <a:pt x="448983" y="511606"/>
                  </a:lnTo>
                  <a:lnTo>
                    <a:pt x="449618" y="520052"/>
                  </a:lnTo>
                  <a:lnTo>
                    <a:pt x="445236" y="537946"/>
                  </a:lnTo>
                  <a:lnTo>
                    <a:pt x="434835" y="552424"/>
                  </a:lnTo>
                  <a:lnTo>
                    <a:pt x="419874" y="562102"/>
                  </a:lnTo>
                  <a:lnTo>
                    <a:pt x="401789" y="565594"/>
                  </a:lnTo>
                  <a:lnTo>
                    <a:pt x="238582" y="565594"/>
                  </a:lnTo>
                  <a:lnTo>
                    <a:pt x="194246" y="561682"/>
                  </a:lnTo>
                  <a:lnTo>
                    <a:pt x="161048" y="551535"/>
                  </a:lnTo>
                  <a:lnTo>
                    <a:pt x="135737" y="537578"/>
                  </a:lnTo>
                  <a:lnTo>
                    <a:pt x="100152" y="510997"/>
                  </a:lnTo>
                  <a:lnTo>
                    <a:pt x="84493" y="501383"/>
                  </a:lnTo>
                  <a:lnTo>
                    <a:pt x="66814" y="494677"/>
                  </a:lnTo>
                  <a:lnTo>
                    <a:pt x="45885" y="492150"/>
                  </a:lnTo>
                  <a:lnTo>
                    <a:pt x="0" y="492150"/>
                  </a:lnTo>
                  <a:lnTo>
                    <a:pt x="0" y="510514"/>
                  </a:lnTo>
                  <a:lnTo>
                    <a:pt x="45885" y="510514"/>
                  </a:lnTo>
                  <a:lnTo>
                    <a:pt x="62534" y="512546"/>
                  </a:lnTo>
                  <a:lnTo>
                    <a:pt x="76873" y="518121"/>
                  </a:lnTo>
                  <a:lnTo>
                    <a:pt x="125704" y="552970"/>
                  </a:lnTo>
                  <a:lnTo>
                    <a:pt x="153390" y="568223"/>
                  </a:lnTo>
                  <a:lnTo>
                    <a:pt x="189941" y="579539"/>
                  </a:lnTo>
                  <a:lnTo>
                    <a:pt x="238582" y="583958"/>
                  </a:lnTo>
                  <a:lnTo>
                    <a:pt x="401205" y="583958"/>
                  </a:lnTo>
                  <a:lnTo>
                    <a:pt x="426847" y="578980"/>
                  </a:lnTo>
                  <a:lnTo>
                    <a:pt x="447929" y="565099"/>
                  </a:lnTo>
                  <a:lnTo>
                    <a:pt x="462330" y="544385"/>
                  </a:lnTo>
                  <a:lnTo>
                    <a:pt x="467969" y="518858"/>
                  </a:lnTo>
                  <a:lnTo>
                    <a:pt x="466229" y="504596"/>
                  </a:lnTo>
                  <a:lnTo>
                    <a:pt x="461238" y="491096"/>
                  </a:lnTo>
                  <a:lnTo>
                    <a:pt x="485000" y="481469"/>
                  </a:lnTo>
                  <a:lnTo>
                    <a:pt x="502602" y="464083"/>
                  </a:lnTo>
                  <a:lnTo>
                    <a:pt x="512406" y="441363"/>
                  </a:lnTo>
                  <a:lnTo>
                    <a:pt x="512762" y="415721"/>
                  </a:lnTo>
                  <a:lnTo>
                    <a:pt x="508419" y="400519"/>
                  </a:lnTo>
                  <a:lnTo>
                    <a:pt x="504278" y="393788"/>
                  </a:lnTo>
                  <a:lnTo>
                    <a:pt x="524713" y="378891"/>
                  </a:lnTo>
                  <a:lnTo>
                    <a:pt x="537425" y="358025"/>
                  </a:lnTo>
                  <a:lnTo>
                    <a:pt x="541375" y="333933"/>
                  </a:lnTo>
                  <a:lnTo>
                    <a:pt x="535584" y="309308"/>
                  </a:lnTo>
                  <a:lnTo>
                    <a:pt x="527799" y="295783"/>
                  </a:lnTo>
                  <a:lnTo>
                    <a:pt x="522224" y="290322"/>
                  </a:lnTo>
                  <a:lnTo>
                    <a:pt x="608164" y="290271"/>
                  </a:lnTo>
                  <a:lnTo>
                    <a:pt x="608164" y="495274"/>
                  </a:lnTo>
                  <a:lnTo>
                    <a:pt x="615962" y="533831"/>
                  </a:lnTo>
                  <a:lnTo>
                    <a:pt x="637197" y="565315"/>
                  </a:lnTo>
                  <a:lnTo>
                    <a:pt x="668693" y="586549"/>
                  </a:lnTo>
                  <a:lnTo>
                    <a:pt x="707224" y="594321"/>
                  </a:lnTo>
                  <a:lnTo>
                    <a:pt x="3097314" y="594321"/>
                  </a:lnTo>
                  <a:lnTo>
                    <a:pt x="30973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921024" y="10626776"/>
              <a:ext cx="2183074" cy="45234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690692" y="1367676"/>
            <a:ext cx="18374995" cy="728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spc="130" dirty="0">
                <a:solidFill>
                  <a:srgbClr val="343A53"/>
                </a:solidFill>
                <a:latin typeface="Tahoma"/>
                <a:cs typeface="Tahoma"/>
              </a:rPr>
              <a:t>We</a:t>
            </a:r>
            <a:r>
              <a:rPr sz="2300" spc="-14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343A53"/>
                </a:solidFill>
                <a:latin typeface="Tahoma"/>
                <a:cs typeface="Tahoma"/>
              </a:rPr>
              <a:t>offer</a:t>
            </a:r>
            <a:r>
              <a:rPr sz="2300" spc="-16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b="1" spc="-25" dirty="0">
                <a:solidFill>
                  <a:srgbClr val="343A53"/>
                </a:solidFill>
                <a:latin typeface="Arial"/>
                <a:cs typeface="Arial"/>
              </a:rPr>
              <a:t>different</a:t>
            </a:r>
            <a:r>
              <a:rPr sz="2300" b="1" spc="-3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90" dirty="0">
                <a:solidFill>
                  <a:srgbClr val="343A53"/>
                </a:solidFill>
                <a:latin typeface="Arial"/>
                <a:cs typeface="Arial"/>
              </a:rPr>
              <a:t>options</a:t>
            </a:r>
            <a:r>
              <a:rPr sz="2300" b="1" spc="-6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175" dirty="0">
                <a:solidFill>
                  <a:srgbClr val="343A53"/>
                </a:solidFill>
                <a:latin typeface="Arial"/>
                <a:cs typeface="Arial"/>
              </a:rPr>
              <a:t>so</a:t>
            </a:r>
            <a:r>
              <a:rPr sz="2300" b="1" spc="-5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343A53"/>
                </a:solidFill>
                <a:latin typeface="Arial"/>
                <a:cs typeface="Arial"/>
              </a:rPr>
              <a:t>that</a:t>
            </a:r>
            <a:r>
              <a:rPr sz="2300" b="1" spc="-7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80" dirty="0">
                <a:solidFill>
                  <a:srgbClr val="343A53"/>
                </a:solidFill>
                <a:latin typeface="Arial"/>
                <a:cs typeface="Arial"/>
              </a:rPr>
              <a:t>your</a:t>
            </a:r>
            <a:r>
              <a:rPr sz="2300" b="1" spc="-5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114" dirty="0">
                <a:solidFill>
                  <a:srgbClr val="343A53"/>
                </a:solidFill>
                <a:latin typeface="Arial"/>
                <a:cs typeface="Arial"/>
              </a:rPr>
              <a:t>customers</a:t>
            </a:r>
            <a:r>
              <a:rPr sz="2300" b="1" spc="-6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130" dirty="0">
                <a:solidFill>
                  <a:srgbClr val="343A53"/>
                </a:solidFill>
                <a:latin typeface="Arial"/>
                <a:cs typeface="Arial"/>
              </a:rPr>
              <a:t>can</a:t>
            </a:r>
            <a:r>
              <a:rPr sz="2300" b="1" spc="-5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30" dirty="0">
                <a:solidFill>
                  <a:srgbClr val="343A53"/>
                </a:solidFill>
                <a:latin typeface="Arial"/>
                <a:cs typeface="Arial"/>
              </a:rPr>
              <a:t>fly</a:t>
            </a:r>
            <a:r>
              <a:rPr sz="2300" b="1" spc="-6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114" dirty="0">
                <a:solidFill>
                  <a:srgbClr val="343A53"/>
                </a:solidFill>
                <a:latin typeface="Arial"/>
                <a:cs typeface="Arial"/>
              </a:rPr>
              <a:t>according</a:t>
            </a:r>
            <a:r>
              <a:rPr sz="2300" b="1" spc="-3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343A53"/>
                </a:solidFill>
                <a:latin typeface="Arial"/>
                <a:cs typeface="Arial"/>
              </a:rPr>
              <a:t>to</a:t>
            </a:r>
            <a:r>
              <a:rPr sz="2300" b="1" spc="-6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35" dirty="0">
                <a:solidFill>
                  <a:srgbClr val="343A53"/>
                </a:solidFill>
                <a:latin typeface="Arial"/>
                <a:cs typeface="Arial"/>
              </a:rPr>
              <a:t>their</a:t>
            </a:r>
            <a:r>
              <a:rPr sz="2300" b="1" spc="-4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114" dirty="0">
                <a:solidFill>
                  <a:srgbClr val="343A53"/>
                </a:solidFill>
                <a:latin typeface="Arial"/>
                <a:cs typeface="Arial"/>
              </a:rPr>
              <a:t>needs,</a:t>
            </a:r>
            <a:r>
              <a:rPr sz="2300" b="1" spc="-5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343A53"/>
                </a:solidFill>
                <a:latin typeface="Tahoma"/>
                <a:cs typeface="Tahoma"/>
              </a:rPr>
              <a:t>so</a:t>
            </a:r>
            <a:r>
              <a:rPr sz="2300" spc="-13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35" dirty="0">
                <a:solidFill>
                  <a:srgbClr val="343A53"/>
                </a:solidFill>
                <a:latin typeface="Tahoma"/>
                <a:cs typeface="Tahoma"/>
              </a:rPr>
              <a:t>that</a:t>
            </a:r>
            <a:r>
              <a:rPr sz="2300" spc="-14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343A53"/>
                </a:solidFill>
                <a:latin typeface="Tahoma"/>
                <a:cs typeface="Tahoma"/>
              </a:rPr>
              <a:t>they</a:t>
            </a:r>
            <a:r>
              <a:rPr sz="2300" spc="-14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343A53"/>
                </a:solidFill>
                <a:latin typeface="Tahoma"/>
                <a:cs typeface="Tahoma"/>
              </a:rPr>
              <a:t>can</a:t>
            </a:r>
            <a:r>
              <a:rPr sz="2300" spc="-13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b="1" spc="-130" dirty="0">
                <a:solidFill>
                  <a:srgbClr val="343A53"/>
                </a:solidFill>
                <a:latin typeface="Arial"/>
                <a:cs typeface="Arial"/>
              </a:rPr>
              <a:t>choose</a:t>
            </a:r>
            <a:r>
              <a:rPr sz="2300" b="1" spc="-6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20" dirty="0">
                <a:solidFill>
                  <a:srgbClr val="343A53"/>
                </a:solidFill>
                <a:latin typeface="Arial"/>
                <a:cs typeface="Arial"/>
              </a:rPr>
              <a:t>the</a:t>
            </a:r>
            <a:r>
              <a:rPr sz="2300" b="1" spc="-5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80" dirty="0">
                <a:solidFill>
                  <a:srgbClr val="343A53"/>
                </a:solidFill>
                <a:latin typeface="Arial"/>
                <a:cs typeface="Arial"/>
              </a:rPr>
              <a:t>one</a:t>
            </a:r>
            <a:r>
              <a:rPr sz="2300" b="1" spc="-6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343A53"/>
                </a:solidFill>
                <a:latin typeface="Arial"/>
                <a:cs typeface="Arial"/>
              </a:rPr>
              <a:t>that</a:t>
            </a:r>
            <a:r>
              <a:rPr sz="2300" b="1" spc="-7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85" dirty="0">
                <a:solidFill>
                  <a:srgbClr val="343A53"/>
                </a:solidFill>
                <a:latin typeface="Arial"/>
                <a:cs typeface="Arial"/>
              </a:rPr>
              <a:t>best</a:t>
            </a:r>
            <a:r>
              <a:rPr sz="2300" b="1" spc="-6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125" dirty="0">
                <a:solidFill>
                  <a:srgbClr val="343A53"/>
                </a:solidFill>
                <a:latin typeface="Arial"/>
                <a:cs typeface="Arial"/>
              </a:rPr>
              <a:t>suits</a:t>
            </a:r>
            <a:r>
              <a:rPr sz="2300" b="1" spc="-6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35" dirty="0">
                <a:solidFill>
                  <a:srgbClr val="343A53"/>
                </a:solidFill>
                <a:latin typeface="Arial"/>
                <a:cs typeface="Arial"/>
              </a:rPr>
              <a:t>their</a:t>
            </a:r>
            <a:r>
              <a:rPr sz="2300" b="1" spc="-5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45" dirty="0">
                <a:solidFill>
                  <a:srgbClr val="343A53"/>
                </a:solidFill>
                <a:latin typeface="Arial"/>
                <a:cs typeface="Arial"/>
              </a:rPr>
              <a:t>travel </a:t>
            </a:r>
            <a:r>
              <a:rPr sz="2300" b="1" spc="-62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135" dirty="0">
                <a:solidFill>
                  <a:srgbClr val="343A53"/>
                </a:solidFill>
                <a:latin typeface="Arial"/>
                <a:cs typeface="Arial"/>
              </a:rPr>
              <a:t>needs</a:t>
            </a:r>
            <a:r>
              <a:rPr sz="2300" spc="-135" dirty="0">
                <a:solidFill>
                  <a:srgbClr val="343A53"/>
                </a:solidFill>
                <a:latin typeface="Tahoma"/>
                <a:cs typeface="Tahoma"/>
              </a:rPr>
              <a:t>,</a:t>
            </a:r>
            <a:r>
              <a:rPr sz="2300" spc="-24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343A53"/>
                </a:solidFill>
                <a:latin typeface="Tahoma"/>
                <a:cs typeface="Tahoma"/>
              </a:rPr>
              <a:t>live</a:t>
            </a:r>
            <a:r>
              <a:rPr sz="2300" spc="-27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-25" dirty="0">
                <a:solidFill>
                  <a:srgbClr val="343A53"/>
                </a:solidFill>
                <a:latin typeface="Tahoma"/>
                <a:cs typeface="Tahoma"/>
              </a:rPr>
              <a:t>an</a:t>
            </a:r>
            <a:r>
              <a:rPr sz="2300" spc="-27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20" dirty="0">
                <a:solidFill>
                  <a:srgbClr val="343A53"/>
                </a:solidFill>
                <a:latin typeface="Tahoma"/>
                <a:cs typeface="Tahoma"/>
              </a:rPr>
              <a:t>unforgettable</a:t>
            </a:r>
            <a:r>
              <a:rPr sz="2300" spc="-26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343A53"/>
                </a:solidFill>
                <a:latin typeface="Tahoma"/>
                <a:cs typeface="Tahoma"/>
              </a:rPr>
              <a:t>experience</a:t>
            </a:r>
            <a:r>
              <a:rPr sz="2300" spc="-28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-10" dirty="0">
                <a:solidFill>
                  <a:srgbClr val="343A53"/>
                </a:solidFill>
                <a:latin typeface="Tahoma"/>
                <a:cs typeface="Tahoma"/>
              </a:rPr>
              <a:t>and</a:t>
            </a:r>
            <a:r>
              <a:rPr sz="2300" spc="-26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343A53"/>
                </a:solidFill>
                <a:latin typeface="Tahoma"/>
                <a:cs typeface="Tahoma"/>
              </a:rPr>
              <a:t>find</a:t>
            </a:r>
            <a:r>
              <a:rPr sz="2300" spc="-15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2300" b="1" spc="-20" dirty="0">
                <a:solidFill>
                  <a:srgbClr val="343A53"/>
                </a:solidFill>
                <a:latin typeface="Arial"/>
                <a:cs typeface="Arial"/>
              </a:rPr>
              <a:t>what</a:t>
            </a:r>
            <a:r>
              <a:rPr sz="2300" b="1" spc="-8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40" dirty="0">
                <a:solidFill>
                  <a:srgbClr val="343A53"/>
                </a:solidFill>
                <a:latin typeface="Arial"/>
                <a:cs typeface="Arial"/>
              </a:rPr>
              <a:t>they</a:t>
            </a:r>
            <a:r>
              <a:rPr sz="2300" b="1" spc="-5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70" dirty="0">
                <a:solidFill>
                  <a:srgbClr val="343A53"/>
                </a:solidFill>
                <a:latin typeface="Arial"/>
                <a:cs typeface="Arial"/>
              </a:rPr>
              <a:t>are</a:t>
            </a:r>
            <a:r>
              <a:rPr sz="2300" b="1" spc="-7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95" dirty="0">
                <a:solidFill>
                  <a:srgbClr val="343A53"/>
                </a:solidFill>
                <a:latin typeface="Arial"/>
                <a:cs typeface="Arial"/>
              </a:rPr>
              <a:t>looking</a:t>
            </a:r>
            <a:r>
              <a:rPr sz="2300" b="1" spc="-4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25" dirty="0">
                <a:solidFill>
                  <a:srgbClr val="343A53"/>
                </a:solidFill>
                <a:latin typeface="Arial"/>
                <a:cs typeface="Arial"/>
              </a:rPr>
              <a:t>for</a:t>
            </a:r>
            <a:r>
              <a:rPr sz="2300" b="1" spc="-8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15" dirty="0">
                <a:solidFill>
                  <a:srgbClr val="343A53"/>
                </a:solidFill>
                <a:latin typeface="Arial"/>
                <a:cs typeface="Arial"/>
              </a:rPr>
              <a:t>at</a:t>
            </a:r>
            <a:r>
              <a:rPr sz="2300" b="1" spc="-8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25" dirty="0">
                <a:solidFill>
                  <a:srgbClr val="343A53"/>
                </a:solidFill>
                <a:latin typeface="Arial"/>
                <a:cs typeface="Arial"/>
              </a:rPr>
              <a:t>the</a:t>
            </a:r>
            <a:r>
              <a:rPr sz="2300" b="1" spc="-7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90" dirty="0">
                <a:solidFill>
                  <a:srgbClr val="343A53"/>
                </a:solidFill>
                <a:latin typeface="Arial"/>
                <a:cs typeface="Arial"/>
              </a:rPr>
              <a:t>best</a:t>
            </a:r>
            <a:r>
              <a:rPr sz="2300" b="1" spc="-5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2300" b="1" spc="-105" dirty="0">
                <a:solidFill>
                  <a:srgbClr val="343A53"/>
                </a:solidFill>
                <a:latin typeface="Arial"/>
                <a:cs typeface="Arial"/>
              </a:rPr>
              <a:t>price</a:t>
            </a:r>
            <a:r>
              <a:rPr sz="2300" spc="-105" dirty="0">
                <a:solidFill>
                  <a:srgbClr val="343A53"/>
                </a:solidFill>
                <a:latin typeface="Tahoma"/>
                <a:cs typeface="Tahoma"/>
              </a:rPr>
              <a:t>.</a:t>
            </a:r>
            <a:endParaRPr sz="23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512585" y="9006637"/>
            <a:ext cx="5069840" cy="1447165"/>
            <a:chOff x="2512585" y="9006637"/>
            <a:chExt cx="5069840" cy="1447165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12585" y="9023976"/>
              <a:ext cx="5069448" cy="142934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521807" y="9006637"/>
              <a:ext cx="4451985" cy="888365"/>
            </a:xfrm>
            <a:custGeom>
              <a:avLst/>
              <a:gdLst/>
              <a:ahLst/>
              <a:cxnLst/>
              <a:rect l="l" t="t" r="r" b="b"/>
              <a:pathLst>
                <a:path w="4451984" h="888365">
                  <a:moveTo>
                    <a:pt x="4451801" y="0"/>
                  </a:moveTo>
                  <a:lnTo>
                    <a:pt x="0" y="0"/>
                  </a:lnTo>
                  <a:lnTo>
                    <a:pt x="0" y="888349"/>
                  </a:lnTo>
                  <a:lnTo>
                    <a:pt x="4451801" y="888349"/>
                  </a:lnTo>
                  <a:lnTo>
                    <a:pt x="44518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472446" y="8976480"/>
            <a:ext cx="1905000" cy="1430020"/>
          </a:xfrm>
          <a:custGeom>
            <a:avLst/>
            <a:gdLst/>
            <a:ahLst/>
            <a:cxnLst/>
            <a:rect l="l" t="t" r="r" b="b"/>
            <a:pathLst>
              <a:path w="1905000" h="1430020">
                <a:moveTo>
                  <a:pt x="1666546" y="0"/>
                </a:moveTo>
                <a:lnTo>
                  <a:pt x="238317" y="0"/>
                </a:lnTo>
                <a:lnTo>
                  <a:pt x="190288" y="4841"/>
                </a:lnTo>
                <a:lnTo>
                  <a:pt x="145553" y="18728"/>
                </a:lnTo>
                <a:lnTo>
                  <a:pt x="105071" y="40700"/>
                </a:lnTo>
                <a:lnTo>
                  <a:pt x="69801" y="69801"/>
                </a:lnTo>
                <a:lnTo>
                  <a:pt x="40700" y="105071"/>
                </a:lnTo>
                <a:lnTo>
                  <a:pt x="18728" y="145553"/>
                </a:lnTo>
                <a:lnTo>
                  <a:pt x="4841" y="190288"/>
                </a:lnTo>
                <a:lnTo>
                  <a:pt x="0" y="238317"/>
                </a:lnTo>
                <a:lnTo>
                  <a:pt x="0" y="1191586"/>
                </a:lnTo>
                <a:lnTo>
                  <a:pt x="4841" y="1239616"/>
                </a:lnTo>
                <a:lnTo>
                  <a:pt x="18728" y="1284350"/>
                </a:lnTo>
                <a:lnTo>
                  <a:pt x="40700" y="1324832"/>
                </a:lnTo>
                <a:lnTo>
                  <a:pt x="69801" y="1360102"/>
                </a:lnTo>
                <a:lnTo>
                  <a:pt x="105071" y="1389203"/>
                </a:lnTo>
                <a:lnTo>
                  <a:pt x="145553" y="1411175"/>
                </a:lnTo>
                <a:lnTo>
                  <a:pt x="190288" y="1425062"/>
                </a:lnTo>
                <a:lnTo>
                  <a:pt x="238317" y="1429904"/>
                </a:lnTo>
                <a:lnTo>
                  <a:pt x="1666546" y="1429904"/>
                </a:lnTo>
                <a:lnTo>
                  <a:pt x="1714575" y="1425062"/>
                </a:lnTo>
                <a:lnTo>
                  <a:pt x="1759309" y="1411175"/>
                </a:lnTo>
                <a:lnTo>
                  <a:pt x="1799791" y="1389203"/>
                </a:lnTo>
                <a:lnTo>
                  <a:pt x="1835061" y="1360102"/>
                </a:lnTo>
                <a:lnTo>
                  <a:pt x="1864162" y="1324832"/>
                </a:lnTo>
                <a:lnTo>
                  <a:pt x="1886135" y="1284350"/>
                </a:lnTo>
                <a:lnTo>
                  <a:pt x="1900021" y="1239616"/>
                </a:lnTo>
                <a:lnTo>
                  <a:pt x="1904863" y="1191586"/>
                </a:lnTo>
                <a:lnTo>
                  <a:pt x="1904863" y="238317"/>
                </a:lnTo>
                <a:lnTo>
                  <a:pt x="1900021" y="190288"/>
                </a:lnTo>
                <a:lnTo>
                  <a:pt x="1886135" y="145553"/>
                </a:lnTo>
                <a:lnTo>
                  <a:pt x="1864162" y="105071"/>
                </a:lnTo>
                <a:lnTo>
                  <a:pt x="1835061" y="69801"/>
                </a:lnTo>
                <a:lnTo>
                  <a:pt x="1799791" y="40700"/>
                </a:lnTo>
                <a:lnTo>
                  <a:pt x="1759309" y="18728"/>
                </a:lnTo>
                <a:lnTo>
                  <a:pt x="1714575" y="4841"/>
                </a:lnTo>
                <a:lnTo>
                  <a:pt x="166654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51034" y="9064510"/>
            <a:ext cx="547370" cy="1231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900" b="1" spc="-41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endParaRPr sz="79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97253" y="8488327"/>
            <a:ext cx="18477230" cy="0"/>
          </a:xfrm>
          <a:custGeom>
            <a:avLst/>
            <a:gdLst/>
            <a:ahLst/>
            <a:cxnLst/>
            <a:rect l="l" t="t" r="r" b="b"/>
            <a:pathLst>
              <a:path w="18477230">
                <a:moveTo>
                  <a:pt x="0" y="0"/>
                </a:moveTo>
                <a:lnTo>
                  <a:pt x="18477029" y="0"/>
                </a:lnTo>
              </a:path>
            </a:pathLst>
          </a:custGeom>
          <a:ln w="20941">
            <a:solidFill>
              <a:srgbClr val="F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54253" y="10886486"/>
            <a:ext cx="557339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i="1" spc="-25" dirty="0">
                <a:solidFill>
                  <a:srgbClr val="5E5E5E"/>
                </a:solidFill>
                <a:latin typeface="Arial"/>
                <a:cs typeface="Arial"/>
              </a:rPr>
              <a:t>Online</a:t>
            </a:r>
            <a:r>
              <a:rPr sz="1450" i="1" spc="-6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30" dirty="0">
                <a:solidFill>
                  <a:srgbClr val="5E5E5E"/>
                </a:solidFill>
                <a:latin typeface="Arial"/>
                <a:cs typeface="Arial"/>
              </a:rPr>
              <a:t>check-in</a:t>
            </a:r>
            <a:r>
              <a:rPr sz="1450" i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60" dirty="0">
                <a:solidFill>
                  <a:srgbClr val="5E5E5E"/>
                </a:solidFill>
                <a:latin typeface="Arial"/>
                <a:cs typeface="Arial"/>
              </a:rPr>
              <a:t>(web,</a:t>
            </a:r>
            <a:r>
              <a:rPr sz="145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45" dirty="0">
                <a:solidFill>
                  <a:srgbClr val="5E5E5E"/>
                </a:solidFill>
                <a:latin typeface="Arial"/>
                <a:cs typeface="Arial"/>
              </a:rPr>
              <a:t>app,</a:t>
            </a:r>
            <a:r>
              <a:rPr sz="145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65" dirty="0">
                <a:solidFill>
                  <a:srgbClr val="5E5E5E"/>
                </a:solidFill>
                <a:latin typeface="Arial"/>
                <a:cs typeface="Arial"/>
              </a:rPr>
              <a:t>kiosks)</a:t>
            </a:r>
            <a:r>
              <a:rPr sz="1450" i="1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60" dirty="0">
                <a:solidFill>
                  <a:srgbClr val="5E5E5E"/>
                </a:solidFill>
                <a:latin typeface="Arial"/>
                <a:cs typeface="Arial"/>
              </a:rPr>
              <a:t>is</a:t>
            </a:r>
            <a:r>
              <a:rPr sz="145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30" dirty="0">
                <a:solidFill>
                  <a:srgbClr val="5E5E5E"/>
                </a:solidFill>
                <a:latin typeface="Arial"/>
                <a:cs typeface="Arial"/>
              </a:rPr>
              <a:t>available</a:t>
            </a:r>
            <a:r>
              <a:rPr sz="1450" i="1" spc="-6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30" dirty="0">
                <a:solidFill>
                  <a:srgbClr val="5E5E5E"/>
                </a:solidFill>
                <a:latin typeface="Arial"/>
                <a:cs typeface="Arial"/>
              </a:rPr>
              <a:t>free</a:t>
            </a:r>
            <a:r>
              <a:rPr sz="1450" i="1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15" dirty="0">
                <a:solidFill>
                  <a:srgbClr val="5E5E5E"/>
                </a:solidFill>
                <a:latin typeface="Arial"/>
                <a:cs typeface="Arial"/>
              </a:rPr>
              <a:t>of</a:t>
            </a:r>
            <a:r>
              <a:rPr sz="1450" i="1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55" dirty="0">
                <a:solidFill>
                  <a:srgbClr val="5E5E5E"/>
                </a:solidFill>
                <a:latin typeface="Arial"/>
                <a:cs typeface="Arial"/>
              </a:rPr>
              <a:t>charge</a:t>
            </a:r>
            <a:r>
              <a:rPr sz="1450" i="1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30" dirty="0">
                <a:solidFill>
                  <a:srgbClr val="5E5E5E"/>
                </a:solidFill>
                <a:latin typeface="Arial"/>
                <a:cs typeface="Arial"/>
              </a:rPr>
              <a:t>on</a:t>
            </a:r>
            <a:r>
              <a:rPr sz="145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10" dirty="0">
                <a:solidFill>
                  <a:srgbClr val="5E5E5E"/>
                </a:solidFill>
                <a:latin typeface="Arial"/>
                <a:cs typeface="Arial"/>
              </a:rPr>
              <a:t>all</a:t>
            </a:r>
            <a:r>
              <a:rPr sz="145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45" dirty="0">
                <a:solidFill>
                  <a:srgbClr val="5E5E5E"/>
                </a:solidFill>
                <a:latin typeface="Arial"/>
                <a:cs typeface="Arial"/>
              </a:rPr>
              <a:t>fares</a:t>
            </a:r>
            <a:endParaRPr sz="14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613532" y="6831624"/>
            <a:ext cx="4451985" cy="486409"/>
          </a:xfrm>
          <a:custGeom>
            <a:avLst/>
            <a:gdLst/>
            <a:ahLst/>
            <a:cxnLst/>
            <a:rect l="l" t="t" r="r" b="b"/>
            <a:pathLst>
              <a:path w="4451984" h="486409">
                <a:moveTo>
                  <a:pt x="4451801" y="0"/>
                </a:moveTo>
                <a:lnTo>
                  <a:pt x="0" y="0"/>
                </a:lnTo>
                <a:lnTo>
                  <a:pt x="0" y="486267"/>
                </a:lnTo>
                <a:lnTo>
                  <a:pt x="4451801" y="486267"/>
                </a:lnTo>
                <a:lnTo>
                  <a:pt x="44518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642821" y="6856619"/>
            <a:ext cx="300037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1" spc="-85" dirty="0">
                <a:solidFill>
                  <a:srgbClr val="151515"/>
                </a:solidFill>
                <a:latin typeface="Tahoma"/>
                <a:cs typeface="Tahoma"/>
              </a:rPr>
              <a:t>Car</a:t>
            </a:r>
            <a:r>
              <a:rPr sz="2650" b="1" spc="-75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2650" b="1" spc="-65" dirty="0">
                <a:solidFill>
                  <a:srgbClr val="151515"/>
                </a:solidFill>
                <a:latin typeface="Tahoma"/>
                <a:cs typeface="Tahoma"/>
              </a:rPr>
              <a:t>y</a:t>
            </a:r>
            <a:r>
              <a:rPr sz="2650" b="1" spc="-26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b="1" spc="-140" dirty="0">
                <a:solidFill>
                  <a:srgbClr val="151515"/>
                </a:solidFill>
                <a:latin typeface="Tahoma"/>
                <a:cs typeface="Tahoma"/>
              </a:rPr>
              <a:t>more</a:t>
            </a:r>
            <a:r>
              <a:rPr sz="2650" b="1" spc="-2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b="1" spc="-190" dirty="0">
                <a:solidFill>
                  <a:srgbClr val="151515"/>
                </a:solidFill>
                <a:latin typeface="Tahoma"/>
                <a:cs typeface="Tahoma"/>
              </a:rPr>
              <a:t>lugg</a:t>
            </a:r>
            <a:r>
              <a:rPr sz="2650" b="1" spc="-200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2650" b="1" spc="-215" dirty="0">
                <a:solidFill>
                  <a:srgbClr val="151515"/>
                </a:solidFill>
                <a:latin typeface="Tahoma"/>
                <a:cs typeface="Tahoma"/>
              </a:rPr>
              <a:t>ge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613532" y="7403334"/>
            <a:ext cx="5836920" cy="687705"/>
          </a:xfrm>
          <a:custGeom>
            <a:avLst/>
            <a:gdLst/>
            <a:ahLst/>
            <a:cxnLst/>
            <a:rect l="l" t="t" r="r" b="b"/>
            <a:pathLst>
              <a:path w="5836920" h="687704">
                <a:moveTo>
                  <a:pt x="5836471" y="0"/>
                </a:moveTo>
                <a:lnTo>
                  <a:pt x="0" y="0"/>
                </a:lnTo>
                <a:lnTo>
                  <a:pt x="0" y="687308"/>
                </a:lnTo>
                <a:lnTo>
                  <a:pt x="5836471" y="687308"/>
                </a:lnTo>
                <a:lnTo>
                  <a:pt x="58364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642821" y="7430110"/>
            <a:ext cx="5771515" cy="62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Take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adv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ntage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benefits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9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ravel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-30" dirty="0">
                <a:solidFill>
                  <a:srgbClr val="5E5E5E"/>
                </a:solidFill>
                <a:latin typeface="Tahoma"/>
                <a:cs typeface="Tahoma"/>
              </a:rPr>
              <a:t>ng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d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5E5E5E"/>
                </a:solidFill>
                <a:latin typeface="Tahoma"/>
                <a:cs typeface="Tahoma"/>
              </a:rPr>
              <a:t>carr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y  everything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u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need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5E5E5E"/>
                </a:solidFill>
                <a:latin typeface="Tahoma"/>
                <a:cs typeface="Tahoma"/>
              </a:rPr>
              <a:t>with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you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51096" y="9032364"/>
            <a:ext cx="430466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1" spc="-60" dirty="0">
                <a:solidFill>
                  <a:srgbClr val="151515"/>
                </a:solidFill>
                <a:latin typeface="Tahoma"/>
                <a:cs typeface="Tahoma"/>
              </a:rPr>
              <a:t>Fly</a:t>
            </a:r>
            <a:r>
              <a:rPr sz="2650" b="1" spc="-27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b="1" spc="-120" dirty="0">
                <a:solidFill>
                  <a:srgbClr val="151515"/>
                </a:solidFill>
                <a:latin typeface="Tahoma"/>
                <a:cs typeface="Tahoma"/>
              </a:rPr>
              <a:t>with</a:t>
            </a:r>
            <a:r>
              <a:rPr sz="2650" b="1" spc="-2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b="1" spc="-140" dirty="0">
                <a:solidFill>
                  <a:srgbClr val="151515"/>
                </a:solidFill>
                <a:latin typeface="Tahoma"/>
                <a:cs typeface="Tahoma"/>
              </a:rPr>
              <a:t>more</a:t>
            </a:r>
            <a:r>
              <a:rPr sz="2650" b="1" spc="-2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b="1" spc="-70" dirty="0">
                <a:solidFill>
                  <a:srgbClr val="151515"/>
                </a:solidFill>
                <a:latin typeface="Tahoma"/>
                <a:cs typeface="Tahoma"/>
              </a:rPr>
              <a:t>flexibility</a:t>
            </a:r>
            <a:r>
              <a:rPr sz="2650" b="1" spc="-29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b="1" spc="-155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551096" y="9434446"/>
            <a:ext cx="127889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1" spc="-120" dirty="0">
                <a:solidFill>
                  <a:srgbClr val="151515"/>
                </a:solidFill>
                <a:latin typeface="Tahoma"/>
                <a:cs typeface="Tahoma"/>
              </a:rPr>
              <a:t>benefits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521808" y="9780644"/>
            <a:ext cx="5836920" cy="686435"/>
          </a:xfrm>
          <a:custGeom>
            <a:avLst/>
            <a:gdLst/>
            <a:ahLst/>
            <a:cxnLst/>
            <a:rect l="l" t="t" r="r" b="b"/>
            <a:pathLst>
              <a:path w="5836920" h="686434">
                <a:moveTo>
                  <a:pt x="5836471" y="0"/>
                </a:moveTo>
                <a:lnTo>
                  <a:pt x="0" y="0"/>
                </a:lnTo>
                <a:lnTo>
                  <a:pt x="0" y="686052"/>
                </a:lnTo>
                <a:lnTo>
                  <a:pt x="5836471" y="686052"/>
                </a:lnTo>
                <a:lnTo>
                  <a:pt x="58364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551096" y="9806895"/>
            <a:ext cx="5488305" cy="62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Take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advantage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all-inclusive</a:t>
            </a:r>
            <a:r>
              <a:rPr sz="1950" spc="-19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travel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services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and </a:t>
            </a:r>
            <a:r>
              <a:rPr sz="1950" spc="-59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ease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adjus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ing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5E5E5E"/>
                </a:solidFill>
                <a:latin typeface="Tahoma"/>
                <a:cs typeface="Tahoma"/>
              </a:rPr>
              <a:t>your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fligh</a:t>
            </a:r>
            <a:r>
              <a:rPr sz="1950" spc="85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when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u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need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to.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642821" y="4431038"/>
            <a:ext cx="2721610" cy="8305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3170"/>
              </a:lnSpc>
              <a:spcBef>
                <a:spcPts val="195"/>
              </a:spcBef>
            </a:pPr>
            <a:r>
              <a:rPr sz="2650" b="1" spc="-90" dirty="0">
                <a:solidFill>
                  <a:srgbClr val="151515"/>
                </a:solidFill>
                <a:latin typeface="Tahoma"/>
                <a:cs typeface="Tahoma"/>
              </a:rPr>
              <a:t>Travel</a:t>
            </a:r>
            <a:r>
              <a:rPr sz="2650" b="1" spc="-2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b="1" spc="-114" dirty="0">
                <a:solidFill>
                  <a:srgbClr val="151515"/>
                </a:solidFill>
                <a:latin typeface="Tahoma"/>
                <a:cs typeface="Tahoma"/>
              </a:rPr>
              <a:t>lighter</a:t>
            </a:r>
            <a:r>
              <a:rPr sz="2650" b="1" spc="-2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b="1" spc="-125" dirty="0">
                <a:solidFill>
                  <a:srgbClr val="151515"/>
                </a:solidFill>
                <a:latin typeface="Tahoma"/>
                <a:cs typeface="Tahoma"/>
              </a:rPr>
              <a:t>and  </a:t>
            </a:r>
            <a:r>
              <a:rPr sz="2650" b="1" spc="-95" dirty="0">
                <a:solidFill>
                  <a:srgbClr val="151515"/>
                </a:solidFill>
                <a:latin typeface="Tahoma"/>
                <a:cs typeface="Tahoma"/>
              </a:rPr>
              <a:t>practically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570811" y="5237117"/>
            <a:ext cx="5836920" cy="687705"/>
          </a:xfrm>
          <a:custGeom>
            <a:avLst/>
            <a:gdLst/>
            <a:ahLst/>
            <a:cxnLst/>
            <a:rect l="l" t="t" r="r" b="b"/>
            <a:pathLst>
              <a:path w="5836920" h="687704">
                <a:moveTo>
                  <a:pt x="5836471" y="0"/>
                </a:moveTo>
                <a:lnTo>
                  <a:pt x="0" y="0"/>
                </a:lnTo>
                <a:lnTo>
                  <a:pt x="0" y="687308"/>
                </a:lnTo>
                <a:lnTo>
                  <a:pt x="5836471" y="687308"/>
                </a:lnTo>
                <a:lnTo>
                  <a:pt x="58364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226639" y="5279545"/>
            <a:ext cx="101600" cy="30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950" spc="90" dirty="0">
                <a:solidFill>
                  <a:srgbClr val="5E5E5E"/>
                </a:solidFill>
                <a:latin typeface="Tahoma"/>
                <a:cs typeface="Tahoma"/>
              </a:rPr>
              <a:t>r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600623" y="5263579"/>
            <a:ext cx="5640070" cy="62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Travel</a:t>
            </a:r>
            <a:r>
              <a:rPr sz="1950" spc="-2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smoothly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d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95" dirty="0">
                <a:solidFill>
                  <a:srgbClr val="5E5E5E"/>
                </a:solidFill>
                <a:latin typeface="Tahoma"/>
                <a:cs typeface="Tahoma"/>
              </a:rPr>
              <a:t>w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45" dirty="0">
                <a:solidFill>
                  <a:srgbClr val="5E5E5E"/>
                </a:solidFill>
                <a:latin typeface="Tahoma"/>
                <a:cs typeface="Tahoma"/>
              </a:rPr>
              <a:t>thout</a:t>
            </a:r>
            <a:r>
              <a:rPr sz="1950" spc="-20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omp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45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atio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1950" spc="-95" dirty="0">
                <a:solidFill>
                  <a:srgbClr val="5E5E5E"/>
                </a:solidFill>
                <a:latin typeface="Tahoma"/>
                <a:cs typeface="Tahoma"/>
              </a:rPr>
              <a:t>s,</a:t>
            </a:r>
            <a:r>
              <a:rPr sz="1950" spc="-20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ideal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fo  </a:t>
            </a:r>
            <a:r>
              <a:rPr sz="1950" spc="85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950" spc="95" dirty="0">
                <a:solidFill>
                  <a:srgbClr val="5E5E5E"/>
                </a:solidFill>
                <a:latin typeface="Tahoma"/>
                <a:cs typeface="Tahoma"/>
              </a:rPr>
              <a:t>r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v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eler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1950" spc="-24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who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enjoy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-1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90" dirty="0">
                <a:solidFill>
                  <a:srgbClr val="5E5E5E"/>
                </a:solidFill>
                <a:latin typeface="Tahoma"/>
                <a:cs typeface="Tahoma"/>
              </a:rPr>
              <a:t>r</a:t>
            </a:r>
            <a:r>
              <a:rPr sz="1950" spc="95" dirty="0">
                <a:solidFill>
                  <a:srgbClr val="5E5E5E"/>
                </a:solidFill>
                <a:latin typeface="Tahoma"/>
                <a:cs typeface="Tahoma"/>
              </a:rPr>
              <a:t>r</a:t>
            </a:r>
            <a:r>
              <a:rPr sz="1950" spc="70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-30" dirty="0">
                <a:solidFill>
                  <a:srgbClr val="5E5E5E"/>
                </a:solidFill>
                <a:latin typeface="Tahoma"/>
                <a:cs typeface="Tahoma"/>
              </a:rPr>
              <a:t>ng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only</a:t>
            </a:r>
            <a:r>
              <a:rPr sz="1950" spc="-2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9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he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ess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ntia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950" spc="-95" dirty="0">
                <a:solidFill>
                  <a:srgbClr val="5E5E5E"/>
                </a:solidFill>
                <a:latin typeface="Tahoma"/>
                <a:cs typeface="Tahoma"/>
              </a:rPr>
              <a:t>s.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8235142" y="4473162"/>
            <a:ext cx="8024495" cy="1391285"/>
            <a:chOff x="8235142" y="4473162"/>
            <a:chExt cx="8024495" cy="1391285"/>
          </a:xfrm>
        </p:grpSpPr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35142" y="4676716"/>
              <a:ext cx="4468136" cy="118739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487159" y="4473162"/>
              <a:ext cx="3772450" cy="99002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79425" y="4660381"/>
              <a:ext cx="1161011" cy="118739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06511" y="4733259"/>
              <a:ext cx="2553220" cy="92730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614245" y="4811162"/>
              <a:ext cx="2005383" cy="474959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8835364" y="2866090"/>
            <a:ext cx="3057525" cy="636270"/>
            <a:chOff x="8835364" y="2866090"/>
            <a:chExt cx="3057525" cy="636270"/>
          </a:xfrm>
        </p:grpSpPr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835364" y="2899259"/>
              <a:ext cx="2803155" cy="52475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740436" y="2866090"/>
              <a:ext cx="2152395" cy="635792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8315558" y="6401899"/>
            <a:ext cx="3931920" cy="2026920"/>
            <a:chOff x="8315558" y="6401899"/>
            <a:chExt cx="3931920" cy="2026920"/>
          </a:xfrm>
        </p:grpSpPr>
        <p:pic>
          <p:nvPicPr>
            <p:cNvPr id="52" name="object 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15558" y="6401899"/>
              <a:ext cx="3826061" cy="118739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11052" y="7438517"/>
              <a:ext cx="3773707" cy="99002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648711" y="7743848"/>
              <a:ext cx="2005383" cy="47495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629863" y="6488598"/>
              <a:ext cx="2617302" cy="1039130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12683802" y="6698434"/>
            <a:ext cx="2955925" cy="691515"/>
            <a:chOff x="12683802" y="6698434"/>
            <a:chExt cx="2955925" cy="691515"/>
          </a:xfrm>
        </p:grpSpPr>
        <p:pic>
          <p:nvPicPr>
            <p:cNvPr id="57" name="object 5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683802" y="6750373"/>
              <a:ext cx="2823997" cy="51481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493620" y="6698434"/>
              <a:ext cx="2146112" cy="691078"/>
            </a:xfrm>
            <a:prstGeom prst="rect">
              <a:avLst/>
            </a:prstGeom>
          </p:spPr>
        </p:pic>
      </p:grpSp>
      <p:grpSp>
        <p:nvGrpSpPr>
          <p:cNvPr id="59" name="object 59"/>
          <p:cNvGrpSpPr/>
          <p:nvPr/>
        </p:nvGrpSpPr>
        <p:grpSpPr>
          <a:xfrm>
            <a:off x="16080097" y="6551423"/>
            <a:ext cx="3182620" cy="922655"/>
            <a:chOff x="16080097" y="6551423"/>
            <a:chExt cx="3182620" cy="922655"/>
          </a:xfrm>
        </p:grpSpPr>
        <p:pic>
          <p:nvPicPr>
            <p:cNvPr id="60" name="object 6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080097" y="6654281"/>
              <a:ext cx="2518408" cy="813741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6982937" y="6551423"/>
              <a:ext cx="2279650" cy="922655"/>
            </a:xfrm>
            <a:custGeom>
              <a:avLst/>
              <a:gdLst/>
              <a:ahLst/>
              <a:cxnLst/>
              <a:rect l="l" t="t" r="r" b="b"/>
              <a:pathLst>
                <a:path w="2279650" h="922654">
                  <a:moveTo>
                    <a:pt x="2279302" y="0"/>
                  </a:moveTo>
                  <a:lnTo>
                    <a:pt x="0" y="0"/>
                  </a:lnTo>
                  <a:lnTo>
                    <a:pt x="0" y="922275"/>
                  </a:lnTo>
                  <a:lnTo>
                    <a:pt x="2279302" y="922275"/>
                  </a:lnTo>
                  <a:lnTo>
                    <a:pt x="22793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12541701" y="9954042"/>
            <a:ext cx="3170555" cy="632460"/>
            <a:chOff x="12541701" y="9954042"/>
            <a:chExt cx="3170555" cy="632460"/>
          </a:xfrm>
        </p:grpSpPr>
        <p:pic>
          <p:nvPicPr>
            <p:cNvPr id="63" name="object 6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541701" y="9996815"/>
              <a:ext cx="3169979" cy="52637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474773" y="9954042"/>
              <a:ext cx="2048105" cy="632022"/>
            </a:xfrm>
            <a:prstGeom prst="rect">
              <a:avLst/>
            </a:prstGeom>
          </p:spPr>
        </p:pic>
      </p:grpSp>
      <p:grpSp>
        <p:nvGrpSpPr>
          <p:cNvPr id="65" name="object 65"/>
          <p:cNvGrpSpPr/>
          <p:nvPr/>
        </p:nvGrpSpPr>
        <p:grpSpPr>
          <a:xfrm>
            <a:off x="8407282" y="8771670"/>
            <a:ext cx="3876675" cy="1974214"/>
            <a:chOff x="8407282" y="8771670"/>
            <a:chExt cx="3876675" cy="1974214"/>
          </a:xfrm>
        </p:grpSpPr>
        <p:pic>
          <p:nvPicPr>
            <p:cNvPr id="66" name="object 6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672291" y="8779042"/>
              <a:ext cx="3047598" cy="106284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07282" y="9756770"/>
              <a:ext cx="3772450" cy="98898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648711" y="10079692"/>
              <a:ext cx="2005383" cy="47495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666302" y="8771670"/>
              <a:ext cx="2617302" cy="1037874"/>
            </a:xfrm>
            <a:prstGeom prst="rect">
              <a:avLst/>
            </a:prstGeom>
          </p:spPr>
        </p:pic>
      </p:grpSp>
      <p:grpSp>
        <p:nvGrpSpPr>
          <p:cNvPr id="70" name="object 70"/>
          <p:cNvGrpSpPr/>
          <p:nvPr/>
        </p:nvGrpSpPr>
        <p:grpSpPr>
          <a:xfrm>
            <a:off x="12608561" y="8811878"/>
            <a:ext cx="2932430" cy="691515"/>
            <a:chOff x="12608561" y="8811878"/>
            <a:chExt cx="2932430" cy="691515"/>
          </a:xfrm>
        </p:grpSpPr>
        <p:pic>
          <p:nvPicPr>
            <p:cNvPr id="71" name="object 7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608561" y="8931668"/>
              <a:ext cx="2824925" cy="514816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394356" y="8811878"/>
              <a:ext cx="2146112" cy="691078"/>
            </a:xfrm>
            <a:prstGeom prst="rect">
              <a:avLst/>
            </a:prstGeom>
          </p:spPr>
        </p:pic>
      </p:grpSp>
      <p:sp>
        <p:nvSpPr>
          <p:cNvPr id="73" name="object 73"/>
          <p:cNvSpPr txBox="1"/>
          <p:nvPr/>
        </p:nvSpPr>
        <p:spPr>
          <a:xfrm>
            <a:off x="17013693" y="6581654"/>
            <a:ext cx="2171065" cy="8559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85"/>
              </a:spcBef>
            </a:pPr>
            <a:r>
              <a:rPr sz="1950" spc="75" dirty="0">
                <a:solidFill>
                  <a:srgbClr val="5E5E5E"/>
                </a:solidFill>
                <a:latin typeface="Tahoma"/>
                <a:cs typeface="Tahoma"/>
              </a:rPr>
              <a:t>Pre</a:t>
            </a:r>
            <a:r>
              <a:rPr sz="1950" spc="-28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select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ur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seat  </a:t>
            </a:r>
            <a:r>
              <a:rPr sz="1700" b="1" spc="-65" dirty="0">
                <a:solidFill>
                  <a:srgbClr val="151515"/>
                </a:solidFill>
                <a:latin typeface="Tahoma"/>
                <a:cs typeface="Tahoma"/>
              </a:rPr>
              <a:t>Economy</a:t>
            </a:r>
            <a:r>
              <a:rPr sz="1700" b="1" spc="-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700" b="1" spc="-35" dirty="0">
                <a:solidFill>
                  <a:srgbClr val="151515"/>
                </a:solidFill>
                <a:latin typeface="Tahoma"/>
                <a:cs typeface="Tahoma"/>
              </a:rPr>
              <a:t>or </a:t>
            </a:r>
            <a:r>
              <a:rPr sz="1700" b="1" spc="-3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700" b="1" spc="-55" dirty="0">
                <a:solidFill>
                  <a:srgbClr val="151515"/>
                </a:solidFill>
                <a:latin typeface="Tahoma"/>
                <a:cs typeface="Tahoma"/>
              </a:rPr>
              <a:t>pr</a:t>
            </a:r>
            <a:r>
              <a:rPr sz="1700" b="1" spc="-70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700" b="1" spc="-40" dirty="0">
                <a:solidFill>
                  <a:srgbClr val="151515"/>
                </a:solidFill>
                <a:latin typeface="Tahoma"/>
                <a:cs typeface="Tahoma"/>
              </a:rPr>
              <a:t>f</a:t>
            </a:r>
            <a:r>
              <a:rPr sz="1700" b="1" spc="-70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700" b="1" spc="-25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700" b="1" spc="-35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700" b="1" spc="-70" dirty="0">
                <a:solidFill>
                  <a:srgbClr val="151515"/>
                </a:solidFill>
                <a:latin typeface="Tahoma"/>
                <a:cs typeface="Tahoma"/>
              </a:rPr>
              <a:t>ed</a:t>
            </a:r>
            <a:r>
              <a:rPr sz="1700" b="1" spc="-18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700" b="1" spc="-90" dirty="0">
                <a:solidFill>
                  <a:srgbClr val="151515"/>
                </a:solidFill>
                <a:latin typeface="Tahoma"/>
                <a:cs typeface="Tahoma"/>
              </a:rPr>
              <a:t>se</a:t>
            </a:r>
            <a:r>
              <a:rPr sz="1700" b="1" spc="-105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700" b="1" spc="-15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6229034" y="8774183"/>
            <a:ext cx="3033395" cy="921385"/>
            <a:chOff x="16229034" y="8774183"/>
            <a:chExt cx="3033395" cy="921385"/>
          </a:xfrm>
        </p:grpSpPr>
        <p:pic>
          <p:nvPicPr>
            <p:cNvPr id="75" name="object 7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229034" y="8888525"/>
              <a:ext cx="2382335" cy="733799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16982937" y="8774183"/>
              <a:ext cx="2279650" cy="921385"/>
            </a:xfrm>
            <a:custGeom>
              <a:avLst/>
              <a:gdLst/>
              <a:ahLst/>
              <a:cxnLst/>
              <a:rect l="l" t="t" r="r" b="b"/>
              <a:pathLst>
                <a:path w="2279650" h="921384">
                  <a:moveTo>
                    <a:pt x="2279302" y="0"/>
                  </a:moveTo>
                  <a:lnTo>
                    <a:pt x="0" y="0"/>
                  </a:lnTo>
                  <a:lnTo>
                    <a:pt x="0" y="921019"/>
                  </a:lnTo>
                  <a:lnTo>
                    <a:pt x="2279302" y="921019"/>
                  </a:lnTo>
                  <a:lnTo>
                    <a:pt x="22793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17013693" y="8804413"/>
            <a:ext cx="2177415" cy="8559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85"/>
              </a:spcBef>
            </a:pPr>
            <a:r>
              <a:rPr sz="1950" spc="75" dirty="0">
                <a:solidFill>
                  <a:srgbClr val="5E5E5E"/>
                </a:solidFill>
                <a:latin typeface="Tahoma"/>
                <a:cs typeface="Tahoma"/>
              </a:rPr>
              <a:t>Pre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select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ur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seat  </a:t>
            </a:r>
            <a:r>
              <a:rPr sz="1700" b="1" spc="-35" dirty="0">
                <a:solidFill>
                  <a:srgbClr val="151515"/>
                </a:solidFill>
                <a:latin typeface="Tahoma"/>
                <a:cs typeface="Tahoma"/>
              </a:rPr>
              <a:t>Pl</a:t>
            </a:r>
            <a:r>
              <a:rPr sz="1700" b="1" spc="-45" dirty="0">
                <a:solidFill>
                  <a:srgbClr val="151515"/>
                </a:solidFill>
                <a:latin typeface="Tahoma"/>
                <a:cs typeface="Tahoma"/>
              </a:rPr>
              <a:t>u</a:t>
            </a:r>
            <a:r>
              <a:rPr sz="1700" b="1" spc="-114" dirty="0">
                <a:solidFill>
                  <a:srgbClr val="151515"/>
                </a:solidFill>
                <a:latin typeface="Tahoma"/>
                <a:cs typeface="Tahoma"/>
              </a:rPr>
              <a:t>s</a:t>
            </a:r>
            <a:r>
              <a:rPr sz="1700" b="1" spc="-1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700" b="1" spc="-35" dirty="0">
                <a:solidFill>
                  <a:srgbClr val="151515"/>
                </a:solidFill>
                <a:latin typeface="Tahoma"/>
                <a:cs typeface="Tahoma"/>
              </a:rPr>
              <a:t>or</a:t>
            </a:r>
            <a:r>
              <a:rPr sz="1700" b="1" spc="-18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700" b="1" spc="-70" dirty="0">
                <a:solidFill>
                  <a:srgbClr val="151515"/>
                </a:solidFill>
                <a:latin typeface="Tahoma"/>
                <a:cs typeface="Tahoma"/>
              </a:rPr>
              <a:t>emergency  </a:t>
            </a:r>
            <a:r>
              <a:rPr sz="1700" b="1" spc="-35" dirty="0">
                <a:solidFill>
                  <a:srgbClr val="151515"/>
                </a:solidFill>
                <a:latin typeface="Tahoma"/>
                <a:cs typeface="Tahoma"/>
              </a:rPr>
              <a:t>exit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3756" y="593280"/>
            <a:ext cx="9204960" cy="1129665"/>
            <a:chOff x="773756" y="593280"/>
            <a:chExt cx="9204960" cy="1129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3756" y="593280"/>
              <a:ext cx="3233828" cy="11295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45651" y="593280"/>
              <a:ext cx="774510" cy="11295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2864" y="593280"/>
              <a:ext cx="6045470" cy="112959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56784" y="1846405"/>
            <a:ext cx="6962775" cy="591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b="1" dirty="0">
                <a:latin typeface="Arial"/>
                <a:cs typeface="Arial"/>
              </a:rPr>
              <a:t>Offer</a:t>
            </a:r>
            <a:r>
              <a:rPr sz="3700" b="1" spc="-20" dirty="0">
                <a:latin typeface="Arial"/>
                <a:cs typeface="Arial"/>
              </a:rPr>
              <a:t> </a:t>
            </a:r>
            <a:r>
              <a:rPr sz="3700" b="1" spc="5" dirty="0">
                <a:latin typeface="Arial"/>
                <a:cs typeface="Arial"/>
              </a:rPr>
              <a:t>your</a:t>
            </a:r>
            <a:r>
              <a:rPr sz="3700" b="1" spc="-10" dirty="0">
                <a:latin typeface="Arial"/>
                <a:cs typeface="Arial"/>
              </a:rPr>
              <a:t> </a:t>
            </a:r>
            <a:r>
              <a:rPr sz="3700" b="1" spc="5" dirty="0">
                <a:latin typeface="Arial"/>
                <a:cs typeface="Arial"/>
              </a:rPr>
              <a:t>customers</a:t>
            </a:r>
            <a:r>
              <a:rPr sz="3700" b="1" spc="-25" dirty="0">
                <a:latin typeface="Arial"/>
                <a:cs typeface="Arial"/>
              </a:rPr>
              <a:t> </a:t>
            </a:r>
            <a:r>
              <a:rPr sz="3700" b="1" spc="5" dirty="0">
                <a:latin typeface="Arial"/>
                <a:cs typeface="Arial"/>
              </a:rPr>
              <a:t>our</a:t>
            </a:r>
            <a:r>
              <a:rPr sz="3700" b="1" spc="-10" dirty="0">
                <a:latin typeface="Arial"/>
                <a:cs typeface="Arial"/>
              </a:rPr>
              <a:t> </a:t>
            </a:r>
            <a:r>
              <a:rPr sz="3700" b="1" dirty="0">
                <a:latin typeface="Arial"/>
                <a:cs typeface="Arial"/>
              </a:rPr>
              <a:t>fares</a:t>
            </a:r>
            <a:endParaRPr sz="37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02997" y="3324715"/>
            <a:ext cx="2131060" cy="1431290"/>
          </a:xfrm>
          <a:custGeom>
            <a:avLst/>
            <a:gdLst/>
            <a:ahLst/>
            <a:cxnLst/>
            <a:rect l="l" t="t" r="r" b="b"/>
            <a:pathLst>
              <a:path w="2131060" h="1431289">
                <a:moveTo>
                  <a:pt x="1892507" y="0"/>
                </a:moveTo>
                <a:lnTo>
                  <a:pt x="238526" y="0"/>
                </a:lnTo>
                <a:lnTo>
                  <a:pt x="190458" y="4846"/>
                </a:lnTo>
                <a:lnTo>
                  <a:pt x="145686" y="18746"/>
                </a:lnTo>
                <a:lnTo>
                  <a:pt x="105168" y="40739"/>
                </a:lnTo>
                <a:lnTo>
                  <a:pt x="69866" y="69866"/>
                </a:lnTo>
                <a:lnTo>
                  <a:pt x="40739" y="105168"/>
                </a:lnTo>
                <a:lnTo>
                  <a:pt x="18746" y="145686"/>
                </a:lnTo>
                <a:lnTo>
                  <a:pt x="4846" y="190458"/>
                </a:lnTo>
                <a:lnTo>
                  <a:pt x="0" y="238526"/>
                </a:lnTo>
                <a:lnTo>
                  <a:pt x="0" y="1192633"/>
                </a:lnTo>
                <a:lnTo>
                  <a:pt x="4846" y="1240702"/>
                </a:lnTo>
                <a:lnTo>
                  <a:pt x="18746" y="1285474"/>
                </a:lnTo>
                <a:lnTo>
                  <a:pt x="40739" y="1325991"/>
                </a:lnTo>
                <a:lnTo>
                  <a:pt x="69866" y="1361293"/>
                </a:lnTo>
                <a:lnTo>
                  <a:pt x="105168" y="1390421"/>
                </a:lnTo>
                <a:lnTo>
                  <a:pt x="145686" y="1412414"/>
                </a:lnTo>
                <a:lnTo>
                  <a:pt x="190458" y="1426314"/>
                </a:lnTo>
                <a:lnTo>
                  <a:pt x="238526" y="1431160"/>
                </a:lnTo>
                <a:lnTo>
                  <a:pt x="1892507" y="1431160"/>
                </a:lnTo>
                <a:lnTo>
                  <a:pt x="1940576" y="1426314"/>
                </a:lnTo>
                <a:lnTo>
                  <a:pt x="1985348" y="1412414"/>
                </a:lnTo>
                <a:lnTo>
                  <a:pt x="2025865" y="1390421"/>
                </a:lnTo>
                <a:lnTo>
                  <a:pt x="2061167" y="1361293"/>
                </a:lnTo>
                <a:lnTo>
                  <a:pt x="2090295" y="1325991"/>
                </a:lnTo>
                <a:lnTo>
                  <a:pt x="2112288" y="1285474"/>
                </a:lnTo>
                <a:lnTo>
                  <a:pt x="2126188" y="1240702"/>
                </a:lnTo>
                <a:lnTo>
                  <a:pt x="2131034" y="1192633"/>
                </a:lnTo>
                <a:lnTo>
                  <a:pt x="2131034" y="238526"/>
                </a:lnTo>
                <a:lnTo>
                  <a:pt x="2126188" y="190458"/>
                </a:lnTo>
                <a:lnTo>
                  <a:pt x="2112288" y="145686"/>
                </a:lnTo>
                <a:lnTo>
                  <a:pt x="2090295" y="105168"/>
                </a:lnTo>
                <a:lnTo>
                  <a:pt x="2061167" y="69866"/>
                </a:lnTo>
                <a:lnTo>
                  <a:pt x="2025865" y="40739"/>
                </a:lnTo>
                <a:lnTo>
                  <a:pt x="1985348" y="18746"/>
                </a:lnTo>
                <a:lnTo>
                  <a:pt x="1940576" y="4846"/>
                </a:lnTo>
                <a:lnTo>
                  <a:pt x="189250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79508" y="3412075"/>
            <a:ext cx="1980564" cy="12325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900" b="1" spc="15" dirty="0">
                <a:solidFill>
                  <a:srgbClr val="FFFFFF"/>
                </a:solidFill>
                <a:latin typeface="Tahoma"/>
                <a:cs typeface="Tahoma"/>
              </a:rPr>
              <a:t>XXL</a:t>
            </a:r>
            <a:endParaRPr sz="79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1862" y="2835306"/>
            <a:ext cx="18477230" cy="0"/>
          </a:xfrm>
          <a:custGeom>
            <a:avLst/>
            <a:gdLst/>
            <a:ahLst/>
            <a:cxnLst/>
            <a:rect l="l" t="t" r="r" b="b"/>
            <a:pathLst>
              <a:path w="18477230">
                <a:moveTo>
                  <a:pt x="0" y="0"/>
                </a:moveTo>
                <a:lnTo>
                  <a:pt x="18477029" y="0"/>
                </a:lnTo>
              </a:path>
            </a:pathLst>
          </a:custGeom>
          <a:ln w="20941">
            <a:solidFill>
              <a:srgbClr val="F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7849379" y="10092258"/>
            <a:ext cx="3283585" cy="594360"/>
            <a:chOff x="7849379" y="10092258"/>
            <a:chExt cx="3283585" cy="594360"/>
          </a:xfrm>
        </p:grpSpPr>
        <p:sp>
          <p:nvSpPr>
            <p:cNvPr id="11" name="object 11"/>
            <p:cNvSpPr/>
            <p:nvPr/>
          </p:nvSpPr>
          <p:spPr>
            <a:xfrm>
              <a:off x="7849374" y="10092264"/>
              <a:ext cx="3283585" cy="594360"/>
            </a:xfrm>
            <a:custGeom>
              <a:avLst/>
              <a:gdLst/>
              <a:ahLst/>
              <a:cxnLst/>
              <a:rect l="l" t="t" r="r" b="b"/>
              <a:pathLst>
                <a:path w="3283584" h="594359">
                  <a:moveTo>
                    <a:pt x="3283267" y="99060"/>
                  </a:moveTo>
                  <a:lnTo>
                    <a:pt x="3275469" y="60515"/>
                  </a:lnTo>
                  <a:lnTo>
                    <a:pt x="3254235" y="29032"/>
                  </a:lnTo>
                  <a:lnTo>
                    <a:pt x="3222752" y="7785"/>
                  </a:lnTo>
                  <a:lnTo>
                    <a:pt x="3184207" y="0"/>
                  </a:lnTo>
                  <a:lnTo>
                    <a:pt x="707212" y="0"/>
                  </a:lnTo>
                  <a:lnTo>
                    <a:pt x="668680" y="7785"/>
                  </a:lnTo>
                  <a:lnTo>
                    <a:pt x="637197" y="29032"/>
                  </a:lnTo>
                  <a:lnTo>
                    <a:pt x="615950" y="60515"/>
                  </a:lnTo>
                  <a:lnTo>
                    <a:pt x="608164" y="99060"/>
                  </a:lnTo>
                  <a:lnTo>
                    <a:pt x="608164" y="179603"/>
                  </a:lnTo>
                  <a:lnTo>
                    <a:pt x="355333" y="179603"/>
                  </a:lnTo>
                  <a:lnTo>
                    <a:pt x="450075" y="157721"/>
                  </a:lnTo>
                  <a:lnTo>
                    <a:pt x="483806" y="120345"/>
                  </a:lnTo>
                  <a:lnTo>
                    <a:pt x="485178" y="99263"/>
                  </a:lnTo>
                  <a:lnTo>
                    <a:pt x="478536" y="79197"/>
                  </a:lnTo>
                  <a:lnTo>
                    <a:pt x="461505" y="60566"/>
                  </a:lnTo>
                  <a:lnTo>
                    <a:pt x="446151" y="53543"/>
                  </a:lnTo>
                  <a:lnTo>
                    <a:pt x="436283" y="51587"/>
                  </a:lnTo>
                  <a:lnTo>
                    <a:pt x="426224" y="51346"/>
                  </a:lnTo>
                  <a:lnTo>
                    <a:pt x="169875" y="107569"/>
                  </a:lnTo>
                  <a:lnTo>
                    <a:pt x="153123" y="115544"/>
                  </a:lnTo>
                  <a:lnTo>
                    <a:pt x="139547" y="128168"/>
                  </a:lnTo>
                  <a:lnTo>
                    <a:pt x="64312" y="225437"/>
                  </a:lnTo>
                  <a:lnTo>
                    <a:pt x="0" y="225437"/>
                  </a:lnTo>
                  <a:lnTo>
                    <a:pt x="0" y="243776"/>
                  </a:lnTo>
                  <a:lnTo>
                    <a:pt x="71666" y="243776"/>
                  </a:lnTo>
                  <a:lnTo>
                    <a:pt x="76085" y="240207"/>
                  </a:lnTo>
                  <a:lnTo>
                    <a:pt x="159245" y="132816"/>
                  </a:lnTo>
                  <a:lnTo>
                    <a:pt x="166382" y="127876"/>
                  </a:lnTo>
                  <a:lnTo>
                    <a:pt x="427139" y="69608"/>
                  </a:lnTo>
                  <a:lnTo>
                    <a:pt x="439839" y="70764"/>
                  </a:lnTo>
                  <a:lnTo>
                    <a:pt x="445935" y="72885"/>
                  </a:lnTo>
                  <a:lnTo>
                    <a:pt x="457708" y="81584"/>
                  </a:lnTo>
                  <a:lnTo>
                    <a:pt x="464985" y="93700"/>
                  </a:lnTo>
                  <a:lnTo>
                    <a:pt x="467182" y="107670"/>
                  </a:lnTo>
                  <a:lnTo>
                    <a:pt x="463727" y="121894"/>
                  </a:lnTo>
                  <a:lnTo>
                    <a:pt x="263753" y="180924"/>
                  </a:lnTo>
                  <a:lnTo>
                    <a:pt x="260642" y="185826"/>
                  </a:lnTo>
                  <a:lnTo>
                    <a:pt x="262686" y="194945"/>
                  </a:lnTo>
                  <a:lnTo>
                    <a:pt x="266395" y="197929"/>
                  </a:lnTo>
                  <a:lnTo>
                    <a:pt x="608164" y="197942"/>
                  </a:lnTo>
                  <a:lnTo>
                    <a:pt x="608164" y="271399"/>
                  </a:lnTo>
                  <a:lnTo>
                    <a:pt x="472071" y="271513"/>
                  </a:lnTo>
                  <a:lnTo>
                    <a:pt x="468160" y="275805"/>
                  </a:lnTo>
                  <a:lnTo>
                    <a:pt x="468642" y="285927"/>
                  </a:lnTo>
                  <a:lnTo>
                    <a:pt x="472935" y="289839"/>
                  </a:lnTo>
                  <a:lnTo>
                    <a:pt x="484352" y="289204"/>
                  </a:lnTo>
                  <a:lnTo>
                    <a:pt x="496570" y="292100"/>
                  </a:lnTo>
                  <a:lnTo>
                    <a:pt x="502069" y="295313"/>
                  </a:lnTo>
                  <a:lnTo>
                    <a:pt x="520522" y="320814"/>
                  </a:lnTo>
                  <a:lnTo>
                    <a:pt x="521601" y="346557"/>
                  </a:lnTo>
                  <a:lnTo>
                    <a:pt x="509155" y="367779"/>
                  </a:lnTo>
                  <a:lnTo>
                    <a:pt x="487083" y="379704"/>
                  </a:lnTo>
                  <a:lnTo>
                    <a:pt x="482142" y="380809"/>
                  </a:lnTo>
                  <a:lnTo>
                    <a:pt x="479018" y="385699"/>
                  </a:lnTo>
                  <a:lnTo>
                    <a:pt x="482587" y="395135"/>
                  </a:lnTo>
                  <a:lnTo>
                    <a:pt x="488099" y="401955"/>
                  </a:lnTo>
                  <a:lnTo>
                    <a:pt x="492163" y="409638"/>
                  </a:lnTo>
                  <a:lnTo>
                    <a:pt x="494652" y="417957"/>
                  </a:lnTo>
                  <a:lnTo>
                    <a:pt x="495490" y="426694"/>
                  </a:lnTo>
                  <a:lnTo>
                    <a:pt x="491363" y="444842"/>
                  </a:lnTo>
                  <a:lnTo>
                    <a:pt x="481012" y="459562"/>
                  </a:lnTo>
                  <a:lnTo>
                    <a:pt x="465950" y="469417"/>
                  </a:lnTo>
                  <a:lnTo>
                    <a:pt x="439039" y="472948"/>
                  </a:lnTo>
                  <a:lnTo>
                    <a:pt x="434936" y="477062"/>
                  </a:lnTo>
                  <a:lnTo>
                    <a:pt x="435902" y="486892"/>
                  </a:lnTo>
                  <a:lnTo>
                    <a:pt x="442887" y="495211"/>
                  </a:lnTo>
                  <a:lnTo>
                    <a:pt x="446709" y="502666"/>
                  </a:lnTo>
                  <a:lnTo>
                    <a:pt x="448970" y="510717"/>
                  </a:lnTo>
                  <a:lnTo>
                    <a:pt x="449618" y="519137"/>
                  </a:lnTo>
                  <a:lnTo>
                    <a:pt x="445223" y="537019"/>
                  </a:lnTo>
                  <a:lnTo>
                    <a:pt x="434822" y="551472"/>
                  </a:lnTo>
                  <a:lnTo>
                    <a:pt x="419862" y="561124"/>
                  </a:lnTo>
                  <a:lnTo>
                    <a:pt x="401777" y="564629"/>
                  </a:lnTo>
                  <a:lnTo>
                    <a:pt x="238569" y="564629"/>
                  </a:lnTo>
                  <a:lnTo>
                    <a:pt x="194233" y="560717"/>
                  </a:lnTo>
                  <a:lnTo>
                    <a:pt x="161048" y="550583"/>
                  </a:lnTo>
                  <a:lnTo>
                    <a:pt x="135724" y="536638"/>
                  </a:lnTo>
                  <a:lnTo>
                    <a:pt x="100139" y="510108"/>
                  </a:lnTo>
                  <a:lnTo>
                    <a:pt x="84480" y="500507"/>
                  </a:lnTo>
                  <a:lnTo>
                    <a:pt x="66802" y="493814"/>
                  </a:lnTo>
                  <a:lnTo>
                    <a:pt x="45872" y="491286"/>
                  </a:lnTo>
                  <a:lnTo>
                    <a:pt x="0" y="491286"/>
                  </a:lnTo>
                  <a:lnTo>
                    <a:pt x="0" y="509625"/>
                  </a:lnTo>
                  <a:lnTo>
                    <a:pt x="45872" y="509625"/>
                  </a:lnTo>
                  <a:lnTo>
                    <a:pt x="62522" y="511657"/>
                  </a:lnTo>
                  <a:lnTo>
                    <a:pt x="76873" y="517220"/>
                  </a:lnTo>
                  <a:lnTo>
                    <a:pt x="125691" y="552018"/>
                  </a:lnTo>
                  <a:lnTo>
                    <a:pt x="153377" y="567245"/>
                  </a:lnTo>
                  <a:lnTo>
                    <a:pt x="189941" y="578548"/>
                  </a:lnTo>
                  <a:lnTo>
                    <a:pt x="238569" y="582955"/>
                  </a:lnTo>
                  <a:lnTo>
                    <a:pt x="401205" y="582955"/>
                  </a:lnTo>
                  <a:lnTo>
                    <a:pt x="426847" y="577989"/>
                  </a:lnTo>
                  <a:lnTo>
                    <a:pt x="447916" y="564134"/>
                  </a:lnTo>
                  <a:lnTo>
                    <a:pt x="462330" y="543433"/>
                  </a:lnTo>
                  <a:lnTo>
                    <a:pt x="467969" y="517956"/>
                  </a:lnTo>
                  <a:lnTo>
                    <a:pt x="466217" y="503707"/>
                  </a:lnTo>
                  <a:lnTo>
                    <a:pt x="461238" y="490232"/>
                  </a:lnTo>
                  <a:lnTo>
                    <a:pt x="484987" y="480618"/>
                  </a:lnTo>
                  <a:lnTo>
                    <a:pt x="502602" y="463257"/>
                  </a:lnTo>
                  <a:lnTo>
                    <a:pt x="512406" y="440563"/>
                  </a:lnTo>
                  <a:lnTo>
                    <a:pt x="512749" y="414959"/>
                  </a:lnTo>
                  <a:lnTo>
                    <a:pt x="508419" y="399783"/>
                  </a:lnTo>
                  <a:lnTo>
                    <a:pt x="504278" y="393065"/>
                  </a:lnTo>
                  <a:lnTo>
                    <a:pt x="524713" y="378180"/>
                  </a:lnTo>
                  <a:lnTo>
                    <a:pt x="537413" y="357352"/>
                  </a:lnTo>
                  <a:lnTo>
                    <a:pt x="541375" y="333286"/>
                  </a:lnTo>
                  <a:lnTo>
                    <a:pt x="535584" y="308698"/>
                  </a:lnTo>
                  <a:lnTo>
                    <a:pt x="527799" y="295198"/>
                  </a:lnTo>
                  <a:lnTo>
                    <a:pt x="522211" y="289750"/>
                  </a:lnTo>
                  <a:lnTo>
                    <a:pt x="608164" y="289687"/>
                  </a:lnTo>
                  <a:lnTo>
                    <a:pt x="608164" y="495274"/>
                  </a:lnTo>
                  <a:lnTo>
                    <a:pt x="615950" y="533831"/>
                  </a:lnTo>
                  <a:lnTo>
                    <a:pt x="637197" y="565315"/>
                  </a:lnTo>
                  <a:lnTo>
                    <a:pt x="668680" y="586549"/>
                  </a:lnTo>
                  <a:lnTo>
                    <a:pt x="707212" y="594321"/>
                  </a:lnTo>
                  <a:lnTo>
                    <a:pt x="3184207" y="594321"/>
                  </a:lnTo>
                  <a:lnTo>
                    <a:pt x="3222752" y="586549"/>
                  </a:lnTo>
                  <a:lnTo>
                    <a:pt x="3254235" y="565315"/>
                  </a:lnTo>
                  <a:lnTo>
                    <a:pt x="3275469" y="533831"/>
                  </a:lnTo>
                  <a:lnTo>
                    <a:pt x="3283267" y="495274"/>
                  </a:lnTo>
                  <a:lnTo>
                    <a:pt x="3283267" y="9906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62874" y="10163879"/>
              <a:ext cx="2223283" cy="452593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74896" y="10516822"/>
            <a:ext cx="345249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i="1" spc="-45" dirty="0">
                <a:solidFill>
                  <a:srgbClr val="5E5E5E"/>
                </a:solidFill>
                <a:latin typeface="Arial"/>
                <a:cs typeface="Arial"/>
              </a:rPr>
              <a:t>*The</a:t>
            </a:r>
            <a:r>
              <a:rPr sz="145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5" dirty="0">
                <a:solidFill>
                  <a:srgbClr val="5E5E5E"/>
                </a:solidFill>
                <a:latin typeface="Arial"/>
                <a:cs typeface="Arial"/>
              </a:rPr>
              <a:t>offer</a:t>
            </a:r>
            <a:r>
              <a:rPr sz="145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15" dirty="0">
                <a:solidFill>
                  <a:srgbClr val="5E5E5E"/>
                </a:solidFill>
                <a:latin typeface="Arial"/>
                <a:cs typeface="Arial"/>
              </a:rPr>
              <a:t>of</a:t>
            </a:r>
            <a:r>
              <a:rPr sz="1450" i="1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10" dirty="0">
                <a:solidFill>
                  <a:srgbClr val="5E5E5E"/>
                </a:solidFill>
                <a:latin typeface="Arial"/>
                <a:cs typeface="Arial"/>
              </a:rPr>
              <a:t>this</a:t>
            </a:r>
            <a:r>
              <a:rPr sz="1450" i="1" spc="-6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30" dirty="0">
                <a:solidFill>
                  <a:srgbClr val="5E5E5E"/>
                </a:solidFill>
                <a:latin typeface="Arial"/>
                <a:cs typeface="Arial"/>
              </a:rPr>
              <a:t>cabin</a:t>
            </a:r>
            <a:r>
              <a:rPr sz="1450" i="1" spc="-6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35" dirty="0">
                <a:solidFill>
                  <a:srgbClr val="5E5E5E"/>
                </a:solidFill>
                <a:latin typeface="Arial"/>
                <a:cs typeface="Arial"/>
              </a:rPr>
              <a:t>may</a:t>
            </a:r>
            <a:r>
              <a:rPr sz="1450" i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15" dirty="0">
                <a:solidFill>
                  <a:srgbClr val="5E5E5E"/>
                </a:solidFill>
                <a:latin typeface="Arial"/>
                <a:cs typeface="Arial"/>
              </a:rPr>
              <a:t>vary</a:t>
            </a:r>
            <a:r>
              <a:rPr sz="1450" i="1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25" dirty="0">
                <a:solidFill>
                  <a:srgbClr val="5E5E5E"/>
                </a:solidFill>
                <a:latin typeface="Arial"/>
                <a:cs typeface="Arial"/>
              </a:rPr>
              <a:t>by</a:t>
            </a:r>
            <a:r>
              <a:rPr sz="1450" i="1" spc="-6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50" i="1" spc="-30" dirty="0">
                <a:solidFill>
                  <a:srgbClr val="5E5E5E"/>
                </a:solidFill>
                <a:latin typeface="Arial"/>
                <a:cs typeface="Arial"/>
              </a:rPr>
              <a:t>market</a:t>
            </a:r>
            <a:r>
              <a:rPr sz="1450" spc="-30" dirty="0">
                <a:solidFill>
                  <a:srgbClr val="5E5E5E"/>
                </a:solidFill>
                <a:latin typeface="Tahoma"/>
                <a:cs typeface="Tahoma"/>
              </a:rPr>
              <a:t>.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10098" y="4008485"/>
            <a:ext cx="844550" cy="301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950" spc="-30" dirty="0">
                <a:solidFill>
                  <a:srgbClr val="5E5E5E"/>
                </a:solidFill>
                <a:latin typeface="Tahoma"/>
                <a:cs typeface="Tahoma"/>
              </a:rPr>
              <a:t>age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and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78176" y="3337274"/>
            <a:ext cx="4944745" cy="1283970"/>
          </a:xfrm>
          <a:prstGeom prst="rect">
            <a:avLst/>
          </a:prstGeom>
        </p:spPr>
        <p:txBody>
          <a:bodyPr vert="horz" wrap="square" lIns="0" tIns="1562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2650" b="1" spc="-60" dirty="0">
                <a:solidFill>
                  <a:srgbClr val="151515"/>
                </a:solidFill>
                <a:latin typeface="Tahoma"/>
                <a:cs typeface="Tahoma"/>
              </a:rPr>
              <a:t>Fly</a:t>
            </a:r>
            <a:r>
              <a:rPr sz="2650" b="1" spc="-27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b="1" spc="-100" dirty="0">
                <a:solidFill>
                  <a:srgbClr val="151515"/>
                </a:solidFill>
                <a:latin typeface="Tahoma"/>
                <a:cs typeface="Tahoma"/>
              </a:rPr>
              <a:t>al</a:t>
            </a:r>
            <a:r>
              <a:rPr sz="2650" b="1" spc="-70" dirty="0">
                <a:solidFill>
                  <a:srgbClr val="151515"/>
                </a:solidFill>
                <a:latin typeface="Tahoma"/>
                <a:cs typeface="Tahoma"/>
              </a:rPr>
              <a:t>l</a:t>
            </a:r>
            <a:r>
              <a:rPr sz="2650" b="1" spc="-165" dirty="0">
                <a:solidFill>
                  <a:srgbClr val="151515"/>
                </a:solidFill>
                <a:latin typeface="Tahoma"/>
                <a:cs typeface="Tahoma"/>
              </a:rPr>
              <a:t>-</a:t>
            </a:r>
            <a:r>
              <a:rPr sz="2650" b="1" spc="-120" dirty="0">
                <a:solidFill>
                  <a:srgbClr val="151515"/>
                </a:solidFill>
                <a:latin typeface="Tahoma"/>
                <a:cs typeface="Tahoma"/>
              </a:rPr>
              <a:t>inclus</a:t>
            </a:r>
            <a:r>
              <a:rPr sz="2650" b="1" spc="-85" dirty="0">
                <a:solidFill>
                  <a:srgbClr val="151515"/>
                </a:solidFill>
                <a:latin typeface="Tahoma"/>
                <a:cs typeface="Tahoma"/>
              </a:rPr>
              <a:t>i</a:t>
            </a:r>
            <a:r>
              <a:rPr sz="2650" b="1" spc="-105" dirty="0">
                <a:solidFill>
                  <a:srgbClr val="151515"/>
                </a:solidFill>
                <a:latin typeface="Tahoma"/>
                <a:cs typeface="Tahoma"/>
              </a:rPr>
              <a:t>ve</a:t>
            </a:r>
            <a:endParaRPr sz="2650">
              <a:latin typeface="Tahoma"/>
              <a:cs typeface="Tahoma"/>
            </a:endParaRPr>
          </a:p>
          <a:p>
            <a:pPr marL="12700" marR="5080">
              <a:lnSpc>
                <a:spcPct val="101499"/>
              </a:lnSpc>
              <a:spcBef>
                <a:spcPts val="840"/>
              </a:spcBef>
            </a:pP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Tr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avel</a:t>
            </a:r>
            <a:r>
              <a:rPr sz="1950" spc="-2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without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comp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45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ations,</a:t>
            </a:r>
            <a:r>
              <a:rPr sz="1950" spc="-19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5E5E5E"/>
                </a:solidFill>
                <a:latin typeface="Tahoma"/>
                <a:cs typeface="Tahoma"/>
              </a:rPr>
              <a:t>with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more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lugg  </a:t>
            </a:r>
            <a:r>
              <a:rPr sz="1950" spc="-10" dirty="0">
                <a:solidFill>
                  <a:srgbClr val="5E5E5E"/>
                </a:solidFill>
                <a:latin typeface="Tahoma"/>
                <a:cs typeface="Tahoma"/>
              </a:rPr>
              <a:t>enj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oy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an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xclusive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se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rvice.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05473" y="8115773"/>
            <a:ext cx="14563090" cy="77914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4290" rIns="0" bIns="0" rtlCol="0">
            <a:spAutoFit/>
          </a:bodyPr>
          <a:lstStyle/>
          <a:p>
            <a:pPr marL="5542280" marR="100330" indent="-5436235">
              <a:lnSpc>
                <a:spcPct val="100400"/>
              </a:lnSpc>
              <a:spcBef>
                <a:spcPts val="270"/>
              </a:spcBef>
            </a:pPr>
            <a:r>
              <a:rPr sz="2300" spc="10" dirty="0">
                <a:solidFill>
                  <a:srgbClr val="2E2E2E"/>
                </a:solidFill>
                <a:latin typeface="Tahoma"/>
                <a:cs typeface="Tahoma"/>
              </a:rPr>
              <a:t>Beginning</a:t>
            </a:r>
            <a:r>
              <a:rPr sz="2300" spc="-28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2E2E2E"/>
                </a:solidFill>
                <a:latin typeface="Tahoma"/>
                <a:cs typeface="Tahoma"/>
              </a:rPr>
              <a:t>July</a:t>
            </a:r>
            <a:r>
              <a:rPr sz="2300" spc="-27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-15" dirty="0">
                <a:solidFill>
                  <a:srgbClr val="2E2E2E"/>
                </a:solidFill>
                <a:latin typeface="Tahoma"/>
                <a:cs typeface="Tahoma"/>
              </a:rPr>
              <a:t>18,</a:t>
            </a:r>
            <a:r>
              <a:rPr sz="2300" spc="-27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20" dirty="0">
                <a:solidFill>
                  <a:srgbClr val="2E2E2E"/>
                </a:solidFill>
                <a:latin typeface="Tahoma"/>
                <a:cs typeface="Tahoma"/>
              </a:rPr>
              <a:t>2023,</a:t>
            </a:r>
            <a:r>
              <a:rPr sz="2300" spc="-25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110" dirty="0">
                <a:solidFill>
                  <a:srgbClr val="2E2E2E"/>
                </a:solidFill>
                <a:latin typeface="Tahoma"/>
                <a:cs typeface="Tahoma"/>
              </a:rPr>
              <a:t>XXL</a:t>
            </a:r>
            <a:r>
              <a:rPr sz="2300" spc="-27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25" dirty="0">
                <a:solidFill>
                  <a:srgbClr val="2E2E2E"/>
                </a:solidFill>
                <a:latin typeface="Tahoma"/>
                <a:cs typeface="Tahoma"/>
              </a:rPr>
              <a:t>fare</a:t>
            </a:r>
            <a:r>
              <a:rPr sz="2300" spc="-27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2E2E2E"/>
                </a:solidFill>
                <a:latin typeface="Tahoma"/>
                <a:cs typeface="Tahoma"/>
              </a:rPr>
              <a:t>Business</a:t>
            </a:r>
            <a:r>
              <a:rPr sz="2300" spc="-28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35" dirty="0">
                <a:solidFill>
                  <a:srgbClr val="2E2E2E"/>
                </a:solidFill>
                <a:latin typeface="Tahoma"/>
                <a:cs typeface="Tahoma"/>
              </a:rPr>
              <a:t>Class</a:t>
            </a:r>
            <a:r>
              <a:rPr sz="2300" spc="-27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60" dirty="0">
                <a:solidFill>
                  <a:srgbClr val="2E2E2E"/>
                </a:solidFill>
                <a:latin typeface="Tahoma"/>
                <a:cs typeface="Tahoma"/>
              </a:rPr>
              <a:t>will</a:t>
            </a:r>
            <a:r>
              <a:rPr sz="2300" spc="-27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5" dirty="0">
                <a:solidFill>
                  <a:srgbClr val="2E2E2E"/>
                </a:solidFill>
                <a:latin typeface="Tahoma"/>
                <a:cs typeface="Tahoma"/>
              </a:rPr>
              <a:t>be</a:t>
            </a:r>
            <a:r>
              <a:rPr sz="2300" spc="-26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10" dirty="0">
                <a:solidFill>
                  <a:srgbClr val="2E2E2E"/>
                </a:solidFill>
                <a:latin typeface="Tahoma"/>
                <a:cs typeface="Tahoma"/>
              </a:rPr>
              <a:t>available</a:t>
            </a:r>
            <a:r>
              <a:rPr sz="2300" spc="-26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2E2E2E"/>
                </a:solidFill>
                <a:latin typeface="Tahoma"/>
                <a:cs typeface="Tahoma"/>
              </a:rPr>
              <a:t>on</a:t>
            </a:r>
            <a:r>
              <a:rPr sz="2300" spc="-26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15" dirty="0">
                <a:solidFill>
                  <a:srgbClr val="2E2E2E"/>
                </a:solidFill>
                <a:latin typeface="Tahoma"/>
                <a:cs typeface="Tahoma"/>
              </a:rPr>
              <a:t>twin-aisle</a:t>
            </a:r>
            <a:r>
              <a:rPr sz="2300" spc="-26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40" dirty="0">
                <a:solidFill>
                  <a:srgbClr val="2E2E2E"/>
                </a:solidFill>
                <a:latin typeface="Tahoma"/>
                <a:cs typeface="Tahoma"/>
              </a:rPr>
              <a:t>aircraft</a:t>
            </a:r>
            <a:r>
              <a:rPr sz="2300" spc="-27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30" dirty="0">
                <a:solidFill>
                  <a:srgbClr val="2E2E2E"/>
                </a:solidFill>
                <a:latin typeface="Tahoma"/>
                <a:cs typeface="Tahoma"/>
              </a:rPr>
              <a:t>in</a:t>
            </a:r>
            <a:r>
              <a:rPr sz="2300" spc="-27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25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2300" spc="-26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5" dirty="0">
                <a:solidFill>
                  <a:srgbClr val="2E2E2E"/>
                </a:solidFill>
                <a:latin typeface="Tahoma"/>
                <a:cs typeface="Tahoma"/>
              </a:rPr>
              <a:t>Americas,</a:t>
            </a:r>
            <a:r>
              <a:rPr sz="2300" spc="-26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60" dirty="0">
                <a:solidFill>
                  <a:srgbClr val="2E2E2E"/>
                </a:solidFill>
                <a:latin typeface="Tahoma"/>
                <a:cs typeface="Tahoma"/>
              </a:rPr>
              <a:t>for</a:t>
            </a:r>
            <a:r>
              <a:rPr sz="2300" spc="-28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20" dirty="0">
                <a:solidFill>
                  <a:srgbClr val="2E2E2E"/>
                </a:solidFill>
                <a:latin typeface="Tahoma"/>
                <a:cs typeface="Tahoma"/>
              </a:rPr>
              <a:t>flights </a:t>
            </a:r>
            <a:r>
              <a:rPr sz="2300" spc="-70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-5" dirty="0">
                <a:solidFill>
                  <a:srgbClr val="2E2E2E"/>
                </a:solidFill>
                <a:latin typeface="Tahoma"/>
                <a:cs typeface="Tahoma"/>
              </a:rPr>
              <a:t>begin</a:t>
            </a:r>
            <a:r>
              <a:rPr sz="2300" dirty="0">
                <a:solidFill>
                  <a:srgbClr val="2E2E2E"/>
                </a:solidFill>
                <a:latin typeface="Tahoma"/>
                <a:cs typeface="Tahoma"/>
              </a:rPr>
              <a:t>n</a:t>
            </a:r>
            <a:r>
              <a:rPr sz="2300" spc="30" dirty="0">
                <a:solidFill>
                  <a:srgbClr val="2E2E2E"/>
                </a:solidFill>
                <a:latin typeface="Tahoma"/>
                <a:cs typeface="Tahoma"/>
              </a:rPr>
              <a:t>in</a:t>
            </a:r>
            <a:r>
              <a:rPr sz="2300" spc="-95" dirty="0">
                <a:solidFill>
                  <a:srgbClr val="2E2E2E"/>
                </a:solidFill>
                <a:latin typeface="Tahoma"/>
                <a:cs typeface="Tahoma"/>
              </a:rPr>
              <a:t>g</a:t>
            </a:r>
            <a:r>
              <a:rPr sz="2300" spc="-28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25" dirty="0">
                <a:solidFill>
                  <a:srgbClr val="2E2E2E"/>
                </a:solidFill>
                <a:latin typeface="Tahoma"/>
                <a:cs typeface="Tahoma"/>
              </a:rPr>
              <a:t>August</a:t>
            </a:r>
            <a:r>
              <a:rPr sz="2300" spc="-26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-15" dirty="0">
                <a:solidFill>
                  <a:srgbClr val="2E2E2E"/>
                </a:solidFill>
                <a:latin typeface="Tahoma"/>
                <a:cs typeface="Tahoma"/>
              </a:rPr>
              <a:t>15,</a:t>
            </a:r>
            <a:r>
              <a:rPr sz="2300" spc="-27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300" spc="70" dirty="0">
                <a:solidFill>
                  <a:srgbClr val="2E2E2E"/>
                </a:solidFill>
                <a:latin typeface="Tahoma"/>
                <a:cs typeface="Tahoma"/>
              </a:rPr>
              <a:t>2</a:t>
            </a:r>
            <a:r>
              <a:rPr sz="2300" spc="5" dirty="0">
                <a:solidFill>
                  <a:srgbClr val="2E2E2E"/>
                </a:solidFill>
                <a:latin typeface="Tahoma"/>
                <a:cs typeface="Tahoma"/>
              </a:rPr>
              <a:t>023.</a:t>
            </a:r>
            <a:endParaRPr sz="2300">
              <a:latin typeface="Tahoma"/>
              <a:cs typeface="Tahom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12090" y="5560354"/>
            <a:ext cx="2128742" cy="20418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56286" y="3653277"/>
            <a:ext cx="633507" cy="37718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280934" y="5383493"/>
            <a:ext cx="480264" cy="669521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14260089" y="3467957"/>
            <a:ext cx="2825115" cy="1298575"/>
            <a:chOff x="14260089" y="3467957"/>
            <a:chExt cx="2825115" cy="1298575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342505" y="3479708"/>
              <a:ext cx="2717839" cy="116904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260089" y="3467957"/>
              <a:ext cx="2824625" cy="1297970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430377" y="3648894"/>
            <a:ext cx="589720" cy="623227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9029484" y="3784274"/>
            <a:ext cx="987425" cy="567690"/>
            <a:chOff x="9029484" y="3784274"/>
            <a:chExt cx="987425" cy="567690"/>
          </a:xfrm>
        </p:grpSpPr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029484" y="3784274"/>
              <a:ext cx="987190" cy="56756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72279" y="4103749"/>
              <a:ext cx="317896" cy="126907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10256201" y="5251328"/>
            <a:ext cx="14097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i="1" spc="10" dirty="0">
                <a:solidFill>
                  <a:srgbClr val="5E5E5E"/>
                </a:solidFill>
                <a:latin typeface="Arial"/>
                <a:cs typeface="Arial"/>
              </a:rPr>
              <a:t>*</a:t>
            </a:r>
            <a:endParaRPr sz="23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0205343" y="3471726"/>
            <a:ext cx="2994660" cy="1191895"/>
            <a:chOff x="10205343" y="3471726"/>
            <a:chExt cx="2994660" cy="1191895"/>
          </a:xfrm>
        </p:grpSpPr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16968" y="3636076"/>
              <a:ext cx="2931104" cy="102713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205343" y="3471726"/>
              <a:ext cx="2994660" cy="1151255"/>
            </a:xfrm>
            <a:custGeom>
              <a:avLst/>
              <a:gdLst/>
              <a:ahLst/>
              <a:cxnLst/>
              <a:rect l="l" t="t" r="r" b="b"/>
              <a:pathLst>
                <a:path w="2994659" h="1151254">
                  <a:moveTo>
                    <a:pt x="2994254" y="0"/>
                  </a:moveTo>
                  <a:lnTo>
                    <a:pt x="0" y="0"/>
                  </a:lnTo>
                  <a:lnTo>
                    <a:pt x="0" y="1150959"/>
                  </a:lnTo>
                  <a:lnTo>
                    <a:pt x="2994254" y="1150959"/>
                  </a:lnTo>
                  <a:lnTo>
                    <a:pt x="29942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" name="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385839" y="5593291"/>
            <a:ext cx="1914221" cy="267891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8100016" y="3577830"/>
            <a:ext cx="1897192" cy="517109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10234841" y="3504784"/>
            <a:ext cx="2910840" cy="1081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95"/>
              </a:spcBef>
            </a:pPr>
            <a:r>
              <a:rPr sz="1700" b="1" spc="-40" dirty="0">
                <a:solidFill>
                  <a:srgbClr val="464646"/>
                </a:solidFill>
                <a:latin typeface="Tahoma"/>
                <a:cs typeface="Tahoma"/>
              </a:rPr>
              <a:t>Travel</a:t>
            </a:r>
            <a:r>
              <a:rPr sz="1700" b="1" spc="-16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b="1" spc="-60" dirty="0">
                <a:solidFill>
                  <a:srgbClr val="464646"/>
                </a:solidFill>
                <a:latin typeface="Tahoma"/>
                <a:cs typeface="Tahoma"/>
              </a:rPr>
              <a:t>with</a:t>
            </a:r>
            <a:r>
              <a:rPr sz="1700" b="1" spc="-16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b="1" spc="-80" dirty="0">
                <a:solidFill>
                  <a:srgbClr val="464646"/>
                </a:solidFill>
                <a:latin typeface="Tahoma"/>
                <a:cs typeface="Tahoma"/>
              </a:rPr>
              <a:t>70</a:t>
            </a:r>
            <a:r>
              <a:rPr sz="1700" b="1" spc="-190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b="1" spc="-70" dirty="0">
                <a:solidFill>
                  <a:srgbClr val="464646"/>
                </a:solidFill>
                <a:latin typeface="Tahoma"/>
                <a:cs typeface="Tahoma"/>
              </a:rPr>
              <a:t>po</a:t>
            </a:r>
            <a:r>
              <a:rPr sz="1700" b="1" spc="-65" dirty="0">
                <a:solidFill>
                  <a:srgbClr val="464646"/>
                </a:solidFill>
                <a:latin typeface="Tahoma"/>
                <a:cs typeface="Tahoma"/>
              </a:rPr>
              <a:t>u</a:t>
            </a:r>
            <a:r>
              <a:rPr sz="1700" b="1" spc="-90" dirty="0">
                <a:solidFill>
                  <a:srgbClr val="464646"/>
                </a:solidFill>
                <a:latin typeface="Tahoma"/>
                <a:cs typeface="Tahoma"/>
              </a:rPr>
              <a:t>nds</a:t>
            </a:r>
            <a:r>
              <a:rPr sz="1700" b="1" spc="-19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b="1" spc="-140" dirty="0">
                <a:solidFill>
                  <a:srgbClr val="464646"/>
                </a:solidFill>
                <a:latin typeface="Tahoma"/>
                <a:cs typeface="Tahoma"/>
              </a:rPr>
              <a:t>(</a:t>
            </a:r>
            <a:r>
              <a:rPr sz="1700" b="1" spc="-190" dirty="0">
                <a:solidFill>
                  <a:srgbClr val="464646"/>
                </a:solidFill>
                <a:latin typeface="Tahoma"/>
                <a:cs typeface="Tahoma"/>
              </a:rPr>
              <a:t>3</a:t>
            </a:r>
            <a:r>
              <a:rPr sz="1700" b="1" spc="-55" dirty="0">
                <a:solidFill>
                  <a:srgbClr val="464646"/>
                </a:solidFill>
                <a:latin typeface="Tahoma"/>
                <a:cs typeface="Tahoma"/>
              </a:rPr>
              <a:t>2</a:t>
            </a:r>
            <a:r>
              <a:rPr sz="1700" b="1" spc="-50" dirty="0">
                <a:solidFill>
                  <a:srgbClr val="464646"/>
                </a:solidFill>
                <a:latin typeface="Tahoma"/>
                <a:cs typeface="Tahoma"/>
              </a:rPr>
              <a:t>k</a:t>
            </a:r>
            <a:r>
              <a:rPr sz="1700" b="1" spc="-165" dirty="0">
                <a:solidFill>
                  <a:srgbClr val="464646"/>
                </a:solidFill>
                <a:latin typeface="Tahoma"/>
                <a:cs typeface="Tahoma"/>
              </a:rPr>
              <a:t>g)  </a:t>
            </a:r>
            <a:r>
              <a:rPr sz="1700" b="1" spc="-45" dirty="0">
                <a:solidFill>
                  <a:srgbClr val="464646"/>
                </a:solidFill>
                <a:latin typeface="Tahoma"/>
                <a:cs typeface="Tahoma"/>
              </a:rPr>
              <a:t>Ch</a:t>
            </a:r>
            <a:r>
              <a:rPr sz="1700" b="1" spc="-60" dirty="0">
                <a:solidFill>
                  <a:srgbClr val="464646"/>
                </a:solidFill>
                <a:latin typeface="Tahoma"/>
                <a:cs typeface="Tahoma"/>
              </a:rPr>
              <a:t>ecked</a:t>
            </a:r>
            <a:r>
              <a:rPr sz="1700" b="1" spc="-190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b="1" spc="-110" dirty="0">
                <a:solidFill>
                  <a:srgbClr val="464646"/>
                </a:solidFill>
                <a:latin typeface="Tahoma"/>
                <a:cs typeface="Tahoma"/>
              </a:rPr>
              <a:t>ba</a:t>
            </a:r>
            <a:r>
              <a:rPr sz="1700" b="1" spc="-105" dirty="0">
                <a:solidFill>
                  <a:srgbClr val="464646"/>
                </a:solidFill>
                <a:latin typeface="Tahoma"/>
                <a:cs typeface="Tahoma"/>
              </a:rPr>
              <a:t>g</a:t>
            </a:r>
            <a:r>
              <a:rPr sz="1700" b="1" spc="-140" dirty="0">
                <a:solidFill>
                  <a:srgbClr val="464646"/>
                </a:solidFill>
                <a:latin typeface="Tahoma"/>
                <a:cs typeface="Tahoma"/>
              </a:rPr>
              <a:t>gag</a:t>
            </a:r>
            <a:r>
              <a:rPr sz="1700" b="1" spc="-70" dirty="0">
                <a:solidFill>
                  <a:srgbClr val="464646"/>
                </a:solidFill>
                <a:latin typeface="Tahoma"/>
                <a:cs typeface="Tahoma"/>
              </a:rPr>
              <a:t>e</a:t>
            </a:r>
            <a:r>
              <a:rPr sz="1700" b="1" spc="-17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b="1" spc="-235" dirty="0">
                <a:solidFill>
                  <a:srgbClr val="464646"/>
                </a:solidFill>
                <a:latin typeface="Tahoma"/>
                <a:cs typeface="Tahoma"/>
              </a:rPr>
              <a:t>*2</a:t>
            </a:r>
            <a:r>
              <a:rPr sz="1700" b="1" spc="-17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spc="-235" dirty="0">
                <a:solidFill>
                  <a:srgbClr val="464646"/>
                </a:solidFill>
                <a:latin typeface="Tahoma"/>
                <a:cs typeface="Tahoma"/>
              </a:rPr>
              <a:t>+</a:t>
            </a:r>
            <a:endParaRPr sz="1700">
              <a:latin typeface="Tahoma"/>
              <a:cs typeface="Tahoma"/>
            </a:endParaRPr>
          </a:p>
          <a:p>
            <a:pPr marL="53975" marR="186690" indent="-41910">
              <a:lnSpc>
                <a:spcPct val="101800"/>
              </a:lnSpc>
            </a:pPr>
            <a:r>
              <a:rPr sz="1700" spc="75" dirty="0">
                <a:solidFill>
                  <a:srgbClr val="464646"/>
                </a:solidFill>
                <a:latin typeface="Tahoma"/>
                <a:cs typeface="Tahoma"/>
              </a:rPr>
              <a:t>22</a:t>
            </a:r>
            <a:r>
              <a:rPr sz="1700" spc="-220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spc="15" dirty="0">
                <a:solidFill>
                  <a:srgbClr val="464646"/>
                </a:solidFill>
                <a:latin typeface="Tahoma"/>
                <a:cs typeface="Tahoma"/>
              </a:rPr>
              <a:t>pounds</a:t>
            </a:r>
            <a:r>
              <a:rPr sz="1700" spc="12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spc="-130" dirty="0">
                <a:solidFill>
                  <a:srgbClr val="464646"/>
                </a:solidFill>
                <a:latin typeface="Tahoma"/>
                <a:cs typeface="Tahoma"/>
              </a:rPr>
              <a:t>(</a:t>
            </a:r>
            <a:r>
              <a:rPr sz="1700" spc="75" dirty="0">
                <a:solidFill>
                  <a:srgbClr val="464646"/>
                </a:solidFill>
                <a:latin typeface="Tahoma"/>
                <a:cs typeface="Tahoma"/>
              </a:rPr>
              <a:t>1</a:t>
            </a:r>
            <a:r>
              <a:rPr sz="1700" spc="80" dirty="0">
                <a:solidFill>
                  <a:srgbClr val="464646"/>
                </a:solidFill>
                <a:latin typeface="Tahoma"/>
                <a:cs typeface="Tahoma"/>
              </a:rPr>
              <a:t>0</a:t>
            </a:r>
            <a:r>
              <a:rPr sz="1700" spc="50" dirty="0">
                <a:solidFill>
                  <a:srgbClr val="464646"/>
                </a:solidFill>
                <a:latin typeface="Tahoma"/>
                <a:cs typeface="Tahoma"/>
              </a:rPr>
              <a:t>k</a:t>
            </a:r>
            <a:r>
              <a:rPr sz="1700" spc="-95" dirty="0">
                <a:solidFill>
                  <a:srgbClr val="464646"/>
                </a:solidFill>
                <a:latin typeface="Tahoma"/>
                <a:cs typeface="Tahoma"/>
              </a:rPr>
              <a:t>g)</a:t>
            </a:r>
            <a:r>
              <a:rPr sz="1700" spc="-23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64646"/>
                </a:solidFill>
                <a:latin typeface="Tahoma"/>
                <a:cs typeface="Tahoma"/>
              </a:rPr>
              <a:t>ca</a:t>
            </a:r>
            <a:r>
              <a:rPr sz="1700" spc="85" dirty="0">
                <a:solidFill>
                  <a:srgbClr val="464646"/>
                </a:solidFill>
                <a:latin typeface="Tahoma"/>
                <a:cs typeface="Tahoma"/>
              </a:rPr>
              <a:t>r</a:t>
            </a:r>
            <a:r>
              <a:rPr sz="1700" spc="90" dirty="0">
                <a:solidFill>
                  <a:srgbClr val="464646"/>
                </a:solidFill>
                <a:latin typeface="Tahoma"/>
                <a:cs typeface="Tahoma"/>
              </a:rPr>
              <a:t>r</a:t>
            </a:r>
            <a:r>
              <a:rPr sz="1700" spc="50" dirty="0">
                <a:solidFill>
                  <a:srgbClr val="464646"/>
                </a:solidFill>
                <a:latin typeface="Tahoma"/>
                <a:cs typeface="Tahoma"/>
              </a:rPr>
              <a:t>y</a:t>
            </a:r>
            <a:r>
              <a:rPr sz="1700" spc="-20" dirty="0">
                <a:solidFill>
                  <a:srgbClr val="464646"/>
                </a:solidFill>
                <a:latin typeface="Tahoma"/>
                <a:cs typeface="Tahoma"/>
              </a:rPr>
              <a:t>-</a:t>
            </a:r>
            <a:r>
              <a:rPr sz="1700" spc="15" dirty="0">
                <a:solidFill>
                  <a:srgbClr val="464646"/>
                </a:solidFill>
                <a:latin typeface="Tahoma"/>
                <a:cs typeface="Tahoma"/>
              </a:rPr>
              <a:t>on  </a:t>
            </a:r>
            <a:r>
              <a:rPr sz="1700" dirty="0">
                <a:solidFill>
                  <a:srgbClr val="464646"/>
                </a:solidFill>
                <a:latin typeface="Tahoma"/>
                <a:cs typeface="Tahoma"/>
              </a:rPr>
              <a:t>lu</a:t>
            </a:r>
            <a:r>
              <a:rPr sz="1700" spc="-5" dirty="0">
                <a:solidFill>
                  <a:srgbClr val="464646"/>
                </a:solidFill>
                <a:latin typeface="Tahoma"/>
                <a:cs typeface="Tahoma"/>
              </a:rPr>
              <a:t>g</a:t>
            </a:r>
            <a:r>
              <a:rPr sz="1700" spc="-45" dirty="0">
                <a:solidFill>
                  <a:srgbClr val="464646"/>
                </a:solidFill>
                <a:latin typeface="Tahoma"/>
                <a:cs typeface="Tahoma"/>
              </a:rPr>
              <a:t>ga</a:t>
            </a:r>
            <a:r>
              <a:rPr sz="1700" spc="-55" dirty="0">
                <a:solidFill>
                  <a:srgbClr val="464646"/>
                </a:solidFill>
                <a:latin typeface="Tahoma"/>
                <a:cs typeface="Tahoma"/>
              </a:rPr>
              <a:t>g</a:t>
            </a:r>
            <a:r>
              <a:rPr sz="1700" spc="10" dirty="0">
                <a:solidFill>
                  <a:srgbClr val="464646"/>
                </a:solidFill>
                <a:latin typeface="Tahoma"/>
                <a:cs typeface="Tahoma"/>
              </a:rPr>
              <a:t>e</a:t>
            </a:r>
            <a:r>
              <a:rPr sz="1700" spc="-200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spc="-235" dirty="0">
                <a:solidFill>
                  <a:srgbClr val="464646"/>
                </a:solidFill>
                <a:latin typeface="Tahoma"/>
                <a:cs typeface="Tahoma"/>
              </a:rPr>
              <a:t>+</a:t>
            </a:r>
            <a:r>
              <a:rPr sz="1700" spc="-200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spc="25" dirty="0">
                <a:solidFill>
                  <a:srgbClr val="464646"/>
                </a:solidFill>
                <a:latin typeface="Tahoma"/>
                <a:cs typeface="Tahoma"/>
              </a:rPr>
              <a:t>o</a:t>
            </a:r>
            <a:r>
              <a:rPr sz="1700" spc="15" dirty="0">
                <a:solidFill>
                  <a:srgbClr val="464646"/>
                </a:solidFill>
                <a:latin typeface="Tahoma"/>
                <a:cs typeface="Tahoma"/>
              </a:rPr>
              <a:t>n</a:t>
            </a:r>
            <a:r>
              <a:rPr sz="1700" spc="10" dirty="0">
                <a:solidFill>
                  <a:srgbClr val="464646"/>
                </a:solidFill>
                <a:latin typeface="Tahoma"/>
                <a:cs typeface="Tahoma"/>
              </a:rPr>
              <a:t>e</a:t>
            </a:r>
            <a:r>
              <a:rPr sz="1700" spc="-21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spc="10" dirty="0">
                <a:solidFill>
                  <a:srgbClr val="464646"/>
                </a:solidFill>
                <a:latin typeface="Tahoma"/>
                <a:cs typeface="Tahoma"/>
              </a:rPr>
              <a:t>p</a:t>
            </a:r>
            <a:r>
              <a:rPr sz="1700" spc="15" dirty="0">
                <a:solidFill>
                  <a:srgbClr val="464646"/>
                </a:solidFill>
                <a:latin typeface="Tahoma"/>
                <a:cs typeface="Tahoma"/>
              </a:rPr>
              <a:t>e</a:t>
            </a:r>
            <a:r>
              <a:rPr sz="1700" spc="25" dirty="0">
                <a:solidFill>
                  <a:srgbClr val="464646"/>
                </a:solidFill>
                <a:latin typeface="Tahoma"/>
                <a:cs typeface="Tahoma"/>
              </a:rPr>
              <a:t>rsonal</a:t>
            </a:r>
            <a:r>
              <a:rPr sz="1700" spc="-21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700" spc="30" dirty="0">
                <a:solidFill>
                  <a:srgbClr val="464646"/>
                </a:solidFill>
                <a:latin typeface="Tahoma"/>
                <a:cs typeface="Tahoma"/>
              </a:rPr>
              <a:t>item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141" y="7124180"/>
            <a:ext cx="15760253" cy="200810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90005" marR="5080" indent="-637603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That</a:t>
            </a:r>
            <a:r>
              <a:rPr spc="-459" dirty="0"/>
              <a:t> </a:t>
            </a:r>
            <a:r>
              <a:rPr spc="5" dirty="0"/>
              <a:t>is</a:t>
            </a:r>
            <a:r>
              <a:rPr spc="-445" dirty="0"/>
              <a:t> </a:t>
            </a:r>
            <a:r>
              <a:rPr spc="15" dirty="0"/>
              <a:t>why</a:t>
            </a:r>
            <a:r>
              <a:rPr spc="-450" dirty="0"/>
              <a:t> </a:t>
            </a:r>
            <a:r>
              <a:rPr spc="10" dirty="0"/>
              <a:t>Avianca</a:t>
            </a:r>
            <a:r>
              <a:rPr spc="-459" dirty="0"/>
              <a:t> </a:t>
            </a:r>
            <a:r>
              <a:rPr spc="10" dirty="0"/>
              <a:t>offers</a:t>
            </a:r>
            <a:r>
              <a:rPr spc="-425" dirty="0"/>
              <a:t> </a:t>
            </a:r>
            <a:r>
              <a:rPr spc="-65" dirty="0"/>
              <a:t>a</a:t>
            </a:r>
            <a:r>
              <a:rPr spc="-455" dirty="0"/>
              <a:t> </a:t>
            </a:r>
            <a:r>
              <a:rPr spc="15" dirty="0"/>
              <a:t>wide</a:t>
            </a:r>
            <a:r>
              <a:rPr spc="-445" dirty="0"/>
              <a:t> </a:t>
            </a:r>
            <a:r>
              <a:rPr spc="35" dirty="0"/>
              <a:t>portfolio</a:t>
            </a:r>
            <a:r>
              <a:rPr spc="-434" dirty="0"/>
              <a:t> </a:t>
            </a:r>
            <a:r>
              <a:rPr spc="30" dirty="0"/>
              <a:t>of</a:t>
            </a:r>
            <a:r>
              <a:rPr spc="-455" dirty="0"/>
              <a:t> </a:t>
            </a:r>
            <a:r>
              <a:rPr spc="5" dirty="0"/>
              <a:t>products</a:t>
            </a:r>
            <a:r>
              <a:rPr spc="-445" dirty="0"/>
              <a:t> </a:t>
            </a:r>
            <a:r>
              <a:rPr spc="-40" dirty="0"/>
              <a:t>and</a:t>
            </a:r>
            <a:r>
              <a:rPr spc="-455" dirty="0"/>
              <a:t> </a:t>
            </a:r>
            <a:r>
              <a:rPr spc="-10" dirty="0"/>
              <a:t>services</a:t>
            </a:r>
            <a:r>
              <a:rPr spc="-445" dirty="0"/>
              <a:t> </a:t>
            </a:r>
            <a:r>
              <a:rPr spc="-20" dirty="0"/>
              <a:t>so</a:t>
            </a:r>
            <a:r>
              <a:rPr spc="-455" dirty="0"/>
              <a:t> </a:t>
            </a:r>
            <a:r>
              <a:rPr spc="20" dirty="0"/>
              <a:t>that</a:t>
            </a:r>
            <a:r>
              <a:rPr spc="-465" dirty="0"/>
              <a:t> </a:t>
            </a:r>
            <a:r>
              <a:rPr spc="35" dirty="0"/>
              <a:t>our</a:t>
            </a:r>
            <a:r>
              <a:rPr spc="-450" dirty="0"/>
              <a:t> </a:t>
            </a:r>
            <a:r>
              <a:rPr spc="-15" dirty="0"/>
              <a:t>customers</a:t>
            </a:r>
            <a:r>
              <a:rPr spc="-445" dirty="0"/>
              <a:t> </a:t>
            </a:r>
            <a:r>
              <a:rPr spc="-40" dirty="0"/>
              <a:t>can</a:t>
            </a:r>
            <a:r>
              <a:rPr spc="-459" dirty="0"/>
              <a:t> </a:t>
            </a:r>
            <a:r>
              <a:rPr spc="40" dirty="0"/>
              <a:t>fly </a:t>
            </a:r>
            <a:r>
              <a:rPr spc="-1019" dirty="0"/>
              <a:t> </a:t>
            </a:r>
            <a:r>
              <a:rPr spc="-95" dirty="0"/>
              <a:t>a</a:t>
            </a:r>
            <a:r>
              <a:rPr spc="-15" dirty="0"/>
              <a:t>cc</a:t>
            </a:r>
            <a:r>
              <a:rPr spc="10" dirty="0"/>
              <a:t>o</a:t>
            </a:r>
            <a:r>
              <a:rPr spc="100" dirty="0"/>
              <a:t>r</a:t>
            </a:r>
            <a:r>
              <a:rPr spc="-15" dirty="0"/>
              <a:t>d</a:t>
            </a:r>
            <a:r>
              <a:rPr spc="50" dirty="0"/>
              <a:t>i</a:t>
            </a:r>
            <a:r>
              <a:rPr spc="-40" dirty="0"/>
              <a:t>n</a:t>
            </a:r>
            <a:r>
              <a:rPr spc="-145" dirty="0"/>
              <a:t>g</a:t>
            </a:r>
            <a:r>
              <a:rPr spc="-470" dirty="0"/>
              <a:t> </a:t>
            </a:r>
            <a:r>
              <a:rPr spc="90" dirty="0"/>
              <a:t>t</a:t>
            </a:r>
            <a:r>
              <a:rPr spc="40" dirty="0"/>
              <a:t>o</a:t>
            </a:r>
            <a:r>
              <a:rPr spc="-459" dirty="0"/>
              <a:t> </a:t>
            </a:r>
            <a:r>
              <a:rPr spc="90" dirty="0"/>
              <a:t>t</a:t>
            </a:r>
            <a:r>
              <a:rPr spc="-40" dirty="0"/>
              <a:t>h</a:t>
            </a:r>
            <a:r>
              <a:rPr spc="-50" dirty="0"/>
              <a:t>e</a:t>
            </a:r>
            <a:r>
              <a:rPr spc="50" dirty="0"/>
              <a:t>i</a:t>
            </a:r>
            <a:r>
              <a:rPr spc="135" dirty="0"/>
              <a:t>r</a:t>
            </a:r>
            <a:r>
              <a:rPr spc="-445" dirty="0"/>
              <a:t> </a:t>
            </a:r>
            <a:r>
              <a:rPr spc="-40" dirty="0"/>
              <a:t>n</a:t>
            </a:r>
            <a:r>
              <a:rPr spc="-50" dirty="0"/>
              <a:t>ee</a:t>
            </a:r>
            <a:r>
              <a:rPr spc="-15" dirty="0"/>
              <a:t>d</a:t>
            </a:r>
            <a:r>
              <a:rPr spc="-75" dirty="0"/>
              <a:t>s</a:t>
            </a:r>
            <a:r>
              <a:rPr spc="-305" dirty="0"/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85102" y="5009764"/>
            <a:ext cx="13336269" cy="527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15" dirty="0">
                <a:latin typeface="Tahoma"/>
                <a:cs typeface="Tahoma"/>
              </a:rPr>
              <a:t>Services</a:t>
            </a:r>
            <a:r>
              <a:rPr sz="3300" spc="-445" dirty="0">
                <a:latin typeface="Tahoma"/>
                <a:cs typeface="Tahoma"/>
              </a:rPr>
              <a:t> </a:t>
            </a:r>
            <a:r>
              <a:rPr sz="3300" spc="20" dirty="0">
                <a:latin typeface="Tahoma"/>
                <a:cs typeface="Tahoma"/>
              </a:rPr>
              <a:t>that</a:t>
            </a:r>
            <a:r>
              <a:rPr sz="3300" spc="-470" dirty="0">
                <a:latin typeface="Tahoma"/>
                <a:cs typeface="Tahoma"/>
              </a:rPr>
              <a:t> </a:t>
            </a:r>
            <a:r>
              <a:rPr sz="3300" spc="-40" dirty="0">
                <a:latin typeface="Tahoma"/>
                <a:cs typeface="Tahoma"/>
              </a:rPr>
              <a:t>can</a:t>
            </a:r>
            <a:r>
              <a:rPr sz="3300" spc="-465" dirty="0">
                <a:latin typeface="Tahoma"/>
                <a:cs typeface="Tahoma"/>
              </a:rPr>
              <a:t> </a:t>
            </a:r>
            <a:r>
              <a:rPr sz="3300" spc="-15" dirty="0">
                <a:latin typeface="Tahoma"/>
                <a:cs typeface="Tahoma"/>
              </a:rPr>
              <a:t>be</a:t>
            </a:r>
            <a:r>
              <a:rPr sz="3300" spc="-445" dirty="0">
                <a:latin typeface="Tahoma"/>
                <a:cs typeface="Tahoma"/>
              </a:rPr>
              <a:t> </a:t>
            </a:r>
            <a:r>
              <a:rPr sz="3300" spc="-25" dirty="0">
                <a:latin typeface="Tahoma"/>
                <a:cs typeface="Tahoma"/>
              </a:rPr>
              <a:t>purchased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spc="5" dirty="0">
                <a:latin typeface="Tahoma"/>
                <a:cs typeface="Tahoma"/>
              </a:rPr>
              <a:t>additionally</a:t>
            </a:r>
            <a:r>
              <a:rPr sz="3300" spc="-450" dirty="0">
                <a:latin typeface="Tahoma"/>
                <a:cs typeface="Tahoma"/>
              </a:rPr>
              <a:t> </a:t>
            </a:r>
            <a:r>
              <a:rPr sz="3300" spc="65" dirty="0">
                <a:latin typeface="Tahoma"/>
                <a:cs typeface="Tahoma"/>
              </a:rPr>
              <a:t>to</a:t>
            </a:r>
            <a:r>
              <a:rPr sz="3300" spc="-459" dirty="0">
                <a:latin typeface="Tahoma"/>
                <a:cs typeface="Tahoma"/>
              </a:rPr>
              <a:t> </a:t>
            </a:r>
            <a:r>
              <a:rPr sz="3300" spc="-20" dirty="0">
                <a:latin typeface="Tahoma"/>
                <a:cs typeface="Tahoma"/>
              </a:rPr>
              <a:t>complement</a:t>
            </a:r>
            <a:r>
              <a:rPr sz="3300" spc="-440" dirty="0">
                <a:latin typeface="Tahoma"/>
                <a:cs typeface="Tahoma"/>
              </a:rPr>
              <a:t> </a:t>
            </a:r>
            <a:r>
              <a:rPr sz="3300" spc="35" dirty="0">
                <a:latin typeface="Tahoma"/>
                <a:cs typeface="Tahoma"/>
              </a:rPr>
              <a:t>our</a:t>
            </a:r>
            <a:r>
              <a:rPr sz="3300" spc="-450" dirty="0">
                <a:latin typeface="Tahoma"/>
                <a:cs typeface="Tahoma"/>
              </a:rPr>
              <a:t> </a:t>
            </a:r>
            <a:r>
              <a:rPr sz="3300" spc="10" dirty="0">
                <a:latin typeface="Tahoma"/>
                <a:cs typeface="Tahoma"/>
              </a:rPr>
              <a:t>clients'</a:t>
            </a:r>
            <a:r>
              <a:rPr sz="3300" spc="-450" dirty="0">
                <a:latin typeface="Tahoma"/>
                <a:cs typeface="Tahoma"/>
              </a:rPr>
              <a:t> </a:t>
            </a:r>
            <a:r>
              <a:rPr sz="3300" spc="-20" dirty="0">
                <a:latin typeface="Tahoma"/>
                <a:cs typeface="Tahoma"/>
              </a:rPr>
              <a:t>trip.</a:t>
            </a:r>
            <a:endParaRPr sz="33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7573" y="10837733"/>
            <a:ext cx="219075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45" dirty="0">
                <a:solidFill>
                  <a:srgbClr val="7E7E7E"/>
                </a:solidFill>
                <a:latin typeface="Tahoma"/>
                <a:cs typeface="Tahoma"/>
              </a:rPr>
              <a:t>38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190983"/>
            <a:ext cx="6702204" cy="409620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66485" y="7198523"/>
            <a:ext cx="7712435" cy="411002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1378920" y="7198521"/>
            <a:ext cx="8715375" cy="4088765"/>
            <a:chOff x="11378920" y="7198521"/>
            <a:chExt cx="8715375" cy="408876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78920" y="7198521"/>
              <a:ext cx="3947942" cy="408867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28856" y="7198523"/>
              <a:ext cx="4865192" cy="40886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278" y="1972579"/>
            <a:ext cx="1568831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b="1" spc="20" dirty="0">
                <a:latin typeface="Arial"/>
                <a:cs typeface="Arial"/>
              </a:rPr>
              <a:t>Remember</a:t>
            </a:r>
            <a:r>
              <a:rPr sz="3100" b="1" spc="-10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that</a:t>
            </a:r>
            <a:r>
              <a:rPr sz="3100" b="1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your</a:t>
            </a:r>
            <a:r>
              <a:rPr sz="3100" b="1" spc="5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clients</a:t>
            </a:r>
            <a:r>
              <a:rPr sz="3100" b="1" spc="-20" dirty="0">
                <a:latin typeface="Arial"/>
                <a:cs typeface="Arial"/>
              </a:rPr>
              <a:t> </a:t>
            </a:r>
            <a:r>
              <a:rPr sz="3100" b="1" spc="20" dirty="0">
                <a:latin typeface="Arial"/>
                <a:cs typeface="Arial"/>
              </a:rPr>
              <a:t>can</a:t>
            </a:r>
            <a:r>
              <a:rPr sz="3100" b="1" spc="15" dirty="0">
                <a:latin typeface="Arial"/>
                <a:cs typeface="Arial"/>
              </a:rPr>
              <a:t> </a:t>
            </a:r>
            <a:r>
              <a:rPr sz="3100" b="1" spc="20" dirty="0">
                <a:latin typeface="Arial"/>
                <a:cs typeface="Arial"/>
              </a:rPr>
              <a:t>complement</a:t>
            </a:r>
            <a:r>
              <a:rPr sz="3100" b="1" spc="-20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their</a:t>
            </a:r>
            <a:r>
              <a:rPr sz="3100" b="1" spc="-10" dirty="0">
                <a:latin typeface="Arial"/>
                <a:cs typeface="Arial"/>
              </a:rPr>
              <a:t> </a:t>
            </a:r>
            <a:r>
              <a:rPr sz="3100" b="1" spc="10" dirty="0">
                <a:latin typeface="Arial"/>
                <a:cs typeface="Arial"/>
              </a:rPr>
              <a:t>trip</a:t>
            </a:r>
            <a:r>
              <a:rPr sz="3100" b="1" spc="-15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with</a:t>
            </a:r>
            <a:r>
              <a:rPr sz="3100" b="1" spc="-10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our additional</a:t>
            </a:r>
            <a:r>
              <a:rPr sz="3100" b="1" spc="-30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services.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0999" y="610452"/>
            <a:ext cx="8823815" cy="109567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1651267" y="2945983"/>
            <a:ext cx="2439670" cy="377190"/>
            <a:chOff x="11651267" y="2945983"/>
            <a:chExt cx="2439670" cy="3771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52105" y="2945983"/>
              <a:ext cx="1124363" cy="3769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651267" y="3268591"/>
              <a:ext cx="2359025" cy="16510"/>
            </a:xfrm>
            <a:custGeom>
              <a:avLst/>
              <a:gdLst/>
              <a:ahLst/>
              <a:cxnLst/>
              <a:rect l="l" t="t" r="r" b="b"/>
              <a:pathLst>
                <a:path w="2359025" h="16510">
                  <a:moveTo>
                    <a:pt x="2358462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358462" y="16334"/>
                  </a:lnTo>
                  <a:lnTo>
                    <a:pt x="235846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16366" y="2945983"/>
              <a:ext cx="713067" cy="3769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69749" y="2945983"/>
              <a:ext cx="720920" cy="37695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946486" y="2945983"/>
              <a:ext cx="128163" cy="37695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1639405" y="3366778"/>
            <a:ext cx="6996430" cy="329755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699"/>
              </a:lnSpc>
              <a:spcBef>
                <a:spcPts val="85"/>
              </a:spcBef>
            </a:pPr>
            <a:r>
              <a:rPr sz="1650" b="1" spc="-75" dirty="0">
                <a:solidFill>
                  <a:srgbClr val="151515"/>
                </a:solidFill>
                <a:latin typeface="Arial"/>
                <a:cs typeface="Arial"/>
              </a:rPr>
              <a:t>Avianca</a:t>
            </a:r>
            <a:r>
              <a:rPr sz="1650" b="1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110" dirty="0">
                <a:solidFill>
                  <a:srgbClr val="151515"/>
                </a:solidFill>
                <a:latin typeface="Arial"/>
                <a:cs typeface="Arial"/>
              </a:rPr>
              <a:t>Plus:</a:t>
            </a:r>
            <a:r>
              <a:rPr sz="1650" b="1" spc="-10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50" dirty="0">
                <a:solidFill>
                  <a:srgbClr val="151515"/>
                </a:solidFill>
                <a:latin typeface="Arial"/>
                <a:cs typeface="Arial"/>
              </a:rPr>
              <a:t>They</a:t>
            </a:r>
            <a:r>
              <a:rPr sz="1650" b="1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50" dirty="0">
                <a:solidFill>
                  <a:srgbClr val="151515"/>
                </a:solidFill>
                <a:latin typeface="Arial"/>
                <a:cs typeface="Arial"/>
              </a:rPr>
              <a:t>are</a:t>
            </a:r>
            <a:r>
              <a:rPr sz="1650" b="1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60" dirty="0">
                <a:solidFill>
                  <a:srgbClr val="151515"/>
                </a:solidFill>
                <a:latin typeface="Arial"/>
                <a:cs typeface="Arial"/>
              </a:rPr>
              <a:t>located</a:t>
            </a:r>
            <a:r>
              <a:rPr sz="1650" b="1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60" dirty="0">
                <a:solidFill>
                  <a:srgbClr val="151515"/>
                </a:solidFill>
                <a:latin typeface="Arial"/>
                <a:cs typeface="Arial"/>
              </a:rPr>
              <a:t>in</a:t>
            </a:r>
            <a:r>
              <a:rPr sz="1650" b="1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20" dirty="0">
                <a:solidFill>
                  <a:srgbClr val="151515"/>
                </a:solidFill>
                <a:latin typeface="Arial"/>
                <a:cs typeface="Arial"/>
              </a:rPr>
              <a:t>the </a:t>
            </a:r>
            <a:r>
              <a:rPr sz="1650" b="1" spc="-35" dirty="0">
                <a:solidFill>
                  <a:srgbClr val="151515"/>
                </a:solidFill>
                <a:latin typeface="Arial"/>
                <a:cs typeface="Arial"/>
              </a:rPr>
              <a:t>first </a:t>
            </a:r>
            <a:r>
              <a:rPr sz="1650" b="1" spc="-60" dirty="0">
                <a:solidFill>
                  <a:srgbClr val="151515"/>
                </a:solidFill>
                <a:latin typeface="Arial"/>
                <a:cs typeface="Arial"/>
              </a:rPr>
              <a:t>rows</a:t>
            </a:r>
            <a:r>
              <a:rPr sz="1650" b="1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15" dirty="0">
                <a:solidFill>
                  <a:srgbClr val="151515"/>
                </a:solidFill>
                <a:latin typeface="Arial"/>
                <a:cs typeface="Arial"/>
              </a:rPr>
              <a:t>of </a:t>
            </a:r>
            <a:r>
              <a:rPr sz="1650" b="1" spc="-25" dirty="0">
                <a:solidFill>
                  <a:srgbClr val="151515"/>
                </a:solidFill>
                <a:latin typeface="Arial"/>
                <a:cs typeface="Arial"/>
              </a:rPr>
              <a:t>the </a:t>
            </a:r>
            <a:r>
              <a:rPr sz="1650" b="1" spc="-45" dirty="0">
                <a:solidFill>
                  <a:srgbClr val="151515"/>
                </a:solidFill>
                <a:latin typeface="Arial"/>
                <a:cs typeface="Arial"/>
              </a:rPr>
              <a:t>aircraft,</a:t>
            </a:r>
            <a:r>
              <a:rPr sz="1650" b="1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spc="55" dirty="0">
                <a:solidFill>
                  <a:srgbClr val="151515"/>
                </a:solidFill>
                <a:latin typeface="Tahoma"/>
                <a:cs typeface="Tahoma"/>
              </a:rPr>
              <a:t>it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is </a:t>
            </a:r>
            <a:r>
              <a:rPr sz="1650" spc="-30" dirty="0">
                <a:solidFill>
                  <a:srgbClr val="151515"/>
                </a:solidFill>
                <a:latin typeface="Tahoma"/>
                <a:cs typeface="Tahoma"/>
              </a:rPr>
              <a:t>a </a:t>
            </a:r>
            <a:r>
              <a:rPr sz="1650" spc="-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preferential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seat </a:t>
            </a: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with </a:t>
            </a:r>
            <a:r>
              <a:rPr sz="1650" b="1" spc="-55" dirty="0">
                <a:solidFill>
                  <a:srgbClr val="151515"/>
                </a:solidFill>
                <a:latin typeface="Arial"/>
                <a:cs typeface="Arial"/>
              </a:rPr>
              <a:t>more </a:t>
            </a:r>
            <a:r>
              <a:rPr sz="1650" b="1" spc="-100" dirty="0">
                <a:solidFill>
                  <a:srgbClr val="151515"/>
                </a:solidFill>
                <a:latin typeface="Arial"/>
                <a:cs typeface="Arial"/>
              </a:rPr>
              <a:t>space,</a:t>
            </a:r>
            <a:r>
              <a:rPr sz="1650" b="1" spc="-9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75" dirty="0">
                <a:solidFill>
                  <a:srgbClr val="151515"/>
                </a:solidFill>
                <a:latin typeface="Arial"/>
                <a:cs typeface="Arial"/>
              </a:rPr>
              <a:t>exclusive </a:t>
            </a:r>
            <a:r>
              <a:rPr sz="1650" b="1" spc="-100" dirty="0">
                <a:solidFill>
                  <a:srgbClr val="151515"/>
                </a:solidFill>
                <a:latin typeface="Arial"/>
                <a:cs typeface="Arial"/>
              </a:rPr>
              <a:t>luggage</a:t>
            </a:r>
            <a:r>
              <a:rPr sz="1650" b="1" spc="-9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70" dirty="0">
                <a:solidFill>
                  <a:srgbClr val="151515"/>
                </a:solidFill>
                <a:latin typeface="Arial"/>
                <a:cs typeface="Arial"/>
              </a:rPr>
              <a:t>rack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to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store your </a:t>
            </a:r>
            <a:r>
              <a:rPr sz="1650" spc="3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151515"/>
                </a:solidFill>
                <a:latin typeface="Tahoma"/>
                <a:cs typeface="Tahoma"/>
              </a:rPr>
              <a:t>hand</a:t>
            </a:r>
            <a:r>
              <a:rPr sz="16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25" dirty="0">
                <a:solidFill>
                  <a:srgbClr val="151515"/>
                </a:solidFill>
                <a:latin typeface="Tahoma"/>
                <a:cs typeface="Tahoma"/>
              </a:rPr>
              <a:t>lug</a:t>
            </a:r>
            <a:r>
              <a:rPr sz="1650" spc="-40" dirty="0">
                <a:solidFill>
                  <a:srgbClr val="151515"/>
                </a:solidFill>
                <a:latin typeface="Tahoma"/>
                <a:cs typeface="Tahoma"/>
              </a:rPr>
              <a:t>g</a:t>
            </a:r>
            <a:r>
              <a:rPr sz="1650" spc="-35" dirty="0">
                <a:solidFill>
                  <a:srgbClr val="151515"/>
                </a:solidFill>
                <a:latin typeface="Tahoma"/>
                <a:cs typeface="Tahoma"/>
              </a:rPr>
              <a:t>age</a:t>
            </a:r>
            <a:r>
              <a:rPr sz="16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6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b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one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of</a:t>
            </a:r>
            <a:r>
              <a:rPr sz="1650" spc="-1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5" dirty="0">
                <a:solidFill>
                  <a:srgbClr val="151515"/>
                </a:solidFill>
                <a:latin typeface="Tahoma"/>
                <a:cs typeface="Tahoma"/>
              </a:rPr>
              <a:t>fi</a:t>
            </a:r>
            <a:r>
              <a:rPr sz="1650" spc="50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650" spc="-25" dirty="0">
                <a:solidFill>
                  <a:srgbClr val="151515"/>
                </a:solidFill>
                <a:latin typeface="Tahoma"/>
                <a:cs typeface="Tahoma"/>
              </a:rPr>
              <a:t>s</a:t>
            </a:r>
            <a:r>
              <a:rPr sz="1650" spc="65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165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1650" spc="55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16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di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s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embar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k</a:t>
            </a:r>
            <a:r>
              <a:rPr sz="1650" spc="-150" dirty="0">
                <a:solidFill>
                  <a:srgbClr val="151515"/>
                </a:solidFill>
                <a:latin typeface="Tahoma"/>
                <a:cs typeface="Tahoma"/>
              </a:rPr>
              <a:t>.</a:t>
            </a:r>
            <a:endParaRPr sz="16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>
              <a:latin typeface="Tahoma"/>
              <a:cs typeface="Tahoma"/>
            </a:endParaRPr>
          </a:p>
          <a:p>
            <a:pPr marL="12700" marR="8255" algn="just">
              <a:lnSpc>
                <a:spcPct val="101400"/>
              </a:lnSpc>
            </a:pPr>
            <a:r>
              <a:rPr sz="1650" b="1" spc="-35" dirty="0">
                <a:solidFill>
                  <a:srgbClr val="151515"/>
                </a:solidFill>
                <a:latin typeface="Arial"/>
                <a:cs typeface="Arial"/>
              </a:rPr>
              <a:t>Front </a:t>
            </a:r>
            <a:r>
              <a:rPr sz="1650" b="1" spc="-15" dirty="0">
                <a:solidFill>
                  <a:srgbClr val="151515"/>
                </a:solidFill>
                <a:latin typeface="Arial"/>
                <a:cs typeface="Arial"/>
              </a:rPr>
              <a:t>row</a:t>
            </a:r>
            <a:r>
              <a:rPr sz="1650" b="1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45" dirty="0">
                <a:solidFill>
                  <a:srgbClr val="151515"/>
                </a:solidFill>
                <a:latin typeface="Arial"/>
                <a:cs typeface="Arial"/>
              </a:rPr>
              <a:t>or</a:t>
            </a:r>
            <a:r>
              <a:rPr sz="1650" b="1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30" dirty="0">
                <a:solidFill>
                  <a:srgbClr val="151515"/>
                </a:solidFill>
                <a:latin typeface="Arial"/>
                <a:cs typeface="Arial"/>
              </a:rPr>
              <a:t>preferential</a:t>
            </a:r>
            <a:r>
              <a:rPr sz="1650" b="1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75" dirty="0">
                <a:solidFill>
                  <a:srgbClr val="151515"/>
                </a:solidFill>
                <a:latin typeface="Arial"/>
                <a:cs typeface="Arial"/>
              </a:rPr>
              <a:t>seat:</a:t>
            </a:r>
            <a:r>
              <a:rPr sz="1650" b="1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Disembark</a:t>
            </a:r>
            <a:r>
              <a:rPr sz="1650" spc="-1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quickly</a:t>
            </a:r>
            <a:r>
              <a:rPr sz="1650" spc="-1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650" spc="-1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be</a:t>
            </a:r>
            <a:r>
              <a:rPr sz="1650" spc="-1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first</a:t>
            </a:r>
            <a:r>
              <a:rPr sz="1650" spc="-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650" spc="-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151515"/>
                </a:solidFill>
                <a:latin typeface="Tahoma"/>
                <a:cs typeface="Tahoma"/>
              </a:rPr>
              <a:t>get</a:t>
            </a:r>
            <a:r>
              <a:rPr sz="1650" spc="-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off </a:t>
            </a:r>
            <a:r>
              <a:rPr sz="1650" spc="-5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25" dirty="0">
                <a:solidFill>
                  <a:srgbClr val="151515"/>
                </a:solidFill>
                <a:latin typeface="Tahoma"/>
                <a:cs typeface="Tahoma"/>
              </a:rPr>
              <a:t>plane.</a:t>
            </a:r>
            <a:r>
              <a:rPr sz="16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Enjoy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best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location!</a:t>
            </a:r>
            <a:endParaRPr sz="16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</a:pP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Emergency</a:t>
            </a:r>
            <a:r>
              <a:rPr sz="1650" spc="-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151515"/>
                </a:solidFill>
                <a:latin typeface="Tahoma"/>
                <a:cs typeface="Tahoma"/>
              </a:rPr>
              <a:t>Exit:</a:t>
            </a:r>
            <a:r>
              <a:rPr sz="1650" spc="-1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Travel</a:t>
            </a:r>
            <a:r>
              <a:rPr sz="1650" spc="-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with</a:t>
            </a:r>
            <a:r>
              <a:rPr sz="1650" spc="-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more</a:t>
            </a:r>
            <a:r>
              <a:rPr sz="1650" spc="-1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5" dirty="0">
                <a:solidFill>
                  <a:srgbClr val="151515"/>
                </a:solidFill>
                <a:latin typeface="Tahoma"/>
                <a:cs typeface="Tahoma"/>
              </a:rPr>
              <a:t>space</a:t>
            </a:r>
            <a:r>
              <a:rPr sz="1650" spc="-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650" spc="-1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comfort</a:t>
            </a:r>
            <a:r>
              <a:rPr sz="1650" spc="-1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for</a:t>
            </a:r>
            <a:r>
              <a:rPr sz="1650" spc="-1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your</a:t>
            </a:r>
            <a:r>
              <a:rPr sz="1650" spc="-1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40" dirty="0">
                <a:solidFill>
                  <a:srgbClr val="151515"/>
                </a:solidFill>
                <a:latin typeface="Tahoma"/>
                <a:cs typeface="Tahoma"/>
              </a:rPr>
              <a:t>legs.</a:t>
            </a:r>
            <a:r>
              <a:rPr sz="1650" spc="-1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20" dirty="0">
                <a:solidFill>
                  <a:srgbClr val="151515"/>
                </a:solidFill>
                <a:latin typeface="Tahoma"/>
                <a:cs typeface="Tahoma"/>
              </a:rPr>
              <a:t>Ideal</a:t>
            </a:r>
            <a:r>
              <a:rPr sz="1650" spc="-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for </a:t>
            </a:r>
            <a:r>
              <a:rPr sz="1650" spc="-5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151515"/>
                </a:solidFill>
                <a:latin typeface="Tahoma"/>
                <a:cs typeface="Tahoma"/>
              </a:rPr>
              <a:t>long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flights.</a:t>
            </a:r>
            <a:endParaRPr sz="16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 marL="12700" marR="6985" algn="just">
              <a:lnSpc>
                <a:spcPct val="100699"/>
              </a:lnSpc>
            </a:pPr>
            <a:r>
              <a:rPr sz="1650" b="1" spc="-75" dirty="0">
                <a:solidFill>
                  <a:srgbClr val="151515"/>
                </a:solidFill>
                <a:latin typeface="Arial"/>
                <a:cs typeface="Arial"/>
              </a:rPr>
              <a:t>Standard</a:t>
            </a:r>
            <a:r>
              <a:rPr sz="1650" b="1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80" dirty="0">
                <a:solidFill>
                  <a:srgbClr val="151515"/>
                </a:solidFill>
                <a:latin typeface="Arial"/>
                <a:cs typeface="Arial"/>
              </a:rPr>
              <a:t>seat:</a:t>
            </a:r>
            <a:r>
              <a:rPr sz="1650" b="1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This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 is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ideal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option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when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traveling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with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several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companions</a:t>
            </a:r>
            <a:r>
              <a:rPr sz="1650" spc="-15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650" spc="-14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travel</a:t>
            </a:r>
            <a:r>
              <a:rPr sz="1650" spc="-1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with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your</a:t>
            </a:r>
            <a:r>
              <a:rPr sz="1650" spc="-14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family</a:t>
            </a:r>
            <a:r>
              <a:rPr sz="1650" spc="-15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5" dirty="0">
                <a:solidFill>
                  <a:srgbClr val="151515"/>
                </a:solidFill>
                <a:latin typeface="Tahoma"/>
                <a:cs typeface="Tahoma"/>
              </a:rPr>
              <a:t>or</a:t>
            </a:r>
            <a:r>
              <a:rPr sz="1650" spc="-16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151515"/>
                </a:solidFill>
                <a:latin typeface="Tahoma"/>
                <a:cs typeface="Tahoma"/>
              </a:rPr>
              <a:t>friends.</a:t>
            </a:r>
            <a:r>
              <a:rPr sz="1650" spc="-15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Applies</a:t>
            </a:r>
            <a:r>
              <a:rPr sz="1650" spc="-15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for</a:t>
            </a:r>
            <a:r>
              <a:rPr sz="1650" spc="-15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14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45" dirty="0">
                <a:solidFill>
                  <a:srgbClr val="151515"/>
                </a:solidFill>
                <a:latin typeface="Tahoma"/>
                <a:cs typeface="Tahoma"/>
              </a:rPr>
              <a:t>S</a:t>
            </a:r>
            <a:r>
              <a:rPr sz="1650" spc="-15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650" spc="-15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Super </a:t>
            </a:r>
            <a:r>
              <a:rPr sz="1650" spc="-5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Promo</a:t>
            </a:r>
            <a:r>
              <a:rPr sz="16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20" dirty="0">
                <a:solidFill>
                  <a:srgbClr val="151515"/>
                </a:solidFill>
                <a:latin typeface="Tahoma"/>
                <a:cs typeface="Tahoma"/>
              </a:rPr>
              <a:t>fares,</a:t>
            </a:r>
            <a:r>
              <a:rPr sz="16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for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XS</a:t>
            </a:r>
            <a:r>
              <a:rPr sz="16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fare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5" dirty="0">
                <a:solidFill>
                  <a:srgbClr val="151515"/>
                </a:solidFill>
                <a:latin typeface="Tahoma"/>
                <a:cs typeface="Tahoma"/>
              </a:rPr>
              <a:t>it</a:t>
            </a:r>
            <a:r>
              <a:rPr sz="1650" spc="-1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is</a:t>
            </a:r>
            <a:r>
              <a:rPr sz="16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subject</a:t>
            </a:r>
            <a:r>
              <a:rPr sz="165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650" spc="-19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availability.</a:t>
            </a:r>
            <a:endParaRPr sz="165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52050" y="3181473"/>
            <a:ext cx="1225093" cy="263991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9725" y="3165419"/>
            <a:ext cx="1657141" cy="1404982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2216686" y="2945983"/>
            <a:ext cx="2082800" cy="377190"/>
            <a:chOff x="2216686" y="2945983"/>
            <a:chExt cx="2082800" cy="377190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16686" y="2945983"/>
              <a:ext cx="956075" cy="37695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216686" y="3268591"/>
              <a:ext cx="1995805" cy="16510"/>
            </a:xfrm>
            <a:custGeom>
              <a:avLst/>
              <a:gdLst/>
              <a:ahLst/>
              <a:cxnLst/>
              <a:rect l="l" t="t" r="r" b="b"/>
              <a:pathLst>
                <a:path w="1995804" h="16510">
                  <a:moveTo>
                    <a:pt x="1995331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1995331" y="16334"/>
                  </a:lnTo>
                  <a:lnTo>
                    <a:pt x="199533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02837" y="2945983"/>
              <a:ext cx="1196193" cy="37695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49507" y="2945983"/>
              <a:ext cx="125650" cy="376951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203986" y="3320789"/>
            <a:ext cx="6993255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9900"/>
              </a:lnSpc>
              <a:spcBef>
                <a:spcPts val="100"/>
              </a:spcBef>
            </a:pPr>
            <a:r>
              <a:rPr sz="1650" spc="-5" dirty="0">
                <a:solidFill>
                  <a:srgbClr val="343A53"/>
                </a:solidFill>
                <a:latin typeface="Tahoma"/>
                <a:cs typeface="Tahoma"/>
              </a:rPr>
              <a:t>Inform</a:t>
            </a:r>
            <a:r>
              <a:rPr sz="1650" spc="18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343A53"/>
                </a:solidFill>
                <a:latin typeface="Tahoma"/>
                <a:cs typeface="Tahoma"/>
              </a:rPr>
              <a:t>your</a:t>
            </a:r>
            <a:r>
              <a:rPr sz="1650" spc="19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343A53"/>
                </a:solidFill>
                <a:latin typeface="Tahoma"/>
                <a:cs typeface="Tahoma"/>
              </a:rPr>
              <a:t>customers</a:t>
            </a:r>
            <a:r>
              <a:rPr sz="1650" spc="19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that</a:t>
            </a:r>
            <a:r>
              <a:rPr sz="1650" spc="20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they</a:t>
            </a:r>
            <a:r>
              <a:rPr sz="1650" spc="204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343A53"/>
                </a:solidFill>
                <a:latin typeface="Tahoma"/>
                <a:cs typeface="Tahoma"/>
              </a:rPr>
              <a:t>can</a:t>
            </a:r>
            <a:r>
              <a:rPr sz="1650" spc="19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b="1" spc="-80" dirty="0">
                <a:solidFill>
                  <a:srgbClr val="343A53"/>
                </a:solidFill>
                <a:latin typeface="Arial"/>
                <a:cs typeface="Arial"/>
              </a:rPr>
              <a:t>add</a:t>
            </a:r>
            <a:r>
              <a:rPr sz="1650" b="1" spc="25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b="1" spc="-20" dirty="0">
                <a:solidFill>
                  <a:srgbClr val="343A53"/>
                </a:solidFill>
                <a:latin typeface="Arial"/>
                <a:cs typeface="Arial"/>
              </a:rPr>
              <a:t>the</a:t>
            </a:r>
            <a:r>
              <a:rPr sz="1650" b="1" spc="26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b="1" spc="-95" dirty="0">
                <a:solidFill>
                  <a:srgbClr val="343A53"/>
                </a:solidFill>
                <a:latin typeface="Arial"/>
                <a:cs typeface="Arial"/>
              </a:rPr>
              <a:t>luggage</a:t>
            </a:r>
            <a:r>
              <a:rPr sz="1650" b="1" spc="25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b="1" spc="-30" dirty="0">
                <a:solidFill>
                  <a:srgbClr val="343A53"/>
                </a:solidFill>
                <a:latin typeface="Arial"/>
                <a:cs typeface="Arial"/>
              </a:rPr>
              <a:t>they</a:t>
            </a:r>
            <a:r>
              <a:rPr sz="1650" b="1" spc="26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b="1" spc="-50" dirty="0">
                <a:solidFill>
                  <a:srgbClr val="343A53"/>
                </a:solidFill>
                <a:latin typeface="Arial"/>
                <a:cs typeface="Arial"/>
              </a:rPr>
              <a:t>need</a:t>
            </a:r>
            <a:r>
              <a:rPr sz="1650" b="1" spc="26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43A53"/>
                </a:solidFill>
                <a:latin typeface="Arial"/>
                <a:cs typeface="Arial"/>
              </a:rPr>
              <a:t>to</a:t>
            </a:r>
            <a:r>
              <a:rPr sz="1650" b="1" spc="26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b="1" spc="-20" dirty="0">
                <a:solidFill>
                  <a:srgbClr val="343A53"/>
                </a:solidFill>
                <a:latin typeface="Arial"/>
                <a:cs typeface="Arial"/>
              </a:rPr>
              <a:t>the </a:t>
            </a:r>
            <a:r>
              <a:rPr sz="1650" b="1" spc="-44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b="1" spc="-60" dirty="0">
                <a:solidFill>
                  <a:srgbClr val="343A53"/>
                </a:solidFill>
                <a:latin typeface="Arial"/>
                <a:cs typeface="Arial"/>
              </a:rPr>
              <a:t>reservation,</a:t>
            </a:r>
            <a:r>
              <a:rPr sz="1650" b="1" spc="-1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343A53"/>
                </a:solidFill>
                <a:latin typeface="Tahoma"/>
                <a:cs typeface="Tahoma"/>
              </a:rPr>
              <a:t>if</a:t>
            </a:r>
            <a:r>
              <a:rPr sz="1650" spc="-204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343A53"/>
                </a:solidFill>
                <a:latin typeface="Tahoma"/>
                <a:cs typeface="Tahoma"/>
              </a:rPr>
              <a:t>not</a:t>
            </a:r>
            <a:r>
              <a:rPr sz="1650" spc="-204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included</a:t>
            </a:r>
            <a:r>
              <a:rPr sz="1650" spc="-2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in</a:t>
            </a:r>
            <a:r>
              <a:rPr sz="1650" spc="-2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the</a:t>
            </a:r>
            <a:r>
              <a:rPr sz="1650" spc="-20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343A53"/>
                </a:solidFill>
                <a:latin typeface="Tahoma"/>
                <a:cs typeface="Tahoma"/>
              </a:rPr>
              <a:t>rate</a:t>
            </a:r>
            <a:r>
              <a:rPr sz="1650" spc="-20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they</a:t>
            </a:r>
            <a:r>
              <a:rPr sz="1650" spc="-20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343A53"/>
                </a:solidFill>
                <a:latin typeface="Tahoma"/>
                <a:cs typeface="Tahoma"/>
              </a:rPr>
              <a:t>have</a:t>
            </a:r>
            <a:r>
              <a:rPr sz="1650" spc="-21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15" dirty="0">
                <a:solidFill>
                  <a:srgbClr val="343A53"/>
                </a:solidFill>
                <a:latin typeface="Tahoma"/>
                <a:cs typeface="Tahoma"/>
              </a:rPr>
              <a:t>purchased.</a:t>
            </a:r>
            <a:endParaRPr sz="165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216686" y="5070212"/>
            <a:ext cx="2377440" cy="377190"/>
            <a:chOff x="2216686" y="5070212"/>
            <a:chExt cx="2377440" cy="377190"/>
          </a:xfrm>
        </p:grpSpPr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16686" y="5070212"/>
              <a:ext cx="983928" cy="37695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216686" y="5392715"/>
              <a:ext cx="2294890" cy="16510"/>
            </a:xfrm>
            <a:custGeom>
              <a:avLst/>
              <a:gdLst/>
              <a:ahLst/>
              <a:cxnLst/>
              <a:rect l="l" t="t" r="r" b="b"/>
              <a:pathLst>
                <a:path w="2294890" h="16510">
                  <a:moveTo>
                    <a:pt x="2294380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294380" y="16334"/>
                  </a:lnTo>
                  <a:lnTo>
                    <a:pt x="229438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26711" y="5070212"/>
              <a:ext cx="1467285" cy="37695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47299" y="5070212"/>
              <a:ext cx="128163" cy="37695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203986" y="5445332"/>
            <a:ext cx="6997065" cy="1533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9900"/>
              </a:lnSpc>
              <a:spcBef>
                <a:spcPts val="100"/>
              </a:spcBef>
            </a:pPr>
            <a:r>
              <a:rPr sz="1650" spc="70" dirty="0">
                <a:solidFill>
                  <a:srgbClr val="343A53"/>
                </a:solidFill>
                <a:latin typeface="Tahoma"/>
                <a:cs typeface="Tahoma"/>
              </a:rPr>
              <a:t>Do</a:t>
            </a:r>
            <a:r>
              <a:rPr sz="1650" spc="-12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343A53"/>
                </a:solidFill>
                <a:latin typeface="Tahoma"/>
                <a:cs typeface="Tahoma"/>
              </a:rPr>
              <a:t>your</a:t>
            </a:r>
            <a:r>
              <a:rPr sz="1650" spc="-1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343A53"/>
                </a:solidFill>
                <a:latin typeface="Tahoma"/>
                <a:cs typeface="Tahoma"/>
              </a:rPr>
              <a:t>customers</a:t>
            </a:r>
            <a:r>
              <a:rPr sz="1650" spc="-1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343A53"/>
                </a:solidFill>
                <a:latin typeface="Tahoma"/>
                <a:cs typeface="Tahoma"/>
              </a:rPr>
              <a:t>need</a:t>
            </a:r>
            <a:r>
              <a:rPr sz="1650" spc="-1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343A53"/>
                </a:solidFill>
                <a:latin typeface="Tahoma"/>
                <a:cs typeface="Tahoma"/>
              </a:rPr>
              <a:t>to</a:t>
            </a:r>
            <a:r>
              <a:rPr sz="1650" spc="-10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343A53"/>
                </a:solidFill>
                <a:latin typeface="Tahoma"/>
                <a:cs typeface="Tahoma"/>
              </a:rPr>
              <a:t>bring</a:t>
            </a:r>
            <a:r>
              <a:rPr sz="1650" spc="-10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343A53"/>
                </a:solidFill>
                <a:latin typeface="Tahoma"/>
                <a:cs typeface="Tahoma"/>
              </a:rPr>
              <a:t>sporting</a:t>
            </a:r>
            <a:r>
              <a:rPr sz="1650" spc="-10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343A53"/>
                </a:solidFill>
                <a:latin typeface="Tahoma"/>
                <a:cs typeface="Tahoma"/>
              </a:rPr>
              <a:t>goods</a:t>
            </a:r>
            <a:r>
              <a:rPr sz="1650" spc="-12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343A53"/>
                </a:solidFill>
                <a:latin typeface="Tahoma"/>
                <a:cs typeface="Tahoma"/>
              </a:rPr>
              <a:t>on</a:t>
            </a:r>
            <a:r>
              <a:rPr sz="1650" spc="-10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35" dirty="0">
                <a:solidFill>
                  <a:srgbClr val="343A53"/>
                </a:solidFill>
                <a:latin typeface="Tahoma"/>
                <a:cs typeface="Tahoma"/>
              </a:rPr>
              <a:t>their</a:t>
            </a:r>
            <a:r>
              <a:rPr sz="1650" spc="-1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343A53"/>
                </a:solidFill>
                <a:latin typeface="Tahoma"/>
                <a:cs typeface="Tahoma"/>
              </a:rPr>
              <a:t>trip?</a:t>
            </a:r>
            <a:r>
              <a:rPr sz="1650" spc="-1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343A53"/>
                </a:solidFill>
                <a:latin typeface="Tahoma"/>
                <a:cs typeface="Tahoma"/>
              </a:rPr>
              <a:t>They</a:t>
            </a:r>
            <a:r>
              <a:rPr sz="1650" spc="-10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343A53"/>
                </a:solidFill>
                <a:latin typeface="Tahoma"/>
                <a:cs typeface="Tahoma"/>
              </a:rPr>
              <a:t>can</a:t>
            </a:r>
            <a:r>
              <a:rPr sz="1650" spc="-10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343A53"/>
                </a:solidFill>
                <a:latin typeface="Tahoma"/>
                <a:cs typeface="Tahoma"/>
              </a:rPr>
              <a:t>add </a:t>
            </a:r>
            <a:r>
              <a:rPr sz="1650" spc="-50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in the reservation the </a:t>
            </a:r>
            <a:r>
              <a:rPr sz="1650" spc="10" dirty="0">
                <a:solidFill>
                  <a:srgbClr val="343A53"/>
                </a:solidFill>
                <a:latin typeface="Tahoma"/>
                <a:cs typeface="Tahoma"/>
              </a:rPr>
              <a:t>items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they </a:t>
            </a:r>
            <a:r>
              <a:rPr sz="1650" dirty="0">
                <a:solidFill>
                  <a:srgbClr val="343A53"/>
                </a:solidFill>
                <a:latin typeface="Tahoma"/>
                <a:cs typeface="Tahoma"/>
              </a:rPr>
              <a:t>need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both 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sports </a:t>
            </a:r>
            <a:r>
              <a:rPr sz="1650" spc="5" dirty="0">
                <a:solidFill>
                  <a:srgbClr val="343A53"/>
                </a:solidFill>
                <a:latin typeface="Tahoma"/>
                <a:cs typeface="Tahoma"/>
              </a:rPr>
              <a:t>equipment </a:t>
            </a:r>
            <a:r>
              <a:rPr sz="1650" spc="-10" dirty="0">
                <a:solidFill>
                  <a:srgbClr val="343A53"/>
                </a:solidFill>
                <a:latin typeface="Tahoma"/>
                <a:cs typeface="Tahoma"/>
              </a:rPr>
              <a:t>and </a:t>
            </a:r>
            <a:r>
              <a:rPr sz="1650" dirty="0">
                <a:solidFill>
                  <a:srgbClr val="343A53"/>
                </a:solidFill>
                <a:latin typeface="Tahoma"/>
                <a:cs typeface="Tahoma"/>
              </a:rPr>
              <a:t>musical </a:t>
            </a:r>
            <a:r>
              <a:rPr sz="1650" spc="-50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343A53"/>
                </a:solidFill>
                <a:latin typeface="Tahoma"/>
                <a:cs typeface="Tahoma"/>
              </a:rPr>
              <a:t>instruments,</a:t>
            </a:r>
            <a:r>
              <a:rPr sz="1650" spc="-3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only</a:t>
            </a:r>
            <a:r>
              <a:rPr sz="1650" spc="-2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the</a:t>
            </a:r>
            <a:r>
              <a:rPr sz="1650" spc="-3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343A53"/>
                </a:solidFill>
                <a:latin typeface="Tahoma"/>
                <a:cs typeface="Tahoma"/>
              </a:rPr>
              <a:t>packing</a:t>
            </a:r>
            <a:r>
              <a:rPr sz="1650" spc="-3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343A53"/>
                </a:solidFill>
                <a:latin typeface="Tahoma"/>
                <a:cs typeface="Tahoma"/>
              </a:rPr>
              <a:t>and</a:t>
            </a:r>
            <a:r>
              <a:rPr sz="1650" spc="-2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transportation</a:t>
            </a:r>
            <a:r>
              <a:rPr sz="1650" spc="-2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343A53"/>
                </a:solidFill>
                <a:latin typeface="Tahoma"/>
                <a:cs typeface="Tahoma"/>
              </a:rPr>
              <a:t>requirements</a:t>
            </a:r>
            <a:r>
              <a:rPr sz="1650" spc="-4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343A53"/>
                </a:solidFill>
                <a:latin typeface="Tahoma"/>
                <a:cs typeface="Tahoma"/>
              </a:rPr>
              <a:t>for</a:t>
            </a:r>
            <a:r>
              <a:rPr sz="1650" spc="-3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343A53"/>
                </a:solidFill>
                <a:latin typeface="Tahoma"/>
                <a:cs typeface="Tahoma"/>
              </a:rPr>
              <a:t>items</a:t>
            </a:r>
            <a:r>
              <a:rPr sz="1650" spc="-3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in </a:t>
            </a:r>
            <a:r>
              <a:rPr sz="1650" spc="-50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the</a:t>
            </a:r>
            <a:r>
              <a:rPr sz="1650" spc="-19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343A53"/>
                </a:solidFill>
                <a:latin typeface="Tahoma"/>
                <a:cs typeface="Tahoma"/>
              </a:rPr>
              <a:t>cabin</a:t>
            </a:r>
            <a:r>
              <a:rPr sz="1650" spc="-2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343A53"/>
                </a:solidFill>
                <a:latin typeface="Tahoma"/>
                <a:cs typeface="Tahoma"/>
              </a:rPr>
              <a:t>and</a:t>
            </a:r>
            <a:r>
              <a:rPr sz="1650" spc="-2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in</a:t>
            </a:r>
            <a:r>
              <a:rPr sz="1650" spc="-20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the</a:t>
            </a:r>
            <a:r>
              <a:rPr sz="1650" spc="-20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hol</a:t>
            </a:r>
            <a:r>
              <a:rPr sz="1650" spc="10" dirty="0">
                <a:solidFill>
                  <a:srgbClr val="343A53"/>
                </a:solidFill>
                <a:latin typeface="Tahoma"/>
                <a:cs typeface="Tahoma"/>
              </a:rPr>
              <a:t>d</a:t>
            </a:r>
            <a:r>
              <a:rPr sz="1650" spc="-21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343A53"/>
                </a:solidFill>
                <a:latin typeface="Tahoma"/>
                <a:cs typeface="Tahoma"/>
              </a:rPr>
              <a:t>must</a:t>
            </a:r>
            <a:r>
              <a:rPr sz="1650" spc="-2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343A53"/>
                </a:solidFill>
                <a:latin typeface="Tahoma"/>
                <a:cs typeface="Tahoma"/>
              </a:rPr>
              <a:t>b</a:t>
            </a:r>
            <a:r>
              <a:rPr sz="1650" dirty="0">
                <a:solidFill>
                  <a:srgbClr val="343A53"/>
                </a:solidFill>
                <a:latin typeface="Tahoma"/>
                <a:cs typeface="Tahoma"/>
              </a:rPr>
              <a:t>e</a:t>
            </a:r>
            <a:r>
              <a:rPr sz="1650" spc="-204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343A53"/>
                </a:solidFill>
                <a:latin typeface="Tahoma"/>
                <a:cs typeface="Tahoma"/>
              </a:rPr>
              <a:t>compli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e</a:t>
            </a:r>
            <a:r>
              <a:rPr sz="1650" spc="10" dirty="0">
                <a:solidFill>
                  <a:srgbClr val="343A53"/>
                </a:solidFill>
                <a:latin typeface="Tahoma"/>
                <a:cs typeface="Tahoma"/>
              </a:rPr>
              <a:t>d</a:t>
            </a:r>
            <a:r>
              <a:rPr sz="1650" spc="-22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343A53"/>
                </a:solidFill>
                <a:latin typeface="Tahoma"/>
                <a:cs typeface="Tahoma"/>
              </a:rPr>
              <a:t>wi</a:t>
            </a:r>
            <a:r>
              <a:rPr sz="1650" spc="30" dirty="0">
                <a:solidFill>
                  <a:srgbClr val="343A53"/>
                </a:solidFill>
                <a:latin typeface="Tahoma"/>
                <a:cs typeface="Tahoma"/>
              </a:rPr>
              <a:t>th</a:t>
            </a:r>
            <a:r>
              <a:rPr sz="1650" spc="-150" dirty="0">
                <a:solidFill>
                  <a:srgbClr val="343A53"/>
                </a:solidFill>
                <a:latin typeface="Tahoma"/>
                <a:cs typeface="Tahoma"/>
              </a:rPr>
              <a:t>.</a:t>
            </a:r>
            <a:endParaRPr sz="1650">
              <a:latin typeface="Tahoma"/>
              <a:cs typeface="Tahoma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49613" y="5518575"/>
            <a:ext cx="1225093" cy="1515346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10065767" y="9494224"/>
            <a:ext cx="779145" cy="532765"/>
          </a:xfrm>
          <a:custGeom>
            <a:avLst/>
            <a:gdLst/>
            <a:ahLst/>
            <a:cxnLst/>
            <a:rect l="l" t="t" r="r" b="b"/>
            <a:pathLst>
              <a:path w="779145" h="532765">
                <a:moveTo>
                  <a:pt x="435661" y="236"/>
                </a:moveTo>
                <a:lnTo>
                  <a:pt x="169631" y="56306"/>
                </a:lnTo>
                <a:lnTo>
                  <a:pt x="64223" y="174344"/>
                </a:lnTo>
                <a:lnTo>
                  <a:pt x="0" y="174344"/>
                </a:lnTo>
                <a:lnTo>
                  <a:pt x="0" y="192705"/>
                </a:lnTo>
                <a:lnTo>
                  <a:pt x="71561" y="192705"/>
                </a:lnTo>
                <a:lnTo>
                  <a:pt x="75974" y="189132"/>
                </a:lnTo>
                <a:lnTo>
                  <a:pt x="159018" y="81591"/>
                </a:lnTo>
                <a:lnTo>
                  <a:pt x="166150" y="76641"/>
                </a:lnTo>
                <a:lnTo>
                  <a:pt x="426524" y="18293"/>
                </a:lnTo>
                <a:lnTo>
                  <a:pt x="439214" y="19442"/>
                </a:lnTo>
                <a:lnTo>
                  <a:pt x="445290" y="21566"/>
                </a:lnTo>
                <a:lnTo>
                  <a:pt x="457055" y="30281"/>
                </a:lnTo>
                <a:lnTo>
                  <a:pt x="464322" y="42419"/>
                </a:lnTo>
                <a:lnTo>
                  <a:pt x="466517" y="56401"/>
                </a:lnTo>
                <a:lnTo>
                  <a:pt x="463065" y="70650"/>
                </a:lnTo>
                <a:lnTo>
                  <a:pt x="263381" y="129765"/>
                </a:lnTo>
                <a:lnTo>
                  <a:pt x="260273" y="134677"/>
                </a:lnTo>
                <a:lnTo>
                  <a:pt x="262304" y="143811"/>
                </a:lnTo>
                <a:lnTo>
                  <a:pt x="266015" y="146795"/>
                </a:lnTo>
                <a:lnTo>
                  <a:pt x="722246" y="146802"/>
                </a:lnTo>
                <a:lnTo>
                  <a:pt x="736502" y="149337"/>
                </a:lnTo>
                <a:lnTo>
                  <a:pt x="748388" y="156766"/>
                </a:lnTo>
                <a:lnTo>
                  <a:pt x="756767" y="168032"/>
                </a:lnTo>
                <a:lnTo>
                  <a:pt x="760500" y="182078"/>
                </a:lnTo>
                <a:lnTo>
                  <a:pt x="758352" y="196353"/>
                </a:lnTo>
                <a:lnTo>
                  <a:pt x="751156" y="208284"/>
                </a:lnTo>
                <a:lnTo>
                  <a:pt x="740024" y="216644"/>
                </a:lnTo>
                <a:lnTo>
                  <a:pt x="724613" y="220254"/>
                </a:lnTo>
                <a:lnTo>
                  <a:pt x="471396" y="220483"/>
                </a:lnTo>
                <a:lnTo>
                  <a:pt x="467486" y="224790"/>
                </a:lnTo>
                <a:lnTo>
                  <a:pt x="467967" y="234927"/>
                </a:lnTo>
                <a:lnTo>
                  <a:pt x="472259" y="238844"/>
                </a:lnTo>
                <a:lnTo>
                  <a:pt x="483663" y="238207"/>
                </a:lnTo>
                <a:lnTo>
                  <a:pt x="495855" y="241107"/>
                </a:lnTo>
                <a:lnTo>
                  <a:pt x="501342" y="244322"/>
                </a:lnTo>
                <a:lnTo>
                  <a:pt x="519780" y="269855"/>
                </a:lnTo>
                <a:lnTo>
                  <a:pt x="520847" y="295641"/>
                </a:lnTo>
                <a:lnTo>
                  <a:pt x="508423" y="316896"/>
                </a:lnTo>
                <a:lnTo>
                  <a:pt x="486384" y="328835"/>
                </a:lnTo>
                <a:lnTo>
                  <a:pt x="481444" y="329937"/>
                </a:lnTo>
                <a:lnTo>
                  <a:pt x="478329" y="334841"/>
                </a:lnTo>
                <a:lnTo>
                  <a:pt x="481895" y="344282"/>
                </a:lnTo>
                <a:lnTo>
                  <a:pt x="487404" y="351110"/>
                </a:lnTo>
                <a:lnTo>
                  <a:pt x="491452" y="358807"/>
                </a:lnTo>
                <a:lnTo>
                  <a:pt x="493943" y="367142"/>
                </a:lnTo>
                <a:lnTo>
                  <a:pt x="494784" y="375885"/>
                </a:lnTo>
                <a:lnTo>
                  <a:pt x="490654" y="394061"/>
                </a:lnTo>
                <a:lnTo>
                  <a:pt x="480322" y="408805"/>
                </a:lnTo>
                <a:lnTo>
                  <a:pt x="465277" y="418671"/>
                </a:lnTo>
                <a:lnTo>
                  <a:pt x="438410" y="422216"/>
                </a:lnTo>
                <a:lnTo>
                  <a:pt x="434310" y="426332"/>
                </a:lnTo>
                <a:lnTo>
                  <a:pt x="435280" y="436170"/>
                </a:lnTo>
                <a:lnTo>
                  <a:pt x="442254" y="444511"/>
                </a:lnTo>
                <a:lnTo>
                  <a:pt x="446062" y="451970"/>
                </a:lnTo>
                <a:lnTo>
                  <a:pt x="448331" y="460034"/>
                </a:lnTo>
                <a:lnTo>
                  <a:pt x="448970" y="468470"/>
                </a:lnTo>
                <a:lnTo>
                  <a:pt x="444586" y="486368"/>
                </a:lnTo>
                <a:lnTo>
                  <a:pt x="434203" y="500842"/>
                </a:lnTo>
                <a:lnTo>
                  <a:pt x="419262" y="510517"/>
                </a:lnTo>
                <a:lnTo>
                  <a:pt x="401203" y="514020"/>
                </a:lnTo>
                <a:lnTo>
                  <a:pt x="238230" y="514020"/>
                </a:lnTo>
                <a:lnTo>
                  <a:pt x="193959" y="510102"/>
                </a:lnTo>
                <a:lnTo>
                  <a:pt x="160819" y="499956"/>
                </a:lnTo>
                <a:lnTo>
                  <a:pt x="135532" y="485996"/>
                </a:lnTo>
                <a:lnTo>
                  <a:pt x="99998" y="459419"/>
                </a:lnTo>
                <a:lnTo>
                  <a:pt x="84365" y="449811"/>
                </a:lnTo>
                <a:lnTo>
                  <a:pt x="66708" y="443100"/>
                </a:lnTo>
                <a:lnTo>
                  <a:pt x="45814" y="440577"/>
                </a:lnTo>
                <a:lnTo>
                  <a:pt x="0" y="440577"/>
                </a:lnTo>
                <a:lnTo>
                  <a:pt x="0" y="458938"/>
                </a:lnTo>
                <a:lnTo>
                  <a:pt x="45814" y="458938"/>
                </a:lnTo>
                <a:lnTo>
                  <a:pt x="62435" y="460971"/>
                </a:lnTo>
                <a:lnTo>
                  <a:pt x="76761" y="466543"/>
                </a:lnTo>
                <a:lnTo>
                  <a:pt x="125518" y="501391"/>
                </a:lnTo>
                <a:lnTo>
                  <a:pt x="153160" y="516648"/>
                </a:lnTo>
                <a:lnTo>
                  <a:pt x="189664" y="527958"/>
                </a:lnTo>
                <a:lnTo>
                  <a:pt x="238230" y="532381"/>
                </a:lnTo>
                <a:lnTo>
                  <a:pt x="400630" y="532381"/>
                </a:lnTo>
                <a:lnTo>
                  <a:pt x="426231" y="527400"/>
                </a:lnTo>
                <a:lnTo>
                  <a:pt x="447277" y="513523"/>
                </a:lnTo>
                <a:lnTo>
                  <a:pt x="461666" y="492801"/>
                </a:lnTo>
                <a:lnTo>
                  <a:pt x="467296" y="467284"/>
                </a:lnTo>
                <a:lnTo>
                  <a:pt x="465548" y="453013"/>
                </a:lnTo>
                <a:lnTo>
                  <a:pt x="460576" y="439521"/>
                </a:lnTo>
                <a:lnTo>
                  <a:pt x="484294" y="429896"/>
                </a:lnTo>
                <a:lnTo>
                  <a:pt x="501876" y="412507"/>
                </a:lnTo>
                <a:lnTo>
                  <a:pt x="511669" y="389780"/>
                </a:lnTo>
                <a:lnTo>
                  <a:pt x="512017" y="364142"/>
                </a:lnTo>
                <a:lnTo>
                  <a:pt x="507688" y="348941"/>
                </a:lnTo>
                <a:lnTo>
                  <a:pt x="503549" y="342208"/>
                </a:lnTo>
                <a:lnTo>
                  <a:pt x="523959" y="327311"/>
                </a:lnTo>
                <a:lnTo>
                  <a:pt x="536643" y="306453"/>
                </a:lnTo>
                <a:lnTo>
                  <a:pt x="540594" y="282352"/>
                </a:lnTo>
                <a:lnTo>
                  <a:pt x="534809" y="257725"/>
                </a:lnTo>
                <a:lnTo>
                  <a:pt x="527036" y="244199"/>
                </a:lnTo>
                <a:lnTo>
                  <a:pt x="521462" y="238745"/>
                </a:lnTo>
                <a:lnTo>
                  <a:pt x="723850" y="238599"/>
                </a:lnTo>
                <a:lnTo>
                  <a:pt x="745056" y="234548"/>
                </a:lnTo>
                <a:lnTo>
                  <a:pt x="762476" y="223057"/>
                </a:lnTo>
                <a:lnTo>
                  <a:pt x="774327" y="205861"/>
                </a:lnTo>
                <a:lnTo>
                  <a:pt x="778826" y="183402"/>
                </a:lnTo>
                <a:lnTo>
                  <a:pt x="773781" y="161310"/>
                </a:lnTo>
                <a:lnTo>
                  <a:pt x="761436" y="143983"/>
                </a:lnTo>
                <a:lnTo>
                  <a:pt x="743564" y="132463"/>
                </a:lnTo>
                <a:lnTo>
                  <a:pt x="721941" y="128441"/>
                </a:lnTo>
                <a:lnTo>
                  <a:pt x="354824" y="128441"/>
                </a:lnTo>
                <a:lnTo>
                  <a:pt x="449434" y="106530"/>
                </a:lnTo>
                <a:lnTo>
                  <a:pt x="483108" y="69105"/>
                </a:lnTo>
                <a:lnTo>
                  <a:pt x="484477" y="47986"/>
                </a:lnTo>
                <a:lnTo>
                  <a:pt x="477843" y="27895"/>
                </a:lnTo>
                <a:lnTo>
                  <a:pt x="460843" y="9241"/>
                </a:lnTo>
                <a:lnTo>
                  <a:pt x="445516" y="2200"/>
                </a:lnTo>
                <a:lnTo>
                  <a:pt x="435661" y="2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10966786" y="9489135"/>
            <a:ext cx="7816850" cy="539115"/>
            <a:chOff x="10966786" y="9489135"/>
            <a:chExt cx="7816850" cy="539115"/>
          </a:xfrm>
        </p:grpSpPr>
        <p:sp>
          <p:nvSpPr>
            <p:cNvPr id="28" name="object 28"/>
            <p:cNvSpPr/>
            <p:nvPr/>
          </p:nvSpPr>
          <p:spPr>
            <a:xfrm>
              <a:off x="10966786" y="9489135"/>
              <a:ext cx="7816850" cy="539115"/>
            </a:xfrm>
            <a:custGeom>
              <a:avLst/>
              <a:gdLst/>
              <a:ahLst/>
              <a:cxnLst/>
              <a:rect l="l" t="t" r="r" b="b"/>
              <a:pathLst>
                <a:path w="7816850" h="539115">
                  <a:moveTo>
                    <a:pt x="7726885" y="0"/>
                  </a:moveTo>
                  <a:lnTo>
                    <a:pt x="89840" y="0"/>
                  </a:lnTo>
                  <a:lnTo>
                    <a:pt x="54864" y="7058"/>
                  </a:lnTo>
                  <a:lnTo>
                    <a:pt x="26308" y="26308"/>
                  </a:lnTo>
                  <a:lnTo>
                    <a:pt x="7058" y="54864"/>
                  </a:lnTo>
                  <a:lnTo>
                    <a:pt x="0" y="89840"/>
                  </a:lnTo>
                  <a:lnTo>
                    <a:pt x="0" y="449200"/>
                  </a:lnTo>
                  <a:lnTo>
                    <a:pt x="7058" y="484177"/>
                  </a:lnTo>
                  <a:lnTo>
                    <a:pt x="26308" y="512733"/>
                  </a:lnTo>
                  <a:lnTo>
                    <a:pt x="54864" y="531983"/>
                  </a:lnTo>
                  <a:lnTo>
                    <a:pt x="89840" y="539041"/>
                  </a:lnTo>
                  <a:lnTo>
                    <a:pt x="7726885" y="539041"/>
                  </a:lnTo>
                  <a:lnTo>
                    <a:pt x="7761861" y="531983"/>
                  </a:lnTo>
                  <a:lnTo>
                    <a:pt x="7790417" y="512733"/>
                  </a:lnTo>
                  <a:lnTo>
                    <a:pt x="7809667" y="484177"/>
                  </a:lnTo>
                  <a:lnTo>
                    <a:pt x="7816725" y="449200"/>
                  </a:lnTo>
                  <a:lnTo>
                    <a:pt x="7816725" y="89840"/>
                  </a:lnTo>
                  <a:lnTo>
                    <a:pt x="7809667" y="54864"/>
                  </a:lnTo>
                  <a:lnTo>
                    <a:pt x="7790417" y="26308"/>
                  </a:lnTo>
                  <a:lnTo>
                    <a:pt x="7761861" y="7058"/>
                  </a:lnTo>
                  <a:lnTo>
                    <a:pt x="772688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454834" y="9558243"/>
              <a:ext cx="6977693" cy="402081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10065767" y="8149699"/>
            <a:ext cx="8956675" cy="537845"/>
            <a:chOff x="10065767" y="8149699"/>
            <a:chExt cx="8956675" cy="537845"/>
          </a:xfrm>
        </p:grpSpPr>
        <p:sp>
          <p:nvSpPr>
            <p:cNvPr id="31" name="object 31"/>
            <p:cNvSpPr/>
            <p:nvPr/>
          </p:nvSpPr>
          <p:spPr>
            <a:xfrm>
              <a:off x="10065766" y="8149710"/>
              <a:ext cx="8956675" cy="537845"/>
            </a:xfrm>
            <a:custGeom>
              <a:avLst/>
              <a:gdLst/>
              <a:ahLst/>
              <a:cxnLst/>
              <a:rect l="l" t="t" r="r" b="b"/>
              <a:pathLst>
                <a:path w="8956675" h="537845">
                  <a:moveTo>
                    <a:pt x="8956472" y="89623"/>
                  </a:moveTo>
                  <a:lnTo>
                    <a:pt x="8949436" y="54724"/>
                  </a:lnTo>
                  <a:lnTo>
                    <a:pt x="8930234" y="26238"/>
                  </a:lnTo>
                  <a:lnTo>
                    <a:pt x="8901747" y="7035"/>
                  </a:lnTo>
                  <a:lnTo>
                    <a:pt x="8866848" y="0"/>
                  </a:lnTo>
                  <a:lnTo>
                    <a:pt x="838606" y="0"/>
                  </a:lnTo>
                  <a:lnTo>
                    <a:pt x="803706" y="7035"/>
                  </a:lnTo>
                  <a:lnTo>
                    <a:pt x="775220" y="26238"/>
                  </a:lnTo>
                  <a:lnTo>
                    <a:pt x="756018" y="54724"/>
                  </a:lnTo>
                  <a:lnTo>
                    <a:pt x="748982" y="89623"/>
                  </a:lnTo>
                  <a:lnTo>
                    <a:pt x="748982" y="141058"/>
                  </a:lnTo>
                  <a:lnTo>
                    <a:pt x="743559" y="137553"/>
                  </a:lnTo>
                  <a:lnTo>
                    <a:pt x="721931" y="133527"/>
                  </a:lnTo>
                  <a:lnTo>
                    <a:pt x="354825" y="133527"/>
                  </a:lnTo>
                  <a:lnTo>
                    <a:pt x="449427" y="111620"/>
                  </a:lnTo>
                  <a:lnTo>
                    <a:pt x="483108" y="74193"/>
                  </a:lnTo>
                  <a:lnTo>
                    <a:pt x="484466" y="53073"/>
                  </a:lnTo>
                  <a:lnTo>
                    <a:pt x="477837" y="32981"/>
                  </a:lnTo>
                  <a:lnTo>
                    <a:pt x="460844" y="14325"/>
                  </a:lnTo>
                  <a:lnTo>
                    <a:pt x="445516" y="7289"/>
                  </a:lnTo>
                  <a:lnTo>
                    <a:pt x="435660" y="5321"/>
                  </a:lnTo>
                  <a:lnTo>
                    <a:pt x="425615" y="5080"/>
                  </a:lnTo>
                  <a:lnTo>
                    <a:pt x="169621" y="61391"/>
                  </a:lnTo>
                  <a:lnTo>
                    <a:pt x="152908" y="69380"/>
                  </a:lnTo>
                  <a:lnTo>
                    <a:pt x="139344" y="82016"/>
                  </a:lnTo>
                  <a:lnTo>
                    <a:pt x="64223" y="179425"/>
                  </a:lnTo>
                  <a:lnTo>
                    <a:pt x="0" y="179425"/>
                  </a:lnTo>
                  <a:lnTo>
                    <a:pt x="0" y="197789"/>
                  </a:lnTo>
                  <a:lnTo>
                    <a:pt x="71551" y="197789"/>
                  </a:lnTo>
                  <a:lnTo>
                    <a:pt x="75971" y="194221"/>
                  </a:lnTo>
                  <a:lnTo>
                    <a:pt x="159016" y="86677"/>
                  </a:lnTo>
                  <a:lnTo>
                    <a:pt x="166141" y="81724"/>
                  </a:lnTo>
                  <a:lnTo>
                    <a:pt x="426516" y="23380"/>
                  </a:lnTo>
                  <a:lnTo>
                    <a:pt x="439204" y="24523"/>
                  </a:lnTo>
                  <a:lnTo>
                    <a:pt x="445287" y="26644"/>
                  </a:lnTo>
                  <a:lnTo>
                    <a:pt x="457047" y="35369"/>
                  </a:lnTo>
                  <a:lnTo>
                    <a:pt x="464312" y="47498"/>
                  </a:lnTo>
                  <a:lnTo>
                    <a:pt x="466509" y="61480"/>
                  </a:lnTo>
                  <a:lnTo>
                    <a:pt x="463054" y="75730"/>
                  </a:lnTo>
                  <a:lnTo>
                    <a:pt x="263372" y="134848"/>
                  </a:lnTo>
                  <a:lnTo>
                    <a:pt x="260273" y="139763"/>
                  </a:lnTo>
                  <a:lnTo>
                    <a:pt x="262305" y="148894"/>
                  </a:lnTo>
                  <a:lnTo>
                    <a:pt x="266014" y="151879"/>
                  </a:lnTo>
                  <a:lnTo>
                    <a:pt x="722236" y="151892"/>
                  </a:lnTo>
                  <a:lnTo>
                    <a:pt x="736498" y="154419"/>
                  </a:lnTo>
                  <a:lnTo>
                    <a:pt x="748385" y="161848"/>
                  </a:lnTo>
                  <a:lnTo>
                    <a:pt x="748982" y="162661"/>
                  </a:lnTo>
                  <a:lnTo>
                    <a:pt x="748982" y="215011"/>
                  </a:lnTo>
                  <a:lnTo>
                    <a:pt x="740016" y="221729"/>
                  </a:lnTo>
                  <a:lnTo>
                    <a:pt x="724611" y="225336"/>
                  </a:lnTo>
                  <a:lnTo>
                    <a:pt x="471385" y="225564"/>
                  </a:lnTo>
                  <a:lnTo>
                    <a:pt x="467487" y="229870"/>
                  </a:lnTo>
                  <a:lnTo>
                    <a:pt x="467956" y="240017"/>
                  </a:lnTo>
                  <a:lnTo>
                    <a:pt x="472249" y="243928"/>
                  </a:lnTo>
                  <a:lnTo>
                    <a:pt x="483654" y="243293"/>
                  </a:lnTo>
                  <a:lnTo>
                    <a:pt x="495846" y="246189"/>
                  </a:lnTo>
                  <a:lnTo>
                    <a:pt x="501332" y="249402"/>
                  </a:lnTo>
                  <a:lnTo>
                    <a:pt x="519772" y="274942"/>
                  </a:lnTo>
                  <a:lnTo>
                    <a:pt x="520839" y="300723"/>
                  </a:lnTo>
                  <a:lnTo>
                    <a:pt x="508419" y="321983"/>
                  </a:lnTo>
                  <a:lnTo>
                    <a:pt x="486384" y="333921"/>
                  </a:lnTo>
                  <a:lnTo>
                    <a:pt x="481444" y="335026"/>
                  </a:lnTo>
                  <a:lnTo>
                    <a:pt x="478320" y="339928"/>
                  </a:lnTo>
                  <a:lnTo>
                    <a:pt x="481888" y="349364"/>
                  </a:lnTo>
                  <a:lnTo>
                    <a:pt x="487400" y="356196"/>
                  </a:lnTo>
                  <a:lnTo>
                    <a:pt x="491451" y="363893"/>
                  </a:lnTo>
                  <a:lnTo>
                    <a:pt x="493941" y="372224"/>
                  </a:lnTo>
                  <a:lnTo>
                    <a:pt x="494779" y="380974"/>
                  </a:lnTo>
                  <a:lnTo>
                    <a:pt x="490651" y="399148"/>
                  </a:lnTo>
                  <a:lnTo>
                    <a:pt x="480314" y="413893"/>
                  </a:lnTo>
                  <a:lnTo>
                    <a:pt x="465277" y="423760"/>
                  </a:lnTo>
                  <a:lnTo>
                    <a:pt x="438404" y="427304"/>
                  </a:lnTo>
                  <a:lnTo>
                    <a:pt x="434301" y="431419"/>
                  </a:lnTo>
                  <a:lnTo>
                    <a:pt x="435279" y="441248"/>
                  </a:lnTo>
                  <a:lnTo>
                    <a:pt x="442252" y="449592"/>
                  </a:lnTo>
                  <a:lnTo>
                    <a:pt x="446062" y="457060"/>
                  </a:lnTo>
                  <a:lnTo>
                    <a:pt x="448322" y="465124"/>
                  </a:lnTo>
                  <a:lnTo>
                    <a:pt x="448970" y="473557"/>
                  </a:lnTo>
                  <a:lnTo>
                    <a:pt x="444576" y="491451"/>
                  </a:lnTo>
                  <a:lnTo>
                    <a:pt x="434200" y="505929"/>
                  </a:lnTo>
                  <a:lnTo>
                    <a:pt x="419252" y="515607"/>
                  </a:lnTo>
                  <a:lnTo>
                    <a:pt x="401193" y="519099"/>
                  </a:lnTo>
                  <a:lnTo>
                    <a:pt x="238226" y="519099"/>
                  </a:lnTo>
                  <a:lnTo>
                    <a:pt x="193954" y="515188"/>
                  </a:lnTo>
                  <a:lnTo>
                    <a:pt x="160820" y="505040"/>
                  </a:lnTo>
                  <a:lnTo>
                    <a:pt x="135521" y="491083"/>
                  </a:lnTo>
                  <a:lnTo>
                    <a:pt x="99999" y="464502"/>
                  </a:lnTo>
                  <a:lnTo>
                    <a:pt x="84366" y="454901"/>
                  </a:lnTo>
                  <a:lnTo>
                    <a:pt x="66700" y="448183"/>
                  </a:lnTo>
                  <a:lnTo>
                    <a:pt x="45808" y="445655"/>
                  </a:lnTo>
                  <a:lnTo>
                    <a:pt x="0" y="445655"/>
                  </a:lnTo>
                  <a:lnTo>
                    <a:pt x="0" y="464019"/>
                  </a:lnTo>
                  <a:lnTo>
                    <a:pt x="45808" y="464019"/>
                  </a:lnTo>
                  <a:lnTo>
                    <a:pt x="62433" y="466051"/>
                  </a:lnTo>
                  <a:lnTo>
                    <a:pt x="76758" y="471627"/>
                  </a:lnTo>
                  <a:lnTo>
                    <a:pt x="125514" y="506476"/>
                  </a:lnTo>
                  <a:lnTo>
                    <a:pt x="153162" y="521728"/>
                  </a:lnTo>
                  <a:lnTo>
                    <a:pt x="189661" y="533044"/>
                  </a:lnTo>
                  <a:lnTo>
                    <a:pt x="238226" y="537464"/>
                  </a:lnTo>
                  <a:lnTo>
                    <a:pt x="400621" y="537464"/>
                  </a:lnTo>
                  <a:lnTo>
                    <a:pt x="426224" y="532485"/>
                  </a:lnTo>
                  <a:lnTo>
                    <a:pt x="447268" y="518604"/>
                  </a:lnTo>
                  <a:lnTo>
                    <a:pt x="461657" y="497890"/>
                  </a:lnTo>
                  <a:lnTo>
                    <a:pt x="467296" y="472363"/>
                  </a:lnTo>
                  <a:lnTo>
                    <a:pt x="465543" y="458101"/>
                  </a:lnTo>
                  <a:lnTo>
                    <a:pt x="460578" y="444601"/>
                  </a:lnTo>
                  <a:lnTo>
                    <a:pt x="484289" y="434975"/>
                  </a:lnTo>
                  <a:lnTo>
                    <a:pt x="501865" y="417588"/>
                  </a:lnTo>
                  <a:lnTo>
                    <a:pt x="511670" y="394868"/>
                  </a:lnTo>
                  <a:lnTo>
                    <a:pt x="512013" y="369227"/>
                  </a:lnTo>
                  <a:lnTo>
                    <a:pt x="507682" y="354025"/>
                  </a:lnTo>
                  <a:lnTo>
                    <a:pt x="503542" y="347294"/>
                  </a:lnTo>
                  <a:lnTo>
                    <a:pt x="523951" y="332397"/>
                  </a:lnTo>
                  <a:lnTo>
                    <a:pt x="536638" y="311543"/>
                  </a:lnTo>
                  <a:lnTo>
                    <a:pt x="540588" y="287439"/>
                  </a:lnTo>
                  <a:lnTo>
                    <a:pt x="534809" y="262813"/>
                  </a:lnTo>
                  <a:lnTo>
                    <a:pt x="527037" y="249288"/>
                  </a:lnTo>
                  <a:lnTo>
                    <a:pt x="521462" y="243827"/>
                  </a:lnTo>
                  <a:lnTo>
                    <a:pt x="723849" y="243687"/>
                  </a:lnTo>
                  <a:lnTo>
                    <a:pt x="745045" y="239636"/>
                  </a:lnTo>
                  <a:lnTo>
                    <a:pt x="748982" y="237045"/>
                  </a:lnTo>
                  <a:lnTo>
                    <a:pt x="748982" y="448144"/>
                  </a:lnTo>
                  <a:lnTo>
                    <a:pt x="756018" y="483044"/>
                  </a:lnTo>
                  <a:lnTo>
                    <a:pt x="775220" y="511543"/>
                  </a:lnTo>
                  <a:lnTo>
                    <a:pt x="803706" y="530745"/>
                  </a:lnTo>
                  <a:lnTo>
                    <a:pt x="838606" y="537781"/>
                  </a:lnTo>
                  <a:lnTo>
                    <a:pt x="8866848" y="537781"/>
                  </a:lnTo>
                  <a:lnTo>
                    <a:pt x="8901747" y="530745"/>
                  </a:lnTo>
                  <a:lnTo>
                    <a:pt x="8930234" y="511543"/>
                  </a:lnTo>
                  <a:lnTo>
                    <a:pt x="8949436" y="483044"/>
                  </a:lnTo>
                  <a:lnTo>
                    <a:pt x="8956472" y="448144"/>
                  </a:lnTo>
                  <a:lnTo>
                    <a:pt x="8956472" y="896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475462" y="8218597"/>
              <a:ext cx="4973461" cy="40208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314477" y="8218597"/>
              <a:ext cx="256829" cy="40208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515727" y="8218597"/>
              <a:ext cx="1987792" cy="402081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2216686" y="8114307"/>
            <a:ext cx="6297295" cy="377190"/>
            <a:chOff x="2216686" y="8114307"/>
            <a:chExt cx="6297295" cy="377190"/>
          </a:xfrm>
        </p:grpSpPr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16686" y="8114307"/>
              <a:ext cx="1141954" cy="37695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216686" y="8436287"/>
              <a:ext cx="6232525" cy="16510"/>
            </a:xfrm>
            <a:custGeom>
              <a:avLst/>
              <a:gdLst/>
              <a:ahLst/>
              <a:cxnLst/>
              <a:rect l="l" t="t" r="r" b="b"/>
              <a:pathLst>
                <a:path w="6232525" h="16509">
                  <a:moveTo>
                    <a:pt x="6232270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6232270" y="16334"/>
                  </a:lnTo>
                  <a:lnTo>
                    <a:pt x="623227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83774" y="8114307"/>
              <a:ext cx="1458175" cy="37695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74726" y="8114307"/>
              <a:ext cx="527732" cy="37695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139634" y="8114307"/>
              <a:ext cx="544695" cy="37695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71872" y="8114307"/>
              <a:ext cx="626682" cy="37695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141069" y="8114307"/>
              <a:ext cx="1487493" cy="37695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571183" y="8114307"/>
              <a:ext cx="435379" cy="37695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930543" y="8114307"/>
              <a:ext cx="568569" cy="37695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385399" y="8114307"/>
              <a:ext cx="128163" cy="376951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2203986" y="8489114"/>
            <a:ext cx="6534784" cy="1156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9900"/>
              </a:lnSpc>
              <a:spcBef>
                <a:spcPts val="100"/>
              </a:spcBef>
            </a:pPr>
            <a:r>
              <a:rPr sz="1650" b="1" spc="-20" dirty="0">
                <a:solidFill>
                  <a:srgbClr val="151515"/>
                </a:solidFill>
                <a:latin typeface="Arial"/>
                <a:cs typeface="Arial"/>
              </a:rPr>
              <a:t>In </a:t>
            </a:r>
            <a:r>
              <a:rPr sz="1650" b="1" spc="-65" dirty="0">
                <a:solidFill>
                  <a:srgbClr val="151515"/>
                </a:solidFill>
                <a:latin typeface="Arial"/>
                <a:cs typeface="Arial"/>
              </a:rPr>
              <a:t>partnership </a:t>
            </a:r>
            <a:r>
              <a:rPr sz="1650" b="1" spc="-10" dirty="0">
                <a:solidFill>
                  <a:srgbClr val="151515"/>
                </a:solidFill>
                <a:latin typeface="Arial"/>
                <a:cs typeface="Arial"/>
              </a:rPr>
              <a:t>with </a:t>
            </a:r>
            <a:r>
              <a:rPr sz="1650" b="1" spc="-20" dirty="0">
                <a:solidFill>
                  <a:srgbClr val="151515"/>
                </a:solidFill>
                <a:latin typeface="Arial"/>
                <a:cs typeface="Arial"/>
              </a:rPr>
              <a:t>Iké </a:t>
            </a:r>
            <a:r>
              <a:rPr sz="1650" b="1" spc="-80" dirty="0">
                <a:solidFill>
                  <a:srgbClr val="151515"/>
                </a:solidFill>
                <a:latin typeface="Arial"/>
                <a:cs typeface="Arial"/>
              </a:rPr>
              <a:t>Asistencia, </a:t>
            </a:r>
            <a:r>
              <a:rPr sz="1650" b="1" spc="-60" dirty="0">
                <a:solidFill>
                  <a:srgbClr val="151515"/>
                </a:solidFill>
                <a:latin typeface="Arial"/>
                <a:cs typeface="Arial"/>
              </a:rPr>
              <a:t>your </a:t>
            </a:r>
            <a:r>
              <a:rPr sz="1650" b="1" spc="-70" dirty="0">
                <a:solidFill>
                  <a:srgbClr val="151515"/>
                </a:solidFill>
                <a:latin typeface="Arial"/>
                <a:cs typeface="Arial"/>
              </a:rPr>
              <a:t>clients </a:t>
            </a:r>
            <a:r>
              <a:rPr sz="1650" b="1" spc="-95" dirty="0">
                <a:solidFill>
                  <a:srgbClr val="151515"/>
                </a:solidFill>
                <a:latin typeface="Arial"/>
                <a:cs typeface="Arial"/>
              </a:rPr>
              <a:t>can </a:t>
            </a:r>
            <a:r>
              <a:rPr sz="1650" b="1" spc="-90" dirty="0">
                <a:solidFill>
                  <a:srgbClr val="151515"/>
                </a:solidFill>
                <a:latin typeface="Arial"/>
                <a:cs typeface="Arial"/>
              </a:rPr>
              <a:t>purchase </a:t>
            </a:r>
            <a:r>
              <a:rPr sz="1650" b="1" spc="-70" dirty="0">
                <a:solidFill>
                  <a:srgbClr val="151515"/>
                </a:solidFill>
                <a:latin typeface="Arial"/>
                <a:cs typeface="Arial"/>
              </a:rPr>
              <a:t>medical </a:t>
            </a:r>
            <a:r>
              <a:rPr sz="1650" b="1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105" dirty="0">
                <a:solidFill>
                  <a:srgbClr val="151515"/>
                </a:solidFill>
                <a:latin typeface="Arial"/>
                <a:cs typeface="Arial"/>
              </a:rPr>
              <a:t>assistance</a:t>
            </a:r>
            <a:r>
              <a:rPr sz="1650" b="1" spc="-10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80" dirty="0">
                <a:solidFill>
                  <a:srgbClr val="151515"/>
                </a:solidFill>
                <a:latin typeface="Arial"/>
                <a:cs typeface="Arial"/>
              </a:rPr>
              <a:t>and</a:t>
            </a:r>
            <a:r>
              <a:rPr sz="1650" b="1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35" dirty="0">
                <a:solidFill>
                  <a:srgbClr val="151515"/>
                </a:solidFill>
                <a:latin typeface="Arial"/>
                <a:cs typeface="Arial"/>
              </a:rPr>
              <a:t>travel</a:t>
            </a:r>
            <a:r>
              <a:rPr sz="1650" b="1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65" dirty="0">
                <a:solidFill>
                  <a:srgbClr val="151515"/>
                </a:solidFill>
                <a:latin typeface="Arial"/>
                <a:cs typeface="Arial"/>
              </a:rPr>
              <a:t>safely</a:t>
            </a:r>
            <a:r>
              <a:rPr sz="1650" b="1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to </a:t>
            </a: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their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international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destination.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This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service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features</a:t>
            </a:r>
            <a:r>
              <a:rPr sz="16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b="1" spc="-40" dirty="0">
                <a:solidFill>
                  <a:srgbClr val="151515"/>
                </a:solidFill>
                <a:latin typeface="Arial"/>
                <a:cs typeface="Arial"/>
              </a:rPr>
              <a:t>virtual</a:t>
            </a:r>
            <a:r>
              <a:rPr sz="1650" b="1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50" dirty="0">
                <a:solidFill>
                  <a:srgbClr val="151515"/>
                </a:solidFill>
                <a:latin typeface="Arial"/>
                <a:cs typeface="Arial"/>
              </a:rPr>
              <a:t>doctor</a:t>
            </a:r>
            <a:r>
              <a:rPr sz="1650" b="1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80" dirty="0">
                <a:solidFill>
                  <a:srgbClr val="151515"/>
                </a:solidFill>
                <a:latin typeface="Arial"/>
                <a:cs typeface="Arial"/>
              </a:rPr>
              <a:t>and</a:t>
            </a:r>
            <a:r>
              <a:rPr sz="1650" b="1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105" dirty="0">
                <a:solidFill>
                  <a:srgbClr val="151515"/>
                </a:solidFill>
                <a:latin typeface="Arial"/>
                <a:cs typeface="Arial"/>
              </a:rPr>
              <a:t>24/7</a:t>
            </a:r>
            <a:r>
              <a:rPr sz="1650" b="1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80" dirty="0">
                <a:solidFill>
                  <a:srgbClr val="151515"/>
                </a:solidFill>
                <a:latin typeface="Arial"/>
                <a:cs typeface="Arial"/>
              </a:rPr>
              <a:t>global</a:t>
            </a:r>
            <a:r>
              <a:rPr sz="1650" b="1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80" dirty="0">
                <a:solidFill>
                  <a:srgbClr val="151515"/>
                </a:solidFill>
                <a:latin typeface="Arial"/>
                <a:cs typeface="Arial"/>
              </a:rPr>
              <a:t>coverage</a:t>
            </a:r>
            <a:r>
              <a:rPr sz="1650" spc="-80" dirty="0">
                <a:solidFill>
                  <a:srgbClr val="151515"/>
                </a:solidFill>
                <a:latin typeface="Tahoma"/>
                <a:cs typeface="Tahoma"/>
              </a:rPr>
              <a:t>.</a:t>
            </a:r>
            <a:endParaRPr sz="1650">
              <a:latin typeface="Tahoma"/>
              <a:cs typeface="Tahoma"/>
            </a:endParaRPr>
          </a:p>
        </p:txBody>
      </p:sp>
      <p:pic>
        <p:nvPicPr>
          <p:cNvPr id="47" name="object 4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05115" y="8426561"/>
            <a:ext cx="1453777" cy="133774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617" y="562181"/>
            <a:ext cx="12807358" cy="892119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90807" y="1793086"/>
          <a:ext cx="18367375" cy="8565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8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0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4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4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4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942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942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942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6880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2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42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4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14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42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4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4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74611" y="2217000"/>
            <a:ext cx="1732931" cy="35056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45309" y="2217000"/>
            <a:ext cx="581678" cy="3505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12995" y="2217000"/>
            <a:ext cx="579668" cy="35056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87176" y="2217000"/>
            <a:ext cx="1210015" cy="35056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64584" y="2217000"/>
            <a:ext cx="681864" cy="35056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328808" y="2217000"/>
            <a:ext cx="760605" cy="35056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5037866" y="2217000"/>
            <a:ext cx="1889760" cy="351155"/>
            <a:chOff x="15037866" y="2217000"/>
            <a:chExt cx="1889760" cy="351155"/>
          </a:xfrm>
        </p:grpSpPr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037866" y="2217000"/>
              <a:ext cx="1482677" cy="3505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372276" y="2217000"/>
              <a:ext cx="223658" cy="3505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484105" y="2217000"/>
              <a:ext cx="442918" cy="350565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983327" y="2217000"/>
            <a:ext cx="586369" cy="35056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857325" y="3641145"/>
            <a:ext cx="1152320" cy="35056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788217" y="4325418"/>
            <a:ext cx="1290327" cy="35056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81109" y="5009690"/>
            <a:ext cx="2107160" cy="35056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819630" y="5721668"/>
            <a:ext cx="1235459" cy="35081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40470" y="6378235"/>
            <a:ext cx="1382471" cy="35056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392418" y="7062612"/>
            <a:ext cx="2083077" cy="35056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331896" y="7950396"/>
            <a:ext cx="2273543" cy="35081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87487" y="8486443"/>
            <a:ext cx="1498488" cy="35056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44461" y="9170715"/>
            <a:ext cx="2170195" cy="35056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290431" y="9854987"/>
            <a:ext cx="2292495" cy="350565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18008869" y="2778503"/>
            <a:ext cx="492759" cy="365760"/>
            <a:chOff x="18008869" y="2778503"/>
            <a:chExt cx="492759" cy="365760"/>
          </a:xfrm>
        </p:grpSpPr>
        <p:sp>
          <p:nvSpPr>
            <p:cNvPr id="26" name="object 26"/>
            <p:cNvSpPr/>
            <p:nvPr/>
          </p:nvSpPr>
          <p:spPr>
            <a:xfrm>
              <a:off x="18088782" y="2786462"/>
              <a:ext cx="321945" cy="349885"/>
            </a:xfrm>
            <a:custGeom>
              <a:avLst/>
              <a:gdLst/>
              <a:ahLst/>
              <a:cxnLst/>
              <a:rect l="l" t="t" r="r" b="b"/>
              <a:pathLst>
                <a:path w="321944" h="349885">
                  <a:moveTo>
                    <a:pt x="321816" y="231843"/>
                  </a:moveTo>
                  <a:lnTo>
                    <a:pt x="301835" y="273760"/>
                  </a:lnTo>
                  <a:lnTo>
                    <a:pt x="273128" y="307496"/>
                  </a:lnTo>
                  <a:lnTo>
                    <a:pt x="237701" y="332021"/>
                  </a:lnTo>
                  <a:lnTo>
                    <a:pt x="197562" y="346304"/>
                  </a:lnTo>
                  <a:lnTo>
                    <a:pt x="154720" y="349313"/>
                  </a:lnTo>
                  <a:lnTo>
                    <a:pt x="111181" y="340017"/>
                  </a:lnTo>
                  <a:lnTo>
                    <a:pt x="71509" y="318908"/>
                  </a:lnTo>
                  <a:lnTo>
                    <a:pt x="39579" y="288577"/>
                  </a:lnTo>
                  <a:lnTo>
                    <a:pt x="16366" y="251147"/>
                  </a:lnTo>
                  <a:lnTo>
                    <a:pt x="2848" y="208738"/>
                  </a:lnTo>
                  <a:lnTo>
                    <a:pt x="0" y="163470"/>
                  </a:lnTo>
                  <a:lnTo>
                    <a:pt x="8798" y="117467"/>
                  </a:lnTo>
                  <a:lnTo>
                    <a:pt x="28778" y="75551"/>
                  </a:lnTo>
                  <a:lnTo>
                    <a:pt x="57485" y="41816"/>
                  </a:lnTo>
                  <a:lnTo>
                    <a:pt x="92911" y="17292"/>
                  </a:lnTo>
                  <a:lnTo>
                    <a:pt x="133049" y="3009"/>
                  </a:lnTo>
                  <a:lnTo>
                    <a:pt x="175892" y="0"/>
                  </a:lnTo>
                  <a:lnTo>
                    <a:pt x="219433" y="9294"/>
                  </a:lnTo>
                  <a:lnTo>
                    <a:pt x="243901" y="20647"/>
                  </a:lnTo>
                  <a:lnTo>
                    <a:pt x="266187" y="35900"/>
                  </a:lnTo>
                  <a:lnTo>
                    <a:pt x="285879" y="54720"/>
                  </a:lnTo>
                  <a:lnTo>
                    <a:pt x="302568" y="76773"/>
                  </a:lnTo>
                </a:path>
              </a:pathLst>
            </a:custGeom>
            <a:ln w="158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253553" y="2829736"/>
              <a:ext cx="240029" cy="195580"/>
            </a:xfrm>
            <a:custGeom>
              <a:avLst/>
              <a:gdLst/>
              <a:ahLst/>
              <a:cxnLst/>
              <a:rect l="l" t="t" r="r" b="b"/>
              <a:pathLst>
                <a:path w="240030" h="195580">
                  <a:moveTo>
                    <a:pt x="72163" y="129645"/>
                  </a:moveTo>
                  <a:lnTo>
                    <a:pt x="91576" y="119724"/>
                  </a:lnTo>
                  <a:lnTo>
                    <a:pt x="114948" y="106630"/>
                  </a:lnTo>
                  <a:lnTo>
                    <a:pt x="137311" y="93456"/>
                  </a:lnTo>
                  <a:lnTo>
                    <a:pt x="153696" y="83294"/>
                  </a:lnTo>
                  <a:lnTo>
                    <a:pt x="187540" y="68811"/>
                  </a:lnTo>
                  <a:lnTo>
                    <a:pt x="212652" y="69326"/>
                  </a:lnTo>
                  <a:lnTo>
                    <a:pt x="229631" y="77902"/>
                  </a:lnTo>
                  <a:lnTo>
                    <a:pt x="239072" y="87601"/>
                  </a:lnTo>
                  <a:lnTo>
                    <a:pt x="239966" y="88806"/>
                  </a:lnTo>
                  <a:lnTo>
                    <a:pt x="239072" y="90789"/>
                  </a:lnTo>
                  <a:lnTo>
                    <a:pt x="237684" y="91479"/>
                  </a:lnTo>
                  <a:lnTo>
                    <a:pt x="15494" y="194859"/>
                  </a:lnTo>
                  <a:lnTo>
                    <a:pt x="14098" y="195476"/>
                  </a:lnTo>
                  <a:lnTo>
                    <a:pt x="12483" y="194837"/>
                  </a:lnTo>
                  <a:lnTo>
                    <a:pt x="11823" y="193391"/>
                  </a:lnTo>
                  <a:lnTo>
                    <a:pt x="0" y="163672"/>
                  </a:lnTo>
                </a:path>
                <a:path w="240030" h="195580">
                  <a:moveTo>
                    <a:pt x="107063" y="152131"/>
                  </a:moveTo>
                  <a:lnTo>
                    <a:pt x="23240" y="98030"/>
                  </a:lnTo>
                </a:path>
                <a:path w="240030" h="195580">
                  <a:moveTo>
                    <a:pt x="116439" y="6540"/>
                  </a:moveTo>
                  <a:lnTo>
                    <a:pt x="157570" y="83"/>
                  </a:lnTo>
                  <a:lnTo>
                    <a:pt x="191044" y="0"/>
                  </a:lnTo>
                  <a:lnTo>
                    <a:pt x="215161" y="6523"/>
                  </a:lnTo>
                  <a:lnTo>
                    <a:pt x="228225" y="19889"/>
                  </a:lnTo>
                </a:path>
              </a:pathLst>
            </a:custGeom>
            <a:ln w="1593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8008869" y="2961039"/>
              <a:ext cx="218924" cy="140107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15697103" y="2709503"/>
            <a:ext cx="430530" cy="460375"/>
            <a:chOff x="15697103" y="2709503"/>
            <a:chExt cx="430530" cy="460375"/>
          </a:xfrm>
        </p:grpSpPr>
        <p:sp>
          <p:nvSpPr>
            <p:cNvPr id="30" name="object 30"/>
            <p:cNvSpPr/>
            <p:nvPr/>
          </p:nvSpPr>
          <p:spPr>
            <a:xfrm>
              <a:off x="15704934" y="2793243"/>
              <a:ext cx="330835" cy="368935"/>
            </a:xfrm>
            <a:custGeom>
              <a:avLst/>
              <a:gdLst/>
              <a:ahLst/>
              <a:cxnLst/>
              <a:rect l="l" t="t" r="r" b="b"/>
              <a:pathLst>
                <a:path w="330834" h="368935">
                  <a:moveTo>
                    <a:pt x="330301" y="314979"/>
                  </a:moveTo>
                  <a:lnTo>
                    <a:pt x="45383" y="314978"/>
                  </a:lnTo>
                  <a:lnTo>
                    <a:pt x="0" y="368654"/>
                  </a:lnTo>
                  <a:lnTo>
                    <a:pt x="0" y="32033"/>
                  </a:lnTo>
                  <a:lnTo>
                    <a:pt x="2328" y="19648"/>
                  </a:lnTo>
                  <a:lnTo>
                    <a:pt x="8685" y="9504"/>
                  </a:lnTo>
                  <a:lnTo>
                    <a:pt x="18131" y="2617"/>
                  </a:lnTo>
                  <a:lnTo>
                    <a:pt x="29722" y="0"/>
                  </a:lnTo>
                  <a:lnTo>
                    <a:pt x="270138" y="0"/>
                  </a:lnTo>
                  <a:lnTo>
                    <a:pt x="293558" y="5042"/>
                  </a:lnTo>
                  <a:lnTo>
                    <a:pt x="312681" y="18791"/>
                  </a:lnTo>
                  <a:lnTo>
                    <a:pt x="325573" y="39185"/>
                  </a:lnTo>
                  <a:lnTo>
                    <a:pt x="330300" y="64159"/>
                  </a:lnTo>
                  <a:lnTo>
                    <a:pt x="330301" y="314979"/>
                  </a:lnTo>
                  <a:close/>
                </a:path>
              </a:pathLst>
            </a:custGeom>
            <a:ln w="156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5788586" y="2717334"/>
              <a:ext cx="330835" cy="368300"/>
            </a:xfrm>
            <a:custGeom>
              <a:avLst/>
              <a:gdLst/>
              <a:ahLst/>
              <a:cxnLst/>
              <a:rect l="l" t="t" r="r" b="b"/>
              <a:pathLst>
                <a:path w="330834" h="368300">
                  <a:moveTo>
                    <a:pt x="0" y="314553"/>
                  </a:moveTo>
                  <a:lnTo>
                    <a:pt x="284926" y="314554"/>
                  </a:lnTo>
                  <a:lnTo>
                    <a:pt x="330706" y="368223"/>
                  </a:lnTo>
                  <a:lnTo>
                    <a:pt x="330705" y="31692"/>
                  </a:lnTo>
                  <a:lnTo>
                    <a:pt x="300584" y="0"/>
                  </a:lnTo>
                  <a:lnTo>
                    <a:pt x="60168" y="0"/>
                  </a:lnTo>
                  <a:lnTo>
                    <a:pt x="36747" y="5041"/>
                  </a:lnTo>
                  <a:lnTo>
                    <a:pt x="17622" y="18790"/>
                  </a:lnTo>
                  <a:lnTo>
                    <a:pt x="4728" y="39181"/>
                  </a:lnTo>
                  <a:lnTo>
                    <a:pt x="0" y="64151"/>
                  </a:lnTo>
                  <a:lnTo>
                    <a:pt x="0" y="314553"/>
                  </a:lnTo>
                </a:path>
              </a:pathLst>
            </a:custGeom>
            <a:ln w="1563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848194" y="2852627"/>
              <a:ext cx="114657" cy="115102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13418697" y="2781331"/>
            <a:ext cx="404495" cy="300990"/>
            <a:chOff x="13418697" y="2781331"/>
            <a:chExt cx="404495" cy="300990"/>
          </a:xfrm>
        </p:grpSpPr>
        <p:sp>
          <p:nvSpPr>
            <p:cNvPr id="34" name="object 34"/>
            <p:cNvSpPr/>
            <p:nvPr/>
          </p:nvSpPr>
          <p:spPr>
            <a:xfrm>
              <a:off x="13454703" y="2787845"/>
              <a:ext cx="332740" cy="245110"/>
            </a:xfrm>
            <a:custGeom>
              <a:avLst/>
              <a:gdLst/>
              <a:ahLst/>
              <a:cxnLst/>
              <a:rect l="l" t="t" r="r" b="b"/>
              <a:pathLst>
                <a:path w="332740" h="245110">
                  <a:moveTo>
                    <a:pt x="0" y="244811"/>
                  </a:moveTo>
                  <a:lnTo>
                    <a:pt x="658" y="14173"/>
                  </a:lnTo>
                  <a:lnTo>
                    <a:pt x="655" y="6448"/>
                  </a:lnTo>
                  <a:lnTo>
                    <a:pt x="6550" y="192"/>
                  </a:lnTo>
                  <a:lnTo>
                    <a:pt x="13824" y="186"/>
                  </a:lnTo>
                  <a:lnTo>
                    <a:pt x="14046" y="192"/>
                  </a:lnTo>
                  <a:lnTo>
                    <a:pt x="318001" y="192"/>
                  </a:lnTo>
                  <a:lnTo>
                    <a:pt x="325274" y="0"/>
                  </a:lnTo>
                  <a:lnTo>
                    <a:pt x="331317" y="6098"/>
                  </a:lnTo>
                  <a:lnTo>
                    <a:pt x="331499" y="13816"/>
                  </a:lnTo>
                  <a:lnTo>
                    <a:pt x="331505" y="14056"/>
                  </a:lnTo>
                  <a:lnTo>
                    <a:pt x="332161" y="244811"/>
                  </a:lnTo>
                </a:path>
              </a:pathLst>
            </a:custGeom>
            <a:ln w="13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3425333" y="3033286"/>
              <a:ext cx="391160" cy="42545"/>
            </a:xfrm>
            <a:custGeom>
              <a:avLst/>
              <a:gdLst/>
              <a:ahLst/>
              <a:cxnLst/>
              <a:rect l="l" t="t" r="r" b="b"/>
              <a:pathLst>
                <a:path w="391159" h="42544">
                  <a:moveTo>
                    <a:pt x="192753" y="41934"/>
                  </a:moveTo>
                  <a:lnTo>
                    <a:pt x="371145" y="41935"/>
                  </a:lnTo>
                  <a:lnTo>
                    <a:pt x="390902" y="20967"/>
                  </a:lnTo>
                  <a:lnTo>
                    <a:pt x="19755" y="0"/>
                  </a:lnTo>
                  <a:lnTo>
                    <a:pt x="12066" y="1647"/>
                  </a:lnTo>
                  <a:lnTo>
                    <a:pt x="5786" y="6141"/>
                  </a:lnTo>
                  <a:lnTo>
                    <a:pt x="1552" y="12805"/>
                  </a:lnTo>
                  <a:lnTo>
                    <a:pt x="0" y="20967"/>
                  </a:lnTo>
                  <a:lnTo>
                    <a:pt x="395" y="20967"/>
                  </a:lnTo>
                  <a:lnTo>
                    <a:pt x="1947" y="29128"/>
                  </a:lnTo>
                  <a:lnTo>
                    <a:pt x="6181" y="35793"/>
                  </a:lnTo>
                  <a:lnTo>
                    <a:pt x="12461" y="40286"/>
                  </a:lnTo>
                  <a:lnTo>
                    <a:pt x="20151" y="41934"/>
                  </a:lnTo>
                  <a:lnTo>
                    <a:pt x="192753" y="41934"/>
                  </a:lnTo>
                  <a:close/>
                </a:path>
              </a:pathLst>
            </a:custGeom>
            <a:ln w="132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6" name="object 3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1241123" y="2908745"/>
            <a:ext cx="223387" cy="114552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11196827" y="2836567"/>
            <a:ext cx="313055" cy="69215"/>
          </a:xfrm>
          <a:custGeom>
            <a:avLst/>
            <a:gdLst/>
            <a:ahLst/>
            <a:cxnLst/>
            <a:rect l="l" t="t" r="r" b="b"/>
            <a:pathLst>
              <a:path w="313054" h="69214">
                <a:moveTo>
                  <a:pt x="0" y="68999"/>
                </a:moveTo>
                <a:lnTo>
                  <a:pt x="34584" y="38874"/>
                </a:lnTo>
                <a:lnTo>
                  <a:pt x="72950" y="17331"/>
                </a:lnTo>
                <a:lnTo>
                  <a:pt x="113842" y="4372"/>
                </a:lnTo>
                <a:lnTo>
                  <a:pt x="156003" y="0"/>
                </a:lnTo>
                <a:lnTo>
                  <a:pt x="198179" y="4216"/>
                </a:lnTo>
                <a:lnTo>
                  <a:pt x="239113" y="17024"/>
                </a:lnTo>
                <a:lnTo>
                  <a:pt x="277549" y="38425"/>
                </a:lnTo>
                <a:lnTo>
                  <a:pt x="312232" y="68422"/>
                </a:lnTo>
                <a:lnTo>
                  <a:pt x="312594" y="68806"/>
                </a:lnTo>
                <a:lnTo>
                  <a:pt x="312775" y="68999"/>
                </a:lnTo>
              </a:path>
            </a:pathLst>
          </a:custGeom>
          <a:ln w="1234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325435" y="3042280"/>
            <a:ext cx="55244" cy="58419"/>
          </a:xfrm>
          <a:custGeom>
            <a:avLst/>
            <a:gdLst/>
            <a:ahLst/>
            <a:cxnLst/>
            <a:rect l="l" t="t" r="r" b="b"/>
            <a:pathLst>
              <a:path w="55245" h="58419">
                <a:moveTo>
                  <a:pt x="27413" y="0"/>
                </a:moveTo>
                <a:lnTo>
                  <a:pt x="16742" y="2288"/>
                </a:lnTo>
                <a:lnTo>
                  <a:pt x="8029" y="8530"/>
                </a:lnTo>
                <a:lnTo>
                  <a:pt x="2154" y="17787"/>
                </a:lnTo>
                <a:lnTo>
                  <a:pt x="0" y="29125"/>
                </a:lnTo>
                <a:lnTo>
                  <a:pt x="2154" y="40463"/>
                </a:lnTo>
                <a:lnTo>
                  <a:pt x="8029" y="49722"/>
                </a:lnTo>
                <a:lnTo>
                  <a:pt x="16743" y="55964"/>
                </a:lnTo>
                <a:lnTo>
                  <a:pt x="27413" y="58253"/>
                </a:lnTo>
                <a:lnTo>
                  <a:pt x="38084" y="55964"/>
                </a:lnTo>
                <a:lnTo>
                  <a:pt x="46798" y="49722"/>
                </a:lnTo>
                <a:lnTo>
                  <a:pt x="52673" y="40463"/>
                </a:lnTo>
                <a:lnTo>
                  <a:pt x="54827" y="29125"/>
                </a:lnTo>
                <a:lnTo>
                  <a:pt x="52673" y="17787"/>
                </a:lnTo>
                <a:lnTo>
                  <a:pt x="46798" y="8530"/>
                </a:lnTo>
                <a:lnTo>
                  <a:pt x="38084" y="2288"/>
                </a:lnTo>
                <a:lnTo>
                  <a:pt x="2741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8831205" y="2696251"/>
            <a:ext cx="322580" cy="504190"/>
            <a:chOff x="8831205" y="2696251"/>
            <a:chExt cx="322580" cy="504190"/>
          </a:xfrm>
        </p:grpSpPr>
        <p:sp>
          <p:nvSpPr>
            <p:cNvPr id="40" name="object 40"/>
            <p:cNvSpPr/>
            <p:nvPr/>
          </p:nvSpPr>
          <p:spPr>
            <a:xfrm>
              <a:off x="8831205" y="2778109"/>
              <a:ext cx="254635" cy="208279"/>
            </a:xfrm>
            <a:custGeom>
              <a:avLst/>
              <a:gdLst/>
              <a:ahLst/>
              <a:cxnLst/>
              <a:rect l="l" t="t" r="r" b="b"/>
              <a:pathLst>
                <a:path w="254634" h="208280">
                  <a:moveTo>
                    <a:pt x="37155" y="0"/>
                  </a:moveTo>
                  <a:lnTo>
                    <a:pt x="14031" y="1142"/>
                  </a:lnTo>
                  <a:lnTo>
                    <a:pt x="0" y="6675"/>
                  </a:lnTo>
                  <a:lnTo>
                    <a:pt x="242" y="17730"/>
                  </a:lnTo>
                  <a:lnTo>
                    <a:pt x="15322" y="38947"/>
                  </a:lnTo>
                  <a:lnTo>
                    <a:pt x="17518" y="46586"/>
                  </a:lnTo>
                  <a:lnTo>
                    <a:pt x="13489" y="54375"/>
                  </a:lnTo>
                  <a:lnTo>
                    <a:pt x="6274" y="63463"/>
                  </a:lnTo>
                  <a:lnTo>
                    <a:pt x="2490" y="70951"/>
                  </a:lnTo>
                  <a:lnTo>
                    <a:pt x="5506" y="72378"/>
                  </a:lnTo>
                  <a:lnTo>
                    <a:pt x="18693" y="63284"/>
                  </a:lnTo>
                  <a:lnTo>
                    <a:pt x="34850" y="50696"/>
                  </a:lnTo>
                  <a:lnTo>
                    <a:pt x="47118" y="45098"/>
                  </a:lnTo>
                  <a:lnTo>
                    <a:pt x="92012" y="77777"/>
                  </a:lnTo>
                  <a:lnTo>
                    <a:pt x="111825" y="127490"/>
                  </a:lnTo>
                  <a:lnTo>
                    <a:pt x="126167" y="150070"/>
                  </a:lnTo>
                  <a:lnTo>
                    <a:pt x="141801" y="168447"/>
                  </a:lnTo>
                  <a:lnTo>
                    <a:pt x="152913" y="182735"/>
                  </a:lnTo>
                  <a:lnTo>
                    <a:pt x="161513" y="191805"/>
                  </a:lnTo>
                  <a:lnTo>
                    <a:pt x="169611" y="194528"/>
                  </a:lnTo>
                  <a:lnTo>
                    <a:pt x="178922" y="196143"/>
                  </a:lnTo>
                  <a:lnTo>
                    <a:pt x="188336" y="200772"/>
                  </a:lnTo>
                  <a:lnTo>
                    <a:pt x="198548" y="207845"/>
                  </a:lnTo>
                  <a:lnTo>
                    <a:pt x="194795" y="199196"/>
                  </a:lnTo>
                  <a:lnTo>
                    <a:pt x="189458" y="191710"/>
                  </a:lnTo>
                  <a:lnTo>
                    <a:pt x="182752" y="185631"/>
                  </a:lnTo>
                  <a:lnTo>
                    <a:pt x="174893" y="181204"/>
                  </a:lnTo>
                  <a:lnTo>
                    <a:pt x="165869" y="173530"/>
                  </a:lnTo>
                  <a:lnTo>
                    <a:pt x="164901" y="164090"/>
                  </a:lnTo>
                  <a:lnTo>
                    <a:pt x="168929" y="155700"/>
                  </a:lnTo>
                  <a:lnTo>
                    <a:pt x="174893" y="151174"/>
                  </a:lnTo>
                  <a:lnTo>
                    <a:pt x="186653" y="148680"/>
                  </a:lnTo>
                  <a:lnTo>
                    <a:pt x="198032" y="144763"/>
                  </a:lnTo>
                  <a:lnTo>
                    <a:pt x="208919" y="139472"/>
                  </a:lnTo>
                  <a:lnTo>
                    <a:pt x="219205" y="132851"/>
                  </a:lnTo>
                  <a:lnTo>
                    <a:pt x="227411" y="122860"/>
                  </a:lnTo>
                  <a:lnTo>
                    <a:pt x="233708" y="104121"/>
                  </a:lnTo>
                  <a:lnTo>
                    <a:pt x="241913" y="94418"/>
                  </a:lnTo>
                  <a:lnTo>
                    <a:pt x="251273" y="84473"/>
                  </a:lnTo>
                  <a:lnTo>
                    <a:pt x="254097" y="74154"/>
                  </a:lnTo>
                  <a:lnTo>
                    <a:pt x="249765" y="62578"/>
                  </a:lnTo>
                  <a:lnTo>
                    <a:pt x="237658" y="48864"/>
                  </a:lnTo>
                  <a:lnTo>
                    <a:pt x="227002" y="45054"/>
                  </a:lnTo>
                  <a:lnTo>
                    <a:pt x="223131" y="55362"/>
                  </a:lnTo>
                  <a:lnTo>
                    <a:pt x="219583" y="67150"/>
                  </a:lnTo>
                  <a:lnTo>
                    <a:pt x="209899" y="67778"/>
                  </a:lnTo>
                  <a:lnTo>
                    <a:pt x="194029" y="62652"/>
                  </a:lnTo>
                  <a:lnTo>
                    <a:pt x="179564" y="61303"/>
                  </a:lnTo>
                  <a:lnTo>
                    <a:pt x="171515" y="57297"/>
                  </a:lnTo>
                  <a:lnTo>
                    <a:pt x="174893" y="44199"/>
                  </a:lnTo>
                  <a:lnTo>
                    <a:pt x="188313" y="29943"/>
                  </a:lnTo>
                  <a:lnTo>
                    <a:pt x="212138" y="19084"/>
                  </a:lnTo>
                  <a:lnTo>
                    <a:pt x="209899" y="12126"/>
                  </a:lnTo>
                  <a:lnTo>
                    <a:pt x="198030" y="8035"/>
                  </a:lnTo>
                  <a:lnTo>
                    <a:pt x="164564" y="14930"/>
                  </a:lnTo>
                  <a:lnTo>
                    <a:pt x="143514" y="12125"/>
                  </a:lnTo>
                  <a:lnTo>
                    <a:pt x="123655" y="6507"/>
                  </a:lnTo>
                  <a:lnTo>
                    <a:pt x="106304" y="4642"/>
                  </a:lnTo>
                  <a:lnTo>
                    <a:pt x="87727" y="4017"/>
                  </a:lnTo>
                  <a:lnTo>
                    <a:pt x="3715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023802" y="2998338"/>
              <a:ext cx="106869" cy="20208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029308" y="2696251"/>
              <a:ext cx="124406" cy="124263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6466045" y="2753429"/>
            <a:ext cx="539115" cy="397510"/>
            <a:chOff x="6466045" y="2753429"/>
            <a:chExt cx="539115" cy="397510"/>
          </a:xfrm>
        </p:grpSpPr>
        <p:sp>
          <p:nvSpPr>
            <p:cNvPr id="44" name="object 44"/>
            <p:cNvSpPr/>
            <p:nvPr/>
          </p:nvSpPr>
          <p:spPr>
            <a:xfrm>
              <a:off x="6555319" y="2762408"/>
              <a:ext cx="344805" cy="153670"/>
            </a:xfrm>
            <a:custGeom>
              <a:avLst/>
              <a:gdLst/>
              <a:ahLst/>
              <a:cxnLst/>
              <a:rect l="l" t="t" r="r" b="b"/>
              <a:pathLst>
                <a:path w="344804" h="153669">
                  <a:moveTo>
                    <a:pt x="104741" y="69025"/>
                  </a:moveTo>
                  <a:lnTo>
                    <a:pt x="133210" y="57798"/>
                  </a:lnTo>
                  <a:lnTo>
                    <a:pt x="167434" y="42715"/>
                  </a:lnTo>
                  <a:lnTo>
                    <a:pt x="200276" y="27417"/>
                  </a:lnTo>
                  <a:lnTo>
                    <a:pt x="224599" y="15550"/>
                  </a:lnTo>
                  <a:lnTo>
                    <a:pt x="273534" y="0"/>
                  </a:lnTo>
                  <a:lnTo>
                    <a:pt x="308475" y="4151"/>
                  </a:lnTo>
                  <a:lnTo>
                    <a:pt x="331081" y="18434"/>
                  </a:lnTo>
                  <a:lnTo>
                    <a:pt x="343014" y="33280"/>
                  </a:lnTo>
                  <a:lnTo>
                    <a:pt x="344188" y="35188"/>
                  </a:lnTo>
                  <a:lnTo>
                    <a:pt x="343014" y="37762"/>
                  </a:lnTo>
                  <a:lnTo>
                    <a:pt x="340674" y="38522"/>
                  </a:lnTo>
                  <a:lnTo>
                    <a:pt x="18712" y="152512"/>
                  </a:lnTo>
                  <a:lnTo>
                    <a:pt x="16701" y="153280"/>
                  </a:lnTo>
                  <a:lnTo>
                    <a:pt x="14488" y="152171"/>
                  </a:lnTo>
                  <a:lnTo>
                    <a:pt x="13763" y="150041"/>
                  </a:lnTo>
                  <a:lnTo>
                    <a:pt x="0" y="106480"/>
                  </a:lnTo>
                </a:path>
              </a:pathLst>
            </a:custGeom>
            <a:ln w="179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475051" y="2780436"/>
              <a:ext cx="504825" cy="361315"/>
            </a:xfrm>
            <a:custGeom>
              <a:avLst/>
              <a:gdLst/>
              <a:ahLst/>
              <a:cxnLst/>
              <a:rect l="l" t="t" r="r" b="b"/>
              <a:pathLst>
                <a:path w="504825" h="361314">
                  <a:moveTo>
                    <a:pt x="230897" y="87304"/>
                  </a:moveTo>
                  <a:lnTo>
                    <a:pt x="120758" y="0"/>
                  </a:lnTo>
                </a:path>
                <a:path w="504825" h="361314">
                  <a:moveTo>
                    <a:pt x="0" y="361133"/>
                  </a:moveTo>
                  <a:lnTo>
                    <a:pt x="21298" y="319306"/>
                  </a:lnTo>
                  <a:lnTo>
                    <a:pt x="47933" y="282621"/>
                  </a:lnTo>
                  <a:lnTo>
                    <a:pt x="79155" y="251388"/>
                  </a:lnTo>
                  <a:lnTo>
                    <a:pt x="114218" y="225914"/>
                  </a:lnTo>
                  <a:lnTo>
                    <a:pt x="152373" y="206509"/>
                  </a:lnTo>
                  <a:lnTo>
                    <a:pt x="192872" y="193480"/>
                  </a:lnTo>
                  <a:lnTo>
                    <a:pt x="234966" y="187135"/>
                  </a:lnTo>
                  <a:lnTo>
                    <a:pt x="277909" y="187784"/>
                  </a:lnTo>
                  <a:lnTo>
                    <a:pt x="320951" y="195735"/>
                  </a:lnTo>
                  <a:lnTo>
                    <a:pt x="363345" y="211295"/>
                  </a:lnTo>
                  <a:lnTo>
                    <a:pt x="408206" y="237707"/>
                  </a:lnTo>
                  <a:lnTo>
                    <a:pt x="447360" y="272145"/>
                  </a:lnTo>
                  <a:lnTo>
                    <a:pt x="479873" y="313617"/>
                  </a:lnTo>
                  <a:lnTo>
                    <a:pt x="504809" y="361133"/>
                  </a:lnTo>
                </a:path>
              </a:pathLst>
            </a:custGeom>
            <a:ln w="1760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936402" y="3095439"/>
              <a:ext cx="59690" cy="46355"/>
            </a:xfrm>
            <a:custGeom>
              <a:avLst/>
              <a:gdLst/>
              <a:ahLst/>
              <a:cxnLst/>
              <a:rect l="l" t="t" r="r" b="b"/>
              <a:pathLst>
                <a:path w="59690" h="46355">
                  <a:moveTo>
                    <a:pt x="59390" y="0"/>
                  </a:moveTo>
                  <a:lnTo>
                    <a:pt x="43189" y="46130"/>
                  </a:lnTo>
                  <a:lnTo>
                    <a:pt x="0" y="37647"/>
                  </a:lnTo>
                </a:path>
              </a:pathLst>
            </a:custGeom>
            <a:ln w="177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7" name="object 4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530459" y="2840203"/>
            <a:ext cx="348659" cy="366031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4563014" y="2714236"/>
            <a:ext cx="283210" cy="207645"/>
            <a:chOff x="4563014" y="2714236"/>
            <a:chExt cx="283210" cy="207645"/>
          </a:xfrm>
        </p:grpSpPr>
        <p:sp>
          <p:nvSpPr>
            <p:cNvPr id="49" name="object 49"/>
            <p:cNvSpPr/>
            <p:nvPr/>
          </p:nvSpPr>
          <p:spPr>
            <a:xfrm>
              <a:off x="4571140" y="2722363"/>
              <a:ext cx="266700" cy="125730"/>
            </a:xfrm>
            <a:custGeom>
              <a:avLst/>
              <a:gdLst/>
              <a:ahLst/>
              <a:cxnLst/>
              <a:rect l="l" t="t" r="r" b="b"/>
              <a:pathLst>
                <a:path w="266700" h="125730">
                  <a:moveTo>
                    <a:pt x="98868" y="10638"/>
                  </a:moveTo>
                  <a:lnTo>
                    <a:pt x="4976" y="73211"/>
                  </a:lnTo>
                  <a:lnTo>
                    <a:pt x="1192" y="75706"/>
                  </a:lnTo>
                  <a:lnTo>
                    <a:pt x="0" y="81030"/>
                  </a:lnTo>
                  <a:lnTo>
                    <a:pt x="2314" y="85111"/>
                  </a:lnTo>
                  <a:lnTo>
                    <a:pt x="3533" y="87257"/>
                  </a:lnTo>
                  <a:lnTo>
                    <a:pt x="5561" y="88726"/>
                  </a:lnTo>
                  <a:lnTo>
                    <a:pt x="7868" y="89134"/>
                  </a:lnTo>
                  <a:lnTo>
                    <a:pt x="27222" y="92596"/>
                  </a:lnTo>
                  <a:lnTo>
                    <a:pt x="33757" y="93818"/>
                  </a:lnTo>
                  <a:lnTo>
                    <a:pt x="38529" y="99907"/>
                  </a:lnTo>
                  <a:lnTo>
                    <a:pt x="38550" y="107050"/>
                  </a:lnTo>
                  <a:lnTo>
                    <a:pt x="38550" y="125396"/>
                  </a:lnTo>
                  <a:lnTo>
                    <a:pt x="228341" y="125396"/>
                  </a:lnTo>
                  <a:lnTo>
                    <a:pt x="228341" y="107051"/>
                  </a:lnTo>
                  <a:lnTo>
                    <a:pt x="228327" y="99900"/>
                  </a:lnTo>
                  <a:lnTo>
                    <a:pt x="233120" y="93782"/>
                  </a:lnTo>
                  <a:lnTo>
                    <a:pt x="239668" y="92597"/>
                  </a:lnTo>
                  <a:lnTo>
                    <a:pt x="259023" y="89134"/>
                  </a:lnTo>
                  <a:lnTo>
                    <a:pt x="263397" y="88363"/>
                  </a:lnTo>
                  <a:lnTo>
                    <a:pt x="266368" y="83911"/>
                  </a:lnTo>
                  <a:lnTo>
                    <a:pt x="265652" y="79198"/>
                  </a:lnTo>
                  <a:lnTo>
                    <a:pt x="265274" y="76710"/>
                  </a:lnTo>
                  <a:lnTo>
                    <a:pt x="263910" y="74528"/>
                  </a:lnTo>
                  <a:lnTo>
                    <a:pt x="261912" y="73211"/>
                  </a:lnTo>
                  <a:lnTo>
                    <a:pt x="168104" y="10638"/>
                  </a:lnTo>
                  <a:lnTo>
                    <a:pt x="151322" y="2659"/>
                  </a:lnTo>
                  <a:lnTo>
                    <a:pt x="133486" y="0"/>
                  </a:lnTo>
                  <a:lnTo>
                    <a:pt x="115650" y="2659"/>
                  </a:lnTo>
                  <a:lnTo>
                    <a:pt x="98868" y="10638"/>
                  </a:lnTo>
                  <a:close/>
                </a:path>
              </a:pathLst>
            </a:custGeom>
            <a:ln w="162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601524" y="2839592"/>
              <a:ext cx="206124" cy="81852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4521136" y="3625889"/>
            <a:ext cx="310515" cy="331470"/>
            <a:chOff x="4521136" y="3625889"/>
            <a:chExt cx="310515" cy="331470"/>
          </a:xfrm>
        </p:grpSpPr>
        <p:sp>
          <p:nvSpPr>
            <p:cNvPr id="52" name="object 52"/>
            <p:cNvSpPr/>
            <p:nvPr/>
          </p:nvSpPr>
          <p:spPr>
            <a:xfrm>
              <a:off x="4533313" y="3638066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5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19"/>
                  </a:lnTo>
                  <a:lnTo>
                    <a:pt x="227305" y="277116"/>
                  </a:lnTo>
                  <a:lnTo>
                    <a:pt x="188075" y="298887"/>
                  </a:lnTo>
                  <a:lnTo>
                    <a:pt x="142905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2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03591" y="3724182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4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4522392" y="4364715"/>
            <a:ext cx="310515" cy="331470"/>
            <a:chOff x="4522392" y="4364715"/>
            <a:chExt cx="310515" cy="331470"/>
          </a:xfrm>
        </p:grpSpPr>
        <p:sp>
          <p:nvSpPr>
            <p:cNvPr id="55" name="object 55"/>
            <p:cNvSpPr/>
            <p:nvPr/>
          </p:nvSpPr>
          <p:spPr>
            <a:xfrm>
              <a:off x="4534569" y="4376892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5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19"/>
                  </a:lnTo>
                  <a:lnTo>
                    <a:pt x="227305" y="277116"/>
                  </a:lnTo>
                  <a:lnTo>
                    <a:pt x="188075" y="298887"/>
                  </a:lnTo>
                  <a:lnTo>
                    <a:pt x="142905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2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04848" y="4463007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4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4521160" y="5030647"/>
            <a:ext cx="310515" cy="330200"/>
            <a:chOff x="4521160" y="5030647"/>
            <a:chExt cx="310515" cy="330200"/>
          </a:xfrm>
        </p:grpSpPr>
        <p:sp>
          <p:nvSpPr>
            <p:cNvPr id="58" name="object 58"/>
            <p:cNvSpPr/>
            <p:nvPr/>
          </p:nvSpPr>
          <p:spPr>
            <a:xfrm>
              <a:off x="4533313" y="5042800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5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2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9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6"/>
                  </a:lnTo>
                  <a:lnTo>
                    <a:pt x="7285" y="104474"/>
                  </a:lnTo>
                  <a:lnTo>
                    <a:pt x="27572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603591" y="5128581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4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6503161" y="6378116"/>
            <a:ext cx="323215" cy="342900"/>
            <a:chOff x="6503161" y="6378116"/>
            <a:chExt cx="323215" cy="342900"/>
          </a:xfrm>
        </p:grpSpPr>
        <p:sp>
          <p:nvSpPr>
            <p:cNvPr id="61" name="object 61"/>
            <p:cNvSpPr/>
            <p:nvPr/>
          </p:nvSpPr>
          <p:spPr>
            <a:xfrm>
              <a:off x="6515219" y="6390173"/>
              <a:ext cx="299085" cy="318770"/>
            </a:xfrm>
            <a:custGeom>
              <a:avLst/>
              <a:gdLst/>
              <a:ahLst/>
              <a:cxnLst/>
              <a:rect l="l" t="t" r="r" b="b"/>
              <a:pathLst>
                <a:path w="299084" h="318770">
                  <a:moveTo>
                    <a:pt x="298910" y="159318"/>
                  </a:moveTo>
                  <a:lnTo>
                    <a:pt x="291291" y="209677"/>
                  </a:lnTo>
                  <a:lnTo>
                    <a:pt x="270074" y="253413"/>
                  </a:lnTo>
                  <a:lnTo>
                    <a:pt x="237721" y="287901"/>
                  </a:lnTo>
                  <a:lnTo>
                    <a:pt x="196694" y="310519"/>
                  </a:lnTo>
                  <a:lnTo>
                    <a:pt x="149454" y="318642"/>
                  </a:lnTo>
                  <a:lnTo>
                    <a:pt x="102214" y="310519"/>
                  </a:lnTo>
                  <a:lnTo>
                    <a:pt x="61188" y="287901"/>
                  </a:lnTo>
                  <a:lnTo>
                    <a:pt x="28835" y="253413"/>
                  </a:lnTo>
                  <a:lnTo>
                    <a:pt x="7619" y="209677"/>
                  </a:lnTo>
                  <a:lnTo>
                    <a:pt x="0" y="159318"/>
                  </a:lnTo>
                  <a:lnTo>
                    <a:pt x="7619" y="108962"/>
                  </a:lnTo>
                  <a:lnTo>
                    <a:pt x="28835" y="65228"/>
                  </a:lnTo>
                  <a:lnTo>
                    <a:pt x="61188" y="30739"/>
                  </a:lnTo>
                  <a:lnTo>
                    <a:pt x="102214" y="8122"/>
                  </a:lnTo>
                  <a:lnTo>
                    <a:pt x="149454" y="0"/>
                  </a:lnTo>
                  <a:lnTo>
                    <a:pt x="196694" y="8122"/>
                  </a:lnTo>
                  <a:lnTo>
                    <a:pt x="237721" y="30739"/>
                  </a:lnTo>
                  <a:lnTo>
                    <a:pt x="270074" y="65228"/>
                  </a:lnTo>
                  <a:lnTo>
                    <a:pt x="291291" y="108962"/>
                  </a:lnTo>
                  <a:lnTo>
                    <a:pt x="298910" y="159318"/>
                  </a:lnTo>
                  <a:close/>
                </a:path>
              </a:pathLst>
            </a:custGeom>
            <a:ln w="2406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588717" y="6479640"/>
              <a:ext cx="152400" cy="139700"/>
            </a:xfrm>
            <a:custGeom>
              <a:avLst/>
              <a:gdLst/>
              <a:ahLst/>
              <a:cxnLst/>
              <a:rect l="l" t="t" r="r" b="b"/>
              <a:pathLst>
                <a:path w="152400" h="139700">
                  <a:moveTo>
                    <a:pt x="151856" y="0"/>
                  </a:moveTo>
                  <a:lnTo>
                    <a:pt x="57496" y="139645"/>
                  </a:lnTo>
                  <a:lnTo>
                    <a:pt x="0" y="81905"/>
                  </a:lnTo>
                </a:path>
              </a:pathLst>
            </a:custGeom>
            <a:ln w="24178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4522416" y="6391443"/>
            <a:ext cx="310515" cy="330200"/>
            <a:chOff x="4522416" y="6391443"/>
            <a:chExt cx="310515" cy="330200"/>
          </a:xfrm>
        </p:grpSpPr>
        <p:sp>
          <p:nvSpPr>
            <p:cNvPr id="64" name="object 64"/>
            <p:cNvSpPr/>
            <p:nvPr/>
          </p:nvSpPr>
          <p:spPr>
            <a:xfrm>
              <a:off x="4534569" y="6403596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5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4"/>
                  </a:lnTo>
                  <a:lnTo>
                    <a:pt x="27572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604848" y="6489378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4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4489747" y="9115549"/>
            <a:ext cx="310515" cy="330200"/>
            <a:chOff x="4489747" y="9115549"/>
            <a:chExt cx="310515" cy="330200"/>
          </a:xfrm>
        </p:grpSpPr>
        <p:sp>
          <p:nvSpPr>
            <p:cNvPr id="67" name="object 67"/>
            <p:cNvSpPr/>
            <p:nvPr/>
          </p:nvSpPr>
          <p:spPr>
            <a:xfrm>
              <a:off x="4501900" y="9127701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5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2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9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6"/>
                  </a:lnTo>
                  <a:lnTo>
                    <a:pt x="7285" y="104474"/>
                  </a:lnTo>
                  <a:lnTo>
                    <a:pt x="27572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72178" y="9213483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4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4489747" y="8464678"/>
            <a:ext cx="310515" cy="330200"/>
            <a:chOff x="4489747" y="8464678"/>
            <a:chExt cx="310515" cy="330200"/>
          </a:xfrm>
        </p:grpSpPr>
        <p:sp>
          <p:nvSpPr>
            <p:cNvPr id="70" name="object 70"/>
            <p:cNvSpPr/>
            <p:nvPr/>
          </p:nvSpPr>
          <p:spPr>
            <a:xfrm>
              <a:off x="4501900" y="8476831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5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4"/>
                  </a:lnTo>
                  <a:lnTo>
                    <a:pt x="27572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72178" y="8562613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4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4504801" y="7748486"/>
            <a:ext cx="310515" cy="331470"/>
            <a:chOff x="4504801" y="7748486"/>
            <a:chExt cx="310515" cy="331470"/>
          </a:xfrm>
        </p:grpSpPr>
        <p:sp>
          <p:nvSpPr>
            <p:cNvPr id="73" name="object 73"/>
            <p:cNvSpPr/>
            <p:nvPr/>
          </p:nvSpPr>
          <p:spPr>
            <a:xfrm>
              <a:off x="4516978" y="7760664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5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19"/>
                  </a:lnTo>
                  <a:lnTo>
                    <a:pt x="227305" y="277116"/>
                  </a:lnTo>
                  <a:lnTo>
                    <a:pt x="188075" y="298887"/>
                  </a:lnTo>
                  <a:lnTo>
                    <a:pt x="142905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2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587257" y="7846779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4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4521136" y="7053639"/>
            <a:ext cx="310515" cy="331470"/>
            <a:chOff x="4521136" y="7053639"/>
            <a:chExt cx="310515" cy="331470"/>
          </a:xfrm>
        </p:grpSpPr>
        <p:sp>
          <p:nvSpPr>
            <p:cNvPr id="76" name="object 76"/>
            <p:cNvSpPr/>
            <p:nvPr/>
          </p:nvSpPr>
          <p:spPr>
            <a:xfrm>
              <a:off x="4533313" y="7065816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5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20"/>
                  </a:lnTo>
                  <a:lnTo>
                    <a:pt x="227305" y="277116"/>
                  </a:lnTo>
                  <a:lnTo>
                    <a:pt x="188075" y="298887"/>
                  </a:lnTo>
                  <a:lnTo>
                    <a:pt x="142905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2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603591" y="7151931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4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4489747" y="9789036"/>
            <a:ext cx="310515" cy="330200"/>
            <a:chOff x="4489747" y="9789036"/>
            <a:chExt cx="310515" cy="330200"/>
          </a:xfrm>
        </p:grpSpPr>
        <p:sp>
          <p:nvSpPr>
            <p:cNvPr id="79" name="object 79"/>
            <p:cNvSpPr/>
            <p:nvPr/>
          </p:nvSpPr>
          <p:spPr>
            <a:xfrm>
              <a:off x="4501900" y="9801189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5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2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9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6"/>
                  </a:lnTo>
                  <a:lnTo>
                    <a:pt x="7285" y="104474"/>
                  </a:lnTo>
                  <a:lnTo>
                    <a:pt x="27572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572178" y="9886970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4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18072580" y="3629642"/>
            <a:ext cx="310515" cy="330200"/>
            <a:chOff x="18072580" y="3629642"/>
            <a:chExt cx="310515" cy="330200"/>
          </a:xfrm>
        </p:grpSpPr>
        <p:sp>
          <p:nvSpPr>
            <p:cNvPr id="82" name="object 82"/>
            <p:cNvSpPr/>
            <p:nvPr/>
          </p:nvSpPr>
          <p:spPr>
            <a:xfrm>
              <a:off x="18084733" y="3641795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1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8155011" y="3727577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18093940" y="4316952"/>
            <a:ext cx="310515" cy="330200"/>
            <a:chOff x="18093940" y="4316952"/>
            <a:chExt cx="310515" cy="330200"/>
          </a:xfrm>
        </p:grpSpPr>
        <p:sp>
          <p:nvSpPr>
            <p:cNvPr id="85" name="object 85"/>
            <p:cNvSpPr/>
            <p:nvPr/>
          </p:nvSpPr>
          <p:spPr>
            <a:xfrm>
              <a:off x="18106093" y="4329104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1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8176371" y="4414886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18088914" y="5034416"/>
            <a:ext cx="310515" cy="330200"/>
            <a:chOff x="18088914" y="5034416"/>
            <a:chExt cx="310515" cy="330200"/>
          </a:xfrm>
        </p:grpSpPr>
        <p:sp>
          <p:nvSpPr>
            <p:cNvPr id="88" name="object 88"/>
            <p:cNvSpPr/>
            <p:nvPr/>
          </p:nvSpPr>
          <p:spPr>
            <a:xfrm>
              <a:off x="18101067" y="5046569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1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8171345" y="5132351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0" name="object 90"/>
          <p:cNvGrpSpPr/>
          <p:nvPr/>
        </p:nvGrpSpPr>
        <p:grpSpPr>
          <a:xfrm>
            <a:off x="18088914" y="5651361"/>
            <a:ext cx="310515" cy="330200"/>
            <a:chOff x="18088914" y="5651361"/>
            <a:chExt cx="310515" cy="330200"/>
          </a:xfrm>
        </p:grpSpPr>
        <p:sp>
          <p:nvSpPr>
            <p:cNvPr id="91" name="object 91"/>
            <p:cNvSpPr/>
            <p:nvPr/>
          </p:nvSpPr>
          <p:spPr>
            <a:xfrm>
              <a:off x="18101067" y="5663514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1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8171345" y="5749296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18083888" y="6401495"/>
            <a:ext cx="310515" cy="330200"/>
            <a:chOff x="18083888" y="6401495"/>
            <a:chExt cx="310515" cy="330200"/>
          </a:xfrm>
        </p:grpSpPr>
        <p:sp>
          <p:nvSpPr>
            <p:cNvPr id="94" name="object 94"/>
            <p:cNvSpPr/>
            <p:nvPr/>
          </p:nvSpPr>
          <p:spPr>
            <a:xfrm>
              <a:off x="18096041" y="6413648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2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9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6"/>
                  </a:lnTo>
                  <a:lnTo>
                    <a:pt x="7285" y="104474"/>
                  </a:lnTo>
                  <a:lnTo>
                    <a:pt x="27571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8166319" y="6499429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18095196" y="7093830"/>
            <a:ext cx="310515" cy="330200"/>
            <a:chOff x="18095196" y="7093830"/>
            <a:chExt cx="310515" cy="330200"/>
          </a:xfrm>
        </p:grpSpPr>
        <p:sp>
          <p:nvSpPr>
            <p:cNvPr id="97" name="object 97"/>
            <p:cNvSpPr/>
            <p:nvPr/>
          </p:nvSpPr>
          <p:spPr>
            <a:xfrm>
              <a:off x="18107349" y="7105983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4"/>
                  </a:lnTo>
                  <a:lnTo>
                    <a:pt x="27571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8177627" y="7191764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18083863" y="9819209"/>
            <a:ext cx="310515" cy="331470"/>
            <a:chOff x="18083863" y="9819209"/>
            <a:chExt cx="310515" cy="331470"/>
          </a:xfrm>
        </p:grpSpPr>
        <p:sp>
          <p:nvSpPr>
            <p:cNvPr id="100" name="object 100"/>
            <p:cNvSpPr/>
            <p:nvPr/>
          </p:nvSpPr>
          <p:spPr>
            <a:xfrm>
              <a:off x="18096040" y="9831386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4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19"/>
                  </a:lnTo>
                  <a:lnTo>
                    <a:pt x="227305" y="277116"/>
                  </a:lnTo>
                  <a:lnTo>
                    <a:pt x="188076" y="298887"/>
                  </a:lnTo>
                  <a:lnTo>
                    <a:pt x="142906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1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8166319" y="9917501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5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18096453" y="9113035"/>
            <a:ext cx="310515" cy="330200"/>
            <a:chOff x="18096453" y="9113035"/>
            <a:chExt cx="310515" cy="330200"/>
          </a:xfrm>
        </p:grpSpPr>
        <p:sp>
          <p:nvSpPr>
            <p:cNvPr id="103" name="object 103"/>
            <p:cNvSpPr/>
            <p:nvPr/>
          </p:nvSpPr>
          <p:spPr>
            <a:xfrm>
              <a:off x="18108606" y="9125188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2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9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6"/>
                  </a:lnTo>
                  <a:lnTo>
                    <a:pt x="7285" y="104474"/>
                  </a:lnTo>
                  <a:lnTo>
                    <a:pt x="27571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8178884" y="9210970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18095196" y="8432009"/>
            <a:ext cx="310515" cy="330200"/>
            <a:chOff x="18095196" y="8432009"/>
            <a:chExt cx="310515" cy="330200"/>
          </a:xfrm>
        </p:grpSpPr>
        <p:sp>
          <p:nvSpPr>
            <p:cNvPr id="106" name="object 106"/>
            <p:cNvSpPr/>
            <p:nvPr/>
          </p:nvSpPr>
          <p:spPr>
            <a:xfrm>
              <a:off x="18107349" y="8444162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4"/>
                  </a:lnTo>
                  <a:lnTo>
                    <a:pt x="27571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8177627" y="8529943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8" name="object 108"/>
          <p:cNvGrpSpPr/>
          <p:nvPr/>
        </p:nvGrpSpPr>
        <p:grpSpPr>
          <a:xfrm>
            <a:off x="18088889" y="7728382"/>
            <a:ext cx="310515" cy="331470"/>
            <a:chOff x="18088889" y="7728382"/>
            <a:chExt cx="310515" cy="331470"/>
          </a:xfrm>
        </p:grpSpPr>
        <p:sp>
          <p:nvSpPr>
            <p:cNvPr id="109" name="object 109"/>
            <p:cNvSpPr/>
            <p:nvPr/>
          </p:nvSpPr>
          <p:spPr>
            <a:xfrm>
              <a:off x="18101066" y="7740559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4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20"/>
                  </a:lnTo>
                  <a:lnTo>
                    <a:pt x="227305" y="277116"/>
                  </a:lnTo>
                  <a:lnTo>
                    <a:pt x="188076" y="298887"/>
                  </a:lnTo>
                  <a:lnTo>
                    <a:pt x="142906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1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8171345" y="7826675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5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1" name="object 111"/>
          <p:cNvGrpSpPr/>
          <p:nvPr/>
        </p:nvGrpSpPr>
        <p:grpSpPr>
          <a:xfrm>
            <a:off x="6502670" y="3623360"/>
            <a:ext cx="310515" cy="330200"/>
            <a:chOff x="6502670" y="3623360"/>
            <a:chExt cx="310515" cy="330200"/>
          </a:xfrm>
        </p:grpSpPr>
        <p:sp>
          <p:nvSpPr>
            <p:cNvPr id="112" name="object 112"/>
            <p:cNvSpPr/>
            <p:nvPr/>
          </p:nvSpPr>
          <p:spPr>
            <a:xfrm>
              <a:off x="6514823" y="3635513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2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585101" y="3721294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6492618" y="4310669"/>
            <a:ext cx="310515" cy="330200"/>
            <a:chOff x="6492618" y="4310669"/>
            <a:chExt cx="310515" cy="330200"/>
          </a:xfrm>
        </p:grpSpPr>
        <p:sp>
          <p:nvSpPr>
            <p:cNvPr id="115" name="object 115"/>
            <p:cNvSpPr/>
            <p:nvPr/>
          </p:nvSpPr>
          <p:spPr>
            <a:xfrm>
              <a:off x="6504771" y="4322822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2" y="62540"/>
                  </a:lnTo>
                  <a:lnTo>
                    <a:pt x="58507" y="29473"/>
                  </a:lnTo>
                  <a:lnTo>
                    <a:pt x="97736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5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575050" y="4408603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6497644" y="5028134"/>
            <a:ext cx="310515" cy="330200"/>
            <a:chOff x="6497644" y="5028134"/>
            <a:chExt cx="310515" cy="330200"/>
          </a:xfrm>
        </p:grpSpPr>
        <p:sp>
          <p:nvSpPr>
            <p:cNvPr id="118" name="object 118"/>
            <p:cNvSpPr/>
            <p:nvPr/>
          </p:nvSpPr>
          <p:spPr>
            <a:xfrm>
              <a:off x="6509797" y="5040287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2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580075" y="5126069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0" name="object 120"/>
          <p:cNvGrpSpPr/>
          <p:nvPr/>
        </p:nvGrpSpPr>
        <p:grpSpPr>
          <a:xfrm>
            <a:off x="8835978" y="3625889"/>
            <a:ext cx="310515" cy="331470"/>
            <a:chOff x="8835978" y="3625889"/>
            <a:chExt cx="310515" cy="331470"/>
          </a:xfrm>
        </p:grpSpPr>
        <p:sp>
          <p:nvSpPr>
            <p:cNvPr id="121" name="object 121"/>
            <p:cNvSpPr/>
            <p:nvPr/>
          </p:nvSpPr>
          <p:spPr>
            <a:xfrm>
              <a:off x="8848155" y="3638066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4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19"/>
                  </a:lnTo>
                  <a:lnTo>
                    <a:pt x="227305" y="277116"/>
                  </a:lnTo>
                  <a:lnTo>
                    <a:pt x="188075" y="298887"/>
                  </a:lnTo>
                  <a:lnTo>
                    <a:pt x="142905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2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8918434" y="3724182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5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3" name="object 123"/>
          <p:cNvGrpSpPr/>
          <p:nvPr/>
        </p:nvGrpSpPr>
        <p:grpSpPr>
          <a:xfrm>
            <a:off x="8838491" y="4364715"/>
            <a:ext cx="310515" cy="331470"/>
            <a:chOff x="8838491" y="4364715"/>
            <a:chExt cx="310515" cy="331470"/>
          </a:xfrm>
        </p:grpSpPr>
        <p:sp>
          <p:nvSpPr>
            <p:cNvPr id="124" name="object 124"/>
            <p:cNvSpPr/>
            <p:nvPr/>
          </p:nvSpPr>
          <p:spPr>
            <a:xfrm>
              <a:off x="8850668" y="4376892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4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19"/>
                  </a:lnTo>
                  <a:lnTo>
                    <a:pt x="227305" y="277116"/>
                  </a:lnTo>
                  <a:lnTo>
                    <a:pt x="188075" y="298887"/>
                  </a:lnTo>
                  <a:lnTo>
                    <a:pt x="142905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2" y="62784"/>
                  </a:lnTo>
                  <a:lnTo>
                    <a:pt x="58507" y="29588"/>
                  </a:lnTo>
                  <a:lnTo>
                    <a:pt x="97736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5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8920947" y="4463007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5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6" name="object 126"/>
          <p:cNvGrpSpPr/>
          <p:nvPr/>
        </p:nvGrpSpPr>
        <p:grpSpPr>
          <a:xfrm>
            <a:off x="8836002" y="5082164"/>
            <a:ext cx="310515" cy="330200"/>
            <a:chOff x="8836002" y="5082164"/>
            <a:chExt cx="310515" cy="330200"/>
          </a:xfrm>
        </p:grpSpPr>
        <p:sp>
          <p:nvSpPr>
            <p:cNvPr id="127" name="object 127"/>
            <p:cNvSpPr/>
            <p:nvPr/>
          </p:nvSpPr>
          <p:spPr>
            <a:xfrm>
              <a:off x="8848155" y="5094317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2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918433" y="5180098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9" name="object 129"/>
          <p:cNvGrpSpPr/>
          <p:nvPr/>
        </p:nvGrpSpPr>
        <p:grpSpPr>
          <a:xfrm>
            <a:off x="11150451" y="3625914"/>
            <a:ext cx="309245" cy="331470"/>
            <a:chOff x="11150451" y="3625914"/>
            <a:chExt cx="309245" cy="331470"/>
          </a:xfrm>
        </p:grpSpPr>
        <p:sp>
          <p:nvSpPr>
            <p:cNvPr id="130" name="object 130"/>
            <p:cNvSpPr/>
            <p:nvPr/>
          </p:nvSpPr>
          <p:spPr>
            <a:xfrm>
              <a:off x="11162603" y="3638067"/>
              <a:ext cx="285115" cy="306705"/>
            </a:xfrm>
            <a:custGeom>
              <a:avLst/>
              <a:gdLst/>
              <a:ahLst/>
              <a:cxnLst/>
              <a:rect l="l" t="t" r="r" b="b"/>
              <a:pathLst>
                <a:path w="285115" h="306704">
                  <a:moveTo>
                    <a:pt x="284619" y="153350"/>
                  </a:moveTo>
                  <a:lnTo>
                    <a:pt x="277364" y="201822"/>
                  </a:lnTo>
                  <a:lnTo>
                    <a:pt x="257162" y="243919"/>
                  </a:lnTo>
                  <a:lnTo>
                    <a:pt x="226356" y="277116"/>
                  </a:lnTo>
                  <a:lnTo>
                    <a:pt x="187290" y="298887"/>
                  </a:lnTo>
                  <a:lnTo>
                    <a:pt x="142309" y="306705"/>
                  </a:lnTo>
                  <a:lnTo>
                    <a:pt x="97328" y="298887"/>
                  </a:lnTo>
                  <a:lnTo>
                    <a:pt x="58263" y="277116"/>
                  </a:lnTo>
                  <a:lnTo>
                    <a:pt x="27457" y="243919"/>
                  </a:lnTo>
                  <a:lnTo>
                    <a:pt x="7255" y="201822"/>
                  </a:lnTo>
                  <a:lnTo>
                    <a:pt x="0" y="153350"/>
                  </a:lnTo>
                  <a:lnTo>
                    <a:pt x="7254" y="104880"/>
                  </a:lnTo>
                  <a:lnTo>
                    <a:pt x="27456" y="62784"/>
                  </a:lnTo>
                  <a:lnTo>
                    <a:pt x="58262" y="29588"/>
                  </a:lnTo>
                  <a:lnTo>
                    <a:pt x="97327" y="7818"/>
                  </a:lnTo>
                  <a:lnTo>
                    <a:pt x="142308" y="0"/>
                  </a:lnTo>
                  <a:lnTo>
                    <a:pt x="187289" y="7818"/>
                  </a:lnTo>
                  <a:lnTo>
                    <a:pt x="226355" y="29588"/>
                  </a:lnTo>
                  <a:lnTo>
                    <a:pt x="257161" y="62784"/>
                  </a:lnTo>
                  <a:lnTo>
                    <a:pt x="277364" y="104880"/>
                  </a:lnTo>
                  <a:lnTo>
                    <a:pt x="284619" y="153350"/>
                  </a:lnTo>
                  <a:close/>
                </a:path>
              </a:pathLst>
            </a:custGeom>
            <a:ln w="24237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11232588" y="3724182"/>
              <a:ext cx="144780" cy="134620"/>
            </a:xfrm>
            <a:custGeom>
              <a:avLst/>
              <a:gdLst/>
              <a:ahLst/>
              <a:cxnLst/>
              <a:rect l="l" t="t" r="r" b="b"/>
              <a:pathLst>
                <a:path w="144779" h="134620">
                  <a:moveTo>
                    <a:pt x="144596" y="0"/>
                  </a:moveTo>
                  <a:lnTo>
                    <a:pt x="54748" y="134414"/>
                  </a:lnTo>
                  <a:lnTo>
                    <a:pt x="0" y="78836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2" name="object 132"/>
          <p:cNvGrpSpPr/>
          <p:nvPr/>
        </p:nvGrpSpPr>
        <p:grpSpPr>
          <a:xfrm>
            <a:off x="11151719" y="4364715"/>
            <a:ext cx="310515" cy="331470"/>
            <a:chOff x="11151719" y="4364715"/>
            <a:chExt cx="310515" cy="331470"/>
          </a:xfrm>
        </p:grpSpPr>
        <p:sp>
          <p:nvSpPr>
            <p:cNvPr id="133" name="object 133"/>
            <p:cNvSpPr/>
            <p:nvPr/>
          </p:nvSpPr>
          <p:spPr>
            <a:xfrm>
              <a:off x="11163896" y="4376892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4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19"/>
                  </a:lnTo>
                  <a:lnTo>
                    <a:pt x="227305" y="277116"/>
                  </a:lnTo>
                  <a:lnTo>
                    <a:pt x="188076" y="298887"/>
                  </a:lnTo>
                  <a:lnTo>
                    <a:pt x="142906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1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11234175" y="4463007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5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5" name="object 135"/>
          <p:cNvGrpSpPr/>
          <p:nvPr/>
        </p:nvGrpSpPr>
        <p:grpSpPr>
          <a:xfrm>
            <a:off x="11150475" y="5082188"/>
            <a:ext cx="309245" cy="330200"/>
            <a:chOff x="11150475" y="5082188"/>
            <a:chExt cx="309245" cy="330200"/>
          </a:xfrm>
        </p:grpSpPr>
        <p:sp>
          <p:nvSpPr>
            <p:cNvPr id="136" name="object 136"/>
            <p:cNvSpPr/>
            <p:nvPr/>
          </p:nvSpPr>
          <p:spPr>
            <a:xfrm>
              <a:off x="11162603" y="5094316"/>
              <a:ext cx="285115" cy="306070"/>
            </a:xfrm>
            <a:custGeom>
              <a:avLst/>
              <a:gdLst/>
              <a:ahLst/>
              <a:cxnLst/>
              <a:rect l="l" t="t" r="r" b="b"/>
              <a:pathLst>
                <a:path w="285115" h="306070">
                  <a:moveTo>
                    <a:pt x="284619" y="152756"/>
                  </a:moveTo>
                  <a:lnTo>
                    <a:pt x="277364" y="201040"/>
                  </a:lnTo>
                  <a:lnTo>
                    <a:pt x="257162" y="242974"/>
                  </a:lnTo>
                  <a:lnTo>
                    <a:pt x="226356" y="276043"/>
                  </a:lnTo>
                  <a:lnTo>
                    <a:pt x="187290" y="297729"/>
                  </a:lnTo>
                  <a:lnTo>
                    <a:pt x="142309" y="305516"/>
                  </a:lnTo>
                  <a:lnTo>
                    <a:pt x="97328" y="297728"/>
                  </a:lnTo>
                  <a:lnTo>
                    <a:pt x="58263" y="276042"/>
                  </a:lnTo>
                  <a:lnTo>
                    <a:pt x="27457" y="242974"/>
                  </a:lnTo>
                  <a:lnTo>
                    <a:pt x="7255" y="201040"/>
                  </a:lnTo>
                  <a:lnTo>
                    <a:pt x="0" y="152755"/>
                  </a:lnTo>
                  <a:lnTo>
                    <a:pt x="7254" y="104473"/>
                  </a:lnTo>
                  <a:lnTo>
                    <a:pt x="27456" y="62540"/>
                  </a:lnTo>
                  <a:lnTo>
                    <a:pt x="58262" y="29473"/>
                  </a:lnTo>
                  <a:lnTo>
                    <a:pt x="97327" y="7787"/>
                  </a:lnTo>
                  <a:lnTo>
                    <a:pt x="142308" y="0"/>
                  </a:lnTo>
                  <a:lnTo>
                    <a:pt x="187289" y="7787"/>
                  </a:lnTo>
                  <a:lnTo>
                    <a:pt x="226355" y="29473"/>
                  </a:lnTo>
                  <a:lnTo>
                    <a:pt x="257161" y="62541"/>
                  </a:lnTo>
                  <a:lnTo>
                    <a:pt x="277364" y="104474"/>
                  </a:lnTo>
                  <a:lnTo>
                    <a:pt x="284619" y="152756"/>
                  </a:lnTo>
                  <a:close/>
                </a:path>
              </a:pathLst>
            </a:custGeom>
            <a:ln w="2419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1232588" y="5180098"/>
              <a:ext cx="144780" cy="133985"/>
            </a:xfrm>
            <a:custGeom>
              <a:avLst/>
              <a:gdLst/>
              <a:ahLst/>
              <a:cxnLst/>
              <a:rect l="l" t="t" r="r" b="b"/>
              <a:pathLst>
                <a:path w="144779" h="133985">
                  <a:moveTo>
                    <a:pt x="144596" y="0"/>
                  </a:moveTo>
                  <a:lnTo>
                    <a:pt x="54748" y="133893"/>
                  </a:lnTo>
                  <a:lnTo>
                    <a:pt x="0" y="78531"/>
                  </a:lnTo>
                </a:path>
              </a:pathLst>
            </a:custGeom>
            <a:ln w="24322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8" name="object 138"/>
          <p:cNvGrpSpPr/>
          <p:nvPr/>
        </p:nvGrpSpPr>
        <p:grpSpPr>
          <a:xfrm>
            <a:off x="13439816" y="4364715"/>
            <a:ext cx="310515" cy="331470"/>
            <a:chOff x="13439816" y="4364715"/>
            <a:chExt cx="310515" cy="331470"/>
          </a:xfrm>
        </p:grpSpPr>
        <p:sp>
          <p:nvSpPr>
            <p:cNvPr id="139" name="object 139"/>
            <p:cNvSpPr/>
            <p:nvPr/>
          </p:nvSpPr>
          <p:spPr>
            <a:xfrm>
              <a:off x="13451994" y="4376892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4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19"/>
                  </a:lnTo>
                  <a:lnTo>
                    <a:pt x="227305" y="277116"/>
                  </a:lnTo>
                  <a:lnTo>
                    <a:pt x="188076" y="298887"/>
                  </a:lnTo>
                  <a:lnTo>
                    <a:pt x="142906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1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13522272" y="4463007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5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1" name="object 141"/>
          <p:cNvGrpSpPr/>
          <p:nvPr/>
        </p:nvGrpSpPr>
        <p:grpSpPr>
          <a:xfrm>
            <a:off x="13437328" y="5082164"/>
            <a:ext cx="310515" cy="330200"/>
            <a:chOff x="13437328" y="5082164"/>
            <a:chExt cx="310515" cy="330200"/>
          </a:xfrm>
        </p:grpSpPr>
        <p:sp>
          <p:nvSpPr>
            <p:cNvPr id="142" name="object 142"/>
            <p:cNvSpPr/>
            <p:nvPr/>
          </p:nvSpPr>
          <p:spPr>
            <a:xfrm>
              <a:off x="13449481" y="5094317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1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13519759" y="5180098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4" name="object 144"/>
          <p:cNvGrpSpPr/>
          <p:nvPr/>
        </p:nvGrpSpPr>
        <p:grpSpPr>
          <a:xfrm>
            <a:off x="15751788" y="3625889"/>
            <a:ext cx="310515" cy="331470"/>
            <a:chOff x="15751788" y="3625889"/>
            <a:chExt cx="310515" cy="331470"/>
          </a:xfrm>
        </p:grpSpPr>
        <p:sp>
          <p:nvSpPr>
            <p:cNvPr id="145" name="object 145"/>
            <p:cNvSpPr/>
            <p:nvPr/>
          </p:nvSpPr>
          <p:spPr>
            <a:xfrm>
              <a:off x="15763966" y="3638066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4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19"/>
                  </a:lnTo>
                  <a:lnTo>
                    <a:pt x="227305" y="277116"/>
                  </a:lnTo>
                  <a:lnTo>
                    <a:pt x="188076" y="298887"/>
                  </a:lnTo>
                  <a:lnTo>
                    <a:pt x="142906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1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5834244" y="3724182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5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7" name="object 147"/>
          <p:cNvGrpSpPr/>
          <p:nvPr/>
        </p:nvGrpSpPr>
        <p:grpSpPr>
          <a:xfrm>
            <a:off x="15753046" y="4364715"/>
            <a:ext cx="310515" cy="331470"/>
            <a:chOff x="15753046" y="4364715"/>
            <a:chExt cx="310515" cy="331470"/>
          </a:xfrm>
        </p:grpSpPr>
        <p:sp>
          <p:nvSpPr>
            <p:cNvPr id="148" name="object 148"/>
            <p:cNvSpPr/>
            <p:nvPr/>
          </p:nvSpPr>
          <p:spPr>
            <a:xfrm>
              <a:off x="15765223" y="4376892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4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19"/>
                  </a:lnTo>
                  <a:lnTo>
                    <a:pt x="227305" y="277116"/>
                  </a:lnTo>
                  <a:lnTo>
                    <a:pt x="188075" y="298887"/>
                  </a:lnTo>
                  <a:lnTo>
                    <a:pt x="142905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2" y="62784"/>
                  </a:lnTo>
                  <a:lnTo>
                    <a:pt x="58507" y="29588"/>
                  </a:lnTo>
                  <a:lnTo>
                    <a:pt x="97736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5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15835501" y="4463007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5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0" name="object 150"/>
          <p:cNvGrpSpPr/>
          <p:nvPr/>
        </p:nvGrpSpPr>
        <p:grpSpPr>
          <a:xfrm>
            <a:off x="6500157" y="7064930"/>
            <a:ext cx="310515" cy="330200"/>
            <a:chOff x="6500157" y="7064930"/>
            <a:chExt cx="310515" cy="330200"/>
          </a:xfrm>
        </p:grpSpPr>
        <p:sp>
          <p:nvSpPr>
            <p:cNvPr id="151" name="object 151"/>
            <p:cNvSpPr/>
            <p:nvPr/>
          </p:nvSpPr>
          <p:spPr>
            <a:xfrm>
              <a:off x="6512310" y="7077083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4"/>
                  </a:lnTo>
                  <a:lnTo>
                    <a:pt x="27572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582588" y="7162865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3" name="object 153"/>
          <p:cNvGrpSpPr/>
          <p:nvPr/>
        </p:nvGrpSpPr>
        <p:grpSpPr>
          <a:xfrm>
            <a:off x="13444867" y="7064930"/>
            <a:ext cx="310515" cy="330200"/>
            <a:chOff x="13444867" y="7064930"/>
            <a:chExt cx="310515" cy="330200"/>
          </a:xfrm>
        </p:grpSpPr>
        <p:sp>
          <p:nvSpPr>
            <p:cNvPr id="154" name="object 154"/>
            <p:cNvSpPr/>
            <p:nvPr/>
          </p:nvSpPr>
          <p:spPr>
            <a:xfrm>
              <a:off x="13457020" y="7077083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4"/>
                  </a:lnTo>
                  <a:lnTo>
                    <a:pt x="27571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3527298" y="7162865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6" name="object 156"/>
          <p:cNvGrpSpPr/>
          <p:nvPr/>
        </p:nvGrpSpPr>
        <p:grpSpPr>
          <a:xfrm>
            <a:off x="11204995" y="6340445"/>
            <a:ext cx="321945" cy="342900"/>
            <a:chOff x="11204995" y="6340445"/>
            <a:chExt cx="321945" cy="342900"/>
          </a:xfrm>
        </p:grpSpPr>
        <p:sp>
          <p:nvSpPr>
            <p:cNvPr id="157" name="object 157"/>
            <p:cNvSpPr/>
            <p:nvPr/>
          </p:nvSpPr>
          <p:spPr>
            <a:xfrm>
              <a:off x="11217029" y="6352479"/>
              <a:ext cx="297815" cy="318770"/>
            </a:xfrm>
            <a:custGeom>
              <a:avLst/>
              <a:gdLst/>
              <a:ahLst/>
              <a:cxnLst/>
              <a:rect l="l" t="t" r="r" b="b"/>
              <a:pathLst>
                <a:path w="297815" h="318770">
                  <a:moveTo>
                    <a:pt x="297724" y="159318"/>
                  </a:moveTo>
                  <a:lnTo>
                    <a:pt x="290135" y="209677"/>
                  </a:lnTo>
                  <a:lnTo>
                    <a:pt x="269002" y="253413"/>
                  </a:lnTo>
                  <a:lnTo>
                    <a:pt x="236778" y="287901"/>
                  </a:lnTo>
                  <a:lnTo>
                    <a:pt x="195914" y="310519"/>
                  </a:lnTo>
                  <a:lnTo>
                    <a:pt x="148861" y="318642"/>
                  </a:lnTo>
                  <a:lnTo>
                    <a:pt x="101809" y="310519"/>
                  </a:lnTo>
                  <a:lnTo>
                    <a:pt x="60945" y="287901"/>
                  </a:lnTo>
                  <a:lnTo>
                    <a:pt x="28721" y="253412"/>
                  </a:lnTo>
                  <a:lnTo>
                    <a:pt x="7589" y="209677"/>
                  </a:lnTo>
                  <a:lnTo>
                    <a:pt x="0" y="159318"/>
                  </a:lnTo>
                  <a:lnTo>
                    <a:pt x="7588" y="108962"/>
                  </a:lnTo>
                  <a:lnTo>
                    <a:pt x="28720" y="65227"/>
                  </a:lnTo>
                  <a:lnTo>
                    <a:pt x="60944" y="30739"/>
                  </a:lnTo>
                  <a:lnTo>
                    <a:pt x="101808" y="8122"/>
                  </a:lnTo>
                  <a:lnTo>
                    <a:pt x="148860" y="0"/>
                  </a:lnTo>
                  <a:lnTo>
                    <a:pt x="195913" y="8122"/>
                  </a:lnTo>
                  <a:lnTo>
                    <a:pt x="236777" y="30739"/>
                  </a:lnTo>
                  <a:lnTo>
                    <a:pt x="269002" y="65228"/>
                  </a:lnTo>
                  <a:lnTo>
                    <a:pt x="290135" y="108962"/>
                  </a:lnTo>
                  <a:lnTo>
                    <a:pt x="297724" y="159318"/>
                  </a:lnTo>
                  <a:close/>
                </a:path>
              </a:pathLst>
            </a:custGeom>
            <a:ln w="24012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11290236" y="6441945"/>
              <a:ext cx="151765" cy="139700"/>
            </a:xfrm>
            <a:custGeom>
              <a:avLst/>
              <a:gdLst/>
              <a:ahLst/>
              <a:cxnLst/>
              <a:rect l="l" t="t" r="r" b="b"/>
              <a:pathLst>
                <a:path w="151765" h="139700">
                  <a:moveTo>
                    <a:pt x="151253" y="0"/>
                  </a:moveTo>
                  <a:lnTo>
                    <a:pt x="57268" y="139645"/>
                  </a:lnTo>
                  <a:lnTo>
                    <a:pt x="0" y="81904"/>
                  </a:lnTo>
                </a:path>
              </a:pathLst>
            </a:custGeom>
            <a:ln w="24132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9" name="object 159"/>
          <p:cNvGrpSpPr/>
          <p:nvPr/>
        </p:nvGrpSpPr>
        <p:grpSpPr>
          <a:xfrm>
            <a:off x="11200747" y="7027235"/>
            <a:ext cx="310515" cy="330200"/>
            <a:chOff x="11200747" y="7027235"/>
            <a:chExt cx="310515" cy="330200"/>
          </a:xfrm>
        </p:grpSpPr>
        <p:sp>
          <p:nvSpPr>
            <p:cNvPr id="160" name="object 160"/>
            <p:cNvSpPr/>
            <p:nvPr/>
          </p:nvSpPr>
          <p:spPr>
            <a:xfrm>
              <a:off x="11212900" y="7039388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4"/>
                  </a:lnTo>
                  <a:lnTo>
                    <a:pt x="27571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11283178" y="7125169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2" name="object 162"/>
          <p:cNvGrpSpPr/>
          <p:nvPr/>
        </p:nvGrpSpPr>
        <p:grpSpPr>
          <a:xfrm>
            <a:off x="15817619" y="6366818"/>
            <a:ext cx="323215" cy="344170"/>
            <a:chOff x="15817619" y="6366818"/>
            <a:chExt cx="323215" cy="344170"/>
          </a:xfrm>
        </p:grpSpPr>
        <p:sp>
          <p:nvSpPr>
            <p:cNvPr id="163" name="object 163"/>
            <p:cNvSpPr/>
            <p:nvPr/>
          </p:nvSpPr>
          <p:spPr>
            <a:xfrm>
              <a:off x="15829699" y="6378899"/>
              <a:ext cx="299085" cy="320040"/>
            </a:xfrm>
            <a:custGeom>
              <a:avLst/>
              <a:gdLst/>
              <a:ahLst/>
              <a:cxnLst/>
              <a:rect l="l" t="t" r="r" b="b"/>
              <a:pathLst>
                <a:path w="299084" h="320040">
                  <a:moveTo>
                    <a:pt x="298910" y="159916"/>
                  </a:moveTo>
                  <a:lnTo>
                    <a:pt x="291291" y="210464"/>
                  </a:lnTo>
                  <a:lnTo>
                    <a:pt x="270074" y="254364"/>
                  </a:lnTo>
                  <a:lnTo>
                    <a:pt x="237721" y="288982"/>
                  </a:lnTo>
                  <a:lnTo>
                    <a:pt x="196694" y="311685"/>
                  </a:lnTo>
                  <a:lnTo>
                    <a:pt x="149454" y="319837"/>
                  </a:lnTo>
                  <a:lnTo>
                    <a:pt x="102215" y="311684"/>
                  </a:lnTo>
                  <a:lnTo>
                    <a:pt x="61188" y="288982"/>
                  </a:lnTo>
                  <a:lnTo>
                    <a:pt x="28836" y="254363"/>
                  </a:lnTo>
                  <a:lnTo>
                    <a:pt x="7619" y="210463"/>
                  </a:lnTo>
                  <a:lnTo>
                    <a:pt x="0" y="159916"/>
                  </a:lnTo>
                  <a:lnTo>
                    <a:pt x="7619" y="109371"/>
                  </a:lnTo>
                  <a:lnTo>
                    <a:pt x="28835" y="65472"/>
                  </a:lnTo>
                  <a:lnTo>
                    <a:pt x="61187" y="30855"/>
                  </a:lnTo>
                  <a:lnTo>
                    <a:pt x="102214" y="8152"/>
                  </a:lnTo>
                  <a:lnTo>
                    <a:pt x="149453" y="0"/>
                  </a:lnTo>
                  <a:lnTo>
                    <a:pt x="196693" y="8152"/>
                  </a:lnTo>
                  <a:lnTo>
                    <a:pt x="237720" y="30855"/>
                  </a:lnTo>
                  <a:lnTo>
                    <a:pt x="270073" y="65472"/>
                  </a:lnTo>
                  <a:lnTo>
                    <a:pt x="291291" y="109371"/>
                  </a:lnTo>
                  <a:lnTo>
                    <a:pt x="298910" y="159916"/>
                  </a:lnTo>
                  <a:close/>
                </a:path>
              </a:pathLst>
            </a:custGeom>
            <a:ln w="2410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15903198" y="6468701"/>
              <a:ext cx="152400" cy="140335"/>
            </a:xfrm>
            <a:custGeom>
              <a:avLst/>
              <a:gdLst/>
              <a:ahLst/>
              <a:cxnLst/>
              <a:rect l="l" t="t" r="r" b="b"/>
              <a:pathLst>
                <a:path w="152400" h="140334">
                  <a:moveTo>
                    <a:pt x="151856" y="0"/>
                  </a:moveTo>
                  <a:lnTo>
                    <a:pt x="57496" y="140169"/>
                  </a:lnTo>
                  <a:lnTo>
                    <a:pt x="0" y="82212"/>
                  </a:lnTo>
                </a:path>
              </a:pathLst>
            </a:custGeom>
            <a:ln w="2422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5" name="object 165"/>
          <p:cNvGrpSpPr/>
          <p:nvPr/>
        </p:nvGrpSpPr>
        <p:grpSpPr>
          <a:xfrm>
            <a:off x="15839743" y="7053639"/>
            <a:ext cx="310515" cy="331470"/>
            <a:chOff x="15839743" y="7053639"/>
            <a:chExt cx="310515" cy="331470"/>
          </a:xfrm>
        </p:grpSpPr>
        <p:sp>
          <p:nvSpPr>
            <p:cNvPr id="166" name="object 166"/>
            <p:cNvSpPr/>
            <p:nvPr/>
          </p:nvSpPr>
          <p:spPr>
            <a:xfrm>
              <a:off x="15851920" y="7065816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4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20"/>
                  </a:lnTo>
                  <a:lnTo>
                    <a:pt x="227305" y="277116"/>
                  </a:lnTo>
                  <a:lnTo>
                    <a:pt x="188076" y="298887"/>
                  </a:lnTo>
                  <a:lnTo>
                    <a:pt x="142906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1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242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15922198" y="7151931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5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2442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8" name="object 168"/>
          <p:cNvGrpSpPr/>
          <p:nvPr/>
        </p:nvGrpSpPr>
        <p:grpSpPr>
          <a:xfrm>
            <a:off x="8828942" y="6363061"/>
            <a:ext cx="321945" cy="342900"/>
            <a:chOff x="8828942" y="6363061"/>
            <a:chExt cx="321945" cy="342900"/>
          </a:xfrm>
        </p:grpSpPr>
        <p:sp>
          <p:nvSpPr>
            <p:cNvPr id="169" name="object 169"/>
            <p:cNvSpPr/>
            <p:nvPr/>
          </p:nvSpPr>
          <p:spPr>
            <a:xfrm>
              <a:off x="8840976" y="6375095"/>
              <a:ext cx="297815" cy="318770"/>
            </a:xfrm>
            <a:custGeom>
              <a:avLst/>
              <a:gdLst/>
              <a:ahLst/>
              <a:cxnLst/>
              <a:rect l="l" t="t" r="r" b="b"/>
              <a:pathLst>
                <a:path w="297815" h="318770">
                  <a:moveTo>
                    <a:pt x="297724" y="159318"/>
                  </a:moveTo>
                  <a:lnTo>
                    <a:pt x="290135" y="209677"/>
                  </a:lnTo>
                  <a:lnTo>
                    <a:pt x="269002" y="253413"/>
                  </a:lnTo>
                  <a:lnTo>
                    <a:pt x="236778" y="287901"/>
                  </a:lnTo>
                  <a:lnTo>
                    <a:pt x="195913" y="310519"/>
                  </a:lnTo>
                  <a:lnTo>
                    <a:pt x="148861" y="318642"/>
                  </a:lnTo>
                  <a:lnTo>
                    <a:pt x="101809" y="310519"/>
                  </a:lnTo>
                  <a:lnTo>
                    <a:pt x="60945" y="287901"/>
                  </a:lnTo>
                  <a:lnTo>
                    <a:pt x="28721" y="253412"/>
                  </a:lnTo>
                  <a:lnTo>
                    <a:pt x="7589" y="209677"/>
                  </a:lnTo>
                  <a:lnTo>
                    <a:pt x="0" y="159318"/>
                  </a:lnTo>
                  <a:lnTo>
                    <a:pt x="7588" y="108962"/>
                  </a:lnTo>
                  <a:lnTo>
                    <a:pt x="28721" y="65227"/>
                  </a:lnTo>
                  <a:lnTo>
                    <a:pt x="60945" y="30739"/>
                  </a:lnTo>
                  <a:lnTo>
                    <a:pt x="101808" y="8122"/>
                  </a:lnTo>
                  <a:lnTo>
                    <a:pt x="148861" y="0"/>
                  </a:lnTo>
                  <a:lnTo>
                    <a:pt x="195913" y="8122"/>
                  </a:lnTo>
                  <a:lnTo>
                    <a:pt x="236777" y="30739"/>
                  </a:lnTo>
                  <a:lnTo>
                    <a:pt x="269002" y="65228"/>
                  </a:lnTo>
                  <a:lnTo>
                    <a:pt x="290135" y="108962"/>
                  </a:lnTo>
                  <a:lnTo>
                    <a:pt x="297724" y="159318"/>
                  </a:lnTo>
                  <a:close/>
                </a:path>
              </a:pathLst>
            </a:custGeom>
            <a:ln w="24012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8914183" y="6464562"/>
              <a:ext cx="151765" cy="139700"/>
            </a:xfrm>
            <a:custGeom>
              <a:avLst/>
              <a:gdLst/>
              <a:ahLst/>
              <a:cxnLst/>
              <a:rect l="l" t="t" r="r" b="b"/>
              <a:pathLst>
                <a:path w="151765" h="139700">
                  <a:moveTo>
                    <a:pt x="151254" y="0"/>
                  </a:moveTo>
                  <a:lnTo>
                    <a:pt x="57268" y="139645"/>
                  </a:lnTo>
                  <a:lnTo>
                    <a:pt x="0" y="81904"/>
                  </a:lnTo>
                </a:path>
              </a:pathLst>
            </a:custGeom>
            <a:ln w="24132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1" name="object 171"/>
          <p:cNvGrpSpPr/>
          <p:nvPr/>
        </p:nvGrpSpPr>
        <p:grpSpPr>
          <a:xfrm>
            <a:off x="8825109" y="7067899"/>
            <a:ext cx="329565" cy="350520"/>
            <a:chOff x="8825109" y="7067899"/>
            <a:chExt cx="329565" cy="350520"/>
          </a:xfrm>
        </p:grpSpPr>
        <p:sp>
          <p:nvSpPr>
            <p:cNvPr id="172" name="object 172"/>
            <p:cNvSpPr/>
            <p:nvPr/>
          </p:nvSpPr>
          <p:spPr>
            <a:xfrm>
              <a:off x="8837422" y="7080212"/>
              <a:ext cx="305435" cy="326390"/>
            </a:xfrm>
            <a:custGeom>
              <a:avLst/>
              <a:gdLst/>
              <a:ahLst/>
              <a:cxnLst/>
              <a:rect l="l" t="t" r="r" b="b"/>
              <a:pathLst>
                <a:path w="305434" h="326390">
                  <a:moveTo>
                    <a:pt x="304869" y="162898"/>
                  </a:moveTo>
                  <a:lnTo>
                    <a:pt x="297098" y="214389"/>
                  </a:lnTo>
                  <a:lnTo>
                    <a:pt x="275458" y="259107"/>
                  </a:lnTo>
                  <a:lnTo>
                    <a:pt x="242460" y="294371"/>
                  </a:lnTo>
                  <a:lnTo>
                    <a:pt x="200615" y="317497"/>
                  </a:lnTo>
                  <a:lnTo>
                    <a:pt x="152434" y="325802"/>
                  </a:lnTo>
                  <a:lnTo>
                    <a:pt x="104252" y="317497"/>
                  </a:lnTo>
                  <a:lnTo>
                    <a:pt x="62408" y="294371"/>
                  </a:lnTo>
                  <a:lnTo>
                    <a:pt x="29410" y="259107"/>
                  </a:lnTo>
                  <a:lnTo>
                    <a:pt x="7771" y="214388"/>
                  </a:lnTo>
                  <a:lnTo>
                    <a:pt x="0" y="162898"/>
                  </a:lnTo>
                  <a:lnTo>
                    <a:pt x="7770" y="111410"/>
                  </a:lnTo>
                  <a:lnTo>
                    <a:pt x="29410" y="66693"/>
                  </a:lnTo>
                  <a:lnTo>
                    <a:pt x="62407" y="31430"/>
                  </a:lnTo>
                  <a:lnTo>
                    <a:pt x="104252" y="8304"/>
                  </a:lnTo>
                  <a:lnTo>
                    <a:pt x="152433" y="0"/>
                  </a:lnTo>
                  <a:lnTo>
                    <a:pt x="200615" y="8304"/>
                  </a:lnTo>
                  <a:lnTo>
                    <a:pt x="242460" y="31430"/>
                  </a:lnTo>
                  <a:lnTo>
                    <a:pt x="275458" y="66693"/>
                  </a:lnTo>
                  <a:lnTo>
                    <a:pt x="297098" y="111411"/>
                  </a:lnTo>
                  <a:lnTo>
                    <a:pt x="304869" y="162898"/>
                  </a:lnTo>
                  <a:close/>
                </a:path>
              </a:pathLst>
            </a:custGeom>
            <a:ln w="24572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8912386" y="7171690"/>
              <a:ext cx="154940" cy="142875"/>
            </a:xfrm>
            <a:custGeom>
              <a:avLst/>
              <a:gdLst/>
              <a:ahLst/>
              <a:cxnLst/>
              <a:rect l="l" t="t" r="r" b="b"/>
              <a:pathLst>
                <a:path w="154940" h="142875">
                  <a:moveTo>
                    <a:pt x="154884" y="0"/>
                  </a:moveTo>
                  <a:lnTo>
                    <a:pt x="58643" y="142783"/>
                  </a:lnTo>
                  <a:lnTo>
                    <a:pt x="0" y="83745"/>
                  </a:lnTo>
                </a:path>
              </a:pathLst>
            </a:custGeom>
            <a:ln w="24692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4" name="object 174"/>
          <p:cNvGrpSpPr/>
          <p:nvPr/>
        </p:nvGrpSpPr>
        <p:grpSpPr>
          <a:xfrm>
            <a:off x="6464210" y="9070809"/>
            <a:ext cx="323215" cy="342900"/>
            <a:chOff x="6464210" y="9070809"/>
            <a:chExt cx="323215" cy="342900"/>
          </a:xfrm>
        </p:grpSpPr>
        <p:sp>
          <p:nvSpPr>
            <p:cNvPr id="175" name="object 175"/>
            <p:cNvSpPr/>
            <p:nvPr/>
          </p:nvSpPr>
          <p:spPr>
            <a:xfrm>
              <a:off x="6476267" y="9082867"/>
              <a:ext cx="299085" cy="318770"/>
            </a:xfrm>
            <a:custGeom>
              <a:avLst/>
              <a:gdLst/>
              <a:ahLst/>
              <a:cxnLst/>
              <a:rect l="l" t="t" r="r" b="b"/>
              <a:pathLst>
                <a:path w="299084" h="318770">
                  <a:moveTo>
                    <a:pt x="298910" y="159318"/>
                  </a:moveTo>
                  <a:lnTo>
                    <a:pt x="291291" y="209677"/>
                  </a:lnTo>
                  <a:lnTo>
                    <a:pt x="270074" y="253413"/>
                  </a:lnTo>
                  <a:lnTo>
                    <a:pt x="237721" y="287901"/>
                  </a:lnTo>
                  <a:lnTo>
                    <a:pt x="196694" y="310519"/>
                  </a:lnTo>
                  <a:lnTo>
                    <a:pt x="149454" y="318642"/>
                  </a:lnTo>
                  <a:lnTo>
                    <a:pt x="102215" y="310519"/>
                  </a:lnTo>
                  <a:lnTo>
                    <a:pt x="61188" y="287901"/>
                  </a:lnTo>
                  <a:lnTo>
                    <a:pt x="28835" y="253412"/>
                  </a:lnTo>
                  <a:lnTo>
                    <a:pt x="7619" y="209677"/>
                  </a:lnTo>
                  <a:lnTo>
                    <a:pt x="0" y="159318"/>
                  </a:lnTo>
                  <a:lnTo>
                    <a:pt x="7619" y="108962"/>
                  </a:lnTo>
                  <a:lnTo>
                    <a:pt x="28835" y="65227"/>
                  </a:lnTo>
                  <a:lnTo>
                    <a:pt x="61187" y="30739"/>
                  </a:lnTo>
                  <a:lnTo>
                    <a:pt x="102214" y="8122"/>
                  </a:lnTo>
                  <a:lnTo>
                    <a:pt x="149454" y="0"/>
                  </a:lnTo>
                  <a:lnTo>
                    <a:pt x="196693" y="8122"/>
                  </a:lnTo>
                  <a:lnTo>
                    <a:pt x="237721" y="30739"/>
                  </a:lnTo>
                  <a:lnTo>
                    <a:pt x="270074" y="65228"/>
                  </a:lnTo>
                  <a:lnTo>
                    <a:pt x="291291" y="108962"/>
                  </a:lnTo>
                  <a:lnTo>
                    <a:pt x="298910" y="159318"/>
                  </a:lnTo>
                  <a:close/>
                </a:path>
              </a:pathLst>
            </a:custGeom>
            <a:ln w="2406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549766" y="9172333"/>
              <a:ext cx="152400" cy="139700"/>
            </a:xfrm>
            <a:custGeom>
              <a:avLst/>
              <a:gdLst/>
              <a:ahLst/>
              <a:cxnLst/>
              <a:rect l="l" t="t" r="r" b="b"/>
              <a:pathLst>
                <a:path w="152400" h="139700">
                  <a:moveTo>
                    <a:pt x="151856" y="0"/>
                  </a:moveTo>
                  <a:lnTo>
                    <a:pt x="57496" y="139645"/>
                  </a:lnTo>
                  <a:lnTo>
                    <a:pt x="0" y="81905"/>
                  </a:lnTo>
                </a:path>
              </a:pathLst>
            </a:custGeom>
            <a:ln w="24178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7" name="object 177"/>
          <p:cNvGrpSpPr/>
          <p:nvPr/>
        </p:nvGrpSpPr>
        <p:grpSpPr>
          <a:xfrm>
            <a:off x="6455047" y="9744002"/>
            <a:ext cx="354330" cy="376555"/>
            <a:chOff x="6455047" y="9744002"/>
            <a:chExt cx="354330" cy="376555"/>
          </a:xfrm>
        </p:grpSpPr>
        <p:sp>
          <p:nvSpPr>
            <p:cNvPr id="178" name="object 178"/>
            <p:cNvSpPr/>
            <p:nvPr/>
          </p:nvSpPr>
          <p:spPr>
            <a:xfrm>
              <a:off x="6467150" y="9756105"/>
              <a:ext cx="330200" cy="352425"/>
            </a:xfrm>
            <a:custGeom>
              <a:avLst/>
              <a:gdLst/>
              <a:ahLst/>
              <a:cxnLst/>
              <a:rect l="l" t="t" r="r" b="b"/>
              <a:pathLst>
                <a:path w="330200" h="352425">
                  <a:moveTo>
                    <a:pt x="329878" y="176027"/>
                  </a:moveTo>
                  <a:lnTo>
                    <a:pt x="323986" y="222823"/>
                  </a:lnTo>
                  <a:lnTo>
                    <a:pt x="307359" y="264874"/>
                  </a:lnTo>
                  <a:lnTo>
                    <a:pt x="281568" y="300501"/>
                  </a:lnTo>
                  <a:lnTo>
                    <a:pt x="248186" y="328026"/>
                  </a:lnTo>
                  <a:lnTo>
                    <a:pt x="208786" y="345772"/>
                  </a:lnTo>
                  <a:lnTo>
                    <a:pt x="164938" y="352060"/>
                  </a:lnTo>
                  <a:lnTo>
                    <a:pt x="121090" y="345772"/>
                  </a:lnTo>
                  <a:lnTo>
                    <a:pt x="81690" y="328026"/>
                  </a:lnTo>
                  <a:lnTo>
                    <a:pt x="48309" y="300501"/>
                  </a:lnTo>
                  <a:lnTo>
                    <a:pt x="22518" y="264874"/>
                  </a:lnTo>
                  <a:lnTo>
                    <a:pt x="5891" y="222823"/>
                  </a:lnTo>
                  <a:lnTo>
                    <a:pt x="0" y="176027"/>
                  </a:lnTo>
                  <a:lnTo>
                    <a:pt x="5891" y="129233"/>
                  </a:lnTo>
                  <a:lnTo>
                    <a:pt x="22518" y="87183"/>
                  </a:lnTo>
                  <a:lnTo>
                    <a:pt x="48308" y="51558"/>
                  </a:lnTo>
                  <a:lnTo>
                    <a:pt x="81689" y="24033"/>
                  </a:lnTo>
                  <a:lnTo>
                    <a:pt x="121090" y="6288"/>
                  </a:lnTo>
                  <a:lnTo>
                    <a:pt x="164937" y="0"/>
                  </a:lnTo>
                  <a:lnTo>
                    <a:pt x="208785" y="6288"/>
                  </a:lnTo>
                  <a:lnTo>
                    <a:pt x="248186" y="24033"/>
                  </a:lnTo>
                  <a:lnTo>
                    <a:pt x="281568" y="51558"/>
                  </a:lnTo>
                  <a:lnTo>
                    <a:pt x="307359" y="87184"/>
                  </a:lnTo>
                  <a:lnTo>
                    <a:pt x="323986" y="129233"/>
                  </a:lnTo>
                  <a:lnTo>
                    <a:pt x="329878" y="176027"/>
                  </a:lnTo>
                  <a:close/>
                </a:path>
              </a:pathLst>
            </a:custGeom>
            <a:ln w="2415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548264" y="9854955"/>
              <a:ext cx="167640" cy="154305"/>
            </a:xfrm>
            <a:custGeom>
              <a:avLst/>
              <a:gdLst/>
              <a:ahLst/>
              <a:cxnLst/>
              <a:rect l="l" t="t" r="r" b="b"/>
              <a:pathLst>
                <a:path w="167640" h="154304">
                  <a:moveTo>
                    <a:pt x="167589" y="0"/>
                  </a:moveTo>
                  <a:lnTo>
                    <a:pt x="63453" y="154291"/>
                  </a:lnTo>
                  <a:lnTo>
                    <a:pt x="0" y="90494"/>
                  </a:lnTo>
                </a:path>
              </a:pathLst>
            </a:custGeom>
            <a:ln w="24272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0" name="object 180"/>
          <p:cNvGrpSpPr/>
          <p:nvPr/>
        </p:nvGrpSpPr>
        <p:grpSpPr>
          <a:xfrm>
            <a:off x="1508280" y="2746534"/>
            <a:ext cx="1684020" cy="554990"/>
            <a:chOff x="1508280" y="2746534"/>
            <a:chExt cx="1684020" cy="554990"/>
          </a:xfrm>
        </p:grpSpPr>
        <p:pic>
          <p:nvPicPr>
            <p:cNvPr id="181" name="object 18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08280" y="2977202"/>
              <a:ext cx="599807" cy="300296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47338" y="2746534"/>
              <a:ext cx="1544388" cy="554673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184824" y="3067360"/>
              <a:ext cx="567031" cy="122131"/>
            </a:xfrm>
            <a:prstGeom prst="rect">
              <a:avLst/>
            </a:prstGeom>
          </p:spPr>
        </p:pic>
      </p:grpSp>
      <p:sp>
        <p:nvSpPr>
          <p:cNvPr id="184" name="object 184"/>
          <p:cNvSpPr/>
          <p:nvPr/>
        </p:nvSpPr>
        <p:spPr>
          <a:xfrm>
            <a:off x="2281974" y="3128371"/>
            <a:ext cx="193040" cy="64769"/>
          </a:xfrm>
          <a:custGeom>
            <a:avLst/>
            <a:gdLst/>
            <a:ahLst/>
            <a:cxnLst/>
            <a:rect l="l" t="t" r="r" b="b"/>
            <a:pathLst>
              <a:path w="193039" h="64769">
                <a:moveTo>
                  <a:pt x="123482" y="0"/>
                </a:moveTo>
                <a:lnTo>
                  <a:pt x="0" y="47244"/>
                </a:lnTo>
                <a:lnTo>
                  <a:pt x="4457" y="58801"/>
                </a:lnTo>
                <a:lnTo>
                  <a:pt x="123482" y="0"/>
                </a:lnTo>
                <a:close/>
              </a:path>
              <a:path w="193039" h="64769">
                <a:moveTo>
                  <a:pt x="192747" y="5562"/>
                </a:moveTo>
                <a:lnTo>
                  <a:pt x="69253" y="52793"/>
                </a:lnTo>
                <a:lnTo>
                  <a:pt x="73685" y="64363"/>
                </a:lnTo>
                <a:lnTo>
                  <a:pt x="192747" y="5562"/>
                </a:lnTo>
                <a:close/>
              </a:path>
            </a:pathLst>
          </a:custGeom>
          <a:solidFill>
            <a:srgbClr val="D6D9D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5" name="object 185"/>
          <p:cNvGrpSpPr/>
          <p:nvPr/>
        </p:nvGrpSpPr>
        <p:grpSpPr>
          <a:xfrm>
            <a:off x="2818987" y="2813617"/>
            <a:ext cx="144780" cy="105410"/>
            <a:chOff x="2818987" y="2813617"/>
            <a:chExt cx="144780" cy="105410"/>
          </a:xfrm>
        </p:grpSpPr>
        <p:sp>
          <p:nvSpPr>
            <p:cNvPr id="186" name="object 186"/>
            <p:cNvSpPr/>
            <p:nvPr/>
          </p:nvSpPr>
          <p:spPr>
            <a:xfrm>
              <a:off x="2886743" y="2813617"/>
              <a:ext cx="76835" cy="105410"/>
            </a:xfrm>
            <a:custGeom>
              <a:avLst/>
              <a:gdLst/>
              <a:ahLst/>
              <a:cxnLst/>
              <a:rect l="l" t="t" r="r" b="b"/>
              <a:pathLst>
                <a:path w="76835" h="105410">
                  <a:moveTo>
                    <a:pt x="39076" y="0"/>
                  </a:moveTo>
                  <a:lnTo>
                    <a:pt x="2129" y="14111"/>
                  </a:lnTo>
                  <a:lnTo>
                    <a:pt x="0" y="19182"/>
                  </a:lnTo>
                  <a:lnTo>
                    <a:pt x="1628" y="23665"/>
                  </a:lnTo>
                  <a:lnTo>
                    <a:pt x="30434" y="98508"/>
                  </a:lnTo>
                  <a:lnTo>
                    <a:pt x="32187" y="103004"/>
                  </a:lnTo>
                  <a:lnTo>
                    <a:pt x="37322" y="105252"/>
                  </a:lnTo>
                  <a:lnTo>
                    <a:pt x="45017" y="102305"/>
                  </a:lnTo>
                  <a:lnTo>
                    <a:pt x="37698" y="102305"/>
                  </a:lnTo>
                  <a:lnTo>
                    <a:pt x="34066" y="100719"/>
                  </a:lnTo>
                  <a:lnTo>
                    <a:pt x="32939" y="97559"/>
                  </a:lnTo>
                  <a:lnTo>
                    <a:pt x="4133" y="22728"/>
                  </a:lnTo>
                  <a:lnTo>
                    <a:pt x="2880" y="19569"/>
                  </a:lnTo>
                  <a:lnTo>
                    <a:pt x="4508" y="16010"/>
                  </a:lnTo>
                  <a:lnTo>
                    <a:pt x="38700" y="2922"/>
                  </a:lnTo>
                  <a:lnTo>
                    <a:pt x="44348" y="2922"/>
                  </a:lnTo>
                  <a:lnTo>
                    <a:pt x="44086" y="2247"/>
                  </a:lnTo>
                  <a:lnTo>
                    <a:pt x="39076" y="0"/>
                  </a:lnTo>
                  <a:close/>
                </a:path>
                <a:path w="76835" h="105410">
                  <a:moveTo>
                    <a:pt x="44348" y="2922"/>
                  </a:moveTo>
                  <a:lnTo>
                    <a:pt x="38700" y="2922"/>
                  </a:lnTo>
                  <a:lnTo>
                    <a:pt x="42207" y="4508"/>
                  </a:lnTo>
                  <a:lnTo>
                    <a:pt x="43459" y="7667"/>
                  </a:lnTo>
                  <a:lnTo>
                    <a:pt x="72266" y="82498"/>
                  </a:lnTo>
                  <a:lnTo>
                    <a:pt x="73518" y="85658"/>
                  </a:lnTo>
                  <a:lnTo>
                    <a:pt x="71890" y="89217"/>
                  </a:lnTo>
                  <a:lnTo>
                    <a:pt x="37698" y="102305"/>
                  </a:lnTo>
                  <a:lnTo>
                    <a:pt x="45017" y="102305"/>
                  </a:lnTo>
                  <a:lnTo>
                    <a:pt x="74144" y="91140"/>
                  </a:lnTo>
                  <a:lnTo>
                    <a:pt x="76399" y="86082"/>
                  </a:lnTo>
                  <a:lnTo>
                    <a:pt x="74645" y="81586"/>
                  </a:lnTo>
                  <a:lnTo>
                    <a:pt x="45839" y="6756"/>
                  </a:lnTo>
                  <a:lnTo>
                    <a:pt x="44348" y="2922"/>
                  </a:lnTo>
                  <a:close/>
                </a:path>
              </a:pathLst>
            </a:custGeom>
            <a:solidFill>
              <a:srgbClr val="CACC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2819863" y="2873761"/>
              <a:ext cx="63500" cy="43815"/>
            </a:xfrm>
            <a:custGeom>
              <a:avLst/>
              <a:gdLst/>
              <a:ahLst/>
              <a:cxnLst/>
              <a:rect l="l" t="t" r="r" b="b"/>
              <a:pathLst>
                <a:path w="63500" h="43814">
                  <a:moveTo>
                    <a:pt x="47592" y="1611"/>
                  </a:moveTo>
                  <a:lnTo>
                    <a:pt x="51851" y="0"/>
                  </a:lnTo>
                  <a:lnTo>
                    <a:pt x="56610" y="2110"/>
                  </a:lnTo>
                  <a:lnTo>
                    <a:pt x="58238" y="6331"/>
                  </a:lnTo>
                  <a:lnTo>
                    <a:pt x="61870" y="15797"/>
                  </a:lnTo>
                  <a:lnTo>
                    <a:pt x="63498" y="20018"/>
                  </a:lnTo>
                  <a:lnTo>
                    <a:pt x="61369" y="24752"/>
                  </a:lnTo>
                  <a:lnTo>
                    <a:pt x="57236" y="26375"/>
                  </a:lnTo>
                  <a:lnTo>
                    <a:pt x="53103" y="27949"/>
                  </a:lnTo>
                  <a:lnTo>
                    <a:pt x="48845" y="29572"/>
                  </a:lnTo>
                  <a:lnTo>
                    <a:pt x="44086" y="27462"/>
                  </a:lnTo>
                  <a:lnTo>
                    <a:pt x="42457" y="23240"/>
                  </a:lnTo>
                  <a:lnTo>
                    <a:pt x="38825" y="13762"/>
                  </a:lnTo>
                  <a:lnTo>
                    <a:pt x="37197" y="9541"/>
                  </a:lnTo>
                  <a:lnTo>
                    <a:pt x="39326" y="4808"/>
                  </a:lnTo>
                  <a:lnTo>
                    <a:pt x="43585" y="3184"/>
                  </a:lnTo>
                  <a:lnTo>
                    <a:pt x="47592" y="1611"/>
                  </a:lnTo>
                  <a:close/>
                </a:path>
                <a:path w="63500" h="43814">
                  <a:moveTo>
                    <a:pt x="6387" y="17396"/>
                  </a:moveTo>
                  <a:lnTo>
                    <a:pt x="10520" y="15822"/>
                  </a:lnTo>
                  <a:lnTo>
                    <a:pt x="14653" y="14211"/>
                  </a:lnTo>
                  <a:lnTo>
                    <a:pt x="19412" y="16322"/>
                  </a:lnTo>
                  <a:lnTo>
                    <a:pt x="21041" y="20543"/>
                  </a:lnTo>
                  <a:lnTo>
                    <a:pt x="24673" y="30009"/>
                  </a:lnTo>
                  <a:lnTo>
                    <a:pt x="26301" y="34230"/>
                  </a:lnTo>
                  <a:lnTo>
                    <a:pt x="24172" y="38976"/>
                  </a:lnTo>
                  <a:lnTo>
                    <a:pt x="20039" y="40587"/>
                  </a:lnTo>
                  <a:lnTo>
                    <a:pt x="15906" y="42160"/>
                  </a:lnTo>
                  <a:lnTo>
                    <a:pt x="11647" y="43784"/>
                  </a:lnTo>
                  <a:lnTo>
                    <a:pt x="6888" y="41673"/>
                  </a:lnTo>
                  <a:lnTo>
                    <a:pt x="5260" y="37452"/>
                  </a:lnTo>
                  <a:lnTo>
                    <a:pt x="1628" y="27974"/>
                  </a:lnTo>
                  <a:lnTo>
                    <a:pt x="0" y="23752"/>
                  </a:lnTo>
                  <a:lnTo>
                    <a:pt x="2129" y="19019"/>
                  </a:lnTo>
                  <a:lnTo>
                    <a:pt x="6387" y="17396"/>
                  </a:lnTo>
                  <a:close/>
                </a:path>
              </a:pathLst>
            </a:custGeom>
            <a:ln w="3175">
              <a:solidFill>
                <a:srgbClr val="4D4A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8" name="object 188"/>
          <p:cNvSpPr/>
          <p:nvPr/>
        </p:nvSpPr>
        <p:spPr>
          <a:xfrm>
            <a:off x="2065754" y="2916384"/>
            <a:ext cx="706755" cy="289560"/>
          </a:xfrm>
          <a:custGeom>
            <a:avLst/>
            <a:gdLst/>
            <a:ahLst/>
            <a:cxnLst/>
            <a:rect l="l" t="t" r="r" b="b"/>
            <a:pathLst>
              <a:path w="706755" h="289560">
                <a:moveTo>
                  <a:pt x="690246" y="1611"/>
                </a:moveTo>
                <a:lnTo>
                  <a:pt x="694492" y="0"/>
                </a:lnTo>
                <a:lnTo>
                  <a:pt x="699251" y="2110"/>
                </a:lnTo>
                <a:lnTo>
                  <a:pt x="700879" y="6331"/>
                </a:lnTo>
                <a:lnTo>
                  <a:pt x="704511" y="15810"/>
                </a:lnTo>
                <a:lnTo>
                  <a:pt x="706140" y="20031"/>
                </a:lnTo>
                <a:lnTo>
                  <a:pt x="704011" y="24764"/>
                </a:lnTo>
                <a:lnTo>
                  <a:pt x="699752" y="26375"/>
                </a:lnTo>
                <a:lnTo>
                  <a:pt x="695619" y="27961"/>
                </a:lnTo>
                <a:lnTo>
                  <a:pt x="679776" y="9541"/>
                </a:lnTo>
                <a:lnTo>
                  <a:pt x="681892" y="4808"/>
                </a:lnTo>
                <a:lnTo>
                  <a:pt x="686126" y="3197"/>
                </a:lnTo>
                <a:lnTo>
                  <a:pt x="690246" y="1611"/>
                </a:lnTo>
                <a:close/>
              </a:path>
              <a:path w="706755" h="289560">
                <a:moveTo>
                  <a:pt x="648966" y="17421"/>
                </a:moveTo>
                <a:lnTo>
                  <a:pt x="653086" y="15847"/>
                </a:lnTo>
                <a:lnTo>
                  <a:pt x="657319" y="14224"/>
                </a:lnTo>
                <a:lnTo>
                  <a:pt x="662066" y="16334"/>
                </a:lnTo>
                <a:lnTo>
                  <a:pt x="663694" y="20555"/>
                </a:lnTo>
                <a:lnTo>
                  <a:pt x="667326" y="30034"/>
                </a:lnTo>
                <a:lnTo>
                  <a:pt x="668955" y="34255"/>
                </a:lnTo>
                <a:lnTo>
                  <a:pt x="666838" y="38988"/>
                </a:lnTo>
                <a:lnTo>
                  <a:pt x="662605" y="40612"/>
                </a:lnTo>
                <a:lnTo>
                  <a:pt x="658484" y="42185"/>
                </a:lnTo>
                <a:lnTo>
                  <a:pt x="654251" y="43796"/>
                </a:lnTo>
                <a:lnTo>
                  <a:pt x="649504" y="41686"/>
                </a:lnTo>
                <a:lnTo>
                  <a:pt x="647876" y="37465"/>
                </a:lnTo>
                <a:lnTo>
                  <a:pt x="644231" y="27998"/>
                </a:lnTo>
                <a:lnTo>
                  <a:pt x="642616" y="23777"/>
                </a:lnTo>
                <a:lnTo>
                  <a:pt x="644732" y="19032"/>
                </a:lnTo>
                <a:lnTo>
                  <a:pt x="648966" y="17421"/>
                </a:lnTo>
                <a:close/>
              </a:path>
              <a:path w="706755" h="289560">
                <a:moveTo>
                  <a:pt x="611768" y="31633"/>
                </a:moveTo>
                <a:lnTo>
                  <a:pt x="615889" y="30059"/>
                </a:lnTo>
                <a:lnTo>
                  <a:pt x="620122" y="28448"/>
                </a:lnTo>
                <a:lnTo>
                  <a:pt x="624881" y="30559"/>
                </a:lnTo>
                <a:lnTo>
                  <a:pt x="626497" y="34780"/>
                </a:lnTo>
                <a:lnTo>
                  <a:pt x="630141" y="44246"/>
                </a:lnTo>
                <a:lnTo>
                  <a:pt x="631770" y="48467"/>
                </a:lnTo>
                <a:lnTo>
                  <a:pt x="629653" y="53200"/>
                </a:lnTo>
                <a:lnTo>
                  <a:pt x="625420" y="54824"/>
                </a:lnTo>
                <a:lnTo>
                  <a:pt x="621299" y="56397"/>
                </a:lnTo>
                <a:lnTo>
                  <a:pt x="617066" y="58021"/>
                </a:lnTo>
                <a:lnTo>
                  <a:pt x="612307" y="55910"/>
                </a:lnTo>
                <a:lnTo>
                  <a:pt x="610691" y="51689"/>
                </a:lnTo>
                <a:lnTo>
                  <a:pt x="607046" y="42210"/>
                </a:lnTo>
                <a:lnTo>
                  <a:pt x="605418" y="37989"/>
                </a:lnTo>
                <a:lnTo>
                  <a:pt x="607535" y="33256"/>
                </a:lnTo>
                <a:lnTo>
                  <a:pt x="611768" y="31633"/>
                </a:lnTo>
                <a:close/>
              </a:path>
              <a:path w="706755" h="289560">
                <a:moveTo>
                  <a:pt x="553968" y="53737"/>
                </a:moveTo>
                <a:lnTo>
                  <a:pt x="558088" y="52164"/>
                </a:lnTo>
                <a:lnTo>
                  <a:pt x="562322" y="50553"/>
                </a:lnTo>
                <a:lnTo>
                  <a:pt x="567068" y="52663"/>
                </a:lnTo>
                <a:lnTo>
                  <a:pt x="568697" y="56884"/>
                </a:lnTo>
                <a:lnTo>
                  <a:pt x="572341" y="66350"/>
                </a:lnTo>
                <a:lnTo>
                  <a:pt x="573957" y="70571"/>
                </a:lnTo>
                <a:lnTo>
                  <a:pt x="571840" y="75317"/>
                </a:lnTo>
                <a:lnTo>
                  <a:pt x="567607" y="76928"/>
                </a:lnTo>
                <a:lnTo>
                  <a:pt x="563486" y="78502"/>
                </a:lnTo>
                <a:lnTo>
                  <a:pt x="559266" y="80125"/>
                </a:lnTo>
                <a:lnTo>
                  <a:pt x="554506" y="78015"/>
                </a:lnTo>
                <a:lnTo>
                  <a:pt x="552891" y="73793"/>
                </a:lnTo>
                <a:lnTo>
                  <a:pt x="549246" y="64315"/>
                </a:lnTo>
                <a:lnTo>
                  <a:pt x="547618" y="60094"/>
                </a:lnTo>
                <a:lnTo>
                  <a:pt x="549735" y="55361"/>
                </a:lnTo>
                <a:lnTo>
                  <a:pt x="553968" y="53737"/>
                </a:lnTo>
                <a:close/>
              </a:path>
              <a:path w="706755" h="289560">
                <a:moveTo>
                  <a:pt x="517472" y="67687"/>
                </a:moveTo>
                <a:lnTo>
                  <a:pt x="521592" y="66113"/>
                </a:lnTo>
                <a:lnTo>
                  <a:pt x="525825" y="64490"/>
                </a:lnTo>
                <a:lnTo>
                  <a:pt x="530572" y="66600"/>
                </a:lnTo>
                <a:lnTo>
                  <a:pt x="532200" y="70821"/>
                </a:lnTo>
                <a:lnTo>
                  <a:pt x="535832" y="80300"/>
                </a:lnTo>
                <a:lnTo>
                  <a:pt x="537461" y="84521"/>
                </a:lnTo>
                <a:lnTo>
                  <a:pt x="535344" y="89254"/>
                </a:lnTo>
                <a:lnTo>
                  <a:pt x="531111" y="90878"/>
                </a:lnTo>
                <a:lnTo>
                  <a:pt x="526990" y="92451"/>
                </a:lnTo>
                <a:lnTo>
                  <a:pt x="522757" y="94075"/>
                </a:lnTo>
                <a:lnTo>
                  <a:pt x="518010" y="91964"/>
                </a:lnTo>
                <a:lnTo>
                  <a:pt x="516382" y="87743"/>
                </a:lnTo>
                <a:lnTo>
                  <a:pt x="512737" y="78264"/>
                </a:lnTo>
                <a:lnTo>
                  <a:pt x="511122" y="74043"/>
                </a:lnTo>
                <a:lnTo>
                  <a:pt x="513238" y="69310"/>
                </a:lnTo>
                <a:lnTo>
                  <a:pt x="517472" y="67687"/>
                </a:lnTo>
                <a:close/>
              </a:path>
              <a:path w="706755" h="289560">
                <a:moveTo>
                  <a:pt x="480950" y="81649"/>
                </a:moveTo>
                <a:lnTo>
                  <a:pt x="485071" y="80075"/>
                </a:lnTo>
                <a:lnTo>
                  <a:pt x="489304" y="78464"/>
                </a:lnTo>
                <a:lnTo>
                  <a:pt x="494051" y="80575"/>
                </a:lnTo>
                <a:lnTo>
                  <a:pt x="495679" y="84796"/>
                </a:lnTo>
                <a:lnTo>
                  <a:pt x="499324" y="94262"/>
                </a:lnTo>
                <a:lnTo>
                  <a:pt x="500939" y="98483"/>
                </a:lnTo>
                <a:lnTo>
                  <a:pt x="498823" y="103216"/>
                </a:lnTo>
                <a:lnTo>
                  <a:pt x="494602" y="104840"/>
                </a:lnTo>
                <a:lnTo>
                  <a:pt x="490481" y="106413"/>
                </a:lnTo>
                <a:lnTo>
                  <a:pt x="486248" y="108037"/>
                </a:lnTo>
                <a:lnTo>
                  <a:pt x="481489" y="105926"/>
                </a:lnTo>
                <a:lnTo>
                  <a:pt x="479873" y="101705"/>
                </a:lnTo>
                <a:lnTo>
                  <a:pt x="476229" y="92226"/>
                </a:lnTo>
                <a:lnTo>
                  <a:pt x="474600" y="88005"/>
                </a:lnTo>
                <a:lnTo>
                  <a:pt x="476717" y="83272"/>
                </a:lnTo>
                <a:lnTo>
                  <a:pt x="480950" y="81649"/>
                </a:lnTo>
                <a:close/>
              </a:path>
              <a:path w="706755" h="289560">
                <a:moveTo>
                  <a:pt x="444429" y="95611"/>
                </a:moveTo>
                <a:lnTo>
                  <a:pt x="448550" y="94037"/>
                </a:lnTo>
                <a:lnTo>
                  <a:pt x="452783" y="92414"/>
                </a:lnTo>
                <a:lnTo>
                  <a:pt x="457530" y="94524"/>
                </a:lnTo>
                <a:lnTo>
                  <a:pt x="459158" y="98745"/>
                </a:lnTo>
                <a:lnTo>
                  <a:pt x="462802" y="108224"/>
                </a:lnTo>
                <a:lnTo>
                  <a:pt x="464431" y="112445"/>
                </a:lnTo>
                <a:lnTo>
                  <a:pt x="462314" y="117178"/>
                </a:lnTo>
                <a:lnTo>
                  <a:pt x="458081" y="118789"/>
                </a:lnTo>
                <a:lnTo>
                  <a:pt x="453960" y="120375"/>
                </a:lnTo>
                <a:lnTo>
                  <a:pt x="449727" y="121986"/>
                </a:lnTo>
                <a:lnTo>
                  <a:pt x="444968" y="119876"/>
                </a:lnTo>
                <a:lnTo>
                  <a:pt x="443352" y="115655"/>
                </a:lnTo>
                <a:lnTo>
                  <a:pt x="439707" y="106176"/>
                </a:lnTo>
                <a:lnTo>
                  <a:pt x="438079" y="101967"/>
                </a:lnTo>
                <a:lnTo>
                  <a:pt x="440196" y="97222"/>
                </a:lnTo>
                <a:lnTo>
                  <a:pt x="444429" y="95611"/>
                </a:lnTo>
                <a:close/>
              </a:path>
              <a:path w="706755" h="289560">
                <a:moveTo>
                  <a:pt x="407933" y="109573"/>
                </a:moveTo>
                <a:lnTo>
                  <a:pt x="412053" y="107999"/>
                </a:lnTo>
                <a:lnTo>
                  <a:pt x="416287" y="106376"/>
                </a:lnTo>
                <a:lnTo>
                  <a:pt x="421033" y="108486"/>
                </a:lnTo>
                <a:lnTo>
                  <a:pt x="422662" y="112707"/>
                </a:lnTo>
                <a:lnTo>
                  <a:pt x="426306" y="122186"/>
                </a:lnTo>
                <a:lnTo>
                  <a:pt x="427922" y="126407"/>
                </a:lnTo>
                <a:lnTo>
                  <a:pt x="425805" y="131140"/>
                </a:lnTo>
                <a:lnTo>
                  <a:pt x="421572" y="132764"/>
                </a:lnTo>
                <a:lnTo>
                  <a:pt x="417451" y="134337"/>
                </a:lnTo>
                <a:lnTo>
                  <a:pt x="413218" y="135948"/>
                </a:lnTo>
                <a:lnTo>
                  <a:pt x="408471" y="133838"/>
                </a:lnTo>
                <a:lnTo>
                  <a:pt x="406843" y="129617"/>
                </a:lnTo>
                <a:lnTo>
                  <a:pt x="403199" y="120150"/>
                </a:lnTo>
                <a:lnTo>
                  <a:pt x="401583" y="115929"/>
                </a:lnTo>
                <a:lnTo>
                  <a:pt x="403700" y="111184"/>
                </a:lnTo>
                <a:lnTo>
                  <a:pt x="407933" y="109573"/>
                </a:lnTo>
                <a:close/>
              </a:path>
              <a:path w="706755" h="289560">
                <a:moveTo>
                  <a:pt x="371412" y="123535"/>
                </a:moveTo>
                <a:lnTo>
                  <a:pt x="375532" y="121961"/>
                </a:lnTo>
                <a:lnTo>
                  <a:pt x="379765" y="120338"/>
                </a:lnTo>
                <a:lnTo>
                  <a:pt x="384512" y="122448"/>
                </a:lnTo>
                <a:lnTo>
                  <a:pt x="386140" y="126669"/>
                </a:lnTo>
                <a:lnTo>
                  <a:pt x="389785" y="136148"/>
                </a:lnTo>
                <a:lnTo>
                  <a:pt x="391413" y="140369"/>
                </a:lnTo>
                <a:lnTo>
                  <a:pt x="389297" y="145102"/>
                </a:lnTo>
                <a:lnTo>
                  <a:pt x="385063" y="146726"/>
                </a:lnTo>
                <a:lnTo>
                  <a:pt x="380943" y="148299"/>
                </a:lnTo>
                <a:lnTo>
                  <a:pt x="376709" y="149910"/>
                </a:lnTo>
                <a:lnTo>
                  <a:pt x="371950" y="147800"/>
                </a:lnTo>
                <a:lnTo>
                  <a:pt x="370335" y="143579"/>
                </a:lnTo>
                <a:lnTo>
                  <a:pt x="366690" y="134112"/>
                </a:lnTo>
                <a:lnTo>
                  <a:pt x="365062" y="129891"/>
                </a:lnTo>
                <a:lnTo>
                  <a:pt x="367178" y="125146"/>
                </a:lnTo>
                <a:lnTo>
                  <a:pt x="371412" y="123535"/>
                </a:lnTo>
                <a:close/>
              </a:path>
              <a:path w="706755" h="289560">
                <a:moveTo>
                  <a:pt x="334915" y="137497"/>
                </a:moveTo>
                <a:lnTo>
                  <a:pt x="339036" y="135923"/>
                </a:lnTo>
                <a:lnTo>
                  <a:pt x="343269" y="134300"/>
                </a:lnTo>
                <a:lnTo>
                  <a:pt x="348016" y="136410"/>
                </a:lnTo>
                <a:lnTo>
                  <a:pt x="349644" y="140631"/>
                </a:lnTo>
                <a:lnTo>
                  <a:pt x="353289" y="150110"/>
                </a:lnTo>
                <a:lnTo>
                  <a:pt x="354904" y="154331"/>
                </a:lnTo>
                <a:lnTo>
                  <a:pt x="352788" y="159064"/>
                </a:lnTo>
                <a:lnTo>
                  <a:pt x="348555" y="160688"/>
                </a:lnTo>
                <a:lnTo>
                  <a:pt x="344434" y="162261"/>
                </a:lnTo>
                <a:lnTo>
                  <a:pt x="340201" y="163872"/>
                </a:lnTo>
                <a:lnTo>
                  <a:pt x="335454" y="161762"/>
                </a:lnTo>
                <a:lnTo>
                  <a:pt x="333826" y="157541"/>
                </a:lnTo>
                <a:lnTo>
                  <a:pt x="330181" y="148074"/>
                </a:lnTo>
                <a:lnTo>
                  <a:pt x="328566" y="143853"/>
                </a:lnTo>
                <a:lnTo>
                  <a:pt x="330682" y="139108"/>
                </a:lnTo>
                <a:lnTo>
                  <a:pt x="334915" y="137497"/>
                </a:lnTo>
                <a:close/>
              </a:path>
              <a:path w="706755" h="289560">
                <a:moveTo>
                  <a:pt x="302527" y="149873"/>
                </a:moveTo>
                <a:lnTo>
                  <a:pt x="318396" y="168281"/>
                </a:lnTo>
                <a:lnTo>
                  <a:pt x="316279" y="173014"/>
                </a:lnTo>
                <a:lnTo>
                  <a:pt x="312046" y="174637"/>
                </a:lnTo>
                <a:lnTo>
                  <a:pt x="307925" y="176211"/>
                </a:lnTo>
                <a:lnTo>
                  <a:pt x="303692" y="177822"/>
                </a:lnTo>
                <a:lnTo>
                  <a:pt x="298945" y="175711"/>
                </a:lnTo>
                <a:lnTo>
                  <a:pt x="297330" y="171490"/>
                </a:lnTo>
                <a:lnTo>
                  <a:pt x="293685" y="162024"/>
                </a:lnTo>
                <a:lnTo>
                  <a:pt x="292057" y="157803"/>
                </a:lnTo>
                <a:lnTo>
                  <a:pt x="294173" y="153057"/>
                </a:lnTo>
                <a:lnTo>
                  <a:pt x="298407" y="151446"/>
                </a:lnTo>
                <a:lnTo>
                  <a:pt x="302527" y="149873"/>
                </a:lnTo>
                <a:close/>
              </a:path>
              <a:path w="706755" h="289560">
                <a:moveTo>
                  <a:pt x="261910" y="165408"/>
                </a:moveTo>
                <a:lnTo>
                  <a:pt x="266031" y="163835"/>
                </a:lnTo>
                <a:lnTo>
                  <a:pt x="270264" y="162211"/>
                </a:lnTo>
                <a:lnTo>
                  <a:pt x="275011" y="164322"/>
                </a:lnTo>
                <a:lnTo>
                  <a:pt x="276639" y="168543"/>
                </a:lnTo>
                <a:lnTo>
                  <a:pt x="280271" y="178022"/>
                </a:lnTo>
                <a:lnTo>
                  <a:pt x="281899" y="182243"/>
                </a:lnTo>
                <a:lnTo>
                  <a:pt x="279783" y="186976"/>
                </a:lnTo>
                <a:lnTo>
                  <a:pt x="275550" y="188599"/>
                </a:lnTo>
                <a:lnTo>
                  <a:pt x="271429" y="190173"/>
                </a:lnTo>
                <a:lnTo>
                  <a:pt x="267196" y="191784"/>
                </a:lnTo>
                <a:lnTo>
                  <a:pt x="262449" y="189673"/>
                </a:lnTo>
                <a:lnTo>
                  <a:pt x="260821" y="185452"/>
                </a:lnTo>
                <a:lnTo>
                  <a:pt x="257176" y="175986"/>
                </a:lnTo>
                <a:lnTo>
                  <a:pt x="255561" y="171765"/>
                </a:lnTo>
                <a:lnTo>
                  <a:pt x="257677" y="167032"/>
                </a:lnTo>
                <a:lnTo>
                  <a:pt x="261910" y="165408"/>
                </a:lnTo>
                <a:close/>
              </a:path>
              <a:path w="706755" h="289560">
                <a:moveTo>
                  <a:pt x="225389" y="179370"/>
                </a:moveTo>
                <a:lnTo>
                  <a:pt x="229510" y="177797"/>
                </a:lnTo>
                <a:lnTo>
                  <a:pt x="233743" y="176173"/>
                </a:lnTo>
                <a:lnTo>
                  <a:pt x="238490" y="178284"/>
                </a:lnTo>
                <a:lnTo>
                  <a:pt x="240118" y="182505"/>
                </a:lnTo>
                <a:lnTo>
                  <a:pt x="243763" y="191984"/>
                </a:lnTo>
                <a:lnTo>
                  <a:pt x="245378" y="196205"/>
                </a:lnTo>
                <a:lnTo>
                  <a:pt x="243262" y="200938"/>
                </a:lnTo>
                <a:lnTo>
                  <a:pt x="239028" y="202561"/>
                </a:lnTo>
                <a:lnTo>
                  <a:pt x="234908" y="204135"/>
                </a:lnTo>
                <a:lnTo>
                  <a:pt x="230687" y="205758"/>
                </a:lnTo>
                <a:lnTo>
                  <a:pt x="225928" y="203635"/>
                </a:lnTo>
                <a:lnTo>
                  <a:pt x="224312" y="199427"/>
                </a:lnTo>
                <a:lnTo>
                  <a:pt x="220668" y="189948"/>
                </a:lnTo>
                <a:lnTo>
                  <a:pt x="219039" y="185727"/>
                </a:lnTo>
                <a:lnTo>
                  <a:pt x="221156" y="180994"/>
                </a:lnTo>
                <a:lnTo>
                  <a:pt x="225389" y="179370"/>
                </a:lnTo>
                <a:close/>
              </a:path>
              <a:path w="706755" h="289560">
                <a:moveTo>
                  <a:pt x="188893" y="193332"/>
                </a:moveTo>
                <a:lnTo>
                  <a:pt x="193014" y="191759"/>
                </a:lnTo>
                <a:lnTo>
                  <a:pt x="197247" y="190135"/>
                </a:lnTo>
                <a:lnTo>
                  <a:pt x="201994" y="192246"/>
                </a:lnTo>
                <a:lnTo>
                  <a:pt x="203622" y="196467"/>
                </a:lnTo>
                <a:lnTo>
                  <a:pt x="207254" y="205946"/>
                </a:lnTo>
                <a:lnTo>
                  <a:pt x="208882" y="210167"/>
                </a:lnTo>
                <a:lnTo>
                  <a:pt x="206765" y="214900"/>
                </a:lnTo>
                <a:lnTo>
                  <a:pt x="202532" y="216523"/>
                </a:lnTo>
                <a:lnTo>
                  <a:pt x="198412" y="218097"/>
                </a:lnTo>
                <a:lnTo>
                  <a:pt x="194178" y="219720"/>
                </a:lnTo>
                <a:lnTo>
                  <a:pt x="189432" y="217610"/>
                </a:lnTo>
                <a:lnTo>
                  <a:pt x="187803" y="213389"/>
                </a:lnTo>
                <a:lnTo>
                  <a:pt x="184159" y="203910"/>
                </a:lnTo>
                <a:lnTo>
                  <a:pt x="182543" y="199689"/>
                </a:lnTo>
                <a:lnTo>
                  <a:pt x="184660" y="194956"/>
                </a:lnTo>
                <a:lnTo>
                  <a:pt x="188893" y="193332"/>
                </a:lnTo>
                <a:close/>
              </a:path>
              <a:path w="706755" h="289560">
                <a:moveTo>
                  <a:pt x="152384" y="207282"/>
                </a:moveTo>
                <a:lnTo>
                  <a:pt x="156505" y="205708"/>
                </a:lnTo>
                <a:lnTo>
                  <a:pt x="160738" y="204085"/>
                </a:lnTo>
                <a:lnTo>
                  <a:pt x="165485" y="206195"/>
                </a:lnTo>
                <a:lnTo>
                  <a:pt x="167113" y="210417"/>
                </a:lnTo>
                <a:lnTo>
                  <a:pt x="170758" y="219895"/>
                </a:lnTo>
                <a:lnTo>
                  <a:pt x="172373" y="224116"/>
                </a:lnTo>
                <a:lnTo>
                  <a:pt x="170257" y="228849"/>
                </a:lnTo>
                <a:lnTo>
                  <a:pt x="166023" y="230473"/>
                </a:lnTo>
                <a:lnTo>
                  <a:pt x="161903" y="232046"/>
                </a:lnTo>
                <a:lnTo>
                  <a:pt x="157670" y="233670"/>
                </a:lnTo>
                <a:lnTo>
                  <a:pt x="152923" y="231547"/>
                </a:lnTo>
                <a:lnTo>
                  <a:pt x="151295" y="227338"/>
                </a:lnTo>
                <a:lnTo>
                  <a:pt x="147663" y="217860"/>
                </a:lnTo>
                <a:lnTo>
                  <a:pt x="146034" y="213639"/>
                </a:lnTo>
                <a:lnTo>
                  <a:pt x="148151" y="208905"/>
                </a:lnTo>
                <a:lnTo>
                  <a:pt x="152384" y="207282"/>
                </a:lnTo>
                <a:close/>
              </a:path>
              <a:path w="706755" h="289560">
                <a:moveTo>
                  <a:pt x="115863" y="221244"/>
                </a:moveTo>
                <a:lnTo>
                  <a:pt x="119984" y="219670"/>
                </a:lnTo>
                <a:lnTo>
                  <a:pt x="124217" y="218047"/>
                </a:lnTo>
                <a:lnTo>
                  <a:pt x="128976" y="220158"/>
                </a:lnTo>
                <a:lnTo>
                  <a:pt x="130592" y="224379"/>
                </a:lnTo>
                <a:lnTo>
                  <a:pt x="134236" y="233857"/>
                </a:lnTo>
                <a:lnTo>
                  <a:pt x="135865" y="238078"/>
                </a:lnTo>
                <a:lnTo>
                  <a:pt x="133748" y="242811"/>
                </a:lnTo>
                <a:lnTo>
                  <a:pt x="129515" y="244435"/>
                </a:lnTo>
                <a:lnTo>
                  <a:pt x="125394" y="246009"/>
                </a:lnTo>
                <a:lnTo>
                  <a:pt x="121161" y="247632"/>
                </a:lnTo>
                <a:lnTo>
                  <a:pt x="116402" y="245521"/>
                </a:lnTo>
                <a:lnTo>
                  <a:pt x="114786" y="241300"/>
                </a:lnTo>
                <a:lnTo>
                  <a:pt x="111141" y="231822"/>
                </a:lnTo>
                <a:lnTo>
                  <a:pt x="109513" y="227601"/>
                </a:lnTo>
                <a:lnTo>
                  <a:pt x="111630" y="222867"/>
                </a:lnTo>
                <a:lnTo>
                  <a:pt x="115863" y="221244"/>
                </a:lnTo>
                <a:close/>
              </a:path>
              <a:path w="706755" h="289560">
                <a:moveTo>
                  <a:pt x="79367" y="235206"/>
                </a:moveTo>
                <a:lnTo>
                  <a:pt x="83487" y="233632"/>
                </a:lnTo>
                <a:lnTo>
                  <a:pt x="87721" y="232009"/>
                </a:lnTo>
                <a:lnTo>
                  <a:pt x="92467" y="234120"/>
                </a:lnTo>
                <a:lnTo>
                  <a:pt x="94096" y="238341"/>
                </a:lnTo>
                <a:lnTo>
                  <a:pt x="97740" y="247819"/>
                </a:lnTo>
                <a:lnTo>
                  <a:pt x="99356" y="252040"/>
                </a:lnTo>
                <a:lnTo>
                  <a:pt x="97239" y="256774"/>
                </a:lnTo>
                <a:lnTo>
                  <a:pt x="93006" y="258397"/>
                </a:lnTo>
                <a:lnTo>
                  <a:pt x="88885" y="259971"/>
                </a:lnTo>
                <a:lnTo>
                  <a:pt x="84652" y="261594"/>
                </a:lnTo>
                <a:lnTo>
                  <a:pt x="79905" y="259483"/>
                </a:lnTo>
                <a:lnTo>
                  <a:pt x="78290" y="255262"/>
                </a:lnTo>
                <a:lnTo>
                  <a:pt x="74645" y="245784"/>
                </a:lnTo>
                <a:lnTo>
                  <a:pt x="73017" y="241563"/>
                </a:lnTo>
                <a:lnTo>
                  <a:pt x="75134" y="236830"/>
                </a:lnTo>
                <a:lnTo>
                  <a:pt x="79367" y="235206"/>
                </a:lnTo>
                <a:close/>
              </a:path>
              <a:path w="706755" h="289560">
                <a:moveTo>
                  <a:pt x="42846" y="249181"/>
                </a:moveTo>
                <a:lnTo>
                  <a:pt x="46966" y="247607"/>
                </a:lnTo>
                <a:lnTo>
                  <a:pt x="51199" y="245984"/>
                </a:lnTo>
                <a:lnTo>
                  <a:pt x="55959" y="248094"/>
                </a:lnTo>
                <a:lnTo>
                  <a:pt x="57574" y="252315"/>
                </a:lnTo>
                <a:lnTo>
                  <a:pt x="61219" y="261794"/>
                </a:lnTo>
                <a:lnTo>
                  <a:pt x="62847" y="266009"/>
                </a:lnTo>
                <a:lnTo>
                  <a:pt x="60730" y="270746"/>
                </a:lnTo>
                <a:lnTo>
                  <a:pt x="56497" y="272364"/>
                </a:lnTo>
                <a:lnTo>
                  <a:pt x="52377" y="273940"/>
                </a:lnTo>
                <a:lnTo>
                  <a:pt x="48143" y="275559"/>
                </a:lnTo>
                <a:lnTo>
                  <a:pt x="43397" y="273448"/>
                </a:lnTo>
                <a:lnTo>
                  <a:pt x="41768" y="269227"/>
                </a:lnTo>
                <a:lnTo>
                  <a:pt x="38124" y="259746"/>
                </a:lnTo>
                <a:lnTo>
                  <a:pt x="36496" y="255537"/>
                </a:lnTo>
                <a:lnTo>
                  <a:pt x="38625" y="250792"/>
                </a:lnTo>
                <a:lnTo>
                  <a:pt x="42846" y="249181"/>
                </a:lnTo>
                <a:close/>
              </a:path>
              <a:path w="706755" h="289560">
                <a:moveTo>
                  <a:pt x="6349" y="263130"/>
                </a:moveTo>
                <a:lnTo>
                  <a:pt x="10470" y="261544"/>
                </a:lnTo>
                <a:lnTo>
                  <a:pt x="14703" y="259933"/>
                </a:lnTo>
                <a:lnTo>
                  <a:pt x="19450" y="262044"/>
                </a:lnTo>
                <a:lnTo>
                  <a:pt x="21066" y="266262"/>
                </a:lnTo>
                <a:lnTo>
                  <a:pt x="24710" y="275738"/>
                </a:lnTo>
                <a:lnTo>
                  <a:pt x="26338" y="279958"/>
                </a:lnTo>
                <a:lnTo>
                  <a:pt x="24222" y="284695"/>
                </a:lnTo>
                <a:lnTo>
                  <a:pt x="19989" y="286314"/>
                </a:lnTo>
                <a:lnTo>
                  <a:pt x="15868" y="287888"/>
                </a:lnTo>
                <a:lnTo>
                  <a:pt x="11635" y="289507"/>
                </a:lnTo>
                <a:lnTo>
                  <a:pt x="6888" y="287396"/>
                </a:lnTo>
                <a:lnTo>
                  <a:pt x="5260" y="283176"/>
                </a:lnTo>
                <a:lnTo>
                  <a:pt x="1615" y="273700"/>
                </a:lnTo>
                <a:lnTo>
                  <a:pt x="0" y="269480"/>
                </a:lnTo>
                <a:lnTo>
                  <a:pt x="2116" y="264744"/>
                </a:lnTo>
                <a:lnTo>
                  <a:pt x="6349" y="263130"/>
                </a:lnTo>
                <a:close/>
              </a:path>
            </a:pathLst>
          </a:custGeom>
          <a:ln w="3175">
            <a:solidFill>
              <a:srgbClr val="4D4A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961881" y="2749492"/>
            <a:ext cx="133350" cy="59055"/>
          </a:xfrm>
          <a:custGeom>
            <a:avLst/>
            <a:gdLst/>
            <a:ahLst/>
            <a:cxnLst/>
            <a:rect l="l" t="t" r="r" b="b"/>
            <a:pathLst>
              <a:path w="133350" h="59055">
                <a:moveTo>
                  <a:pt x="61468" y="56756"/>
                </a:moveTo>
                <a:lnTo>
                  <a:pt x="30441" y="25819"/>
                </a:lnTo>
                <a:lnTo>
                  <a:pt x="1752" y="36753"/>
                </a:lnTo>
                <a:lnTo>
                  <a:pt x="635" y="37223"/>
                </a:lnTo>
                <a:lnTo>
                  <a:pt x="0" y="38608"/>
                </a:lnTo>
                <a:lnTo>
                  <a:pt x="381" y="39827"/>
                </a:lnTo>
                <a:lnTo>
                  <a:pt x="3886" y="48793"/>
                </a:lnTo>
                <a:lnTo>
                  <a:pt x="6261" y="55041"/>
                </a:lnTo>
                <a:lnTo>
                  <a:pt x="12407" y="59042"/>
                </a:lnTo>
                <a:lnTo>
                  <a:pt x="61468" y="56756"/>
                </a:lnTo>
                <a:close/>
              </a:path>
              <a:path w="133350" h="59055">
                <a:moveTo>
                  <a:pt x="100076" y="34810"/>
                </a:moveTo>
                <a:lnTo>
                  <a:pt x="62001" y="13728"/>
                </a:lnTo>
                <a:lnTo>
                  <a:pt x="39954" y="22186"/>
                </a:lnTo>
                <a:lnTo>
                  <a:pt x="71018" y="53047"/>
                </a:lnTo>
                <a:lnTo>
                  <a:pt x="100076" y="34810"/>
                </a:lnTo>
                <a:close/>
              </a:path>
              <a:path w="133350" h="59055">
                <a:moveTo>
                  <a:pt x="132892" y="14160"/>
                </a:moveTo>
                <a:lnTo>
                  <a:pt x="130708" y="12928"/>
                </a:lnTo>
                <a:lnTo>
                  <a:pt x="124155" y="9677"/>
                </a:lnTo>
                <a:lnTo>
                  <a:pt x="113233" y="5143"/>
                </a:lnTo>
                <a:lnTo>
                  <a:pt x="97942" y="0"/>
                </a:lnTo>
                <a:lnTo>
                  <a:pt x="73393" y="9385"/>
                </a:lnTo>
                <a:lnTo>
                  <a:pt x="109093" y="29184"/>
                </a:lnTo>
                <a:lnTo>
                  <a:pt x="132892" y="14160"/>
                </a:lnTo>
                <a:close/>
              </a:path>
            </a:pathLst>
          </a:custGeom>
          <a:solidFill>
            <a:srgbClr val="4D4A4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0" name="object 190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2131871" y="3107952"/>
            <a:ext cx="143742" cy="60347"/>
          </a:xfrm>
          <a:prstGeom prst="rect">
            <a:avLst/>
          </a:prstGeom>
        </p:spPr>
      </p:pic>
      <p:grpSp>
        <p:nvGrpSpPr>
          <p:cNvPr id="191" name="object 191"/>
          <p:cNvGrpSpPr/>
          <p:nvPr/>
        </p:nvGrpSpPr>
        <p:grpSpPr>
          <a:xfrm>
            <a:off x="2542196" y="3015992"/>
            <a:ext cx="216535" cy="140970"/>
            <a:chOff x="2542196" y="3015992"/>
            <a:chExt cx="216535" cy="140970"/>
          </a:xfrm>
        </p:grpSpPr>
        <p:pic>
          <p:nvPicPr>
            <p:cNvPr id="192" name="object 19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542196" y="3087471"/>
              <a:ext cx="62322" cy="66454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566694" y="3015992"/>
              <a:ext cx="192012" cy="140806"/>
            </a:xfrm>
            <a:prstGeom prst="rect">
              <a:avLst/>
            </a:prstGeom>
          </p:spPr>
        </p:pic>
      </p:grpSp>
      <p:sp>
        <p:nvSpPr>
          <p:cNvPr id="194" name="object 194"/>
          <p:cNvSpPr/>
          <p:nvPr/>
        </p:nvSpPr>
        <p:spPr>
          <a:xfrm>
            <a:off x="2714432" y="3015242"/>
            <a:ext cx="46355" cy="95250"/>
          </a:xfrm>
          <a:custGeom>
            <a:avLst/>
            <a:gdLst/>
            <a:ahLst/>
            <a:cxnLst/>
            <a:rect l="l" t="t" r="r" b="b"/>
            <a:pathLst>
              <a:path w="46355" h="95250">
                <a:moveTo>
                  <a:pt x="7940" y="0"/>
                </a:moveTo>
                <a:lnTo>
                  <a:pt x="0" y="1261"/>
                </a:lnTo>
                <a:lnTo>
                  <a:pt x="35982" y="94824"/>
                </a:lnTo>
                <a:lnTo>
                  <a:pt x="42720" y="90466"/>
                </a:lnTo>
                <a:lnTo>
                  <a:pt x="45814" y="81861"/>
                </a:lnTo>
                <a:lnTo>
                  <a:pt x="18974" y="12201"/>
                </a:lnTo>
                <a:lnTo>
                  <a:pt x="15956" y="4370"/>
                </a:lnTo>
                <a:lnTo>
                  <a:pt x="7940" y="0"/>
                </a:lnTo>
                <a:close/>
              </a:path>
            </a:pathLst>
          </a:custGeom>
          <a:solidFill>
            <a:srgbClr val="C3C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53180" y="3142537"/>
            <a:ext cx="34925" cy="12065"/>
          </a:xfrm>
          <a:custGeom>
            <a:avLst/>
            <a:gdLst/>
            <a:ahLst/>
            <a:cxnLst/>
            <a:rect l="l" t="t" r="r" b="b"/>
            <a:pathLst>
              <a:path w="34925" h="12064">
                <a:moveTo>
                  <a:pt x="31899" y="0"/>
                </a:moveTo>
                <a:lnTo>
                  <a:pt x="28734" y="787"/>
                </a:lnTo>
                <a:lnTo>
                  <a:pt x="21257" y="2517"/>
                </a:lnTo>
                <a:lnTo>
                  <a:pt x="12497" y="4241"/>
                </a:lnTo>
                <a:lnTo>
                  <a:pt x="5485" y="5007"/>
                </a:lnTo>
                <a:lnTo>
                  <a:pt x="3369" y="5007"/>
                </a:lnTo>
                <a:lnTo>
                  <a:pt x="1527" y="4558"/>
                </a:lnTo>
                <a:lnTo>
                  <a:pt x="0" y="3958"/>
                </a:lnTo>
                <a:lnTo>
                  <a:pt x="2116" y="9428"/>
                </a:lnTo>
                <a:lnTo>
                  <a:pt x="6900" y="12038"/>
                </a:lnTo>
                <a:lnTo>
                  <a:pt x="34454" y="6456"/>
                </a:lnTo>
                <a:lnTo>
                  <a:pt x="34266" y="6081"/>
                </a:lnTo>
                <a:lnTo>
                  <a:pt x="31899" y="0"/>
                </a:lnTo>
                <a:close/>
              </a:path>
            </a:pathLst>
          </a:custGeom>
          <a:solidFill>
            <a:srgbClr val="DFE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6" name="object 196"/>
          <p:cNvGrpSpPr/>
          <p:nvPr/>
        </p:nvGrpSpPr>
        <p:grpSpPr>
          <a:xfrm>
            <a:off x="1554393" y="2973963"/>
            <a:ext cx="561340" cy="330200"/>
            <a:chOff x="1554393" y="2973963"/>
            <a:chExt cx="561340" cy="330200"/>
          </a:xfrm>
        </p:grpSpPr>
        <p:pic>
          <p:nvPicPr>
            <p:cNvPr id="197" name="object 19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554393" y="3066647"/>
              <a:ext cx="399517" cy="189299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562318" y="2973963"/>
              <a:ext cx="553335" cy="330057"/>
            </a:xfrm>
            <a:prstGeom prst="rect">
              <a:avLst/>
            </a:prstGeom>
          </p:spPr>
        </p:pic>
      </p:grpSp>
      <p:sp>
        <p:nvSpPr>
          <p:cNvPr id="199" name="object 199"/>
          <p:cNvSpPr/>
          <p:nvPr/>
        </p:nvSpPr>
        <p:spPr>
          <a:xfrm>
            <a:off x="2758948" y="2840462"/>
            <a:ext cx="104139" cy="116839"/>
          </a:xfrm>
          <a:custGeom>
            <a:avLst/>
            <a:gdLst/>
            <a:ahLst/>
            <a:cxnLst/>
            <a:rect l="l" t="t" r="r" b="b"/>
            <a:pathLst>
              <a:path w="104139" h="116839">
                <a:moveTo>
                  <a:pt x="52273" y="79819"/>
                </a:moveTo>
                <a:lnTo>
                  <a:pt x="38074" y="60858"/>
                </a:lnTo>
                <a:lnTo>
                  <a:pt x="26593" y="40500"/>
                </a:lnTo>
                <a:lnTo>
                  <a:pt x="17919" y="19837"/>
                </a:lnTo>
                <a:lnTo>
                  <a:pt x="12192" y="0"/>
                </a:lnTo>
                <a:lnTo>
                  <a:pt x="10414" y="1879"/>
                </a:lnTo>
                <a:lnTo>
                  <a:pt x="6438" y="7594"/>
                </a:lnTo>
                <a:lnTo>
                  <a:pt x="2298" y="17233"/>
                </a:lnTo>
                <a:lnTo>
                  <a:pt x="0" y="30899"/>
                </a:lnTo>
                <a:lnTo>
                  <a:pt x="1981" y="47764"/>
                </a:lnTo>
                <a:lnTo>
                  <a:pt x="10363" y="62814"/>
                </a:lnTo>
                <a:lnTo>
                  <a:pt x="26530" y="74117"/>
                </a:lnTo>
                <a:lnTo>
                  <a:pt x="52273" y="79819"/>
                </a:lnTo>
                <a:close/>
              </a:path>
              <a:path w="104139" h="116839">
                <a:moveTo>
                  <a:pt x="81445" y="91909"/>
                </a:moveTo>
                <a:lnTo>
                  <a:pt x="79019" y="87757"/>
                </a:lnTo>
                <a:lnTo>
                  <a:pt x="74041" y="84239"/>
                </a:lnTo>
                <a:lnTo>
                  <a:pt x="65468" y="81546"/>
                </a:lnTo>
                <a:lnTo>
                  <a:pt x="52273" y="79819"/>
                </a:lnTo>
                <a:lnTo>
                  <a:pt x="55651" y="83705"/>
                </a:lnTo>
                <a:lnTo>
                  <a:pt x="59156" y="87464"/>
                </a:lnTo>
                <a:lnTo>
                  <a:pt x="62915" y="90982"/>
                </a:lnTo>
                <a:lnTo>
                  <a:pt x="78193" y="90982"/>
                </a:lnTo>
                <a:lnTo>
                  <a:pt x="80200" y="91351"/>
                </a:lnTo>
                <a:lnTo>
                  <a:pt x="81445" y="91909"/>
                </a:lnTo>
                <a:close/>
              </a:path>
              <a:path w="104139" h="116839">
                <a:moveTo>
                  <a:pt x="104114" y="115824"/>
                </a:moveTo>
                <a:lnTo>
                  <a:pt x="92875" y="111544"/>
                </a:lnTo>
                <a:lnTo>
                  <a:pt x="82245" y="105867"/>
                </a:lnTo>
                <a:lnTo>
                  <a:pt x="72263" y="98958"/>
                </a:lnTo>
                <a:lnTo>
                  <a:pt x="62915" y="90982"/>
                </a:lnTo>
                <a:lnTo>
                  <a:pt x="19329" y="90982"/>
                </a:lnTo>
                <a:lnTo>
                  <a:pt x="19951" y="92341"/>
                </a:lnTo>
                <a:lnTo>
                  <a:pt x="21958" y="93281"/>
                </a:lnTo>
                <a:lnTo>
                  <a:pt x="26466" y="93548"/>
                </a:lnTo>
                <a:lnTo>
                  <a:pt x="43395" y="97802"/>
                </a:lnTo>
                <a:lnTo>
                  <a:pt x="57061" y="105587"/>
                </a:lnTo>
                <a:lnTo>
                  <a:pt x="72923" y="113080"/>
                </a:lnTo>
                <a:lnTo>
                  <a:pt x="96481" y="116433"/>
                </a:lnTo>
                <a:lnTo>
                  <a:pt x="99860" y="116433"/>
                </a:lnTo>
                <a:lnTo>
                  <a:pt x="101993" y="116217"/>
                </a:lnTo>
                <a:lnTo>
                  <a:pt x="104114" y="115824"/>
                </a:lnTo>
                <a:close/>
              </a:path>
            </a:pathLst>
          </a:custGeom>
          <a:solidFill>
            <a:srgbClr val="E024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635212" y="3061645"/>
            <a:ext cx="64135" cy="52069"/>
          </a:xfrm>
          <a:custGeom>
            <a:avLst/>
            <a:gdLst/>
            <a:ahLst/>
            <a:cxnLst/>
            <a:rect l="l" t="t" r="r" b="b"/>
            <a:pathLst>
              <a:path w="64135" h="52069">
                <a:moveTo>
                  <a:pt x="33528" y="36995"/>
                </a:moveTo>
                <a:lnTo>
                  <a:pt x="24307" y="28689"/>
                </a:lnTo>
                <a:lnTo>
                  <a:pt x="16319" y="19380"/>
                </a:lnTo>
                <a:lnTo>
                  <a:pt x="9753" y="9639"/>
                </a:lnTo>
                <a:lnTo>
                  <a:pt x="4787" y="0"/>
                </a:lnTo>
                <a:lnTo>
                  <a:pt x="0" y="6273"/>
                </a:lnTo>
                <a:lnTo>
                  <a:pt x="1663" y="17132"/>
                </a:lnTo>
                <a:lnTo>
                  <a:pt x="4406" y="25603"/>
                </a:lnTo>
                <a:lnTo>
                  <a:pt x="10236" y="32499"/>
                </a:lnTo>
                <a:lnTo>
                  <a:pt x="19697" y="36664"/>
                </a:lnTo>
                <a:lnTo>
                  <a:pt x="33528" y="36995"/>
                </a:lnTo>
                <a:close/>
              </a:path>
              <a:path w="64135" h="52069">
                <a:moveTo>
                  <a:pt x="49771" y="40284"/>
                </a:moveTo>
                <a:lnTo>
                  <a:pt x="49669" y="40106"/>
                </a:lnTo>
                <a:lnTo>
                  <a:pt x="48183" y="37439"/>
                </a:lnTo>
                <a:lnTo>
                  <a:pt x="44627" y="35661"/>
                </a:lnTo>
                <a:lnTo>
                  <a:pt x="33540" y="37007"/>
                </a:lnTo>
                <a:lnTo>
                  <a:pt x="35687" y="38671"/>
                </a:lnTo>
                <a:lnTo>
                  <a:pt x="37960" y="40284"/>
                </a:lnTo>
                <a:lnTo>
                  <a:pt x="40170" y="41668"/>
                </a:lnTo>
                <a:lnTo>
                  <a:pt x="48018" y="40132"/>
                </a:lnTo>
                <a:lnTo>
                  <a:pt x="49072" y="40106"/>
                </a:lnTo>
                <a:lnTo>
                  <a:pt x="49771" y="40284"/>
                </a:lnTo>
                <a:close/>
              </a:path>
              <a:path w="64135" h="52069">
                <a:moveTo>
                  <a:pt x="63906" y="50279"/>
                </a:moveTo>
                <a:lnTo>
                  <a:pt x="55524" y="49415"/>
                </a:lnTo>
                <a:lnTo>
                  <a:pt x="48641" y="46697"/>
                </a:lnTo>
                <a:lnTo>
                  <a:pt x="47498" y="46253"/>
                </a:lnTo>
                <a:lnTo>
                  <a:pt x="40170" y="41668"/>
                </a:lnTo>
                <a:lnTo>
                  <a:pt x="17767" y="46101"/>
                </a:lnTo>
                <a:lnTo>
                  <a:pt x="18211" y="46723"/>
                </a:lnTo>
                <a:lnTo>
                  <a:pt x="19316" y="47028"/>
                </a:lnTo>
                <a:lnTo>
                  <a:pt x="21691" y="46697"/>
                </a:lnTo>
                <a:lnTo>
                  <a:pt x="30835" y="47167"/>
                </a:lnTo>
                <a:lnTo>
                  <a:pt x="38646" y="49796"/>
                </a:lnTo>
                <a:lnTo>
                  <a:pt x="47561" y="52031"/>
                </a:lnTo>
                <a:lnTo>
                  <a:pt x="60007" y="51371"/>
                </a:lnTo>
                <a:lnTo>
                  <a:pt x="61772" y="51028"/>
                </a:lnTo>
                <a:lnTo>
                  <a:pt x="62839" y="50698"/>
                </a:lnTo>
                <a:lnTo>
                  <a:pt x="63906" y="50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1" name="object 201"/>
          <p:cNvGrpSpPr/>
          <p:nvPr/>
        </p:nvGrpSpPr>
        <p:grpSpPr>
          <a:xfrm>
            <a:off x="6506440" y="7715801"/>
            <a:ext cx="310515" cy="330200"/>
            <a:chOff x="6506440" y="7715801"/>
            <a:chExt cx="310515" cy="330200"/>
          </a:xfrm>
        </p:grpSpPr>
        <p:sp>
          <p:nvSpPr>
            <p:cNvPr id="202" name="object 202"/>
            <p:cNvSpPr/>
            <p:nvPr/>
          </p:nvSpPr>
          <p:spPr>
            <a:xfrm>
              <a:off x="6518592" y="7727953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4"/>
                  </a:lnTo>
                  <a:lnTo>
                    <a:pt x="27572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588871" y="7813735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4" name="object 204"/>
          <p:cNvGrpSpPr/>
          <p:nvPr/>
        </p:nvGrpSpPr>
        <p:grpSpPr>
          <a:xfrm>
            <a:off x="15817150" y="7715801"/>
            <a:ext cx="310515" cy="330200"/>
            <a:chOff x="15817150" y="7715801"/>
            <a:chExt cx="310515" cy="330200"/>
          </a:xfrm>
        </p:grpSpPr>
        <p:sp>
          <p:nvSpPr>
            <p:cNvPr id="205" name="object 205"/>
            <p:cNvSpPr/>
            <p:nvPr/>
          </p:nvSpPr>
          <p:spPr>
            <a:xfrm>
              <a:off x="15829303" y="7727953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4"/>
                  </a:lnTo>
                  <a:lnTo>
                    <a:pt x="27571" y="62541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2425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15899582" y="7813735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4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2437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7" name="object 207"/>
          <p:cNvSpPr/>
          <p:nvPr/>
        </p:nvSpPr>
        <p:spPr>
          <a:xfrm>
            <a:off x="7954312" y="1797432"/>
            <a:ext cx="2136140" cy="8558530"/>
          </a:xfrm>
          <a:custGeom>
            <a:avLst/>
            <a:gdLst/>
            <a:ahLst/>
            <a:cxnLst/>
            <a:rect l="l" t="t" r="r" b="b"/>
            <a:pathLst>
              <a:path w="2136140" h="8558530">
                <a:moveTo>
                  <a:pt x="0" y="356010"/>
                </a:moveTo>
                <a:lnTo>
                  <a:pt x="3249" y="307696"/>
                </a:lnTo>
                <a:lnTo>
                  <a:pt x="12715" y="261360"/>
                </a:lnTo>
                <a:lnTo>
                  <a:pt x="27973" y="217424"/>
                </a:lnTo>
                <a:lnTo>
                  <a:pt x="48600" y="176314"/>
                </a:lnTo>
                <a:lnTo>
                  <a:pt x="74171" y="138452"/>
                </a:lnTo>
                <a:lnTo>
                  <a:pt x="104263" y="104263"/>
                </a:lnTo>
                <a:lnTo>
                  <a:pt x="138452" y="74171"/>
                </a:lnTo>
                <a:lnTo>
                  <a:pt x="176314" y="48600"/>
                </a:lnTo>
                <a:lnTo>
                  <a:pt x="217424" y="27973"/>
                </a:lnTo>
                <a:lnTo>
                  <a:pt x="261360" y="12715"/>
                </a:lnTo>
                <a:lnTo>
                  <a:pt x="307696" y="3249"/>
                </a:lnTo>
                <a:lnTo>
                  <a:pt x="356010" y="0"/>
                </a:lnTo>
                <a:lnTo>
                  <a:pt x="1780050" y="0"/>
                </a:lnTo>
                <a:lnTo>
                  <a:pt x="1828364" y="3249"/>
                </a:lnTo>
                <a:lnTo>
                  <a:pt x="1874700" y="12715"/>
                </a:lnTo>
                <a:lnTo>
                  <a:pt x="1918635" y="27973"/>
                </a:lnTo>
                <a:lnTo>
                  <a:pt x="1959746" y="48600"/>
                </a:lnTo>
                <a:lnTo>
                  <a:pt x="1997607" y="74171"/>
                </a:lnTo>
                <a:lnTo>
                  <a:pt x="2031796" y="104263"/>
                </a:lnTo>
                <a:lnTo>
                  <a:pt x="2061888" y="138452"/>
                </a:lnTo>
                <a:lnTo>
                  <a:pt x="2087460" y="176314"/>
                </a:lnTo>
                <a:lnTo>
                  <a:pt x="2108086" y="217424"/>
                </a:lnTo>
                <a:lnTo>
                  <a:pt x="2123345" y="261360"/>
                </a:lnTo>
                <a:lnTo>
                  <a:pt x="2132811" y="307696"/>
                </a:lnTo>
                <a:lnTo>
                  <a:pt x="2136060" y="356010"/>
                </a:lnTo>
                <a:lnTo>
                  <a:pt x="2136060" y="8202053"/>
                </a:lnTo>
                <a:lnTo>
                  <a:pt x="2132811" y="8250367"/>
                </a:lnTo>
                <a:lnTo>
                  <a:pt x="2123345" y="8296703"/>
                </a:lnTo>
                <a:lnTo>
                  <a:pt x="2108086" y="8340639"/>
                </a:lnTo>
                <a:lnTo>
                  <a:pt x="2087460" y="8381749"/>
                </a:lnTo>
                <a:lnTo>
                  <a:pt x="2061888" y="8419611"/>
                </a:lnTo>
                <a:lnTo>
                  <a:pt x="2031796" y="8453800"/>
                </a:lnTo>
                <a:lnTo>
                  <a:pt x="1997607" y="8483892"/>
                </a:lnTo>
                <a:lnTo>
                  <a:pt x="1959746" y="8509463"/>
                </a:lnTo>
                <a:lnTo>
                  <a:pt x="1918635" y="8530090"/>
                </a:lnTo>
                <a:lnTo>
                  <a:pt x="1874700" y="8545348"/>
                </a:lnTo>
                <a:lnTo>
                  <a:pt x="1828364" y="8554814"/>
                </a:lnTo>
                <a:lnTo>
                  <a:pt x="1780050" y="8558064"/>
                </a:lnTo>
                <a:lnTo>
                  <a:pt x="356010" y="8558064"/>
                </a:lnTo>
                <a:lnTo>
                  <a:pt x="307696" y="8554814"/>
                </a:lnTo>
                <a:lnTo>
                  <a:pt x="261360" y="8545348"/>
                </a:lnTo>
                <a:lnTo>
                  <a:pt x="217424" y="8530090"/>
                </a:lnTo>
                <a:lnTo>
                  <a:pt x="176314" y="8509463"/>
                </a:lnTo>
                <a:lnTo>
                  <a:pt x="138452" y="8483892"/>
                </a:lnTo>
                <a:lnTo>
                  <a:pt x="104263" y="8453800"/>
                </a:lnTo>
                <a:lnTo>
                  <a:pt x="74171" y="8419611"/>
                </a:lnTo>
                <a:lnTo>
                  <a:pt x="48600" y="8381749"/>
                </a:lnTo>
                <a:lnTo>
                  <a:pt x="27973" y="8340639"/>
                </a:lnTo>
                <a:lnTo>
                  <a:pt x="12715" y="8296703"/>
                </a:lnTo>
                <a:lnTo>
                  <a:pt x="3249" y="8250367"/>
                </a:lnTo>
                <a:lnTo>
                  <a:pt x="0" y="8202053"/>
                </a:lnTo>
                <a:lnTo>
                  <a:pt x="0" y="356010"/>
                </a:lnTo>
                <a:close/>
              </a:path>
            </a:pathLst>
          </a:custGeom>
          <a:ln w="314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90807" y="2075800"/>
          <a:ext cx="18367375" cy="4582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9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1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8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48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948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948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948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6880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0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4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4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6A6A6A"/>
                      </a:solidFill>
                      <a:prstDash val="solid"/>
                    </a:lnL>
                    <a:lnR w="9525">
                      <a:solidFill>
                        <a:srgbClr val="6A6A6A"/>
                      </a:solidFill>
                      <a:prstDash val="solid"/>
                    </a:lnR>
                    <a:lnT w="9525">
                      <a:solidFill>
                        <a:srgbClr val="6A6A6A"/>
                      </a:solidFill>
                      <a:prstDash val="solid"/>
                    </a:lnT>
                    <a:lnB w="9525">
                      <a:solidFill>
                        <a:srgbClr val="6A6A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5383" y="2499714"/>
            <a:ext cx="1732931" cy="3505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0471" y="2499714"/>
            <a:ext cx="581343" cy="35056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66067" y="2499714"/>
            <a:ext cx="579668" cy="3505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56068" y="2499714"/>
            <a:ext cx="1210015" cy="35056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64584" y="2499714"/>
            <a:ext cx="681864" cy="35056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328808" y="2499714"/>
            <a:ext cx="760605" cy="35056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5037866" y="2499714"/>
            <a:ext cx="1889760" cy="351155"/>
            <a:chOff x="15037866" y="2499714"/>
            <a:chExt cx="1889760" cy="351155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37866" y="2499714"/>
              <a:ext cx="1482677" cy="35056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372276" y="2499714"/>
              <a:ext cx="223658" cy="3505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484105" y="2499714"/>
              <a:ext cx="442918" cy="350565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7414129" y="2499714"/>
            <a:ext cx="1722984" cy="350565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754082" y="3808009"/>
            <a:ext cx="2212975" cy="701675"/>
            <a:chOff x="1754082" y="3808009"/>
            <a:chExt cx="2212975" cy="701675"/>
          </a:xfrm>
        </p:grpSpPr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54082" y="3808009"/>
              <a:ext cx="2212707" cy="35081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48320" y="4159035"/>
              <a:ext cx="2021509" cy="350565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1133892" y="4555044"/>
            <a:ext cx="3455035" cy="702945"/>
            <a:chOff x="1133892" y="4555044"/>
            <a:chExt cx="3455035" cy="702945"/>
          </a:xfrm>
        </p:grpSpPr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156688" y="4555044"/>
              <a:ext cx="1413988" cy="35056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3892" y="4906866"/>
              <a:ext cx="3454659" cy="350565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1773453" y="5268802"/>
            <a:ext cx="2179320" cy="701675"/>
            <a:chOff x="1773453" y="5268802"/>
            <a:chExt cx="2179320" cy="701675"/>
          </a:xfrm>
        </p:grpSpPr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73453" y="5268802"/>
              <a:ext cx="2178781" cy="35081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376576" y="5619828"/>
              <a:ext cx="966431" cy="350565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291867" y="6009345"/>
            <a:ext cx="1126981" cy="350565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18008869" y="2891588"/>
            <a:ext cx="492759" cy="365760"/>
            <a:chOff x="18008869" y="2891588"/>
            <a:chExt cx="492759" cy="365760"/>
          </a:xfrm>
        </p:grpSpPr>
        <p:sp>
          <p:nvSpPr>
            <p:cNvPr id="25" name="object 25"/>
            <p:cNvSpPr/>
            <p:nvPr/>
          </p:nvSpPr>
          <p:spPr>
            <a:xfrm>
              <a:off x="18088782" y="2899548"/>
              <a:ext cx="321945" cy="349885"/>
            </a:xfrm>
            <a:custGeom>
              <a:avLst/>
              <a:gdLst/>
              <a:ahLst/>
              <a:cxnLst/>
              <a:rect l="l" t="t" r="r" b="b"/>
              <a:pathLst>
                <a:path w="321944" h="349885">
                  <a:moveTo>
                    <a:pt x="321816" y="231842"/>
                  </a:moveTo>
                  <a:lnTo>
                    <a:pt x="301835" y="273759"/>
                  </a:lnTo>
                  <a:lnTo>
                    <a:pt x="273128" y="307496"/>
                  </a:lnTo>
                  <a:lnTo>
                    <a:pt x="237701" y="332021"/>
                  </a:lnTo>
                  <a:lnTo>
                    <a:pt x="197562" y="346304"/>
                  </a:lnTo>
                  <a:lnTo>
                    <a:pt x="154720" y="349313"/>
                  </a:lnTo>
                  <a:lnTo>
                    <a:pt x="111181" y="340017"/>
                  </a:lnTo>
                  <a:lnTo>
                    <a:pt x="71509" y="318908"/>
                  </a:lnTo>
                  <a:lnTo>
                    <a:pt x="39579" y="288578"/>
                  </a:lnTo>
                  <a:lnTo>
                    <a:pt x="16366" y="251147"/>
                  </a:lnTo>
                  <a:lnTo>
                    <a:pt x="2848" y="208738"/>
                  </a:lnTo>
                  <a:lnTo>
                    <a:pt x="0" y="163471"/>
                  </a:lnTo>
                  <a:lnTo>
                    <a:pt x="8798" y="117467"/>
                  </a:lnTo>
                  <a:lnTo>
                    <a:pt x="28778" y="75551"/>
                  </a:lnTo>
                  <a:lnTo>
                    <a:pt x="57485" y="41816"/>
                  </a:lnTo>
                  <a:lnTo>
                    <a:pt x="92911" y="17292"/>
                  </a:lnTo>
                  <a:lnTo>
                    <a:pt x="133049" y="3009"/>
                  </a:lnTo>
                  <a:lnTo>
                    <a:pt x="175892" y="0"/>
                  </a:lnTo>
                  <a:lnTo>
                    <a:pt x="219433" y="9293"/>
                  </a:lnTo>
                  <a:lnTo>
                    <a:pt x="243901" y="20647"/>
                  </a:lnTo>
                  <a:lnTo>
                    <a:pt x="266187" y="35900"/>
                  </a:lnTo>
                  <a:lnTo>
                    <a:pt x="285879" y="54720"/>
                  </a:lnTo>
                  <a:lnTo>
                    <a:pt x="302568" y="76773"/>
                  </a:lnTo>
                </a:path>
              </a:pathLst>
            </a:custGeom>
            <a:ln w="158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8253553" y="2942821"/>
              <a:ext cx="240029" cy="195580"/>
            </a:xfrm>
            <a:custGeom>
              <a:avLst/>
              <a:gdLst/>
              <a:ahLst/>
              <a:cxnLst/>
              <a:rect l="l" t="t" r="r" b="b"/>
              <a:pathLst>
                <a:path w="240030" h="195580">
                  <a:moveTo>
                    <a:pt x="72163" y="129645"/>
                  </a:moveTo>
                  <a:lnTo>
                    <a:pt x="91576" y="119724"/>
                  </a:lnTo>
                  <a:lnTo>
                    <a:pt x="114948" y="106630"/>
                  </a:lnTo>
                  <a:lnTo>
                    <a:pt x="137311" y="93456"/>
                  </a:lnTo>
                  <a:lnTo>
                    <a:pt x="153696" y="83294"/>
                  </a:lnTo>
                  <a:lnTo>
                    <a:pt x="187540" y="68811"/>
                  </a:lnTo>
                  <a:lnTo>
                    <a:pt x="212652" y="69326"/>
                  </a:lnTo>
                  <a:lnTo>
                    <a:pt x="229631" y="77902"/>
                  </a:lnTo>
                  <a:lnTo>
                    <a:pt x="239072" y="87601"/>
                  </a:lnTo>
                  <a:lnTo>
                    <a:pt x="239966" y="88806"/>
                  </a:lnTo>
                  <a:lnTo>
                    <a:pt x="239072" y="90789"/>
                  </a:lnTo>
                  <a:lnTo>
                    <a:pt x="237684" y="91479"/>
                  </a:lnTo>
                  <a:lnTo>
                    <a:pt x="15494" y="194859"/>
                  </a:lnTo>
                  <a:lnTo>
                    <a:pt x="14098" y="195476"/>
                  </a:lnTo>
                  <a:lnTo>
                    <a:pt x="12483" y="194837"/>
                  </a:lnTo>
                  <a:lnTo>
                    <a:pt x="11823" y="193392"/>
                  </a:lnTo>
                  <a:lnTo>
                    <a:pt x="0" y="163672"/>
                  </a:lnTo>
                </a:path>
                <a:path w="240030" h="195580">
                  <a:moveTo>
                    <a:pt x="107063" y="152131"/>
                  </a:moveTo>
                  <a:lnTo>
                    <a:pt x="23240" y="98030"/>
                  </a:lnTo>
                </a:path>
                <a:path w="240030" h="195580">
                  <a:moveTo>
                    <a:pt x="116439" y="6540"/>
                  </a:moveTo>
                  <a:lnTo>
                    <a:pt x="157570" y="83"/>
                  </a:lnTo>
                  <a:lnTo>
                    <a:pt x="191044" y="0"/>
                  </a:lnTo>
                  <a:lnTo>
                    <a:pt x="215161" y="6523"/>
                  </a:lnTo>
                  <a:lnTo>
                    <a:pt x="228225" y="19889"/>
                  </a:lnTo>
                </a:path>
              </a:pathLst>
            </a:custGeom>
            <a:ln w="1593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008869" y="3074125"/>
              <a:ext cx="218924" cy="140107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15697103" y="2822588"/>
            <a:ext cx="430530" cy="460375"/>
            <a:chOff x="15697103" y="2822588"/>
            <a:chExt cx="430530" cy="460375"/>
          </a:xfrm>
        </p:grpSpPr>
        <p:sp>
          <p:nvSpPr>
            <p:cNvPr id="29" name="object 29"/>
            <p:cNvSpPr/>
            <p:nvPr/>
          </p:nvSpPr>
          <p:spPr>
            <a:xfrm>
              <a:off x="15704934" y="2906328"/>
              <a:ext cx="330835" cy="368935"/>
            </a:xfrm>
            <a:custGeom>
              <a:avLst/>
              <a:gdLst/>
              <a:ahLst/>
              <a:cxnLst/>
              <a:rect l="l" t="t" r="r" b="b"/>
              <a:pathLst>
                <a:path w="330834" h="368935">
                  <a:moveTo>
                    <a:pt x="330301" y="314978"/>
                  </a:moveTo>
                  <a:lnTo>
                    <a:pt x="45383" y="314978"/>
                  </a:lnTo>
                  <a:lnTo>
                    <a:pt x="0" y="368654"/>
                  </a:lnTo>
                  <a:lnTo>
                    <a:pt x="0" y="32033"/>
                  </a:lnTo>
                  <a:lnTo>
                    <a:pt x="2328" y="19648"/>
                  </a:lnTo>
                  <a:lnTo>
                    <a:pt x="8685" y="9504"/>
                  </a:lnTo>
                  <a:lnTo>
                    <a:pt x="18131" y="2617"/>
                  </a:lnTo>
                  <a:lnTo>
                    <a:pt x="29722" y="0"/>
                  </a:lnTo>
                  <a:lnTo>
                    <a:pt x="270138" y="0"/>
                  </a:lnTo>
                  <a:lnTo>
                    <a:pt x="293558" y="5041"/>
                  </a:lnTo>
                  <a:lnTo>
                    <a:pt x="312681" y="18791"/>
                  </a:lnTo>
                  <a:lnTo>
                    <a:pt x="325573" y="39185"/>
                  </a:lnTo>
                  <a:lnTo>
                    <a:pt x="330300" y="64159"/>
                  </a:lnTo>
                  <a:lnTo>
                    <a:pt x="330301" y="314978"/>
                  </a:lnTo>
                  <a:close/>
                </a:path>
              </a:pathLst>
            </a:custGeom>
            <a:ln w="156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788586" y="2830419"/>
              <a:ext cx="330835" cy="368300"/>
            </a:xfrm>
            <a:custGeom>
              <a:avLst/>
              <a:gdLst/>
              <a:ahLst/>
              <a:cxnLst/>
              <a:rect l="l" t="t" r="r" b="b"/>
              <a:pathLst>
                <a:path w="330834" h="368300">
                  <a:moveTo>
                    <a:pt x="0" y="314554"/>
                  </a:moveTo>
                  <a:lnTo>
                    <a:pt x="284926" y="314554"/>
                  </a:lnTo>
                  <a:lnTo>
                    <a:pt x="330706" y="368222"/>
                  </a:lnTo>
                  <a:lnTo>
                    <a:pt x="330705" y="31691"/>
                  </a:lnTo>
                  <a:lnTo>
                    <a:pt x="300584" y="0"/>
                  </a:lnTo>
                  <a:lnTo>
                    <a:pt x="60168" y="0"/>
                  </a:lnTo>
                  <a:lnTo>
                    <a:pt x="36747" y="5041"/>
                  </a:lnTo>
                  <a:lnTo>
                    <a:pt x="17622" y="18790"/>
                  </a:lnTo>
                  <a:lnTo>
                    <a:pt x="4728" y="39182"/>
                  </a:lnTo>
                  <a:lnTo>
                    <a:pt x="0" y="64152"/>
                  </a:lnTo>
                  <a:lnTo>
                    <a:pt x="0" y="314554"/>
                  </a:lnTo>
                </a:path>
              </a:pathLst>
            </a:custGeom>
            <a:ln w="1563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848194" y="2965712"/>
              <a:ext cx="114657" cy="11510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13418697" y="2894416"/>
            <a:ext cx="404495" cy="300990"/>
            <a:chOff x="13418697" y="2894416"/>
            <a:chExt cx="404495" cy="300990"/>
          </a:xfrm>
        </p:grpSpPr>
        <p:sp>
          <p:nvSpPr>
            <p:cNvPr id="33" name="object 33"/>
            <p:cNvSpPr/>
            <p:nvPr/>
          </p:nvSpPr>
          <p:spPr>
            <a:xfrm>
              <a:off x="13454703" y="2900931"/>
              <a:ext cx="332740" cy="245110"/>
            </a:xfrm>
            <a:custGeom>
              <a:avLst/>
              <a:gdLst/>
              <a:ahLst/>
              <a:cxnLst/>
              <a:rect l="l" t="t" r="r" b="b"/>
              <a:pathLst>
                <a:path w="332740" h="245110">
                  <a:moveTo>
                    <a:pt x="0" y="244811"/>
                  </a:moveTo>
                  <a:lnTo>
                    <a:pt x="658" y="14173"/>
                  </a:lnTo>
                  <a:lnTo>
                    <a:pt x="655" y="6448"/>
                  </a:lnTo>
                  <a:lnTo>
                    <a:pt x="6550" y="192"/>
                  </a:lnTo>
                  <a:lnTo>
                    <a:pt x="13824" y="186"/>
                  </a:lnTo>
                  <a:lnTo>
                    <a:pt x="14046" y="192"/>
                  </a:lnTo>
                  <a:lnTo>
                    <a:pt x="318001" y="192"/>
                  </a:lnTo>
                  <a:lnTo>
                    <a:pt x="325274" y="0"/>
                  </a:lnTo>
                  <a:lnTo>
                    <a:pt x="331317" y="6098"/>
                  </a:lnTo>
                  <a:lnTo>
                    <a:pt x="331499" y="13816"/>
                  </a:lnTo>
                  <a:lnTo>
                    <a:pt x="331505" y="14056"/>
                  </a:lnTo>
                  <a:lnTo>
                    <a:pt x="332161" y="244811"/>
                  </a:lnTo>
                </a:path>
              </a:pathLst>
            </a:custGeom>
            <a:ln w="130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3425333" y="3146371"/>
              <a:ext cx="391160" cy="42545"/>
            </a:xfrm>
            <a:custGeom>
              <a:avLst/>
              <a:gdLst/>
              <a:ahLst/>
              <a:cxnLst/>
              <a:rect l="l" t="t" r="r" b="b"/>
              <a:pathLst>
                <a:path w="391159" h="42544">
                  <a:moveTo>
                    <a:pt x="192753" y="41934"/>
                  </a:moveTo>
                  <a:lnTo>
                    <a:pt x="371145" y="41935"/>
                  </a:lnTo>
                  <a:lnTo>
                    <a:pt x="390902" y="20967"/>
                  </a:lnTo>
                  <a:lnTo>
                    <a:pt x="19755" y="0"/>
                  </a:lnTo>
                  <a:lnTo>
                    <a:pt x="12066" y="1647"/>
                  </a:lnTo>
                  <a:lnTo>
                    <a:pt x="5786" y="6141"/>
                  </a:lnTo>
                  <a:lnTo>
                    <a:pt x="1552" y="12805"/>
                  </a:lnTo>
                  <a:lnTo>
                    <a:pt x="0" y="20967"/>
                  </a:lnTo>
                  <a:lnTo>
                    <a:pt x="395" y="20967"/>
                  </a:lnTo>
                  <a:lnTo>
                    <a:pt x="1947" y="29128"/>
                  </a:lnTo>
                  <a:lnTo>
                    <a:pt x="6181" y="35793"/>
                  </a:lnTo>
                  <a:lnTo>
                    <a:pt x="12461" y="40286"/>
                  </a:lnTo>
                  <a:lnTo>
                    <a:pt x="20151" y="41934"/>
                  </a:lnTo>
                  <a:lnTo>
                    <a:pt x="192753" y="41934"/>
                  </a:lnTo>
                  <a:close/>
                </a:path>
              </a:pathLst>
            </a:custGeom>
            <a:ln w="132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241123" y="3021831"/>
            <a:ext cx="223387" cy="114552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11196827" y="2949653"/>
            <a:ext cx="313055" cy="69215"/>
          </a:xfrm>
          <a:custGeom>
            <a:avLst/>
            <a:gdLst/>
            <a:ahLst/>
            <a:cxnLst/>
            <a:rect l="l" t="t" r="r" b="b"/>
            <a:pathLst>
              <a:path w="313054" h="69214">
                <a:moveTo>
                  <a:pt x="0" y="68998"/>
                </a:moveTo>
                <a:lnTo>
                  <a:pt x="34584" y="38873"/>
                </a:lnTo>
                <a:lnTo>
                  <a:pt x="72950" y="17330"/>
                </a:lnTo>
                <a:lnTo>
                  <a:pt x="113842" y="4372"/>
                </a:lnTo>
                <a:lnTo>
                  <a:pt x="156003" y="0"/>
                </a:lnTo>
                <a:lnTo>
                  <a:pt x="198179" y="4216"/>
                </a:lnTo>
                <a:lnTo>
                  <a:pt x="239113" y="17024"/>
                </a:lnTo>
                <a:lnTo>
                  <a:pt x="277549" y="38425"/>
                </a:lnTo>
                <a:lnTo>
                  <a:pt x="312232" y="68423"/>
                </a:lnTo>
                <a:lnTo>
                  <a:pt x="312413" y="68615"/>
                </a:lnTo>
                <a:lnTo>
                  <a:pt x="312594" y="68807"/>
                </a:lnTo>
                <a:lnTo>
                  <a:pt x="312775" y="68999"/>
                </a:lnTo>
              </a:path>
            </a:pathLst>
          </a:custGeom>
          <a:ln w="1234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325435" y="3155365"/>
            <a:ext cx="55244" cy="58419"/>
          </a:xfrm>
          <a:custGeom>
            <a:avLst/>
            <a:gdLst/>
            <a:ahLst/>
            <a:cxnLst/>
            <a:rect l="l" t="t" r="r" b="b"/>
            <a:pathLst>
              <a:path w="55245" h="58419">
                <a:moveTo>
                  <a:pt x="27413" y="0"/>
                </a:moveTo>
                <a:lnTo>
                  <a:pt x="16742" y="2288"/>
                </a:lnTo>
                <a:lnTo>
                  <a:pt x="8029" y="8530"/>
                </a:lnTo>
                <a:lnTo>
                  <a:pt x="2154" y="17787"/>
                </a:lnTo>
                <a:lnTo>
                  <a:pt x="0" y="29125"/>
                </a:lnTo>
                <a:lnTo>
                  <a:pt x="2154" y="40463"/>
                </a:lnTo>
                <a:lnTo>
                  <a:pt x="8029" y="49721"/>
                </a:lnTo>
                <a:lnTo>
                  <a:pt x="16743" y="55964"/>
                </a:lnTo>
                <a:lnTo>
                  <a:pt x="27413" y="58253"/>
                </a:lnTo>
                <a:lnTo>
                  <a:pt x="38084" y="55964"/>
                </a:lnTo>
                <a:lnTo>
                  <a:pt x="46798" y="49722"/>
                </a:lnTo>
                <a:lnTo>
                  <a:pt x="52673" y="40463"/>
                </a:lnTo>
                <a:lnTo>
                  <a:pt x="54827" y="29125"/>
                </a:lnTo>
                <a:lnTo>
                  <a:pt x="52673" y="17787"/>
                </a:lnTo>
                <a:lnTo>
                  <a:pt x="46798" y="8530"/>
                </a:lnTo>
                <a:lnTo>
                  <a:pt x="38084" y="2288"/>
                </a:lnTo>
                <a:lnTo>
                  <a:pt x="2741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8831205" y="2809337"/>
            <a:ext cx="322580" cy="504190"/>
            <a:chOff x="8831205" y="2809337"/>
            <a:chExt cx="322580" cy="504190"/>
          </a:xfrm>
        </p:grpSpPr>
        <p:sp>
          <p:nvSpPr>
            <p:cNvPr id="39" name="object 39"/>
            <p:cNvSpPr/>
            <p:nvPr/>
          </p:nvSpPr>
          <p:spPr>
            <a:xfrm>
              <a:off x="8831205" y="2891195"/>
              <a:ext cx="254635" cy="208279"/>
            </a:xfrm>
            <a:custGeom>
              <a:avLst/>
              <a:gdLst/>
              <a:ahLst/>
              <a:cxnLst/>
              <a:rect l="l" t="t" r="r" b="b"/>
              <a:pathLst>
                <a:path w="254634" h="208280">
                  <a:moveTo>
                    <a:pt x="37155" y="0"/>
                  </a:moveTo>
                  <a:lnTo>
                    <a:pt x="14031" y="1142"/>
                  </a:lnTo>
                  <a:lnTo>
                    <a:pt x="0" y="6675"/>
                  </a:lnTo>
                  <a:lnTo>
                    <a:pt x="242" y="17730"/>
                  </a:lnTo>
                  <a:lnTo>
                    <a:pt x="15322" y="38947"/>
                  </a:lnTo>
                  <a:lnTo>
                    <a:pt x="17518" y="46586"/>
                  </a:lnTo>
                  <a:lnTo>
                    <a:pt x="13489" y="54375"/>
                  </a:lnTo>
                  <a:lnTo>
                    <a:pt x="6274" y="63463"/>
                  </a:lnTo>
                  <a:lnTo>
                    <a:pt x="2490" y="70951"/>
                  </a:lnTo>
                  <a:lnTo>
                    <a:pt x="5506" y="72378"/>
                  </a:lnTo>
                  <a:lnTo>
                    <a:pt x="18693" y="63284"/>
                  </a:lnTo>
                  <a:lnTo>
                    <a:pt x="34850" y="50696"/>
                  </a:lnTo>
                  <a:lnTo>
                    <a:pt x="47118" y="45098"/>
                  </a:lnTo>
                  <a:lnTo>
                    <a:pt x="92012" y="77777"/>
                  </a:lnTo>
                  <a:lnTo>
                    <a:pt x="111825" y="127490"/>
                  </a:lnTo>
                  <a:lnTo>
                    <a:pt x="126167" y="150070"/>
                  </a:lnTo>
                  <a:lnTo>
                    <a:pt x="141801" y="168447"/>
                  </a:lnTo>
                  <a:lnTo>
                    <a:pt x="152913" y="182735"/>
                  </a:lnTo>
                  <a:lnTo>
                    <a:pt x="161513" y="191805"/>
                  </a:lnTo>
                  <a:lnTo>
                    <a:pt x="169611" y="194528"/>
                  </a:lnTo>
                  <a:lnTo>
                    <a:pt x="178922" y="196143"/>
                  </a:lnTo>
                  <a:lnTo>
                    <a:pt x="188336" y="200772"/>
                  </a:lnTo>
                  <a:lnTo>
                    <a:pt x="198548" y="207845"/>
                  </a:lnTo>
                  <a:lnTo>
                    <a:pt x="194795" y="199196"/>
                  </a:lnTo>
                  <a:lnTo>
                    <a:pt x="189458" y="191710"/>
                  </a:lnTo>
                  <a:lnTo>
                    <a:pt x="182752" y="185631"/>
                  </a:lnTo>
                  <a:lnTo>
                    <a:pt x="174893" y="181204"/>
                  </a:lnTo>
                  <a:lnTo>
                    <a:pt x="165869" y="173530"/>
                  </a:lnTo>
                  <a:lnTo>
                    <a:pt x="164901" y="164090"/>
                  </a:lnTo>
                  <a:lnTo>
                    <a:pt x="168929" y="155700"/>
                  </a:lnTo>
                  <a:lnTo>
                    <a:pt x="174893" y="151174"/>
                  </a:lnTo>
                  <a:lnTo>
                    <a:pt x="186653" y="148680"/>
                  </a:lnTo>
                  <a:lnTo>
                    <a:pt x="198032" y="144763"/>
                  </a:lnTo>
                  <a:lnTo>
                    <a:pt x="208919" y="139472"/>
                  </a:lnTo>
                  <a:lnTo>
                    <a:pt x="219205" y="132851"/>
                  </a:lnTo>
                  <a:lnTo>
                    <a:pt x="227411" y="122860"/>
                  </a:lnTo>
                  <a:lnTo>
                    <a:pt x="233708" y="104121"/>
                  </a:lnTo>
                  <a:lnTo>
                    <a:pt x="241913" y="94418"/>
                  </a:lnTo>
                  <a:lnTo>
                    <a:pt x="251273" y="84473"/>
                  </a:lnTo>
                  <a:lnTo>
                    <a:pt x="254097" y="74154"/>
                  </a:lnTo>
                  <a:lnTo>
                    <a:pt x="249765" y="62578"/>
                  </a:lnTo>
                  <a:lnTo>
                    <a:pt x="237658" y="48864"/>
                  </a:lnTo>
                  <a:lnTo>
                    <a:pt x="227002" y="45054"/>
                  </a:lnTo>
                  <a:lnTo>
                    <a:pt x="223131" y="55362"/>
                  </a:lnTo>
                  <a:lnTo>
                    <a:pt x="219583" y="67150"/>
                  </a:lnTo>
                  <a:lnTo>
                    <a:pt x="209899" y="67778"/>
                  </a:lnTo>
                  <a:lnTo>
                    <a:pt x="194029" y="62652"/>
                  </a:lnTo>
                  <a:lnTo>
                    <a:pt x="179564" y="61303"/>
                  </a:lnTo>
                  <a:lnTo>
                    <a:pt x="171515" y="57297"/>
                  </a:lnTo>
                  <a:lnTo>
                    <a:pt x="174893" y="44199"/>
                  </a:lnTo>
                  <a:lnTo>
                    <a:pt x="188313" y="29943"/>
                  </a:lnTo>
                  <a:lnTo>
                    <a:pt x="212138" y="19084"/>
                  </a:lnTo>
                  <a:lnTo>
                    <a:pt x="209899" y="12126"/>
                  </a:lnTo>
                  <a:lnTo>
                    <a:pt x="198030" y="8035"/>
                  </a:lnTo>
                  <a:lnTo>
                    <a:pt x="164564" y="14930"/>
                  </a:lnTo>
                  <a:lnTo>
                    <a:pt x="143514" y="12125"/>
                  </a:lnTo>
                  <a:lnTo>
                    <a:pt x="123655" y="6507"/>
                  </a:lnTo>
                  <a:lnTo>
                    <a:pt x="106304" y="4642"/>
                  </a:lnTo>
                  <a:lnTo>
                    <a:pt x="87727" y="4017"/>
                  </a:lnTo>
                  <a:lnTo>
                    <a:pt x="3715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023802" y="3111424"/>
              <a:ext cx="106869" cy="20208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029308" y="2809337"/>
              <a:ext cx="124406" cy="124263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7042781" y="2866515"/>
            <a:ext cx="539115" cy="397510"/>
            <a:chOff x="7042781" y="2866515"/>
            <a:chExt cx="539115" cy="397510"/>
          </a:xfrm>
        </p:grpSpPr>
        <p:sp>
          <p:nvSpPr>
            <p:cNvPr id="43" name="object 43"/>
            <p:cNvSpPr/>
            <p:nvPr/>
          </p:nvSpPr>
          <p:spPr>
            <a:xfrm>
              <a:off x="7132054" y="2875493"/>
              <a:ext cx="344805" cy="153670"/>
            </a:xfrm>
            <a:custGeom>
              <a:avLst/>
              <a:gdLst/>
              <a:ahLst/>
              <a:cxnLst/>
              <a:rect l="l" t="t" r="r" b="b"/>
              <a:pathLst>
                <a:path w="344804" h="153669">
                  <a:moveTo>
                    <a:pt x="104741" y="69025"/>
                  </a:moveTo>
                  <a:lnTo>
                    <a:pt x="133210" y="57798"/>
                  </a:lnTo>
                  <a:lnTo>
                    <a:pt x="167434" y="42715"/>
                  </a:lnTo>
                  <a:lnTo>
                    <a:pt x="200276" y="27417"/>
                  </a:lnTo>
                  <a:lnTo>
                    <a:pt x="224599" y="15550"/>
                  </a:lnTo>
                  <a:lnTo>
                    <a:pt x="273534" y="0"/>
                  </a:lnTo>
                  <a:lnTo>
                    <a:pt x="308475" y="4151"/>
                  </a:lnTo>
                  <a:lnTo>
                    <a:pt x="331081" y="18434"/>
                  </a:lnTo>
                  <a:lnTo>
                    <a:pt x="343014" y="33280"/>
                  </a:lnTo>
                  <a:lnTo>
                    <a:pt x="344188" y="35188"/>
                  </a:lnTo>
                  <a:lnTo>
                    <a:pt x="343014" y="37762"/>
                  </a:lnTo>
                  <a:lnTo>
                    <a:pt x="340674" y="38522"/>
                  </a:lnTo>
                  <a:lnTo>
                    <a:pt x="18712" y="152512"/>
                  </a:lnTo>
                  <a:lnTo>
                    <a:pt x="16701" y="153280"/>
                  </a:lnTo>
                  <a:lnTo>
                    <a:pt x="14488" y="152171"/>
                  </a:lnTo>
                  <a:lnTo>
                    <a:pt x="13763" y="150041"/>
                  </a:lnTo>
                  <a:lnTo>
                    <a:pt x="0" y="106480"/>
                  </a:lnTo>
                </a:path>
              </a:pathLst>
            </a:custGeom>
            <a:ln w="179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051787" y="2893522"/>
              <a:ext cx="504825" cy="361315"/>
            </a:xfrm>
            <a:custGeom>
              <a:avLst/>
              <a:gdLst/>
              <a:ahLst/>
              <a:cxnLst/>
              <a:rect l="l" t="t" r="r" b="b"/>
              <a:pathLst>
                <a:path w="504825" h="361314">
                  <a:moveTo>
                    <a:pt x="230896" y="87304"/>
                  </a:moveTo>
                  <a:lnTo>
                    <a:pt x="120757" y="0"/>
                  </a:lnTo>
                </a:path>
                <a:path w="504825" h="361314">
                  <a:moveTo>
                    <a:pt x="0" y="361133"/>
                  </a:moveTo>
                  <a:lnTo>
                    <a:pt x="21298" y="319306"/>
                  </a:lnTo>
                  <a:lnTo>
                    <a:pt x="47933" y="282621"/>
                  </a:lnTo>
                  <a:lnTo>
                    <a:pt x="79155" y="251388"/>
                  </a:lnTo>
                  <a:lnTo>
                    <a:pt x="114218" y="225914"/>
                  </a:lnTo>
                  <a:lnTo>
                    <a:pt x="152373" y="206509"/>
                  </a:lnTo>
                  <a:lnTo>
                    <a:pt x="192872" y="193480"/>
                  </a:lnTo>
                  <a:lnTo>
                    <a:pt x="234966" y="187135"/>
                  </a:lnTo>
                  <a:lnTo>
                    <a:pt x="277909" y="187784"/>
                  </a:lnTo>
                  <a:lnTo>
                    <a:pt x="320951" y="195735"/>
                  </a:lnTo>
                  <a:lnTo>
                    <a:pt x="363344" y="211295"/>
                  </a:lnTo>
                  <a:lnTo>
                    <a:pt x="408205" y="237707"/>
                  </a:lnTo>
                  <a:lnTo>
                    <a:pt x="447360" y="272145"/>
                  </a:lnTo>
                  <a:lnTo>
                    <a:pt x="479873" y="313617"/>
                  </a:lnTo>
                  <a:lnTo>
                    <a:pt x="504809" y="361133"/>
                  </a:lnTo>
                </a:path>
              </a:pathLst>
            </a:custGeom>
            <a:ln w="1760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513138" y="3208525"/>
              <a:ext cx="59690" cy="46355"/>
            </a:xfrm>
            <a:custGeom>
              <a:avLst/>
              <a:gdLst/>
              <a:ahLst/>
              <a:cxnLst/>
              <a:rect l="l" t="t" r="r" b="b"/>
              <a:pathLst>
                <a:path w="59690" h="46354">
                  <a:moveTo>
                    <a:pt x="59390" y="0"/>
                  </a:moveTo>
                  <a:lnTo>
                    <a:pt x="43189" y="46130"/>
                  </a:lnTo>
                  <a:lnTo>
                    <a:pt x="0" y="37647"/>
                  </a:lnTo>
                </a:path>
              </a:pathLst>
            </a:custGeom>
            <a:ln w="177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" name="object 4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118503" y="2977163"/>
            <a:ext cx="348659" cy="366031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5151058" y="2851195"/>
            <a:ext cx="283210" cy="207645"/>
            <a:chOff x="5151058" y="2851195"/>
            <a:chExt cx="283210" cy="207645"/>
          </a:xfrm>
        </p:grpSpPr>
        <p:sp>
          <p:nvSpPr>
            <p:cNvPr id="48" name="object 48"/>
            <p:cNvSpPr/>
            <p:nvPr/>
          </p:nvSpPr>
          <p:spPr>
            <a:xfrm>
              <a:off x="5159185" y="2859322"/>
              <a:ext cx="266700" cy="125730"/>
            </a:xfrm>
            <a:custGeom>
              <a:avLst/>
              <a:gdLst/>
              <a:ahLst/>
              <a:cxnLst/>
              <a:rect l="l" t="t" r="r" b="b"/>
              <a:pathLst>
                <a:path w="266700" h="125730">
                  <a:moveTo>
                    <a:pt x="98868" y="10638"/>
                  </a:moveTo>
                  <a:lnTo>
                    <a:pt x="4976" y="73211"/>
                  </a:lnTo>
                  <a:lnTo>
                    <a:pt x="1192" y="75706"/>
                  </a:lnTo>
                  <a:lnTo>
                    <a:pt x="0" y="81030"/>
                  </a:lnTo>
                  <a:lnTo>
                    <a:pt x="2314" y="85111"/>
                  </a:lnTo>
                  <a:lnTo>
                    <a:pt x="3533" y="87257"/>
                  </a:lnTo>
                  <a:lnTo>
                    <a:pt x="5561" y="88726"/>
                  </a:lnTo>
                  <a:lnTo>
                    <a:pt x="7868" y="89134"/>
                  </a:lnTo>
                  <a:lnTo>
                    <a:pt x="27222" y="92596"/>
                  </a:lnTo>
                  <a:lnTo>
                    <a:pt x="33757" y="93818"/>
                  </a:lnTo>
                  <a:lnTo>
                    <a:pt x="38530" y="99907"/>
                  </a:lnTo>
                  <a:lnTo>
                    <a:pt x="38550" y="107050"/>
                  </a:lnTo>
                  <a:lnTo>
                    <a:pt x="38550" y="125396"/>
                  </a:lnTo>
                  <a:lnTo>
                    <a:pt x="228341" y="125396"/>
                  </a:lnTo>
                  <a:lnTo>
                    <a:pt x="228341" y="107051"/>
                  </a:lnTo>
                  <a:lnTo>
                    <a:pt x="228327" y="99900"/>
                  </a:lnTo>
                  <a:lnTo>
                    <a:pt x="233120" y="93782"/>
                  </a:lnTo>
                  <a:lnTo>
                    <a:pt x="239668" y="92597"/>
                  </a:lnTo>
                  <a:lnTo>
                    <a:pt x="259023" y="89134"/>
                  </a:lnTo>
                  <a:lnTo>
                    <a:pt x="263397" y="88363"/>
                  </a:lnTo>
                  <a:lnTo>
                    <a:pt x="266368" y="83911"/>
                  </a:lnTo>
                  <a:lnTo>
                    <a:pt x="265652" y="79198"/>
                  </a:lnTo>
                  <a:lnTo>
                    <a:pt x="265274" y="76710"/>
                  </a:lnTo>
                  <a:lnTo>
                    <a:pt x="263910" y="74528"/>
                  </a:lnTo>
                  <a:lnTo>
                    <a:pt x="261912" y="73211"/>
                  </a:lnTo>
                  <a:lnTo>
                    <a:pt x="168104" y="10638"/>
                  </a:lnTo>
                  <a:lnTo>
                    <a:pt x="151322" y="2659"/>
                  </a:lnTo>
                  <a:lnTo>
                    <a:pt x="133486" y="0"/>
                  </a:lnTo>
                  <a:lnTo>
                    <a:pt x="115649" y="2659"/>
                  </a:lnTo>
                  <a:lnTo>
                    <a:pt x="98868" y="10638"/>
                  </a:lnTo>
                  <a:close/>
                </a:path>
              </a:pathLst>
            </a:custGeom>
            <a:ln w="162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189569" y="2976552"/>
              <a:ext cx="206124" cy="81852"/>
            </a:xfrm>
            <a:prstGeom prst="rect">
              <a:avLst/>
            </a:prstGeom>
          </p:spPr>
        </p:pic>
      </p:grpSp>
      <p:grpSp>
        <p:nvGrpSpPr>
          <p:cNvPr id="50" name="object 50"/>
          <p:cNvGrpSpPr/>
          <p:nvPr/>
        </p:nvGrpSpPr>
        <p:grpSpPr>
          <a:xfrm>
            <a:off x="7125616" y="4003800"/>
            <a:ext cx="318770" cy="338455"/>
            <a:chOff x="7125616" y="4003800"/>
            <a:chExt cx="318770" cy="338455"/>
          </a:xfrm>
        </p:grpSpPr>
        <p:sp>
          <p:nvSpPr>
            <p:cNvPr id="51" name="object 51"/>
            <p:cNvSpPr/>
            <p:nvPr/>
          </p:nvSpPr>
          <p:spPr>
            <a:xfrm>
              <a:off x="7141819" y="4020004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2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3233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12098" y="4105785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324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8957570" y="3992500"/>
            <a:ext cx="318770" cy="339725"/>
            <a:chOff x="8957570" y="3992500"/>
            <a:chExt cx="318770" cy="339725"/>
          </a:xfrm>
        </p:grpSpPr>
        <p:sp>
          <p:nvSpPr>
            <p:cNvPr id="54" name="object 54"/>
            <p:cNvSpPr/>
            <p:nvPr/>
          </p:nvSpPr>
          <p:spPr>
            <a:xfrm>
              <a:off x="8973806" y="4008736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4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20"/>
                  </a:lnTo>
                  <a:lnTo>
                    <a:pt x="227305" y="277117"/>
                  </a:lnTo>
                  <a:lnTo>
                    <a:pt x="188075" y="298887"/>
                  </a:lnTo>
                  <a:lnTo>
                    <a:pt x="142905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2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3239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044084" y="4094852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5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3256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11146400" y="3961120"/>
            <a:ext cx="317500" cy="339725"/>
            <a:chOff x="11146400" y="3961120"/>
            <a:chExt cx="317500" cy="339725"/>
          </a:xfrm>
        </p:grpSpPr>
        <p:sp>
          <p:nvSpPr>
            <p:cNvPr id="57" name="object 57"/>
            <p:cNvSpPr/>
            <p:nvPr/>
          </p:nvSpPr>
          <p:spPr>
            <a:xfrm>
              <a:off x="11162603" y="3977323"/>
              <a:ext cx="285115" cy="306705"/>
            </a:xfrm>
            <a:custGeom>
              <a:avLst/>
              <a:gdLst/>
              <a:ahLst/>
              <a:cxnLst/>
              <a:rect l="l" t="t" r="r" b="b"/>
              <a:pathLst>
                <a:path w="285115" h="306704">
                  <a:moveTo>
                    <a:pt x="284619" y="153350"/>
                  </a:moveTo>
                  <a:lnTo>
                    <a:pt x="277364" y="201822"/>
                  </a:lnTo>
                  <a:lnTo>
                    <a:pt x="257162" y="243920"/>
                  </a:lnTo>
                  <a:lnTo>
                    <a:pt x="226356" y="277117"/>
                  </a:lnTo>
                  <a:lnTo>
                    <a:pt x="187290" y="298887"/>
                  </a:lnTo>
                  <a:lnTo>
                    <a:pt x="142309" y="306705"/>
                  </a:lnTo>
                  <a:lnTo>
                    <a:pt x="97328" y="298887"/>
                  </a:lnTo>
                  <a:lnTo>
                    <a:pt x="58263" y="277116"/>
                  </a:lnTo>
                  <a:lnTo>
                    <a:pt x="27457" y="243919"/>
                  </a:lnTo>
                  <a:lnTo>
                    <a:pt x="7255" y="201822"/>
                  </a:lnTo>
                  <a:lnTo>
                    <a:pt x="0" y="153350"/>
                  </a:lnTo>
                  <a:lnTo>
                    <a:pt x="7254" y="104880"/>
                  </a:lnTo>
                  <a:lnTo>
                    <a:pt x="27456" y="62784"/>
                  </a:lnTo>
                  <a:lnTo>
                    <a:pt x="58262" y="29588"/>
                  </a:lnTo>
                  <a:lnTo>
                    <a:pt x="97327" y="7818"/>
                  </a:lnTo>
                  <a:lnTo>
                    <a:pt x="142308" y="0"/>
                  </a:lnTo>
                  <a:lnTo>
                    <a:pt x="187289" y="7818"/>
                  </a:lnTo>
                  <a:lnTo>
                    <a:pt x="226355" y="29588"/>
                  </a:lnTo>
                  <a:lnTo>
                    <a:pt x="257161" y="62784"/>
                  </a:lnTo>
                  <a:lnTo>
                    <a:pt x="277364" y="104880"/>
                  </a:lnTo>
                  <a:lnTo>
                    <a:pt x="284619" y="153350"/>
                  </a:lnTo>
                  <a:close/>
                </a:path>
              </a:pathLst>
            </a:custGeom>
            <a:ln w="3231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1232588" y="4063439"/>
              <a:ext cx="144780" cy="134620"/>
            </a:xfrm>
            <a:custGeom>
              <a:avLst/>
              <a:gdLst/>
              <a:ahLst/>
              <a:cxnLst/>
              <a:rect l="l" t="t" r="r" b="b"/>
              <a:pathLst>
                <a:path w="144779" h="134620">
                  <a:moveTo>
                    <a:pt x="144596" y="0"/>
                  </a:moveTo>
                  <a:lnTo>
                    <a:pt x="54748" y="134414"/>
                  </a:lnTo>
                  <a:lnTo>
                    <a:pt x="0" y="78836"/>
                  </a:lnTo>
                </a:path>
              </a:pathLst>
            </a:custGeom>
            <a:ln w="3249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13447066" y="3961087"/>
            <a:ext cx="318770" cy="339725"/>
            <a:chOff x="13447066" y="3961087"/>
            <a:chExt cx="318770" cy="339725"/>
          </a:xfrm>
        </p:grpSpPr>
        <p:sp>
          <p:nvSpPr>
            <p:cNvPr id="60" name="object 60"/>
            <p:cNvSpPr/>
            <p:nvPr/>
          </p:nvSpPr>
          <p:spPr>
            <a:xfrm>
              <a:off x="13463302" y="3977323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4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20"/>
                  </a:lnTo>
                  <a:lnTo>
                    <a:pt x="227305" y="277117"/>
                  </a:lnTo>
                  <a:lnTo>
                    <a:pt x="188076" y="298887"/>
                  </a:lnTo>
                  <a:lnTo>
                    <a:pt x="142906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1" y="62784"/>
                  </a:lnTo>
                  <a:lnTo>
                    <a:pt x="58506" y="29588"/>
                  </a:lnTo>
                  <a:lnTo>
                    <a:pt x="97735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4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3239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3533580" y="4063439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5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3256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18019524" y="6141117"/>
            <a:ext cx="318770" cy="338455"/>
            <a:chOff x="18019524" y="6141117"/>
            <a:chExt cx="318770" cy="338455"/>
          </a:xfrm>
        </p:grpSpPr>
        <p:sp>
          <p:nvSpPr>
            <p:cNvPr id="63" name="object 63"/>
            <p:cNvSpPr/>
            <p:nvPr/>
          </p:nvSpPr>
          <p:spPr>
            <a:xfrm>
              <a:off x="18035728" y="6157321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1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3233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8106006" y="6243103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324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18077324" y="4003800"/>
            <a:ext cx="318770" cy="338455"/>
            <a:chOff x="18077324" y="4003800"/>
            <a:chExt cx="318770" cy="338455"/>
          </a:xfrm>
        </p:grpSpPr>
        <p:sp>
          <p:nvSpPr>
            <p:cNvPr id="66" name="object 66"/>
            <p:cNvSpPr/>
            <p:nvPr/>
          </p:nvSpPr>
          <p:spPr>
            <a:xfrm>
              <a:off x="18093528" y="4020004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1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3233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8163806" y="4105785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324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18063471" y="4673526"/>
            <a:ext cx="318770" cy="339725"/>
            <a:chOff x="18063471" y="4673526"/>
            <a:chExt cx="318770" cy="339725"/>
          </a:xfrm>
        </p:grpSpPr>
        <p:sp>
          <p:nvSpPr>
            <p:cNvPr id="69" name="object 69"/>
            <p:cNvSpPr/>
            <p:nvPr/>
          </p:nvSpPr>
          <p:spPr>
            <a:xfrm>
              <a:off x="18079707" y="4689762"/>
              <a:ext cx="286385" cy="306705"/>
            </a:xfrm>
            <a:custGeom>
              <a:avLst/>
              <a:gdLst/>
              <a:ahLst/>
              <a:cxnLst/>
              <a:rect l="l" t="t" r="r" b="b"/>
              <a:pathLst>
                <a:path w="286384" h="306704">
                  <a:moveTo>
                    <a:pt x="285813" y="153350"/>
                  </a:moveTo>
                  <a:lnTo>
                    <a:pt x="278527" y="201822"/>
                  </a:lnTo>
                  <a:lnTo>
                    <a:pt x="258240" y="243920"/>
                  </a:lnTo>
                  <a:lnTo>
                    <a:pt x="227305" y="277117"/>
                  </a:lnTo>
                  <a:lnTo>
                    <a:pt x="188075" y="298887"/>
                  </a:lnTo>
                  <a:lnTo>
                    <a:pt x="142905" y="306705"/>
                  </a:lnTo>
                  <a:lnTo>
                    <a:pt x="97736" y="298887"/>
                  </a:lnTo>
                  <a:lnTo>
                    <a:pt x="58507" y="277116"/>
                  </a:lnTo>
                  <a:lnTo>
                    <a:pt x="27572" y="243919"/>
                  </a:lnTo>
                  <a:lnTo>
                    <a:pt x="7285" y="201822"/>
                  </a:lnTo>
                  <a:lnTo>
                    <a:pt x="0" y="153350"/>
                  </a:lnTo>
                  <a:lnTo>
                    <a:pt x="7285" y="104880"/>
                  </a:lnTo>
                  <a:lnTo>
                    <a:pt x="27572" y="62784"/>
                  </a:lnTo>
                  <a:lnTo>
                    <a:pt x="58507" y="29588"/>
                  </a:lnTo>
                  <a:lnTo>
                    <a:pt x="97736" y="7818"/>
                  </a:lnTo>
                  <a:lnTo>
                    <a:pt x="142905" y="0"/>
                  </a:lnTo>
                  <a:lnTo>
                    <a:pt x="188075" y="7818"/>
                  </a:lnTo>
                  <a:lnTo>
                    <a:pt x="227305" y="29588"/>
                  </a:lnTo>
                  <a:lnTo>
                    <a:pt x="258240" y="62784"/>
                  </a:lnTo>
                  <a:lnTo>
                    <a:pt x="278527" y="104880"/>
                  </a:lnTo>
                  <a:lnTo>
                    <a:pt x="285813" y="153350"/>
                  </a:lnTo>
                  <a:close/>
                </a:path>
              </a:pathLst>
            </a:custGeom>
            <a:ln w="32391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8149985" y="4775878"/>
              <a:ext cx="145415" cy="134620"/>
            </a:xfrm>
            <a:custGeom>
              <a:avLst/>
              <a:gdLst/>
              <a:ahLst/>
              <a:cxnLst/>
              <a:rect l="l" t="t" r="r" b="b"/>
              <a:pathLst>
                <a:path w="145415" h="134620">
                  <a:moveTo>
                    <a:pt x="145202" y="0"/>
                  </a:moveTo>
                  <a:lnTo>
                    <a:pt x="54977" y="134414"/>
                  </a:lnTo>
                  <a:lnTo>
                    <a:pt x="0" y="78836"/>
                  </a:lnTo>
                </a:path>
              </a:pathLst>
            </a:custGeom>
            <a:ln w="3256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18030101" y="5410357"/>
            <a:ext cx="331470" cy="351155"/>
            <a:chOff x="18030101" y="5410357"/>
            <a:chExt cx="331470" cy="351155"/>
          </a:xfrm>
        </p:grpSpPr>
        <p:sp>
          <p:nvSpPr>
            <p:cNvPr id="72" name="object 72"/>
            <p:cNvSpPr/>
            <p:nvPr/>
          </p:nvSpPr>
          <p:spPr>
            <a:xfrm>
              <a:off x="18046177" y="5426433"/>
              <a:ext cx="299085" cy="318770"/>
            </a:xfrm>
            <a:custGeom>
              <a:avLst/>
              <a:gdLst/>
              <a:ahLst/>
              <a:cxnLst/>
              <a:rect l="l" t="t" r="r" b="b"/>
              <a:pathLst>
                <a:path w="299084" h="318770">
                  <a:moveTo>
                    <a:pt x="298910" y="159318"/>
                  </a:moveTo>
                  <a:lnTo>
                    <a:pt x="291291" y="209677"/>
                  </a:lnTo>
                  <a:lnTo>
                    <a:pt x="270074" y="253413"/>
                  </a:lnTo>
                  <a:lnTo>
                    <a:pt x="237721" y="287902"/>
                  </a:lnTo>
                  <a:lnTo>
                    <a:pt x="196694" y="310519"/>
                  </a:lnTo>
                  <a:lnTo>
                    <a:pt x="149454" y="318642"/>
                  </a:lnTo>
                  <a:lnTo>
                    <a:pt x="102215" y="310519"/>
                  </a:lnTo>
                  <a:lnTo>
                    <a:pt x="61188" y="287901"/>
                  </a:lnTo>
                  <a:lnTo>
                    <a:pt x="28836" y="253412"/>
                  </a:lnTo>
                  <a:lnTo>
                    <a:pt x="7619" y="209676"/>
                  </a:lnTo>
                  <a:lnTo>
                    <a:pt x="0" y="159318"/>
                  </a:lnTo>
                  <a:lnTo>
                    <a:pt x="7619" y="108962"/>
                  </a:lnTo>
                  <a:lnTo>
                    <a:pt x="28835" y="65227"/>
                  </a:lnTo>
                  <a:lnTo>
                    <a:pt x="61187" y="30739"/>
                  </a:lnTo>
                  <a:lnTo>
                    <a:pt x="102214" y="8122"/>
                  </a:lnTo>
                  <a:lnTo>
                    <a:pt x="149453" y="0"/>
                  </a:lnTo>
                  <a:lnTo>
                    <a:pt x="196693" y="8122"/>
                  </a:lnTo>
                  <a:lnTo>
                    <a:pt x="237720" y="30740"/>
                  </a:lnTo>
                  <a:lnTo>
                    <a:pt x="270073" y="65228"/>
                  </a:lnTo>
                  <a:lnTo>
                    <a:pt x="291291" y="108962"/>
                  </a:lnTo>
                  <a:lnTo>
                    <a:pt x="298910" y="159318"/>
                  </a:lnTo>
                  <a:close/>
                </a:path>
              </a:pathLst>
            </a:custGeom>
            <a:ln w="3208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8119676" y="5515900"/>
              <a:ext cx="152400" cy="139700"/>
            </a:xfrm>
            <a:custGeom>
              <a:avLst/>
              <a:gdLst/>
              <a:ahLst/>
              <a:cxnLst/>
              <a:rect l="l" t="t" r="r" b="b"/>
              <a:pathLst>
                <a:path w="152400" h="139700">
                  <a:moveTo>
                    <a:pt x="151856" y="0"/>
                  </a:moveTo>
                  <a:lnTo>
                    <a:pt x="57496" y="139645"/>
                  </a:lnTo>
                  <a:lnTo>
                    <a:pt x="0" y="81904"/>
                  </a:lnTo>
                </a:path>
              </a:pathLst>
            </a:custGeom>
            <a:ln w="32238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1508280" y="2859619"/>
            <a:ext cx="1684020" cy="554990"/>
            <a:chOff x="1508280" y="2859619"/>
            <a:chExt cx="1684020" cy="554990"/>
          </a:xfrm>
        </p:grpSpPr>
        <p:pic>
          <p:nvPicPr>
            <p:cNvPr id="75" name="object 7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08280" y="3090288"/>
              <a:ext cx="599807" cy="300296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47338" y="2859619"/>
              <a:ext cx="1544388" cy="55467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184824" y="3180445"/>
              <a:ext cx="567031" cy="122131"/>
            </a:xfrm>
            <a:prstGeom prst="rect">
              <a:avLst/>
            </a:prstGeom>
          </p:spPr>
        </p:pic>
      </p:grpSp>
      <p:sp>
        <p:nvSpPr>
          <p:cNvPr id="78" name="object 78"/>
          <p:cNvSpPr/>
          <p:nvPr/>
        </p:nvSpPr>
        <p:spPr>
          <a:xfrm>
            <a:off x="2281974" y="3241452"/>
            <a:ext cx="193040" cy="64769"/>
          </a:xfrm>
          <a:custGeom>
            <a:avLst/>
            <a:gdLst/>
            <a:ahLst/>
            <a:cxnLst/>
            <a:rect l="l" t="t" r="r" b="b"/>
            <a:pathLst>
              <a:path w="193039" h="64770">
                <a:moveTo>
                  <a:pt x="123482" y="0"/>
                </a:moveTo>
                <a:lnTo>
                  <a:pt x="0" y="47244"/>
                </a:lnTo>
                <a:lnTo>
                  <a:pt x="4457" y="58813"/>
                </a:lnTo>
                <a:lnTo>
                  <a:pt x="123482" y="0"/>
                </a:lnTo>
                <a:close/>
              </a:path>
              <a:path w="193039" h="64770">
                <a:moveTo>
                  <a:pt x="192747" y="5575"/>
                </a:moveTo>
                <a:lnTo>
                  <a:pt x="69253" y="52793"/>
                </a:lnTo>
                <a:lnTo>
                  <a:pt x="73685" y="64363"/>
                </a:lnTo>
                <a:lnTo>
                  <a:pt x="192747" y="5575"/>
                </a:lnTo>
                <a:close/>
              </a:path>
            </a:pathLst>
          </a:custGeom>
          <a:solidFill>
            <a:srgbClr val="D6D9D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9" name="object 79"/>
          <p:cNvGrpSpPr/>
          <p:nvPr/>
        </p:nvGrpSpPr>
        <p:grpSpPr>
          <a:xfrm>
            <a:off x="2818987" y="2926702"/>
            <a:ext cx="144780" cy="105410"/>
            <a:chOff x="2818987" y="2926702"/>
            <a:chExt cx="144780" cy="105410"/>
          </a:xfrm>
        </p:grpSpPr>
        <p:sp>
          <p:nvSpPr>
            <p:cNvPr id="80" name="object 80"/>
            <p:cNvSpPr/>
            <p:nvPr/>
          </p:nvSpPr>
          <p:spPr>
            <a:xfrm>
              <a:off x="2886743" y="2926702"/>
              <a:ext cx="76835" cy="105410"/>
            </a:xfrm>
            <a:custGeom>
              <a:avLst/>
              <a:gdLst/>
              <a:ahLst/>
              <a:cxnLst/>
              <a:rect l="l" t="t" r="r" b="b"/>
              <a:pathLst>
                <a:path w="76835" h="105410">
                  <a:moveTo>
                    <a:pt x="39076" y="0"/>
                  </a:moveTo>
                  <a:lnTo>
                    <a:pt x="2129" y="14111"/>
                  </a:lnTo>
                  <a:lnTo>
                    <a:pt x="0" y="19182"/>
                  </a:lnTo>
                  <a:lnTo>
                    <a:pt x="1628" y="23665"/>
                  </a:lnTo>
                  <a:lnTo>
                    <a:pt x="30434" y="98508"/>
                  </a:lnTo>
                  <a:lnTo>
                    <a:pt x="32187" y="103004"/>
                  </a:lnTo>
                  <a:lnTo>
                    <a:pt x="37322" y="105252"/>
                  </a:lnTo>
                  <a:lnTo>
                    <a:pt x="45017" y="102305"/>
                  </a:lnTo>
                  <a:lnTo>
                    <a:pt x="37698" y="102305"/>
                  </a:lnTo>
                  <a:lnTo>
                    <a:pt x="34066" y="100719"/>
                  </a:lnTo>
                  <a:lnTo>
                    <a:pt x="32939" y="97559"/>
                  </a:lnTo>
                  <a:lnTo>
                    <a:pt x="4133" y="22728"/>
                  </a:lnTo>
                  <a:lnTo>
                    <a:pt x="2880" y="19569"/>
                  </a:lnTo>
                  <a:lnTo>
                    <a:pt x="4508" y="16010"/>
                  </a:lnTo>
                  <a:lnTo>
                    <a:pt x="38700" y="2922"/>
                  </a:lnTo>
                  <a:lnTo>
                    <a:pt x="44348" y="2922"/>
                  </a:lnTo>
                  <a:lnTo>
                    <a:pt x="44086" y="2247"/>
                  </a:lnTo>
                  <a:lnTo>
                    <a:pt x="39076" y="0"/>
                  </a:lnTo>
                  <a:close/>
                </a:path>
                <a:path w="76835" h="105410">
                  <a:moveTo>
                    <a:pt x="44348" y="2922"/>
                  </a:moveTo>
                  <a:lnTo>
                    <a:pt x="38700" y="2922"/>
                  </a:lnTo>
                  <a:lnTo>
                    <a:pt x="42207" y="4508"/>
                  </a:lnTo>
                  <a:lnTo>
                    <a:pt x="43459" y="7667"/>
                  </a:lnTo>
                  <a:lnTo>
                    <a:pt x="72266" y="82498"/>
                  </a:lnTo>
                  <a:lnTo>
                    <a:pt x="73518" y="85658"/>
                  </a:lnTo>
                  <a:lnTo>
                    <a:pt x="71890" y="89217"/>
                  </a:lnTo>
                  <a:lnTo>
                    <a:pt x="37698" y="102305"/>
                  </a:lnTo>
                  <a:lnTo>
                    <a:pt x="45017" y="102305"/>
                  </a:lnTo>
                  <a:lnTo>
                    <a:pt x="74144" y="91140"/>
                  </a:lnTo>
                  <a:lnTo>
                    <a:pt x="76399" y="86082"/>
                  </a:lnTo>
                  <a:lnTo>
                    <a:pt x="74645" y="81586"/>
                  </a:lnTo>
                  <a:lnTo>
                    <a:pt x="45839" y="6756"/>
                  </a:lnTo>
                  <a:lnTo>
                    <a:pt x="44348" y="2922"/>
                  </a:lnTo>
                  <a:close/>
                </a:path>
              </a:pathLst>
            </a:custGeom>
            <a:solidFill>
              <a:srgbClr val="CACC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819863" y="2986846"/>
              <a:ext cx="63500" cy="43815"/>
            </a:xfrm>
            <a:custGeom>
              <a:avLst/>
              <a:gdLst/>
              <a:ahLst/>
              <a:cxnLst/>
              <a:rect l="l" t="t" r="r" b="b"/>
              <a:pathLst>
                <a:path w="63500" h="43814">
                  <a:moveTo>
                    <a:pt x="47592" y="1611"/>
                  </a:moveTo>
                  <a:lnTo>
                    <a:pt x="51851" y="0"/>
                  </a:lnTo>
                  <a:lnTo>
                    <a:pt x="56610" y="2110"/>
                  </a:lnTo>
                  <a:lnTo>
                    <a:pt x="58238" y="6331"/>
                  </a:lnTo>
                  <a:lnTo>
                    <a:pt x="61870" y="15797"/>
                  </a:lnTo>
                  <a:lnTo>
                    <a:pt x="63498" y="20018"/>
                  </a:lnTo>
                  <a:lnTo>
                    <a:pt x="61369" y="24752"/>
                  </a:lnTo>
                  <a:lnTo>
                    <a:pt x="57236" y="26375"/>
                  </a:lnTo>
                  <a:lnTo>
                    <a:pt x="53103" y="27949"/>
                  </a:lnTo>
                  <a:lnTo>
                    <a:pt x="48845" y="29572"/>
                  </a:lnTo>
                  <a:lnTo>
                    <a:pt x="44086" y="27462"/>
                  </a:lnTo>
                  <a:lnTo>
                    <a:pt x="42457" y="23240"/>
                  </a:lnTo>
                  <a:lnTo>
                    <a:pt x="38825" y="13762"/>
                  </a:lnTo>
                  <a:lnTo>
                    <a:pt x="37197" y="9541"/>
                  </a:lnTo>
                  <a:lnTo>
                    <a:pt x="39326" y="4808"/>
                  </a:lnTo>
                  <a:lnTo>
                    <a:pt x="43585" y="3184"/>
                  </a:lnTo>
                  <a:lnTo>
                    <a:pt x="47592" y="1611"/>
                  </a:lnTo>
                  <a:close/>
                </a:path>
                <a:path w="63500" h="43814">
                  <a:moveTo>
                    <a:pt x="6387" y="17396"/>
                  </a:moveTo>
                  <a:lnTo>
                    <a:pt x="10520" y="15822"/>
                  </a:lnTo>
                  <a:lnTo>
                    <a:pt x="14653" y="14211"/>
                  </a:lnTo>
                  <a:lnTo>
                    <a:pt x="19412" y="16322"/>
                  </a:lnTo>
                  <a:lnTo>
                    <a:pt x="21041" y="20543"/>
                  </a:lnTo>
                  <a:lnTo>
                    <a:pt x="24673" y="30009"/>
                  </a:lnTo>
                  <a:lnTo>
                    <a:pt x="26301" y="34230"/>
                  </a:lnTo>
                  <a:lnTo>
                    <a:pt x="24172" y="38976"/>
                  </a:lnTo>
                  <a:lnTo>
                    <a:pt x="20039" y="40587"/>
                  </a:lnTo>
                  <a:lnTo>
                    <a:pt x="15906" y="42160"/>
                  </a:lnTo>
                  <a:lnTo>
                    <a:pt x="11647" y="43784"/>
                  </a:lnTo>
                  <a:lnTo>
                    <a:pt x="6888" y="41673"/>
                  </a:lnTo>
                  <a:lnTo>
                    <a:pt x="5260" y="37452"/>
                  </a:lnTo>
                  <a:lnTo>
                    <a:pt x="1628" y="27974"/>
                  </a:lnTo>
                  <a:lnTo>
                    <a:pt x="0" y="23752"/>
                  </a:lnTo>
                  <a:lnTo>
                    <a:pt x="2129" y="19019"/>
                  </a:lnTo>
                  <a:lnTo>
                    <a:pt x="6387" y="17396"/>
                  </a:lnTo>
                  <a:close/>
                </a:path>
              </a:pathLst>
            </a:custGeom>
            <a:ln w="3175">
              <a:solidFill>
                <a:srgbClr val="4D4A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/>
          <p:nvPr/>
        </p:nvSpPr>
        <p:spPr>
          <a:xfrm>
            <a:off x="2065754" y="3029469"/>
            <a:ext cx="706755" cy="289560"/>
          </a:xfrm>
          <a:custGeom>
            <a:avLst/>
            <a:gdLst/>
            <a:ahLst/>
            <a:cxnLst/>
            <a:rect l="l" t="t" r="r" b="b"/>
            <a:pathLst>
              <a:path w="706755" h="289560">
                <a:moveTo>
                  <a:pt x="690246" y="1611"/>
                </a:moveTo>
                <a:lnTo>
                  <a:pt x="694492" y="0"/>
                </a:lnTo>
                <a:lnTo>
                  <a:pt x="699251" y="2110"/>
                </a:lnTo>
                <a:lnTo>
                  <a:pt x="700879" y="6331"/>
                </a:lnTo>
                <a:lnTo>
                  <a:pt x="704511" y="15810"/>
                </a:lnTo>
                <a:lnTo>
                  <a:pt x="706140" y="20031"/>
                </a:lnTo>
                <a:lnTo>
                  <a:pt x="704011" y="24764"/>
                </a:lnTo>
                <a:lnTo>
                  <a:pt x="699752" y="26375"/>
                </a:lnTo>
                <a:lnTo>
                  <a:pt x="695619" y="27961"/>
                </a:lnTo>
                <a:lnTo>
                  <a:pt x="679776" y="9541"/>
                </a:lnTo>
                <a:lnTo>
                  <a:pt x="681892" y="4808"/>
                </a:lnTo>
                <a:lnTo>
                  <a:pt x="686126" y="3197"/>
                </a:lnTo>
                <a:lnTo>
                  <a:pt x="690246" y="1611"/>
                </a:lnTo>
                <a:close/>
              </a:path>
              <a:path w="706755" h="289560">
                <a:moveTo>
                  <a:pt x="648966" y="17421"/>
                </a:moveTo>
                <a:lnTo>
                  <a:pt x="653086" y="15847"/>
                </a:lnTo>
                <a:lnTo>
                  <a:pt x="657319" y="14224"/>
                </a:lnTo>
                <a:lnTo>
                  <a:pt x="662066" y="16334"/>
                </a:lnTo>
                <a:lnTo>
                  <a:pt x="663694" y="20555"/>
                </a:lnTo>
                <a:lnTo>
                  <a:pt x="667326" y="30034"/>
                </a:lnTo>
                <a:lnTo>
                  <a:pt x="668955" y="34255"/>
                </a:lnTo>
                <a:lnTo>
                  <a:pt x="666838" y="38988"/>
                </a:lnTo>
                <a:lnTo>
                  <a:pt x="662605" y="40612"/>
                </a:lnTo>
                <a:lnTo>
                  <a:pt x="658484" y="42185"/>
                </a:lnTo>
                <a:lnTo>
                  <a:pt x="654251" y="43796"/>
                </a:lnTo>
                <a:lnTo>
                  <a:pt x="649504" y="41686"/>
                </a:lnTo>
                <a:lnTo>
                  <a:pt x="647876" y="37465"/>
                </a:lnTo>
                <a:lnTo>
                  <a:pt x="644231" y="27999"/>
                </a:lnTo>
                <a:lnTo>
                  <a:pt x="642616" y="23777"/>
                </a:lnTo>
                <a:lnTo>
                  <a:pt x="644732" y="19032"/>
                </a:lnTo>
                <a:lnTo>
                  <a:pt x="648966" y="17421"/>
                </a:lnTo>
                <a:close/>
              </a:path>
              <a:path w="706755" h="289560">
                <a:moveTo>
                  <a:pt x="611768" y="31633"/>
                </a:moveTo>
                <a:lnTo>
                  <a:pt x="615889" y="30059"/>
                </a:lnTo>
                <a:lnTo>
                  <a:pt x="620122" y="28448"/>
                </a:lnTo>
                <a:lnTo>
                  <a:pt x="624881" y="30559"/>
                </a:lnTo>
                <a:lnTo>
                  <a:pt x="626497" y="34780"/>
                </a:lnTo>
                <a:lnTo>
                  <a:pt x="630141" y="44246"/>
                </a:lnTo>
                <a:lnTo>
                  <a:pt x="631770" y="48467"/>
                </a:lnTo>
                <a:lnTo>
                  <a:pt x="629653" y="53200"/>
                </a:lnTo>
                <a:lnTo>
                  <a:pt x="625420" y="54824"/>
                </a:lnTo>
                <a:lnTo>
                  <a:pt x="621299" y="56397"/>
                </a:lnTo>
                <a:lnTo>
                  <a:pt x="617066" y="58021"/>
                </a:lnTo>
                <a:lnTo>
                  <a:pt x="612307" y="55910"/>
                </a:lnTo>
                <a:lnTo>
                  <a:pt x="610691" y="51689"/>
                </a:lnTo>
                <a:lnTo>
                  <a:pt x="607046" y="42210"/>
                </a:lnTo>
                <a:lnTo>
                  <a:pt x="605418" y="37989"/>
                </a:lnTo>
                <a:lnTo>
                  <a:pt x="607535" y="33256"/>
                </a:lnTo>
                <a:lnTo>
                  <a:pt x="611768" y="31633"/>
                </a:lnTo>
                <a:close/>
              </a:path>
              <a:path w="706755" h="289560">
                <a:moveTo>
                  <a:pt x="553968" y="53737"/>
                </a:moveTo>
                <a:lnTo>
                  <a:pt x="558088" y="52164"/>
                </a:lnTo>
                <a:lnTo>
                  <a:pt x="562322" y="50553"/>
                </a:lnTo>
                <a:lnTo>
                  <a:pt x="567068" y="52663"/>
                </a:lnTo>
                <a:lnTo>
                  <a:pt x="568697" y="56884"/>
                </a:lnTo>
                <a:lnTo>
                  <a:pt x="572341" y="66350"/>
                </a:lnTo>
                <a:lnTo>
                  <a:pt x="573957" y="70572"/>
                </a:lnTo>
                <a:lnTo>
                  <a:pt x="571840" y="75317"/>
                </a:lnTo>
                <a:lnTo>
                  <a:pt x="567607" y="76928"/>
                </a:lnTo>
                <a:lnTo>
                  <a:pt x="563486" y="78502"/>
                </a:lnTo>
                <a:lnTo>
                  <a:pt x="559266" y="80125"/>
                </a:lnTo>
                <a:lnTo>
                  <a:pt x="554506" y="78015"/>
                </a:lnTo>
                <a:lnTo>
                  <a:pt x="552891" y="73794"/>
                </a:lnTo>
                <a:lnTo>
                  <a:pt x="549246" y="64315"/>
                </a:lnTo>
                <a:lnTo>
                  <a:pt x="547618" y="60094"/>
                </a:lnTo>
                <a:lnTo>
                  <a:pt x="549735" y="55361"/>
                </a:lnTo>
                <a:lnTo>
                  <a:pt x="553968" y="53737"/>
                </a:lnTo>
                <a:close/>
              </a:path>
              <a:path w="706755" h="289560">
                <a:moveTo>
                  <a:pt x="517472" y="67687"/>
                </a:moveTo>
                <a:lnTo>
                  <a:pt x="521592" y="66113"/>
                </a:lnTo>
                <a:lnTo>
                  <a:pt x="525825" y="64490"/>
                </a:lnTo>
                <a:lnTo>
                  <a:pt x="530572" y="66600"/>
                </a:lnTo>
                <a:lnTo>
                  <a:pt x="532200" y="70821"/>
                </a:lnTo>
                <a:lnTo>
                  <a:pt x="535832" y="80300"/>
                </a:lnTo>
                <a:lnTo>
                  <a:pt x="537461" y="84521"/>
                </a:lnTo>
                <a:lnTo>
                  <a:pt x="535344" y="89254"/>
                </a:lnTo>
                <a:lnTo>
                  <a:pt x="531111" y="90878"/>
                </a:lnTo>
                <a:lnTo>
                  <a:pt x="526990" y="92451"/>
                </a:lnTo>
                <a:lnTo>
                  <a:pt x="522757" y="94075"/>
                </a:lnTo>
                <a:lnTo>
                  <a:pt x="518010" y="91964"/>
                </a:lnTo>
                <a:lnTo>
                  <a:pt x="516382" y="87743"/>
                </a:lnTo>
                <a:lnTo>
                  <a:pt x="512737" y="78264"/>
                </a:lnTo>
                <a:lnTo>
                  <a:pt x="511122" y="74043"/>
                </a:lnTo>
                <a:lnTo>
                  <a:pt x="513238" y="69310"/>
                </a:lnTo>
                <a:lnTo>
                  <a:pt x="517472" y="67687"/>
                </a:lnTo>
                <a:close/>
              </a:path>
              <a:path w="706755" h="289560">
                <a:moveTo>
                  <a:pt x="480950" y="81649"/>
                </a:moveTo>
                <a:lnTo>
                  <a:pt x="485071" y="80075"/>
                </a:lnTo>
                <a:lnTo>
                  <a:pt x="489304" y="78464"/>
                </a:lnTo>
                <a:lnTo>
                  <a:pt x="494051" y="80575"/>
                </a:lnTo>
                <a:lnTo>
                  <a:pt x="495679" y="84796"/>
                </a:lnTo>
                <a:lnTo>
                  <a:pt x="499324" y="94262"/>
                </a:lnTo>
                <a:lnTo>
                  <a:pt x="500939" y="98483"/>
                </a:lnTo>
                <a:lnTo>
                  <a:pt x="498823" y="103216"/>
                </a:lnTo>
                <a:lnTo>
                  <a:pt x="494602" y="104840"/>
                </a:lnTo>
                <a:lnTo>
                  <a:pt x="490481" y="106413"/>
                </a:lnTo>
                <a:lnTo>
                  <a:pt x="486248" y="108037"/>
                </a:lnTo>
                <a:lnTo>
                  <a:pt x="481489" y="105926"/>
                </a:lnTo>
                <a:lnTo>
                  <a:pt x="479873" y="101705"/>
                </a:lnTo>
                <a:lnTo>
                  <a:pt x="476229" y="92226"/>
                </a:lnTo>
                <a:lnTo>
                  <a:pt x="474600" y="88005"/>
                </a:lnTo>
                <a:lnTo>
                  <a:pt x="476717" y="83272"/>
                </a:lnTo>
                <a:lnTo>
                  <a:pt x="480950" y="81649"/>
                </a:lnTo>
                <a:close/>
              </a:path>
              <a:path w="706755" h="289560">
                <a:moveTo>
                  <a:pt x="444429" y="95611"/>
                </a:moveTo>
                <a:lnTo>
                  <a:pt x="448550" y="94037"/>
                </a:lnTo>
                <a:lnTo>
                  <a:pt x="452783" y="92414"/>
                </a:lnTo>
                <a:lnTo>
                  <a:pt x="457530" y="94524"/>
                </a:lnTo>
                <a:lnTo>
                  <a:pt x="459158" y="98745"/>
                </a:lnTo>
                <a:lnTo>
                  <a:pt x="462802" y="108224"/>
                </a:lnTo>
                <a:lnTo>
                  <a:pt x="464431" y="112445"/>
                </a:lnTo>
                <a:lnTo>
                  <a:pt x="462314" y="117178"/>
                </a:lnTo>
                <a:lnTo>
                  <a:pt x="458081" y="118789"/>
                </a:lnTo>
                <a:lnTo>
                  <a:pt x="453960" y="120375"/>
                </a:lnTo>
                <a:lnTo>
                  <a:pt x="449727" y="121986"/>
                </a:lnTo>
                <a:lnTo>
                  <a:pt x="444968" y="119876"/>
                </a:lnTo>
                <a:lnTo>
                  <a:pt x="443352" y="115655"/>
                </a:lnTo>
                <a:lnTo>
                  <a:pt x="439707" y="106176"/>
                </a:lnTo>
                <a:lnTo>
                  <a:pt x="438079" y="101967"/>
                </a:lnTo>
                <a:lnTo>
                  <a:pt x="440196" y="97222"/>
                </a:lnTo>
                <a:lnTo>
                  <a:pt x="444429" y="95611"/>
                </a:lnTo>
                <a:close/>
              </a:path>
              <a:path w="706755" h="289560">
                <a:moveTo>
                  <a:pt x="407933" y="109573"/>
                </a:moveTo>
                <a:lnTo>
                  <a:pt x="412053" y="107999"/>
                </a:lnTo>
                <a:lnTo>
                  <a:pt x="416287" y="106376"/>
                </a:lnTo>
                <a:lnTo>
                  <a:pt x="421033" y="108486"/>
                </a:lnTo>
                <a:lnTo>
                  <a:pt x="422662" y="112707"/>
                </a:lnTo>
                <a:lnTo>
                  <a:pt x="426306" y="122186"/>
                </a:lnTo>
                <a:lnTo>
                  <a:pt x="427922" y="126407"/>
                </a:lnTo>
                <a:lnTo>
                  <a:pt x="425805" y="131140"/>
                </a:lnTo>
                <a:lnTo>
                  <a:pt x="421572" y="132764"/>
                </a:lnTo>
                <a:lnTo>
                  <a:pt x="417451" y="134337"/>
                </a:lnTo>
                <a:lnTo>
                  <a:pt x="413218" y="135948"/>
                </a:lnTo>
                <a:lnTo>
                  <a:pt x="408471" y="133838"/>
                </a:lnTo>
                <a:lnTo>
                  <a:pt x="406843" y="129617"/>
                </a:lnTo>
                <a:lnTo>
                  <a:pt x="403199" y="120150"/>
                </a:lnTo>
                <a:lnTo>
                  <a:pt x="401583" y="115929"/>
                </a:lnTo>
                <a:lnTo>
                  <a:pt x="403700" y="111184"/>
                </a:lnTo>
                <a:lnTo>
                  <a:pt x="407933" y="109573"/>
                </a:lnTo>
                <a:close/>
              </a:path>
              <a:path w="706755" h="289560">
                <a:moveTo>
                  <a:pt x="371412" y="123535"/>
                </a:moveTo>
                <a:lnTo>
                  <a:pt x="375532" y="121961"/>
                </a:lnTo>
                <a:lnTo>
                  <a:pt x="379765" y="120338"/>
                </a:lnTo>
                <a:lnTo>
                  <a:pt x="384512" y="122448"/>
                </a:lnTo>
                <a:lnTo>
                  <a:pt x="386140" y="126669"/>
                </a:lnTo>
                <a:lnTo>
                  <a:pt x="389785" y="136148"/>
                </a:lnTo>
                <a:lnTo>
                  <a:pt x="391413" y="140369"/>
                </a:lnTo>
                <a:lnTo>
                  <a:pt x="389297" y="145102"/>
                </a:lnTo>
                <a:lnTo>
                  <a:pt x="385063" y="146726"/>
                </a:lnTo>
                <a:lnTo>
                  <a:pt x="380943" y="148299"/>
                </a:lnTo>
                <a:lnTo>
                  <a:pt x="376709" y="149910"/>
                </a:lnTo>
                <a:lnTo>
                  <a:pt x="371950" y="147800"/>
                </a:lnTo>
                <a:lnTo>
                  <a:pt x="370335" y="143579"/>
                </a:lnTo>
                <a:lnTo>
                  <a:pt x="366690" y="134113"/>
                </a:lnTo>
                <a:lnTo>
                  <a:pt x="365062" y="129891"/>
                </a:lnTo>
                <a:lnTo>
                  <a:pt x="367178" y="125146"/>
                </a:lnTo>
                <a:lnTo>
                  <a:pt x="371412" y="123535"/>
                </a:lnTo>
                <a:close/>
              </a:path>
              <a:path w="706755" h="289560">
                <a:moveTo>
                  <a:pt x="334915" y="137497"/>
                </a:moveTo>
                <a:lnTo>
                  <a:pt x="339036" y="135923"/>
                </a:lnTo>
                <a:lnTo>
                  <a:pt x="343269" y="134300"/>
                </a:lnTo>
                <a:lnTo>
                  <a:pt x="348016" y="136410"/>
                </a:lnTo>
                <a:lnTo>
                  <a:pt x="349644" y="140631"/>
                </a:lnTo>
                <a:lnTo>
                  <a:pt x="353289" y="150110"/>
                </a:lnTo>
                <a:lnTo>
                  <a:pt x="354904" y="154331"/>
                </a:lnTo>
                <a:lnTo>
                  <a:pt x="352788" y="159064"/>
                </a:lnTo>
                <a:lnTo>
                  <a:pt x="348555" y="160688"/>
                </a:lnTo>
                <a:lnTo>
                  <a:pt x="344434" y="162261"/>
                </a:lnTo>
                <a:lnTo>
                  <a:pt x="340201" y="163872"/>
                </a:lnTo>
                <a:lnTo>
                  <a:pt x="335454" y="161762"/>
                </a:lnTo>
                <a:lnTo>
                  <a:pt x="333826" y="157541"/>
                </a:lnTo>
                <a:lnTo>
                  <a:pt x="330181" y="148075"/>
                </a:lnTo>
                <a:lnTo>
                  <a:pt x="328566" y="143854"/>
                </a:lnTo>
                <a:lnTo>
                  <a:pt x="330682" y="139108"/>
                </a:lnTo>
                <a:lnTo>
                  <a:pt x="334915" y="137497"/>
                </a:lnTo>
                <a:close/>
              </a:path>
              <a:path w="706755" h="289560">
                <a:moveTo>
                  <a:pt x="302527" y="149873"/>
                </a:moveTo>
                <a:lnTo>
                  <a:pt x="318396" y="168281"/>
                </a:lnTo>
                <a:lnTo>
                  <a:pt x="316279" y="173014"/>
                </a:lnTo>
                <a:lnTo>
                  <a:pt x="312046" y="174637"/>
                </a:lnTo>
                <a:lnTo>
                  <a:pt x="307925" y="176211"/>
                </a:lnTo>
                <a:lnTo>
                  <a:pt x="303692" y="177822"/>
                </a:lnTo>
                <a:lnTo>
                  <a:pt x="298945" y="175711"/>
                </a:lnTo>
                <a:lnTo>
                  <a:pt x="297330" y="171490"/>
                </a:lnTo>
                <a:lnTo>
                  <a:pt x="293685" y="162024"/>
                </a:lnTo>
                <a:lnTo>
                  <a:pt x="292057" y="157803"/>
                </a:lnTo>
                <a:lnTo>
                  <a:pt x="294173" y="153057"/>
                </a:lnTo>
                <a:lnTo>
                  <a:pt x="298407" y="151446"/>
                </a:lnTo>
                <a:lnTo>
                  <a:pt x="302527" y="149873"/>
                </a:lnTo>
                <a:close/>
              </a:path>
              <a:path w="706755" h="289560">
                <a:moveTo>
                  <a:pt x="261910" y="165409"/>
                </a:moveTo>
                <a:lnTo>
                  <a:pt x="266031" y="163835"/>
                </a:lnTo>
                <a:lnTo>
                  <a:pt x="270264" y="162211"/>
                </a:lnTo>
                <a:lnTo>
                  <a:pt x="275011" y="164322"/>
                </a:lnTo>
                <a:lnTo>
                  <a:pt x="276639" y="168543"/>
                </a:lnTo>
                <a:lnTo>
                  <a:pt x="280271" y="178022"/>
                </a:lnTo>
                <a:lnTo>
                  <a:pt x="281899" y="182243"/>
                </a:lnTo>
                <a:lnTo>
                  <a:pt x="279783" y="186976"/>
                </a:lnTo>
                <a:lnTo>
                  <a:pt x="275550" y="188599"/>
                </a:lnTo>
                <a:lnTo>
                  <a:pt x="271429" y="190173"/>
                </a:lnTo>
                <a:lnTo>
                  <a:pt x="267196" y="191784"/>
                </a:lnTo>
                <a:lnTo>
                  <a:pt x="262449" y="189673"/>
                </a:lnTo>
                <a:lnTo>
                  <a:pt x="260821" y="185452"/>
                </a:lnTo>
                <a:lnTo>
                  <a:pt x="257176" y="175986"/>
                </a:lnTo>
                <a:lnTo>
                  <a:pt x="255561" y="171765"/>
                </a:lnTo>
                <a:lnTo>
                  <a:pt x="257677" y="167032"/>
                </a:lnTo>
                <a:lnTo>
                  <a:pt x="261910" y="165409"/>
                </a:lnTo>
                <a:close/>
              </a:path>
              <a:path w="706755" h="289560">
                <a:moveTo>
                  <a:pt x="225389" y="179371"/>
                </a:moveTo>
                <a:lnTo>
                  <a:pt x="229510" y="177797"/>
                </a:lnTo>
                <a:lnTo>
                  <a:pt x="233743" y="176174"/>
                </a:lnTo>
                <a:lnTo>
                  <a:pt x="238490" y="178284"/>
                </a:lnTo>
                <a:lnTo>
                  <a:pt x="240118" y="182505"/>
                </a:lnTo>
                <a:lnTo>
                  <a:pt x="243763" y="191984"/>
                </a:lnTo>
                <a:lnTo>
                  <a:pt x="245378" y="196205"/>
                </a:lnTo>
                <a:lnTo>
                  <a:pt x="243262" y="200938"/>
                </a:lnTo>
                <a:lnTo>
                  <a:pt x="239028" y="202562"/>
                </a:lnTo>
                <a:lnTo>
                  <a:pt x="234908" y="204135"/>
                </a:lnTo>
                <a:lnTo>
                  <a:pt x="230687" y="205759"/>
                </a:lnTo>
                <a:lnTo>
                  <a:pt x="225928" y="203636"/>
                </a:lnTo>
                <a:lnTo>
                  <a:pt x="224312" y="199427"/>
                </a:lnTo>
                <a:lnTo>
                  <a:pt x="220668" y="189948"/>
                </a:lnTo>
                <a:lnTo>
                  <a:pt x="219039" y="185727"/>
                </a:lnTo>
                <a:lnTo>
                  <a:pt x="221156" y="180994"/>
                </a:lnTo>
                <a:lnTo>
                  <a:pt x="225389" y="179371"/>
                </a:lnTo>
                <a:close/>
              </a:path>
              <a:path w="706755" h="289560">
                <a:moveTo>
                  <a:pt x="188893" y="193333"/>
                </a:moveTo>
                <a:lnTo>
                  <a:pt x="193014" y="191759"/>
                </a:lnTo>
                <a:lnTo>
                  <a:pt x="197247" y="190136"/>
                </a:lnTo>
                <a:lnTo>
                  <a:pt x="201994" y="192246"/>
                </a:lnTo>
                <a:lnTo>
                  <a:pt x="203622" y="196467"/>
                </a:lnTo>
                <a:lnTo>
                  <a:pt x="207254" y="205946"/>
                </a:lnTo>
                <a:lnTo>
                  <a:pt x="208882" y="210167"/>
                </a:lnTo>
                <a:lnTo>
                  <a:pt x="206765" y="214900"/>
                </a:lnTo>
                <a:lnTo>
                  <a:pt x="202532" y="216524"/>
                </a:lnTo>
                <a:lnTo>
                  <a:pt x="198412" y="218097"/>
                </a:lnTo>
                <a:lnTo>
                  <a:pt x="194178" y="219721"/>
                </a:lnTo>
                <a:lnTo>
                  <a:pt x="189432" y="217610"/>
                </a:lnTo>
                <a:lnTo>
                  <a:pt x="187803" y="213389"/>
                </a:lnTo>
                <a:lnTo>
                  <a:pt x="184159" y="203910"/>
                </a:lnTo>
                <a:lnTo>
                  <a:pt x="182543" y="199689"/>
                </a:lnTo>
                <a:lnTo>
                  <a:pt x="184660" y="194956"/>
                </a:lnTo>
                <a:lnTo>
                  <a:pt x="188893" y="193333"/>
                </a:lnTo>
                <a:close/>
              </a:path>
              <a:path w="706755" h="289560">
                <a:moveTo>
                  <a:pt x="152384" y="207282"/>
                </a:moveTo>
                <a:lnTo>
                  <a:pt x="156505" y="205709"/>
                </a:lnTo>
                <a:lnTo>
                  <a:pt x="160738" y="204085"/>
                </a:lnTo>
                <a:lnTo>
                  <a:pt x="165485" y="206196"/>
                </a:lnTo>
                <a:lnTo>
                  <a:pt x="167113" y="210417"/>
                </a:lnTo>
                <a:lnTo>
                  <a:pt x="170758" y="219895"/>
                </a:lnTo>
                <a:lnTo>
                  <a:pt x="172373" y="224117"/>
                </a:lnTo>
                <a:lnTo>
                  <a:pt x="170257" y="228850"/>
                </a:lnTo>
                <a:lnTo>
                  <a:pt x="166023" y="230473"/>
                </a:lnTo>
                <a:lnTo>
                  <a:pt x="161903" y="232047"/>
                </a:lnTo>
                <a:lnTo>
                  <a:pt x="157670" y="233670"/>
                </a:lnTo>
                <a:lnTo>
                  <a:pt x="152923" y="231547"/>
                </a:lnTo>
                <a:lnTo>
                  <a:pt x="151295" y="227339"/>
                </a:lnTo>
                <a:lnTo>
                  <a:pt x="147663" y="217860"/>
                </a:lnTo>
                <a:lnTo>
                  <a:pt x="146034" y="213639"/>
                </a:lnTo>
                <a:lnTo>
                  <a:pt x="148151" y="208906"/>
                </a:lnTo>
                <a:lnTo>
                  <a:pt x="152384" y="207282"/>
                </a:lnTo>
                <a:close/>
              </a:path>
              <a:path w="706755" h="289560">
                <a:moveTo>
                  <a:pt x="115863" y="221244"/>
                </a:moveTo>
                <a:lnTo>
                  <a:pt x="119984" y="219671"/>
                </a:lnTo>
                <a:lnTo>
                  <a:pt x="124217" y="218047"/>
                </a:lnTo>
                <a:lnTo>
                  <a:pt x="128976" y="220158"/>
                </a:lnTo>
                <a:lnTo>
                  <a:pt x="130592" y="224379"/>
                </a:lnTo>
                <a:lnTo>
                  <a:pt x="134236" y="233857"/>
                </a:lnTo>
                <a:lnTo>
                  <a:pt x="135865" y="238079"/>
                </a:lnTo>
                <a:lnTo>
                  <a:pt x="133748" y="242812"/>
                </a:lnTo>
                <a:lnTo>
                  <a:pt x="129515" y="244435"/>
                </a:lnTo>
                <a:lnTo>
                  <a:pt x="125394" y="246009"/>
                </a:lnTo>
                <a:lnTo>
                  <a:pt x="121161" y="247632"/>
                </a:lnTo>
                <a:lnTo>
                  <a:pt x="116402" y="245522"/>
                </a:lnTo>
                <a:lnTo>
                  <a:pt x="114786" y="241301"/>
                </a:lnTo>
                <a:lnTo>
                  <a:pt x="111141" y="231822"/>
                </a:lnTo>
                <a:lnTo>
                  <a:pt x="109513" y="227601"/>
                </a:lnTo>
                <a:lnTo>
                  <a:pt x="111630" y="222868"/>
                </a:lnTo>
                <a:lnTo>
                  <a:pt x="115863" y="221244"/>
                </a:lnTo>
                <a:close/>
              </a:path>
              <a:path w="706755" h="289560">
                <a:moveTo>
                  <a:pt x="79367" y="235206"/>
                </a:moveTo>
                <a:lnTo>
                  <a:pt x="83487" y="233633"/>
                </a:lnTo>
                <a:lnTo>
                  <a:pt x="87721" y="232009"/>
                </a:lnTo>
                <a:lnTo>
                  <a:pt x="92467" y="234120"/>
                </a:lnTo>
                <a:lnTo>
                  <a:pt x="94096" y="238341"/>
                </a:lnTo>
                <a:lnTo>
                  <a:pt x="97740" y="247820"/>
                </a:lnTo>
                <a:lnTo>
                  <a:pt x="99356" y="252041"/>
                </a:lnTo>
                <a:lnTo>
                  <a:pt x="97239" y="256774"/>
                </a:lnTo>
                <a:lnTo>
                  <a:pt x="93006" y="258397"/>
                </a:lnTo>
                <a:lnTo>
                  <a:pt x="88885" y="259971"/>
                </a:lnTo>
                <a:lnTo>
                  <a:pt x="84652" y="261594"/>
                </a:lnTo>
                <a:lnTo>
                  <a:pt x="79905" y="259484"/>
                </a:lnTo>
                <a:lnTo>
                  <a:pt x="78290" y="255263"/>
                </a:lnTo>
                <a:lnTo>
                  <a:pt x="74645" y="245784"/>
                </a:lnTo>
                <a:lnTo>
                  <a:pt x="73017" y="241563"/>
                </a:lnTo>
                <a:lnTo>
                  <a:pt x="75134" y="236830"/>
                </a:lnTo>
                <a:lnTo>
                  <a:pt x="79367" y="235206"/>
                </a:lnTo>
                <a:close/>
              </a:path>
              <a:path w="706755" h="289560">
                <a:moveTo>
                  <a:pt x="42846" y="249181"/>
                </a:moveTo>
                <a:lnTo>
                  <a:pt x="46966" y="247607"/>
                </a:lnTo>
                <a:lnTo>
                  <a:pt x="51199" y="245984"/>
                </a:lnTo>
                <a:lnTo>
                  <a:pt x="55959" y="248094"/>
                </a:lnTo>
                <a:lnTo>
                  <a:pt x="57574" y="252315"/>
                </a:lnTo>
                <a:lnTo>
                  <a:pt x="61219" y="261794"/>
                </a:lnTo>
                <a:lnTo>
                  <a:pt x="62847" y="266009"/>
                </a:lnTo>
                <a:lnTo>
                  <a:pt x="60730" y="270746"/>
                </a:lnTo>
                <a:lnTo>
                  <a:pt x="56497" y="272364"/>
                </a:lnTo>
                <a:lnTo>
                  <a:pt x="52377" y="273940"/>
                </a:lnTo>
                <a:lnTo>
                  <a:pt x="48143" y="275559"/>
                </a:lnTo>
                <a:lnTo>
                  <a:pt x="43397" y="273448"/>
                </a:lnTo>
                <a:lnTo>
                  <a:pt x="41768" y="269227"/>
                </a:lnTo>
                <a:lnTo>
                  <a:pt x="38124" y="259746"/>
                </a:lnTo>
                <a:lnTo>
                  <a:pt x="36496" y="255537"/>
                </a:lnTo>
                <a:lnTo>
                  <a:pt x="38625" y="250792"/>
                </a:lnTo>
                <a:lnTo>
                  <a:pt x="42846" y="249181"/>
                </a:lnTo>
                <a:close/>
              </a:path>
              <a:path w="706755" h="289560">
                <a:moveTo>
                  <a:pt x="6349" y="263130"/>
                </a:moveTo>
                <a:lnTo>
                  <a:pt x="10470" y="261544"/>
                </a:lnTo>
                <a:lnTo>
                  <a:pt x="14703" y="259933"/>
                </a:lnTo>
                <a:lnTo>
                  <a:pt x="19450" y="262044"/>
                </a:lnTo>
                <a:lnTo>
                  <a:pt x="21066" y="266262"/>
                </a:lnTo>
                <a:lnTo>
                  <a:pt x="24710" y="275739"/>
                </a:lnTo>
                <a:lnTo>
                  <a:pt x="26338" y="279958"/>
                </a:lnTo>
                <a:lnTo>
                  <a:pt x="24222" y="284695"/>
                </a:lnTo>
                <a:lnTo>
                  <a:pt x="19989" y="286314"/>
                </a:lnTo>
                <a:lnTo>
                  <a:pt x="15868" y="287889"/>
                </a:lnTo>
                <a:lnTo>
                  <a:pt x="11635" y="289507"/>
                </a:lnTo>
                <a:lnTo>
                  <a:pt x="6888" y="287397"/>
                </a:lnTo>
                <a:lnTo>
                  <a:pt x="5260" y="283177"/>
                </a:lnTo>
                <a:lnTo>
                  <a:pt x="1615" y="273701"/>
                </a:lnTo>
                <a:lnTo>
                  <a:pt x="0" y="269481"/>
                </a:lnTo>
                <a:lnTo>
                  <a:pt x="2116" y="264744"/>
                </a:lnTo>
                <a:lnTo>
                  <a:pt x="6349" y="263130"/>
                </a:lnTo>
                <a:close/>
              </a:path>
            </a:pathLst>
          </a:custGeom>
          <a:ln w="3175">
            <a:solidFill>
              <a:srgbClr val="4D4A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61881" y="2862585"/>
            <a:ext cx="133350" cy="59055"/>
          </a:xfrm>
          <a:custGeom>
            <a:avLst/>
            <a:gdLst/>
            <a:ahLst/>
            <a:cxnLst/>
            <a:rect l="l" t="t" r="r" b="b"/>
            <a:pathLst>
              <a:path w="133350" h="59055">
                <a:moveTo>
                  <a:pt x="61468" y="56743"/>
                </a:moveTo>
                <a:lnTo>
                  <a:pt x="30441" y="25806"/>
                </a:lnTo>
                <a:lnTo>
                  <a:pt x="1752" y="36753"/>
                </a:lnTo>
                <a:lnTo>
                  <a:pt x="635" y="37211"/>
                </a:lnTo>
                <a:lnTo>
                  <a:pt x="0" y="38595"/>
                </a:lnTo>
                <a:lnTo>
                  <a:pt x="381" y="39814"/>
                </a:lnTo>
                <a:lnTo>
                  <a:pt x="3886" y="48780"/>
                </a:lnTo>
                <a:lnTo>
                  <a:pt x="6261" y="55029"/>
                </a:lnTo>
                <a:lnTo>
                  <a:pt x="12407" y="59042"/>
                </a:lnTo>
                <a:lnTo>
                  <a:pt x="61468" y="56743"/>
                </a:lnTo>
                <a:close/>
              </a:path>
              <a:path w="133350" h="59055">
                <a:moveTo>
                  <a:pt x="100076" y="34798"/>
                </a:moveTo>
                <a:lnTo>
                  <a:pt x="62001" y="13716"/>
                </a:lnTo>
                <a:lnTo>
                  <a:pt x="39954" y="22174"/>
                </a:lnTo>
                <a:lnTo>
                  <a:pt x="71018" y="53047"/>
                </a:lnTo>
                <a:lnTo>
                  <a:pt x="100076" y="34798"/>
                </a:lnTo>
                <a:close/>
              </a:path>
              <a:path w="133350" h="59055">
                <a:moveTo>
                  <a:pt x="132892" y="14160"/>
                </a:moveTo>
                <a:lnTo>
                  <a:pt x="130708" y="12915"/>
                </a:lnTo>
                <a:lnTo>
                  <a:pt x="124155" y="9677"/>
                </a:lnTo>
                <a:lnTo>
                  <a:pt x="113233" y="5130"/>
                </a:lnTo>
                <a:lnTo>
                  <a:pt x="97942" y="0"/>
                </a:lnTo>
                <a:lnTo>
                  <a:pt x="73393" y="9372"/>
                </a:lnTo>
                <a:lnTo>
                  <a:pt x="109093" y="29184"/>
                </a:lnTo>
                <a:lnTo>
                  <a:pt x="132892" y="14160"/>
                </a:lnTo>
                <a:close/>
              </a:path>
            </a:pathLst>
          </a:custGeom>
          <a:solidFill>
            <a:srgbClr val="4D4A4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4" name="object 84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131871" y="3221038"/>
            <a:ext cx="143742" cy="60347"/>
          </a:xfrm>
          <a:prstGeom prst="rect">
            <a:avLst/>
          </a:prstGeom>
        </p:spPr>
      </p:pic>
      <p:grpSp>
        <p:nvGrpSpPr>
          <p:cNvPr id="85" name="object 85"/>
          <p:cNvGrpSpPr/>
          <p:nvPr/>
        </p:nvGrpSpPr>
        <p:grpSpPr>
          <a:xfrm>
            <a:off x="2542196" y="3129077"/>
            <a:ext cx="216535" cy="140970"/>
            <a:chOff x="2542196" y="3129077"/>
            <a:chExt cx="216535" cy="140970"/>
          </a:xfrm>
        </p:grpSpPr>
        <p:pic>
          <p:nvPicPr>
            <p:cNvPr id="86" name="object 8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542196" y="3200557"/>
              <a:ext cx="62322" cy="66454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566694" y="3129077"/>
              <a:ext cx="192012" cy="140806"/>
            </a:xfrm>
            <a:prstGeom prst="rect">
              <a:avLst/>
            </a:prstGeom>
          </p:spPr>
        </p:pic>
      </p:grpSp>
      <p:sp>
        <p:nvSpPr>
          <p:cNvPr id="88" name="object 88"/>
          <p:cNvSpPr/>
          <p:nvPr/>
        </p:nvSpPr>
        <p:spPr>
          <a:xfrm>
            <a:off x="2714432" y="3128328"/>
            <a:ext cx="46355" cy="95250"/>
          </a:xfrm>
          <a:custGeom>
            <a:avLst/>
            <a:gdLst/>
            <a:ahLst/>
            <a:cxnLst/>
            <a:rect l="l" t="t" r="r" b="b"/>
            <a:pathLst>
              <a:path w="46355" h="95250">
                <a:moveTo>
                  <a:pt x="7940" y="0"/>
                </a:moveTo>
                <a:lnTo>
                  <a:pt x="0" y="1261"/>
                </a:lnTo>
                <a:lnTo>
                  <a:pt x="35982" y="94824"/>
                </a:lnTo>
                <a:lnTo>
                  <a:pt x="42720" y="90466"/>
                </a:lnTo>
                <a:lnTo>
                  <a:pt x="45814" y="81861"/>
                </a:lnTo>
                <a:lnTo>
                  <a:pt x="18974" y="12201"/>
                </a:lnTo>
                <a:lnTo>
                  <a:pt x="15956" y="4370"/>
                </a:lnTo>
                <a:lnTo>
                  <a:pt x="7940" y="0"/>
                </a:lnTo>
                <a:close/>
              </a:path>
            </a:pathLst>
          </a:custGeom>
          <a:solidFill>
            <a:srgbClr val="C3C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553180" y="3255622"/>
            <a:ext cx="34925" cy="12065"/>
          </a:xfrm>
          <a:custGeom>
            <a:avLst/>
            <a:gdLst/>
            <a:ahLst/>
            <a:cxnLst/>
            <a:rect l="l" t="t" r="r" b="b"/>
            <a:pathLst>
              <a:path w="34925" h="12064">
                <a:moveTo>
                  <a:pt x="31899" y="0"/>
                </a:moveTo>
                <a:lnTo>
                  <a:pt x="28734" y="787"/>
                </a:lnTo>
                <a:lnTo>
                  <a:pt x="21257" y="2517"/>
                </a:lnTo>
                <a:lnTo>
                  <a:pt x="12497" y="4241"/>
                </a:lnTo>
                <a:lnTo>
                  <a:pt x="5485" y="5007"/>
                </a:lnTo>
                <a:lnTo>
                  <a:pt x="3369" y="5007"/>
                </a:lnTo>
                <a:lnTo>
                  <a:pt x="1527" y="4558"/>
                </a:lnTo>
                <a:lnTo>
                  <a:pt x="0" y="3958"/>
                </a:lnTo>
                <a:lnTo>
                  <a:pt x="2116" y="9428"/>
                </a:lnTo>
                <a:lnTo>
                  <a:pt x="6900" y="12038"/>
                </a:lnTo>
                <a:lnTo>
                  <a:pt x="34454" y="6456"/>
                </a:lnTo>
                <a:lnTo>
                  <a:pt x="34266" y="6081"/>
                </a:lnTo>
                <a:lnTo>
                  <a:pt x="31899" y="0"/>
                </a:lnTo>
                <a:close/>
              </a:path>
            </a:pathLst>
          </a:custGeom>
          <a:solidFill>
            <a:srgbClr val="DFE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0" name="object 90"/>
          <p:cNvGrpSpPr/>
          <p:nvPr/>
        </p:nvGrpSpPr>
        <p:grpSpPr>
          <a:xfrm>
            <a:off x="1554393" y="3087048"/>
            <a:ext cx="561340" cy="330200"/>
            <a:chOff x="1554393" y="3087048"/>
            <a:chExt cx="561340" cy="330200"/>
          </a:xfrm>
        </p:grpSpPr>
        <p:pic>
          <p:nvPicPr>
            <p:cNvPr id="91" name="object 9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54393" y="3179732"/>
              <a:ext cx="399517" cy="189299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62318" y="3087048"/>
              <a:ext cx="553335" cy="330057"/>
            </a:xfrm>
            <a:prstGeom prst="rect">
              <a:avLst/>
            </a:prstGeom>
          </p:spPr>
        </p:pic>
      </p:grpSp>
      <p:sp>
        <p:nvSpPr>
          <p:cNvPr id="93" name="object 93"/>
          <p:cNvSpPr/>
          <p:nvPr/>
        </p:nvSpPr>
        <p:spPr>
          <a:xfrm>
            <a:off x="2758948" y="2953543"/>
            <a:ext cx="104139" cy="116839"/>
          </a:xfrm>
          <a:custGeom>
            <a:avLst/>
            <a:gdLst/>
            <a:ahLst/>
            <a:cxnLst/>
            <a:rect l="l" t="t" r="r" b="b"/>
            <a:pathLst>
              <a:path w="104139" h="116839">
                <a:moveTo>
                  <a:pt x="52273" y="79832"/>
                </a:moveTo>
                <a:lnTo>
                  <a:pt x="38074" y="60858"/>
                </a:lnTo>
                <a:lnTo>
                  <a:pt x="26593" y="40500"/>
                </a:lnTo>
                <a:lnTo>
                  <a:pt x="17919" y="19850"/>
                </a:lnTo>
                <a:lnTo>
                  <a:pt x="12192" y="0"/>
                </a:lnTo>
                <a:lnTo>
                  <a:pt x="10414" y="1879"/>
                </a:lnTo>
                <a:lnTo>
                  <a:pt x="6438" y="7594"/>
                </a:lnTo>
                <a:lnTo>
                  <a:pt x="2298" y="17233"/>
                </a:lnTo>
                <a:lnTo>
                  <a:pt x="0" y="30899"/>
                </a:lnTo>
                <a:lnTo>
                  <a:pt x="1981" y="47777"/>
                </a:lnTo>
                <a:lnTo>
                  <a:pt x="10363" y="62814"/>
                </a:lnTo>
                <a:lnTo>
                  <a:pt x="26530" y="74117"/>
                </a:lnTo>
                <a:lnTo>
                  <a:pt x="52273" y="79832"/>
                </a:lnTo>
                <a:close/>
              </a:path>
              <a:path w="104139" h="116839">
                <a:moveTo>
                  <a:pt x="81445" y="91922"/>
                </a:moveTo>
                <a:lnTo>
                  <a:pt x="79019" y="87757"/>
                </a:lnTo>
                <a:lnTo>
                  <a:pt x="74041" y="84251"/>
                </a:lnTo>
                <a:lnTo>
                  <a:pt x="65468" y="81546"/>
                </a:lnTo>
                <a:lnTo>
                  <a:pt x="52273" y="79832"/>
                </a:lnTo>
                <a:lnTo>
                  <a:pt x="55651" y="83718"/>
                </a:lnTo>
                <a:lnTo>
                  <a:pt x="59156" y="87477"/>
                </a:lnTo>
                <a:lnTo>
                  <a:pt x="62915" y="90995"/>
                </a:lnTo>
                <a:lnTo>
                  <a:pt x="78193" y="90995"/>
                </a:lnTo>
                <a:lnTo>
                  <a:pt x="80200" y="91351"/>
                </a:lnTo>
                <a:lnTo>
                  <a:pt x="81445" y="91922"/>
                </a:lnTo>
                <a:close/>
              </a:path>
              <a:path w="104139" h="116839">
                <a:moveTo>
                  <a:pt x="104114" y="115836"/>
                </a:moveTo>
                <a:lnTo>
                  <a:pt x="92875" y="111544"/>
                </a:lnTo>
                <a:lnTo>
                  <a:pt x="82245" y="105867"/>
                </a:lnTo>
                <a:lnTo>
                  <a:pt x="72263" y="98958"/>
                </a:lnTo>
                <a:lnTo>
                  <a:pt x="62915" y="90995"/>
                </a:lnTo>
                <a:lnTo>
                  <a:pt x="19329" y="90995"/>
                </a:lnTo>
                <a:lnTo>
                  <a:pt x="19951" y="92341"/>
                </a:lnTo>
                <a:lnTo>
                  <a:pt x="21958" y="93294"/>
                </a:lnTo>
                <a:lnTo>
                  <a:pt x="26466" y="93548"/>
                </a:lnTo>
                <a:lnTo>
                  <a:pt x="43395" y="97802"/>
                </a:lnTo>
                <a:lnTo>
                  <a:pt x="57061" y="105587"/>
                </a:lnTo>
                <a:lnTo>
                  <a:pt x="72923" y="113080"/>
                </a:lnTo>
                <a:lnTo>
                  <a:pt x="96481" y="116433"/>
                </a:lnTo>
                <a:lnTo>
                  <a:pt x="99860" y="116433"/>
                </a:lnTo>
                <a:lnTo>
                  <a:pt x="101993" y="116217"/>
                </a:lnTo>
                <a:lnTo>
                  <a:pt x="104114" y="115836"/>
                </a:lnTo>
                <a:close/>
              </a:path>
            </a:pathLst>
          </a:custGeom>
          <a:solidFill>
            <a:srgbClr val="E024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635212" y="3174726"/>
            <a:ext cx="64135" cy="52069"/>
          </a:xfrm>
          <a:custGeom>
            <a:avLst/>
            <a:gdLst/>
            <a:ahLst/>
            <a:cxnLst/>
            <a:rect l="l" t="t" r="r" b="b"/>
            <a:pathLst>
              <a:path w="64135" h="52069">
                <a:moveTo>
                  <a:pt x="33528" y="37007"/>
                </a:moveTo>
                <a:lnTo>
                  <a:pt x="24307" y="28689"/>
                </a:lnTo>
                <a:lnTo>
                  <a:pt x="16319" y="19392"/>
                </a:lnTo>
                <a:lnTo>
                  <a:pt x="9753" y="9639"/>
                </a:lnTo>
                <a:lnTo>
                  <a:pt x="4787" y="0"/>
                </a:lnTo>
                <a:lnTo>
                  <a:pt x="0" y="6286"/>
                </a:lnTo>
                <a:lnTo>
                  <a:pt x="1663" y="17132"/>
                </a:lnTo>
                <a:lnTo>
                  <a:pt x="4406" y="25615"/>
                </a:lnTo>
                <a:lnTo>
                  <a:pt x="10236" y="32499"/>
                </a:lnTo>
                <a:lnTo>
                  <a:pt x="19697" y="36677"/>
                </a:lnTo>
                <a:lnTo>
                  <a:pt x="33528" y="37007"/>
                </a:lnTo>
                <a:close/>
              </a:path>
              <a:path w="64135" h="52069">
                <a:moveTo>
                  <a:pt x="40182" y="41668"/>
                </a:moveTo>
                <a:close/>
              </a:path>
              <a:path w="64135" h="52069">
                <a:moveTo>
                  <a:pt x="49771" y="40284"/>
                </a:moveTo>
                <a:lnTo>
                  <a:pt x="49669" y="40119"/>
                </a:lnTo>
                <a:lnTo>
                  <a:pt x="48183" y="37439"/>
                </a:lnTo>
                <a:lnTo>
                  <a:pt x="44627" y="35674"/>
                </a:lnTo>
                <a:lnTo>
                  <a:pt x="33540" y="37020"/>
                </a:lnTo>
                <a:lnTo>
                  <a:pt x="35687" y="38684"/>
                </a:lnTo>
                <a:lnTo>
                  <a:pt x="37960" y="40284"/>
                </a:lnTo>
                <a:lnTo>
                  <a:pt x="40182" y="41668"/>
                </a:lnTo>
                <a:lnTo>
                  <a:pt x="48018" y="40144"/>
                </a:lnTo>
                <a:lnTo>
                  <a:pt x="49072" y="40119"/>
                </a:lnTo>
                <a:lnTo>
                  <a:pt x="49771" y="40284"/>
                </a:lnTo>
                <a:close/>
              </a:path>
              <a:path w="64135" h="52069">
                <a:moveTo>
                  <a:pt x="63906" y="50279"/>
                </a:moveTo>
                <a:lnTo>
                  <a:pt x="55524" y="49415"/>
                </a:lnTo>
                <a:lnTo>
                  <a:pt x="48641" y="46710"/>
                </a:lnTo>
                <a:lnTo>
                  <a:pt x="47498" y="46253"/>
                </a:lnTo>
                <a:lnTo>
                  <a:pt x="40170" y="41681"/>
                </a:lnTo>
                <a:lnTo>
                  <a:pt x="17767" y="46113"/>
                </a:lnTo>
                <a:lnTo>
                  <a:pt x="18211" y="46736"/>
                </a:lnTo>
                <a:lnTo>
                  <a:pt x="19316" y="47028"/>
                </a:lnTo>
                <a:lnTo>
                  <a:pt x="21691" y="46710"/>
                </a:lnTo>
                <a:lnTo>
                  <a:pt x="30835" y="47180"/>
                </a:lnTo>
                <a:lnTo>
                  <a:pt x="38646" y="49796"/>
                </a:lnTo>
                <a:lnTo>
                  <a:pt x="47561" y="52044"/>
                </a:lnTo>
                <a:lnTo>
                  <a:pt x="60007" y="51384"/>
                </a:lnTo>
                <a:lnTo>
                  <a:pt x="61772" y="51028"/>
                </a:lnTo>
                <a:lnTo>
                  <a:pt x="62839" y="50711"/>
                </a:lnTo>
                <a:lnTo>
                  <a:pt x="63906" y="50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5" name="object 9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036617" y="353559"/>
            <a:ext cx="15579525" cy="1005456"/>
          </a:xfrm>
          <a:prstGeom prst="rect">
            <a:avLst/>
          </a:prstGeom>
        </p:spPr>
      </p:pic>
      <p:grpSp>
        <p:nvGrpSpPr>
          <p:cNvPr id="96" name="object 96"/>
          <p:cNvGrpSpPr/>
          <p:nvPr/>
        </p:nvGrpSpPr>
        <p:grpSpPr>
          <a:xfrm>
            <a:off x="5100128" y="4003800"/>
            <a:ext cx="318770" cy="338455"/>
            <a:chOff x="5100128" y="4003800"/>
            <a:chExt cx="318770" cy="338455"/>
          </a:xfrm>
        </p:grpSpPr>
        <p:sp>
          <p:nvSpPr>
            <p:cNvPr id="97" name="object 97"/>
            <p:cNvSpPr/>
            <p:nvPr/>
          </p:nvSpPr>
          <p:spPr>
            <a:xfrm>
              <a:off x="5116331" y="4020004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5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5" y="297729"/>
                  </a:lnTo>
                  <a:lnTo>
                    <a:pt x="142905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2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3233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186610" y="4105785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4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324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15761583" y="3969874"/>
            <a:ext cx="318770" cy="338455"/>
            <a:chOff x="15761583" y="3969874"/>
            <a:chExt cx="318770" cy="338455"/>
          </a:xfrm>
        </p:grpSpPr>
        <p:sp>
          <p:nvSpPr>
            <p:cNvPr id="100" name="object 100"/>
            <p:cNvSpPr/>
            <p:nvPr/>
          </p:nvSpPr>
          <p:spPr>
            <a:xfrm>
              <a:off x="15777787" y="3986078"/>
              <a:ext cx="286385" cy="306070"/>
            </a:xfrm>
            <a:custGeom>
              <a:avLst/>
              <a:gdLst/>
              <a:ahLst/>
              <a:cxnLst/>
              <a:rect l="l" t="t" r="r" b="b"/>
              <a:pathLst>
                <a:path w="286384" h="306070">
                  <a:moveTo>
                    <a:pt x="285813" y="152756"/>
                  </a:moveTo>
                  <a:lnTo>
                    <a:pt x="278527" y="201040"/>
                  </a:lnTo>
                  <a:lnTo>
                    <a:pt x="258240" y="242974"/>
                  </a:lnTo>
                  <a:lnTo>
                    <a:pt x="227305" y="276043"/>
                  </a:lnTo>
                  <a:lnTo>
                    <a:pt x="188076" y="297729"/>
                  </a:lnTo>
                  <a:lnTo>
                    <a:pt x="142906" y="305516"/>
                  </a:lnTo>
                  <a:lnTo>
                    <a:pt x="97736" y="297728"/>
                  </a:lnTo>
                  <a:lnTo>
                    <a:pt x="58507" y="276042"/>
                  </a:lnTo>
                  <a:lnTo>
                    <a:pt x="27572" y="242974"/>
                  </a:lnTo>
                  <a:lnTo>
                    <a:pt x="7285" y="201040"/>
                  </a:lnTo>
                  <a:lnTo>
                    <a:pt x="0" y="152755"/>
                  </a:lnTo>
                  <a:lnTo>
                    <a:pt x="7285" y="104473"/>
                  </a:lnTo>
                  <a:lnTo>
                    <a:pt x="27571" y="62540"/>
                  </a:lnTo>
                  <a:lnTo>
                    <a:pt x="58506" y="29473"/>
                  </a:lnTo>
                  <a:lnTo>
                    <a:pt x="97735" y="7787"/>
                  </a:lnTo>
                  <a:lnTo>
                    <a:pt x="142905" y="0"/>
                  </a:lnTo>
                  <a:lnTo>
                    <a:pt x="188075" y="7787"/>
                  </a:lnTo>
                  <a:lnTo>
                    <a:pt x="227304" y="29473"/>
                  </a:lnTo>
                  <a:lnTo>
                    <a:pt x="258240" y="62541"/>
                  </a:lnTo>
                  <a:lnTo>
                    <a:pt x="278527" y="104474"/>
                  </a:lnTo>
                  <a:lnTo>
                    <a:pt x="285813" y="152756"/>
                  </a:lnTo>
                  <a:close/>
                </a:path>
              </a:pathLst>
            </a:custGeom>
            <a:ln w="3233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5848065" y="4071860"/>
              <a:ext cx="145415" cy="133985"/>
            </a:xfrm>
            <a:custGeom>
              <a:avLst/>
              <a:gdLst/>
              <a:ahLst/>
              <a:cxnLst/>
              <a:rect l="l" t="t" r="r" b="b"/>
              <a:pathLst>
                <a:path w="145415" h="133985">
                  <a:moveTo>
                    <a:pt x="145202" y="0"/>
                  </a:moveTo>
                  <a:lnTo>
                    <a:pt x="54977" y="133893"/>
                  </a:lnTo>
                  <a:lnTo>
                    <a:pt x="0" y="78531"/>
                  </a:lnTo>
                </a:path>
              </a:pathLst>
            </a:custGeom>
            <a:ln w="3249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/>
          <p:nvPr/>
        </p:nvSpPr>
        <p:spPr>
          <a:xfrm>
            <a:off x="8404142" y="2174384"/>
            <a:ext cx="1686560" cy="4423410"/>
          </a:xfrm>
          <a:custGeom>
            <a:avLst/>
            <a:gdLst/>
            <a:ahLst/>
            <a:cxnLst/>
            <a:rect l="l" t="t" r="r" b="b"/>
            <a:pathLst>
              <a:path w="1686559" h="4423409">
                <a:moveTo>
                  <a:pt x="0" y="281038"/>
                </a:moveTo>
                <a:lnTo>
                  <a:pt x="3679" y="235461"/>
                </a:lnTo>
                <a:lnTo>
                  <a:pt x="14330" y="192222"/>
                </a:lnTo>
                <a:lnTo>
                  <a:pt x="31375" y="151900"/>
                </a:lnTo>
                <a:lnTo>
                  <a:pt x="54234" y="115075"/>
                </a:lnTo>
                <a:lnTo>
                  <a:pt x="82327" y="82327"/>
                </a:lnTo>
                <a:lnTo>
                  <a:pt x="115075" y="54234"/>
                </a:lnTo>
                <a:lnTo>
                  <a:pt x="151900" y="31375"/>
                </a:lnTo>
                <a:lnTo>
                  <a:pt x="192222" y="14330"/>
                </a:lnTo>
                <a:lnTo>
                  <a:pt x="235461" y="3679"/>
                </a:lnTo>
                <a:lnTo>
                  <a:pt x="281038" y="0"/>
                </a:lnTo>
                <a:lnTo>
                  <a:pt x="1405192" y="0"/>
                </a:lnTo>
                <a:lnTo>
                  <a:pt x="1450770" y="3679"/>
                </a:lnTo>
                <a:lnTo>
                  <a:pt x="1494009" y="14330"/>
                </a:lnTo>
                <a:lnTo>
                  <a:pt x="1534330" y="31375"/>
                </a:lnTo>
                <a:lnTo>
                  <a:pt x="1571155" y="54234"/>
                </a:lnTo>
                <a:lnTo>
                  <a:pt x="1603904" y="82327"/>
                </a:lnTo>
                <a:lnTo>
                  <a:pt x="1631997" y="115075"/>
                </a:lnTo>
                <a:lnTo>
                  <a:pt x="1654855" y="151900"/>
                </a:lnTo>
                <a:lnTo>
                  <a:pt x="1671900" y="192222"/>
                </a:lnTo>
                <a:lnTo>
                  <a:pt x="1682552" y="235461"/>
                </a:lnTo>
                <a:lnTo>
                  <a:pt x="1686231" y="281038"/>
                </a:lnTo>
                <a:lnTo>
                  <a:pt x="1686231" y="4141863"/>
                </a:lnTo>
                <a:lnTo>
                  <a:pt x="1682552" y="4187440"/>
                </a:lnTo>
                <a:lnTo>
                  <a:pt x="1671900" y="4230679"/>
                </a:lnTo>
                <a:lnTo>
                  <a:pt x="1654855" y="4271001"/>
                </a:lnTo>
                <a:lnTo>
                  <a:pt x="1631997" y="4307826"/>
                </a:lnTo>
                <a:lnTo>
                  <a:pt x="1603904" y="4340574"/>
                </a:lnTo>
                <a:lnTo>
                  <a:pt x="1571155" y="4368667"/>
                </a:lnTo>
                <a:lnTo>
                  <a:pt x="1534330" y="4391526"/>
                </a:lnTo>
                <a:lnTo>
                  <a:pt x="1494009" y="4408571"/>
                </a:lnTo>
                <a:lnTo>
                  <a:pt x="1450770" y="4419222"/>
                </a:lnTo>
                <a:lnTo>
                  <a:pt x="1405192" y="4422901"/>
                </a:lnTo>
                <a:lnTo>
                  <a:pt x="281038" y="4422901"/>
                </a:lnTo>
                <a:lnTo>
                  <a:pt x="235461" y="4419222"/>
                </a:lnTo>
                <a:lnTo>
                  <a:pt x="192222" y="4408571"/>
                </a:lnTo>
                <a:lnTo>
                  <a:pt x="151900" y="4391526"/>
                </a:lnTo>
                <a:lnTo>
                  <a:pt x="115075" y="4368667"/>
                </a:lnTo>
                <a:lnTo>
                  <a:pt x="82327" y="4340574"/>
                </a:lnTo>
                <a:lnTo>
                  <a:pt x="54234" y="4307826"/>
                </a:lnTo>
                <a:lnTo>
                  <a:pt x="31375" y="4271001"/>
                </a:lnTo>
                <a:lnTo>
                  <a:pt x="14330" y="4230679"/>
                </a:lnTo>
                <a:lnTo>
                  <a:pt x="3679" y="4187440"/>
                </a:lnTo>
                <a:lnTo>
                  <a:pt x="0" y="4141863"/>
                </a:lnTo>
                <a:lnTo>
                  <a:pt x="0" y="281038"/>
                </a:lnTo>
                <a:close/>
              </a:path>
            </a:pathLst>
          </a:custGeom>
          <a:ln w="314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6617" y="844895"/>
            <a:ext cx="17717135" cy="1972945"/>
            <a:chOff x="1036617" y="844895"/>
            <a:chExt cx="17717135" cy="19729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844895"/>
              <a:ext cx="17716633" cy="109567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6617" y="1721727"/>
              <a:ext cx="9667977" cy="109588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538" y="3851014"/>
            <a:ext cx="373062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52169" algn="l"/>
              </a:tabLst>
            </a:pPr>
            <a:r>
              <a:rPr sz="3300" spc="-160" dirty="0">
                <a:solidFill>
                  <a:srgbClr val="FD0100"/>
                </a:solidFill>
              </a:rPr>
              <a:t>1</a:t>
            </a:r>
            <a:r>
              <a:rPr sz="3300" spc="-70" dirty="0">
                <a:solidFill>
                  <a:srgbClr val="FD0100"/>
                </a:solidFill>
              </a:rPr>
              <a:t>.</a:t>
            </a:r>
            <a:r>
              <a:rPr sz="3300" dirty="0">
                <a:solidFill>
                  <a:srgbClr val="FD0100"/>
                </a:solidFill>
              </a:rPr>
              <a:t>	</a:t>
            </a:r>
            <a:r>
              <a:rPr sz="3300" spc="210" dirty="0"/>
              <a:t>D</a:t>
            </a:r>
            <a:r>
              <a:rPr sz="3300" spc="50" dirty="0"/>
              <a:t>i</a:t>
            </a:r>
            <a:r>
              <a:rPr sz="3300" spc="-75" dirty="0"/>
              <a:t>s</a:t>
            </a:r>
            <a:r>
              <a:rPr sz="3300" spc="-35" dirty="0"/>
              <a:t>p</a:t>
            </a:r>
            <a:r>
              <a:rPr sz="3300" spc="50" dirty="0"/>
              <a:t>l</a:t>
            </a:r>
            <a:r>
              <a:rPr sz="3300" spc="-95" dirty="0"/>
              <a:t>a</a:t>
            </a:r>
            <a:r>
              <a:rPr sz="3300" spc="40" dirty="0"/>
              <a:t>y</a:t>
            </a:r>
            <a:r>
              <a:rPr sz="3300" spc="-465" dirty="0"/>
              <a:t> </a:t>
            </a:r>
            <a:r>
              <a:rPr sz="3300" spc="-20" dirty="0"/>
              <a:t>b</a:t>
            </a:r>
            <a:r>
              <a:rPr sz="3300" spc="5" dirty="0"/>
              <a:t>oo</a:t>
            </a:r>
            <a:r>
              <a:rPr sz="3300" spc="40" dirty="0"/>
              <a:t>k</a:t>
            </a:r>
            <a:r>
              <a:rPr sz="3300" spc="50" dirty="0"/>
              <a:t>i</a:t>
            </a:r>
            <a:r>
              <a:rPr sz="3300" spc="-45" dirty="0"/>
              <a:t>n</a:t>
            </a:r>
            <a:r>
              <a:rPr sz="3300" spc="-140" dirty="0"/>
              <a:t>g</a:t>
            </a:r>
            <a:endParaRPr sz="3300"/>
          </a:p>
        </p:txBody>
      </p:sp>
      <p:sp>
        <p:nvSpPr>
          <p:cNvPr id="6" name="object 6"/>
          <p:cNvSpPr txBox="1"/>
          <p:nvPr/>
        </p:nvSpPr>
        <p:spPr>
          <a:xfrm>
            <a:off x="2636538" y="4353679"/>
            <a:ext cx="12762865" cy="2790190"/>
          </a:xfrm>
          <a:prstGeom prst="rect">
            <a:avLst/>
          </a:prstGeom>
        </p:spPr>
        <p:txBody>
          <a:bodyPr vert="horz" wrap="square" lIns="0" tIns="200660" rIns="0" bIns="0" rtlCol="0">
            <a:spAutoFit/>
          </a:bodyPr>
          <a:lstStyle/>
          <a:p>
            <a:pPr marL="852169" indent="-840105">
              <a:lnSpc>
                <a:spcPct val="100000"/>
              </a:lnSpc>
              <a:spcBef>
                <a:spcPts val="1580"/>
              </a:spcBef>
              <a:buClr>
                <a:srgbClr val="FD0100"/>
              </a:buClr>
              <a:buAutoNum type="arabicPeriod" startAt="2"/>
              <a:tabLst>
                <a:tab pos="852169" algn="l"/>
                <a:tab pos="852805" algn="l"/>
              </a:tabLst>
            </a:pPr>
            <a:r>
              <a:rPr sz="3300" spc="-254" dirty="0">
                <a:latin typeface="Tahoma"/>
                <a:cs typeface="Tahoma"/>
              </a:rPr>
              <a:t>I</a:t>
            </a:r>
            <a:r>
              <a:rPr sz="3300" spc="-10" dirty="0">
                <a:latin typeface="Tahoma"/>
                <a:cs typeface="Tahoma"/>
              </a:rPr>
              <a:t>n</a:t>
            </a:r>
            <a:r>
              <a:rPr sz="3300" spc="-459" dirty="0">
                <a:latin typeface="Tahoma"/>
                <a:cs typeface="Tahoma"/>
              </a:rPr>
              <a:t> </a:t>
            </a:r>
            <a:r>
              <a:rPr sz="3300" spc="90" dirty="0">
                <a:latin typeface="Tahoma"/>
                <a:cs typeface="Tahoma"/>
              </a:rPr>
              <a:t>t</a:t>
            </a:r>
            <a:r>
              <a:rPr sz="3300" spc="-40" dirty="0">
                <a:latin typeface="Tahoma"/>
                <a:cs typeface="Tahoma"/>
              </a:rPr>
              <a:t>h</a:t>
            </a:r>
            <a:r>
              <a:rPr sz="3300" spc="-15" dirty="0">
                <a:latin typeface="Tahoma"/>
                <a:cs typeface="Tahoma"/>
              </a:rPr>
              <a:t>e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spc="-75" dirty="0">
                <a:latin typeface="Tahoma"/>
                <a:cs typeface="Tahoma"/>
              </a:rPr>
              <a:t>s</a:t>
            </a:r>
            <a:r>
              <a:rPr sz="3300" spc="-50" dirty="0">
                <a:latin typeface="Tahoma"/>
                <a:cs typeface="Tahoma"/>
              </a:rPr>
              <a:t>e</a:t>
            </a:r>
            <a:r>
              <a:rPr sz="3300" spc="100" dirty="0">
                <a:latin typeface="Tahoma"/>
                <a:cs typeface="Tahoma"/>
              </a:rPr>
              <a:t>r</a:t>
            </a:r>
            <a:r>
              <a:rPr sz="3300" spc="15" dirty="0">
                <a:latin typeface="Tahoma"/>
                <a:cs typeface="Tahoma"/>
              </a:rPr>
              <a:t>v</a:t>
            </a:r>
            <a:r>
              <a:rPr sz="3300" spc="50" dirty="0">
                <a:latin typeface="Tahoma"/>
                <a:cs typeface="Tahoma"/>
              </a:rPr>
              <a:t>i</a:t>
            </a:r>
            <a:r>
              <a:rPr sz="3300" spc="-15" dirty="0">
                <a:latin typeface="Tahoma"/>
                <a:cs typeface="Tahoma"/>
              </a:rPr>
              <a:t>c</a:t>
            </a:r>
            <a:r>
              <a:rPr sz="3300" spc="-50" dirty="0">
                <a:latin typeface="Tahoma"/>
                <a:cs typeface="Tahoma"/>
              </a:rPr>
              <a:t>e</a:t>
            </a:r>
            <a:r>
              <a:rPr sz="3300" spc="-45" dirty="0">
                <a:latin typeface="Tahoma"/>
                <a:cs typeface="Tahoma"/>
              </a:rPr>
              <a:t>s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spc="-105" dirty="0">
                <a:latin typeface="Tahoma"/>
                <a:cs typeface="Tahoma"/>
              </a:rPr>
              <a:t>m</a:t>
            </a:r>
            <a:r>
              <a:rPr sz="3300" spc="-50" dirty="0">
                <a:latin typeface="Tahoma"/>
                <a:cs typeface="Tahoma"/>
              </a:rPr>
              <a:t>e</a:t>
            </a:r>
            <a:r>
              <a:rPr sz="3300" spc="-40" dirty="0">
                <a:latin typeface="Tahoma"/>
                <a:cs typeface="Tahoma"/>
              </a:rPr>
              <a:t>nu</a:t>
            </a:r>
            <a:r>
              <a:rPr sz="3300" spc="-305" dirty="0">
                <a:latin typeface="Tahoma"/>
                <a:cs typeface="Tahoma"/>
              </a:rPr>
              <a:t>,</a:t>
            </a:r>
            <a:r>
              <a:rPr sz="3300" spc="-434" dirty="0">
                <a:latin typeface="Tahoma"/>
                <a:cs typeface="Tahoma"/>
              </a:rPr>
              <a:t> </a:t>
            </a:r>
            <a:r>
              <a:rPr sz="3300" spc="-75" dirty="0">
                <a:latin typeface="Tahoma"/>
                <a:cs typeface="Tahoma"/>
              </a:rPr>
              <a:t>s</a:t>
            </a:r>
            <a:r>
              <a:rPr sz="3300" spc="-50" dirty="0">
                <a:latin typeface="Tahoma"/>
                <a:cs typeface="Tahoma"/>
              </a:rPr>
              <a:t>e</a:t>
            </a:r>
            <a:r>
              <a:rPr sz="3300" spc="50" dirty="0">
                <a:latin typeface="Tahoma"/>
                <a:cs typeface="Tahoma"/>
              </a:rPr>
              <a:t>l</a:t>
            </a:r>
            <a:r>
              <a:rPr sz="3300" spc="-50" dirty="0">
                <a:latin typeface="Tahoma"/>
                <a:cs typeface="Tahoma"/>
              </a:rPr>
              <a:t>e</a:t>
            </a:r>
            <a:r>
              <a:rPr sz="3300" spc="-15" dirty="0">
                <a:latin typeface="Tahoma"/>
                <a:cs typeface="Tahoma"/>
              </a:rPr>
              <a:t>c</a:t>
            </a:r>
            <a:r>
              <a:rPr sz="3300" spc="125" dirty="0">
                <a:latin typeface="Tahoma"/>
                <a:cs typeface="Tahoma"/>
              </a:rPr>
              <a:t>t</a:t>
            </a:r>
            <a:r>
              <a:rPr sz="3300" spc="-465" dirty="0">
                <a:latin typeface="Tahoma"/>
                <a:cs typeface="Tahoma"/>
              </a:rPr>
              <a:t> </a:t>
            </a:r>
            <a:r>
              <a:rPr sz="3300" spc="90" dirty="0">
                <a:latin typeface="Tahoma"/>
                <a:cs typeface="Tahoma"/>
              </a:rPr>
              <a:t>t</a:t>
            </a:r>
            <a:r>
              <a:rPr sz="3300" spc="-40" dirty="0">
                <a:latin typeface="Tahoma"/>
                <a:cs typeface="Tahoma"/>
              </a:rPr>
              <a:t>h</a:t>
            </a:r>
            <a:r>
              <a:rPr sz="3300" spc="-15" dirty="0">
                <a:latin typeface="Tahoma"/>
                <a:cs typeface="Tahoma"/>
              </a:rPr>
              <a:t>e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spc="10" dirty="0">
                <a:latin typeface="Tahoma"/>
                <a:cs typeface="Tahoma"/>
              </a:rPr>
              <a:t>o</a:t>
            </a:r>
            <a:r>
              <a:rPr sz="3300" spc="-40" dirty="0">
                <a:latin typeface="Tahoma"/>
                <a:cs typeface="Tahoma"/>
              </a:rPr>
              <a:t>p</a:t>
            </a:r>
            <a:r>
              <a:rPr sz="3300" spc="90" dirty="0">
                <a:latin typeface="Tahoma"/>
                <a:cs typeface="Tahoma"/>
              </a:rPr>
              <a:t>t</a:t>
            </a:r>
            <a:r>
              <a:rPr sz="3300" spc="50" dirty="0">
                <a:latin typeface="Tahoma"/>
                <a:cs typeface="Tahoma"/>
              </a:rPr>
              <a:t>i</a:t>
            </a:r>
            <a:r>
              <a:rPr sz="3300" spc="10" dirty="0">
                <a:latin typeface="Tahoma"/>
                <a:cs typeface="Tahoma"/>
              </a:rPr>
              <a:t>o</a:t>
            </a:r>
            <a:r>
              <a:rPr sz="3300" spc="-10" dirty="0">
                <a:latin typeface="Tahoma"/>
                <a:cs typeface="Tahoma"/>
              </a:rPr>
              <a:t>n</a:t>
            </a:r>
            <a:r>
              <a:rPr sz="3300" spc="-450" dirty="0">
                <a:latin typeface="Tahoma"/>
                <a:cs typeface="Tahoma"/>
              </a:rPr>
              <a:t> </a:t>
            </a:r>
            <a:r>
              <a:rPr sz="3300" spc="-55" dirty="0">
                <a:latin typeface="Tahoma"/>
                <a:cs typeface="Tahoma"/>
              </a:rPr>
              <a:t>"</a:t>
            </a:r>
            <a:r>
              <a:rPr sz="3300" spc="-95" dirty="0">
                <a:latin typeface="Tahoma"/>
                <a:cs typeface="Tahoma"/>
              </a:rPr>
              <a:t>a</a:t>
            </a:r>
            <a:r>
              <a:rPr sz="3300" spc="-15" dirty="0">
                <a:latin typeface="Tahoma"/>
                <a:cs typeface="Tahoma"/>
              </a:rPr>
              <a:t>d</a:t>
            </a:r>
            <a:r>
              <a:rPr sz="3300" spc="15" dirty="0">
                <a:latin typeface="Tahoma"/>
                <a:cs typeface="Tahoma"/>
              </a:rPr>
              <a:t>d</a:t>
            </a:r>
            <a:r>
              <a:rPr sz="3300" spc="-459" dirty="0">
                <a:latin typeface="Tahoma"/>
                <a:cs typeface="Tahoma"/>
              </a:rPr>
              <a:t> </a:t>
            </a:r>
            <a:r>
              <a:rPr sz="3300" spc="-75" dirty="0">
                <a:latin typeface="Tahoma"/>
                <a:cs typeface="Tahoma"/>
              </a:rPr>
              <a:t>s</a:t>
            </a:r>
            <a:r>
              <a:rPr sz="3300" spc="-50" dirty="0">
                <a:latin typeface="Tahoma"/>
                <a:cs typeface="Tahoma"/>
              </a:rPr>
              <a:t>e</a:t>
            </a:r>
            <a:r>
              <a:rPr sz="3300" spc="100" dirty="0">
                <a:latin typeface="Tahoma"/>
                <a:cs typeface="Tahoma"/>
              </a:rPr>
              <a:t>r</a:t>
            </a:r>
            <a:r>
              <a:rPr sz="3300" spc="15" dirty="0">
                <a:latin typeface="Tahoma"/>
                <a:cs typeface="Tahoma"/>
              </a:rPr>
              <a:t>v</a:t>
            </a:r>
            <a:r>
              <a:rPr sz="3300" spc="50" dirty="0">
                <a:latin typeface="Tahoma"/>
                <a:cs typeface="Tahoma"/>
              </a:rPr>
              <a:t>i</a:t>
            </a:r>
            <a:r>
              <a:rPr sz="3300" spc="-15" dirty="0">
                <a:latin typeface="Tahoma"/>
                <a:cs typeface="Tahoma"/>
              </a:rPr>
              <a:t>c</a:t>
            </a:r>
            <a:r>
              <a:rPr sz="3300" spc="-50" dirty="0">
                <a:latin typeface="Tahoma"/>
                <a:cs typeface="Tahoma"/>
              </a:rPr>
              <a:t>e</a:t>
            </a:r>
            <a:r>
              <a:rPr sz="3300" spc="-55" dirty="0">
                <a:latin typeface="Tahoma"/>
                <a:cs typeface="Tahoma"/>
              </a:rPr>
              <a:t>"</a:t>
            </a:r>
            <a:r>
              <a:rPr sz="3300" spc="-305" dirty="0">
                <a:latin typeface="Tahoma"/>
                <a:cs typeface="Tahoma"/>
              </a:rPr>
              <a:t>.</a:t>
            </a:r>
            <a:endParaRPr sz="3300">
              <a:latin typeface="Tahoma"/>
              <a:cs typeface="Tahoma"/>
            </a:endParaRPr>
          </a:p>
          <a:p>
            <a:pPr marL="852169" indent="-840105">
              <a:lnSpc>
                <a:spcPct val="100000"/>
              </a:lnSpc>
              <a:spcBef>
                <a:spcPts val="1485"/>
              </a:spcBef>
              <a:buClr>
                <a:srgbClr val="FD0100"/>
              </a:buClr>
              <a:buAutoNum type="arabicPeriod" startAt="2"/>
              <a:tabLst>
                <a:tab pos="852169" algn="l"/>
                <a:tab pos="852805" algn="l"/>
              </a:tabLst>
            </a:pPr>
            <a:r>
              <a:rPr sz="3300" spc="-135" dirty="0">
                <a:latin typeface="Tahoma"/>
                <a:cs typeface="Tahoma"/>
              </a:rPr>
              <a:t>In</a:t>
            </a:r>
            <a:r>
              <a:rPr sz="3300" spc="-459" dirty="0">
                <a:latin typeface="Tahoma"/>
                <a:cs typeface="Tahoma"/>
              </a:rPr>
              <a:t> </a:t>
            </a:r>
            <a:r>
              <a:rPr sz="3300" spc="10" dirty="0">
                <a:latin typeface="Tahoma"/>
                <a:cs typeface="Tahoma"/>
              </a:rPr>
              <a:t>the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spc="5" dirty="0">
                <a:latin typeface="Tahoma"/>
                <a:cs typeface="Tahoma"/>
              </a:rPr>
              <a:t>options</a:t>
            </a:r>
            <a:r>
              <a:rPr sz="3300" spc="-440" dirty="0">
                <a:latin typeface="Tahoma"/>
                <a:cs typeface="Tahoma"/>
              </a:rPr>
              <a:t> </a:t>
            </a:r>
            <a:r>
              <a:rPr sz="3300" spc="-80" dirty="0">
                <a:latin typeface="Tahoma"/>
                <a:cs typeface="Tahoma"/>
              </a:rPr>
              <a:t>bar,</a:t>
            </a:r>
            <a:r>
              <a:rPr sz="3300" spc="-46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select</a:t>
            </a:r>
            <a:r>
              <a:rPr sz="3300" spc="-450" dirty="0">
                <a:latin typeface="Tahoma"/>
                <a:cs typeface="Tahoma"/>
              </a:rPr>
              <a:t> </a:t>
            </a:r>
            <a:r>
              <a:rPr sz="3300" spc="10" dirty="0">
                <a:latin typeface="Tahoma"/>
                <a:cs typeface="Tahoma"/>
              </a:rPr>
              <a:t>the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service</a:t>
            </a:r>
            <a:r>
              <a:rPr sz="3300" spc="-465" dirty="0">
                <a:latin typeface="Tahoma"/>
                <a:cs typeface="Tahoma"/>
              </a:rPr>
              <a:t> </a:t>
            </a:r>
            <a:r>
              <a:rPr sz="3300" spc="5" dirty="0">
                <a:latin typeface="Tahoma"/>
                <a:cs typeface="Tahoma"/>
              </a:rPr>
              <a:t>you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wish</a:t>
            </a:r>
            <a:r>
              <a:rPr sz="3300" spc="-459" dirty="0">
                <a:latin typeface="Tahoma"/>
                <a:cs typeface="Tahoma"/>
              </a:rPr>
              <a:t> </a:t>
            </a:r>
            <a:r>
              <a:rPr sz="3300" spc="65" dirty="0">
                <a:latin typeface="Tahoma"/>
                <a:cs typeface="Tahoma"/>
              </a:rPr>
              <a:t>to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spc="-60" dirty="0">
                <a:latin typeface="Tahoma"/>
                <a:cs typeface="Tahoma"/>
              </a:rPr>
              <a:t>purchase.</a:t>
            </a:r>
            <a:endParaRPr sz="3300">
              <a:latin typeface="Tahoma"/>
              <a:cs typeface="Tahoma"/>
            </a:endParaRPr>
          </a:p>
          <a:p>
            <a:pPr marL="852169" indent="-840105">
              <a:lnSpc>
                <a:spcPct val="100000"/>
              </a:lnSpc>
              <a:spcBef>
                <a:spcPts val="1480"/>
              </a:spcBef>
              <a:buClr>
                <a:srgbClr val="FD0100"/>
              </a:buClr>
              <a:buAutoNum type="arabicPeriod" startAt="2"/>
              <a:tabLst>
                <a:tab pos="852169" algn="l"/>
                <a:tab pos="852805" algn="l"/>
              </a:tabLst>
            </a:pPr>
            <a:r>
              <a:rPr sz="3300" spc="-10" dirty="0">
                <a:latin typeface="Tahoma"/>
                <a:cs typeface="Tahoma"/>
              </a:rPr>
              <a:t>Select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spc="10" dirty="0">
                <a:latin typeface="Tahoma"/>
                <a:cs typeface="Tahoma"/>
              </a:rPr>
              <a:t>the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spc="20" dirty="0">
                <a:latin typeface="Tahoma"/>
                <a:cs typeface="Tahoma"/>
              </a:rPr>
              <a:t>book</a:t>
            </a:r>
            <a:r>
              <a:rPr sz="3300" spc="-44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service</a:t>
            </a:r>
            <a:r>
              <a:rPr sz="3300" spc="-465" dirty="0">
                <a:latin typeface="Tahoma"/>
                <a:cs typeface="Tahoma"/>
              </a:rPr>
              <a:t> </a:t>
            </a:r>
            <a:r>
              <a:rPr sz="3300" spc="20" dirty="0">
                <a:latin typeface="Tahoma"/>
                <a:cs typeface="Tahoma"/>
              </a:rPr>
              <a:t>option</a:t>
            </a:r>
            <a:r>
              <a:rPr sz="3300" spc="-450" dirty="0">
                <a:latin typeface="Tahoma"/>
                <a:cs typeface="Tahoma"/>
              </a:rPr>
              <a:t> </a:t>
            </a:r>
            <a:r>
              <a:rPr sz="3300" spc="20" dirty="0">
                <a:latin typeface="Tahoma"/>
                <a:cs typeface="Tahoma"/>
              </a:rPr>
              <a:t>followed</a:t>
            </a:r>
            <a:r>
              <a:rPr sz="3300" spc="-434" dirty="0">
                <a:latin typeface="Tahoma"/>
                <a:cs typeface="Tahoma"/>
              </a:rPr>
              <a:t> </a:t>
            </a:r>
            <a:r>
              <a:rPr sz="3300" spc="15" dirty="0">
                <a:latin typeface="Tahoma"/>
                <a:cs typeface="Tahoma"/>
              </a:rPr>
              <a:t>by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spc="10" dirty="0">
                <a:latin typeface="Tahoma"/>
                <a:cs typeface="Tahoma"/>
              </a:rPr>
              <a:t>the</a:t>
            </a:r>
            <a:r>
              <a:rPr sz="3300" spc="-450" dirty="0">
                <a:latin typeface="Tahoma"/>
                <a:cs typeface="Tahoma"/>
              </a:rPr>
              <a:t> </a:t>
            </a:r>
            <a:r>
              <a:rPr sz="3300" spc="15" dirty="0">
                <a:latin typeface="Tahoma"/>
                <a:cs typeface="Tahoma"/>
              </a:rPr>
              <a:t>price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spc="-5" dirty="0">
                <a:latin typeface="Tahoma"/>
                <a:cs typeface="Tahoma"/>
              </a:rPr>
              <a:t>Service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spc="-30" dirty="0">
                <a:latin typeface="Tahoma"/>
                <a:cs typeface="Tahoma"/>
              </a:rPr>
              <a:t>option.</a:t>
            </a:r>
            <a:endParaRPr sz="3300">
              <a:latin typeface="Tahoma"/>
              <a:cs typeface="Tahoma"/>
            </a:endParaRPr>
          </a:p>
          <a:p>
            <a:pPr marL="852169" indent="-840105">
              <a:lnSpc>
                <a:spcPct val="100000"/>
              </a:lnSpc>
              <a:spcBef>
                <a:spcPts val="1480"/>
              </a:spcBef>
              <a:buClr>
                <a:srgbClr val="FD0100"/>
              </a:buClr>
              <a:buAutoNum type="arabicPeriod" startAt="2"/>
              <a:tabLst>
                <a:tab pos="852169" algn="l"/>
                <a:tab pos="852805" algn="l"/>
              </a:tabLst>
            </a:pPr>
            <a:r>
              <a:rPr sz="3300" spc="-90" dirty="0">
                <a:latin typeface="Tahoma"/>
                <a:cs typeface="Tahoma"/>
              </a:rPr>
              <a:t>Issue</a:t>
            </a:r>
            <a:r>
              <a:rPr sz="3300" spc="-465" dirty="0">
                <a:latin typeface="Tahoma"/>
                <a:cs typeface="Tahoma"/>
              </a:rPr>
              <a:t> </a:t>
            </a:r>
            <a:r>
              <a:rPr sz="3300" spc="10" dirty="0">
                <a:latin typeface="Tahoma"/>
                <a:cs typeface="Tahoma"/>
              </a:rPr>
              <a:t>the</a:t>
            </a:r>
            <a:r>
              <a:rPr sz="3300" spc="-455" dirty="0">
                <a:latin typeface="Tahoma"/>
                <a:cs typeface="Tahoma"/>
              </a:rPr>
              <a:t> </a:t>
            </a:r>
            <a:r>
              <a:rPr sz="3300" spc="-40" dirty="0">
                <a:latin typeface="Tahoma"/>
                <a:cs typeface="Tahoma"/>
              </a:rPr>
              <a:t>service,</a:t>
            </a:r>
            <a:r>
              <a:rPr sz="3300" spc="-450" dirty="0">
                <a:latin typeface="Tahoma"/>
                <a:cs typeface="Tahoma"/>
              </a:rPr>
              <a:t> </a:t>
            </a:r>
            <a:r>
              <a:rPr sz="3300" spc="-30" dirty="0">
                <a:latin typeface="Tahoma"/>
                <a:cs typeface="Tahoma"/>
              </a:rPr>
              <a:t>generate</a:t>
            </a:r>
            <a:r>
              <a:rPr sz="3300" spc="-430" dirty="0">
                <a:latin typeface="Tahoma"/>
                <a:cs typeface="Tahoma"/>
              </a:rPr>
              <a:t> </a:t>
            </a:r>
            <a:r>
              <a:rPr sz="3300" spc="235" dirty="0">
                <a:latin typeface="Tahoma"/>
                <a:cs typeface="Tahoma"/>
              </a:rPr>
              <a:t>EMD</a:t>
            </a:r>
            <a:r>
              <a:rPr sz="3300" spc="-450" dirty="0">
                <a:latin typeface="Tahoma"/>
                <a:cs typeface="Tahoma"/>
              </a:rPr>
              <a:t> </a:t>
            </a:r>
            <a:r>
              <a:rPr sz="3300" spc="-25" dirty="0">
                <a:latin typeface="Tahoma"/>
                <a:cs typeface="Tahoma"/>
              </a:rPr>
              <a:t>associated</a:t>
            </a:r>
            <a:r>
              <a:rPr sz="3300" spc="-470" dirty="0">
                <a:latin typeface="Tahoma"/>
                <a:cs typeface="Tahoma"/>
              </a:rPr>
              <a:t> </a:t>
            </a:r>
            <a:r>
              <a:rPr sz="3300" spc="45" dirty="0">
                <a:latin typeface="Tahoma"/>
                <a:cs typeface="Tahoma"/>
              </a:rPr>
              <a:t>with</a:t>
            </a:r>
            <a:r>
              <a:rPr sz="3300" spc="-459" dirty="0">
                <a:latin typeface="Tahoma"/>
                <a:cs typeface="Tahoma"/>
              </a:rPr>
              <a:t> </a:t>
            </a:r>
            <a:r>
              <a:rPr sz="3300" spc="10" dirty="0">
                <a:latin typeface="Tahoma"/>
                <a:cs typeface="Tahoma"/>
              </a:rPr>
              <a:t>the</a:t>
            </a:r>
            <a:r>
              <a:rPr sz="3300" spc="-450" dirty="0">
                <a:latin typeface="Tahoma"/>
                <a:cs typeface="Tahoma"/>
              </a:rPr>
              <a:t> </a:t>
            </a:r>
            <a:r>
              <a:rPr sz="3300" spc="-10" dirty="0">
                <a:latin typeface="Tahoma"/>
                <a:cs typeface="Tahoma"/>
              </a:rPr>
              <a:t>booking</a:t>
            </a:r>
            <a:endParaRPr sz="33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0243" y="10808834"/>
            <a:ext cx="23431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5" dirty="0">
                <a:latin typeface="Arial MT"/>
                <a:cs typeface="Arial MT"/>
              </a:rPr>
              <a:t>42</a:t>
            </a:r>
            <a:endParaRPr sz="145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469027" y="8556807"/>
            <a:ext cx="1483933" cy="148519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87516" y="8767222"/>
            <a:ext cx="1051850" cy="106730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71106" y="8659470"/>
            <a:ext cx="835985" cy="124222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55265" y="8629171"/>
            <a:ext cx="1415501" cy="125086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903758" y="8667153"/>
            <a:ext cx="845215" cy="126799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617" y="503126"/>
            <a:ext cx="10567112" cy="100520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36617" y="2111202"/>
            <a:ext cx="3637279" cy="1005840"/>
            <a:chOff x="1036617" y="2111202"/>
            <a:chExt cx="3637279" cy="10058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6617" y="2111202"/>
              <a:ext cx="998503" cy="10054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5495" y="2429098"/>
              <a:ext cx="2888393" cy="60337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85495" y="2944308"/>
              <a:ext cx="2647950" cy="25400"/>
            </a:xfrm>
            <a:custGeom>
              <a:avLst/>
              <a:gdLst/>
              <a:ahLst/>
              <a:cxnLst/>
              <a:rect l="l" t="t" r="r" b="b"/>
              <a:pathLst>
                <a:path w="2647950" h="25400">
                  <a:moveTo>
                    <a:pt x="2647458" y="0"/>
                  </a:moveTo>
                  <a:lnTo>
                    <a:pt x="0" y="0"/>
                  </a:lnTo>
                  <a:lnTo>
                    <a:pt x="0" y="25130"/>
                  </a:lnTo>
                  <a:lnTo>
                    <a:pt x="2647458" y="25130"/>
                  </a:lnTo>
                  <a:lnTo>
                    <a:pt x="2647458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930243" y="10808834"/>
            <a:ext cx="23431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5" dirty="0">
                <a:latin typeface="Arial MT"/>
                <a:cs typeface="Arial MT"/>
              </a:rPr>
              <a:t>43</a:t>
            </a:r>
            <a:endParaRPr sz="145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5152" y="3381258"/>
            <a:ext cx="14290245" cy="6765029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6617" y="370418"/>
            <a:ext cx="6431915" cy="678815"/>
            <a:chOff x="1036617" y="370418"/>
            <a:chExt cx="6431915" cy="678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370418"/>
              <a:ext cx="572966" cy="6787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36617" y="939866"/>
              <a:ext cx="382270" cy="21590"/>
            </a:xfrm>
            <a:custGeom>
              <a:avLst/>
              <a:gdLst/>
              <a:ahLst/>
              <a:cxnLst/>
              <a:rect l="l" t="t" r="r" b="b"/>
              <a:pathLst>
                <a:path w="382269" h="21590">
                  <a:moveTo>
                    <a:pt x="381977" y="0"/>
                  </a:moveTo>
                  <a:lnTo>
                    <a:pt x="0" y="0"/>
                  </a:lnTo>
                  <a:lnTo>
                    <a:pt x="0" y="21360"/>
                  </a:lnTo>
                  <a:lnTo>
                    <a:pt x="381977" y="21360"/>
                  </a:lnTo>
                  <a:lnTo>
                    <a:pt x="38197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8595" y="509890"/>
              <a:ext cx="6049868" cy="50159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18595" y="939866"/>
              <a:ext cx="5860415" cy="21590"/>
            </a:xfrm>
            <a:custGeom>
              <a:avLst/>
              <a:gdLst/>
              <a:ahLst/>
              <a:cxnLst/>
              <a:rect l="l" t="t" r="r" b="b"/>
              <a:pathLst>
                <a:path w="5860415" h="21590">
                  <a:moveTo>
                    <a:pt x="5860345" y="0"/>
                  </a:moveTo>
                  <a:lnTo>
                    <a:pt x="0" y="0"/>
                  </a:lnTo>
                  <a:lnTo>
                    <a:pt x="0" y="21360"/>
                  </a:lnTo>
                  <a:lnTo>
                    <a:pt x="5860345" y="21360"/>
                  </a:lnTo>
                  <a:lnTo>
                    <a:pt x="5860345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930243" y="10808834"/>
            <a:ext cx="23431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5" dirty="0">
                <a:latin typeface="Arial MT"/>
                <a:cs typeface="Arial MT"/>
              </a:rPr>
              <a:t>44</a:t>
            </a:r>
            <a:endParaRPr sz="145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52636" y="1248967"/>
            <a:ext cx="11261090" cy="3503295"/>
            <a:chOff x="4552636" y="1248967"/>
            <a:chExt cx="11261090" cy="350329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5303" y="1248967"/>
              <a:ext cx="11167827" cy="350313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76195" y="2021718"/>
              <a:ext cx="1445260" cy="1201420"/>
            </a:xfrm>
            <a:custGeom>
              <a:avLst/>
              <a:gdLst/>
              <a:ahLst/>
              <a:cxnLst/>
              <a:rect l="l" t="t" r="r" b="b"/>
              <a:pathLst>
                <a:path w="1445260" h="1201420">
                  <a:moveTo>
                    <a:pt x="0" y="600609"/>
                  </a:moveTo>
                  <a:lnTo>
                    <a:pt x="1813" y="557715"/>
                  </a:lnTo>
                  <a:lnTo>
                    <a:pt x="7174" y="515635"/>
                  </a:lnTo>
                  <a:lnTo>
                    <a:pt x="15958" y="474471"/>
                  </a:lnTo>
                  <a:lnTo>
                    <a:pt x="28044" y="434324"/>
                  </a:lnTo>
                  <a:lnTo>
                    <a:pt x="43310" y="395296"/>
                  </a:lnTo>
                  <a:lnTo>
                    <a:pt x="61634" y="357489"/>
                  </a:lnTo>
                  <a:lnTo>
                    <a:pt x="82892" y="321004"/>
                  </a:lnTo>
                  <a:lnTo>
                    <a:pt x="106964" y="285943"/>
                  </a:lnTo>
                  <a:lnTo>
                    <a:pt x="133727" y="252408"/>
                  </a:lnTo>
                  <a:lnTo>
                    <a:pt x="163058" y="220500"/>
                  </a:lnTo>
                  <a:lnTo>
                    <a:pt x="194835" y="190320"/>
                  </a:lnTo>
                  <a:lnTo>
                    <a:pt x="228937" y="161971"/>
                  </a:lnTo>
                  <a:lnTo>
                    <a:pt x="265240" y="135554"/>
                  </a:lnTo>
                  <a:lnTo>
                    <a:pt x="303623" y="111170"/>
                  </a:lnTo>
                  <a:lnTo>
                    <a:pt x="343964" y="88922"/>
                  </a:lnTo>
                  <a:lnTo>
                    <a:pt x="386140" y="68911"/>
                  </a:lnTo>
                  <a:lnTo>
                    <a:pt x="430029" y="51238"/>
                  </a:lnTo>
                  <a:lnTo>
                    <a:pt x="475508" y="36005"/>
                  </a:lnTo>
                  <a:lnTo>
                    <a:pt x="522456" y="23314"/>
                  </a:lnTo>
                  <a:lnTo>
                    <a:pt x="570751" y="13266"/>
                  </a:lnTo>
                  <a:lnTo>
                    <a:pt x="620270" y="5964"/>
                  </a:lnTo>
                  <a:lnTo>
                    <a:pt x="670890" y="1507"/>
                  </a:lnTo>
                  <a:lnTo>
                    <a:pt x="722491" y="0"/>
                  </a:lnTo>
                  <a:lnTo>
                    <a:pt x="774091" y="1507"/>
                  </a:lnTo>
                  <a:lnTo>
                    <a:pt x="824712" y="5964"/>
                  </a:lnTo>
                  <a:lnTo>
                    <a:pt x="874230" y="13266"/>
                  </a:lnTo>
                  <a:lnTo>
                    <a:pt x="922525" y="23314"/>
                  </a:lnTo>
                  <a:lnTo>
                    <a:pt x="969473" y="36005"/>
                  </a:lnTo>
                  <a:lnTo>
                    <a:pt x="1014953" y="51238"/>
                  </a:lnTo>
                  <a:lnTo>
                    <a:pt x="1058842" y="68911"/>
                  </a:lnTo>
                  <a:lnTo>
                    <a:pt x="1101017" y="88922"/>
                  </a:lnTo>
                  <a:lnTo>
                    <a:pt x="1141358" y="111170"/>
                  </a:lnTo>
                  <a:lnTo>
                    <a:pt x="1179741" y="135554"/>
                  </a:lnTo>
                  <a:lnTo>
                    <a:pt x="1216045" y="161971"/>
                  </a:lnTo>
                  <a:lnTo>
                    <a:pt x="1250146" y="190320"/>
                  </a:lnTo>
                  <a:lnTo>
                    <a:pt x="1281923" y="220500"/>
                  </a:lnTo>
                  <a:lnTo>
                    <a:pt x="1311255" y="252408"/>
                  </a:lnTo>
                  <a:lnTo>
                    <a:pt x="1338017" y="285943"/>
                  </a:lnTo>
                  <a:lnTo>
                    <a:pt x="1362089" y="321004"/>
                  </a:lnTo>
                  <a:lnTo>
                    <a:pt x="1383347" y="357489"/>
                  </a:lnTo>
                  <a:lnTo>
                    <a:pt x="1401671" y="395296"/>
                  </a:lnTo>
                  <a:lnTo>
                    <a:pt x="1416937" y="434324"/>
                  </a:lnTo>
                  <a:lnTo>
                    <a:pt x="1429023" y="474471"/>
                  </a:lnTo>
                  <a:lnTo>
                    <a:pt x="1437808" y="515635"/>
                  </a:lnTo>
                  <a:lnTo>
                    <a:pt x="1443168" y="557715"/>
                  </a:lnTo>
                  <a:lnTo>
                    <a:pt x="1444982" y="600609"/>
                  </a:lnTo>
                  <a:lnTo>
                    <a:pt x="1443168" y="643504"/>
                  </a:lnTo>
                  <a:lnTo>
                    <a:pt x="1437808" y="685584"/>
                  </a:lnTo>
                  <a:lnTo>
                    <a:pt x="1429023" y="726748"/>
                  </a:lnTo>
                  <a:lnTo>
                    <a:pt x="1416937" y="766895"/>
                  </a:lnTo>
                  <a:lnTo>
                    <a:pt x="1401671" y="805923"/>
                  </a:lnTo>
                  <a:lnTo>
                    <a:pt x="1383347" y="843730"/>
                  </a:lnTo>
                  <a:lnTo>
                    <a:pt x="1362089" y="880215"/>
                  </a:lnTo>
                  <a:lnTo>
                    <a:pt x="1338017" y="915276"/>
                  </a:lnTo>
                  <a:lnTo>
                    <a:pt x="1311255" y="948811"/>
                  </a:lnTo>
                  <a:lnTo>
                    <a:pt x="1281923" y="980719"/>
                  </a:lnTo>
                  <a:lnTo>
                    <a:pt x="1250146" y="1010899"/>
                  </a:lnTo>
                  <a:lnTo>
                    <a:pt x="1216045" y="1039248"/>
                  </a:lnTo>
                  <a:lnTo>
                    <a:pt x="1179741" y="1065665"/>
                  </a:lnTo>
                  <a:lnTo>
                    <a:pt x="1141358" y="1090049"/>
                  </a:lnTo>
                  <a:lnTo>
                    <a:pt x="1101017" y="1112297"/>
                  </a:lnTo>
                  <a:lnTo>
                    <a:pt x="1058842" y="1132308"/>
                  </a:lnTo>
                  <a:lnTo>
                    <a:pt x="1014953" y="1149981"/>
                  </a:lnTo>
                  <a:lnTo>
                    <a:pt x="969473" y="1165214"/>
                  </a:lnTo>
                  <a:lnTo>
                    <a:pt x="922525" y="1177905"/>
                  </a:lnTo>
                  <a:lnTo>
                    <a:pt x="874230" y="1187953"/>
                  </a:lnTo>
                  <a:lnTo>
                    <a:pt x="824712" y="1195255"/>
                  </a:lnTo>
                  <a:lnTo>
                    <a:pt x="774091" y="1199711"/>
                  </a:lnTo>
                  <a:lnTo>
                    <a:pt x="722491" y="1201219"/>
                  </a:lnTo>
                  <a:lnTo>
                    <a:pt x="670890" y="1199711"/>
                  </a:lnTo>
                  <a:lnTo>
                    <a:pt x="620270" y="1195255"/>
                  </a:lnTo>
                  <a:lnTo>
                    <a:pt x="570751" y="1187953"/>
                  </a:lnTo>
                  <a:lnTo>
                    <a:pt x="522456" y="1177905"/>
                  </a:lnTo>
                  <a:lnTo>
                    <a:pt x="475508" y="1165214"/>
                  </a:lnTo>
                  <a:lnTo>
                    <a:pt x="430029" y="1149981"/>
                  </a:lnTo>
                  <a:lnTo>
                    <a:pt x="386140" y="1132308"/>
                  </a:lnTo>
                  <a:lnTo>
                    <a:pt x="343964" y="1112297"/>
                  </a:lnTo>
                  <a:lnTo>
                    <a:pt x="303623" y="1090049"/>
                  </a:lnTo>
                  <a:lnTo>
                    <a:pt x="265240" y="1065665"/>
                  </a:lnTo>
                  <a:lnTo>
                    <a:pt x="228937" y="1039248"/>
                  </a:lnTo>
                  <a:lnTo>
                    <a:pt x="194835" y="1010899"/>
                  </a:lnTo>
                  <a:lnTo>
                    <a:pt x="163058" y="980719"/>
                  </a:lnTo>
                  <a:lnTo>
                    <a:pt x="133727" y="948811"/>
                  </a:lnTo>
                  <a:lnTo>
                    <a:pt x="106964" y="915276"/>
                  </a:lnTo>
                  <a:lnTo>
                    <a:pt x="82892" y="880215"/>
                  </a:lnTo>
                  <a:lnTo>
                    <a:pt x="61634" y="843730"/>
                  </a:lnTo>
                  <a:lnTo>
                    <a:pt x="43310" y="805923"/>
                  </a:lnTo>
                  <a:lnTo>
                    <a:pt x="28044" y="766895"/>
                  </a:lnTo>
                  <a:lnTo>
                    <a:pt x="15958" y="726748"/>
                  </a:lnTo>
                  <a:lnTo>
                    <a:pt x="7174" y="685584"/>
                  </a:lnTo>
                  <a:lnTo>
                    <a:pt x="1813" y="643504"/>
                  </a:lnTo>
                  <a:lnTo>
                    <a:pt x="0" y="600609"/>
                  </a:lnTo>
                  <a:close/>
                </a:path>
              </a:pathLst>
            </a:custGeom>
            <a:ln w="471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36617" y="5121477"/>
            <a:ext cx="17980025" cy="5331460"/>
            <a:chOff x="1036617" y="5121477"/>
            <a:chExt cx="17980025" cy="533146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0309" y="6229758"/>
              <a:ext cx="11174918" cy="42231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6617" y="5121477"/>
              <a:ext cx="572966" cy="67876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36617" y="5695533"/>
              <a:ext cx="748030" cy="25400"/>
            </a:xfrm>
            <a:custGeom>
              <a:avLst/>
              <a:gdLst/>
              <a:ahLst/>
              <a:cxnLst/>
              <a:rect l="l" t="t" r="r" b="b"/>
              <a:pathLst>
                <a:path w="748030" h="25400">
                  <a:moveTo>
                    <a:pt x="747621" y="0"/>
                  </a:moveTo>
                  <a:lnTo>
                    <a:pt x="0" y="0"/>
                  </a:lnTo>
                  <a:lnTo>
                    <a:pt x="0" y="25130"/>
                  </a:lnTo>
                  <a:lnTo>
                    <a:pt x="747621" y="25130"/>
                  </a:lnTo>
                  <a:lnTo>
                    <a:pt x="74762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84238" y="5260949"/>
              <a:ext cx="8756696" cy="50159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50574" y="5260949"/>
              <a:ext cx="321665" cy="50159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11407" y="5260949"/>
              <a:ext cx="3737791" cy="50159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052556" y="5260949"/>
              <a:ext cx="4963513" cy="50159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6617" y="5698779"/>
              <a:ext cx="8593036" cy="50134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6750140" y="10800792"/>
            <a:ext cx="3155315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10" dirty="0">
                <a:solidFill>
                  <a:srgbClr val="5E5E5E"/>
                </a:solidFill>
                <a:latin typeface="Arial MT"/>
                <a:cs typeface="Arial MT"/>
              </a:rPr>
              <a:t>Example</a:t>
            </a:r>
            <a:r>
              <a:rPr sz="195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Arial MT"/>
                <a:cs typeface="Arial MT"/>
              </a:rPr>
              <a:t>from</a:t>
            </a:r>
            <a:r>
              <a:rPr sz="1950" spc="-1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Arial MT"/>
                <a:cs typeface="Arial MT"/>
              </a:rPr>
              <a:t>agency</a:t>
            </a:r>
            <a:r>
              <a:rPr sz="1950" spc="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Arial MT"/>
                <a:cs typeface="Arial MT"/>
              </a:rPr>
              <a:t>portal</a:t>
            </a:r>
            <a:endParaRPr sz="19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6617" y="792122"/>
            <a:ext cx="17718405" cy="1078230"/>
            <a:chOff x="1036617" y="792122"/>
            <a:chExt cx="17718405" cy="10782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617" y="792122"/>
              <a:ext cx="572966" cy="6785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36617" y="1359853"/>
              <a:ext cx="382270" cy="21590"/>
            </a:xfrm>
            <a:custGeom>
              <a:avLst/>
              <a:gdLst/>
              <a:ahLst/>
              <a:cxnLst/>
              <a:rect l="l" t="t" r="r" b="b"/>
              <a:pathLst>
                <a:path w="382269" h="21590">
                  <a:moveTo>
                    <a:pt x="381977" y="0"/>
                  </a:moveTo>
                  <a:lnTo>
                    <a:pt x="0" y="0"/>
                  </a:lnTo>
                  <a:lnTo>
                    <a:pt x="0" y="21360"/>
                  </a:lnTo>
                  <a:lnTo>
                    <a:pt x="381977" y="21360"/>
                  </a:lnTo>
                  <a:lnTo>
                    <a:pt x="38197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18595" y="1359853"/>
              <a:ext cx="17052290" cy="21590"/>
            </a:xfrm>
            <a:custGeom>
              <a:avLst/>
              <a:gdLst/>
              <a:ahLst/>
              <a:cxnLst/>
              <a:rect l="l" t="t" r="r" b="b"/>
              <a:pathLst>
                <a:path w="17052290" h="21590">
                  <a:moveTo>
                    <a:pt x="17052046" y="0"/>
                  </a:moveTo>
                  <a:lnTo>
                    <a:pt x="0" y="0"/>
                  </a:lnTo>
                  <a:lnTo>
                    <a:pt x="0" y="21360"/>
                  </a:lnTo>
                  <a:lnTo>
                    <a:pt x="17052046" y="21360"/>
                  </a:lnTo>
                  <a:lnTo>
                    <a:pt x="17052046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9063" y="931594"/>
              <a:ext cx="12278997" cy="5013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96130" y="931594"/>
              <a:ext cx="5158481" cy="50134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617" y="1368858"/>
              <a:ext cx="5889977" cy="50134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36617" y="1797118"/>
              <a:ext cx="5699760" cy="21590"/>
            </a:xfrm>
            <a:custGeom>
              <a:avLst/>
              <a:gdLst/>
              <a:ahLst/>
              <a:cxnLst/>
              <a:rect l="l" t="t" r="r" b="b"/>
              <a:pathLst>
                <a:path w="5699759" h="21589">
                  <a:moveTo>
                    <a:pt x="5699512" y="0"/>
                  </a:moveTo>
                  <a:lnTo>
                    <a:pt x="0" y="0"/>
                  </a:lnTo>
                  <a:lnTo>
                    <a:pt x="0" y="21360"/>
                  </a:lnTo>
                  <a:lnTo>
                    <a:pt x="5699512" y="21360"/>
                  </a:lnTo>
                  <a:lnTo>
                    <a:pt x="5699512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930243" y="10808834"/>
            <a:ext cx="23431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5" dirty="0">
                <a:latin typeface="Arial MT"/>
                <a:cs typeface="Arial MT"/>
              </a:rPr>
              <a:t>45</a:t>
            </a:r>
            <a:endParaRPr sz="145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7561" y="2288097"/>
            <a:ext cx="14010044" cy="645718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6750140" y="10800792"/>
            <a:ext cx="3155315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10" dirty="0">
                <a:solidFill>
                  <a:srgbClr val="5E5E5E"/>
                </a:solidFill>
                <a:latin typeface="Arial MT"/>
                <a:cs typeface="Arial MT"/>
              </a:rPr>
              <a:t>Example</a:t>
            </a:r>
            <a:r>
              <a:rPr sz="195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Arial MT"/>
                <a:cs typeface="Arial MT"/>
              </a:rPr>
              <a:t>from</a:t>
            </a:r>
            <a:r>
              <a:rPr sz="1950" spc="-1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Arial MT"/>
                <a:cs typeface="Arial MT"/>
              </a:rPr>
              <a:t>agency</a:t>
            </a:r>
            <a:r>
              <a:rPr sz="1950" spc="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Arial MT"/>
                <a:cs typeface="Arial MT"/>
              </a:rPr>
              <a:t>portal</a:t>
            </a:r>
            <a:endParaRPr sz="19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141" y="7124180"/>
            <a:ext cx="8107815" cy="200810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84537" y="6147037"/>
            <a:ext cx="6226175" cy="3869690"/>
            <a:chOff x="2284537" y="6147037"/>
            <a:chExt cx="6226175" cy="3869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91824" y="6147037"/>
              <a:ext cx="2644840" cy="11044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4537" y="7068057"/>
              <a:ext cx="5322874" cy="11044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04946" y="7990123"/>
              <a:ext cx="5905474" cy="110467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97460" y="8911665"/>
              <a:ext cx="2371969" cy="110446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2535953" y="2221712"/>
            <a:ext cx="3534410" cy="869950"/>
            <a:chOff x="12535953" y="2221712"/>
            <a:chExt cx="3534410" cy="86995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35953" y="2221712"/>
              <a:ext cx="3533819" cy="47118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35953" y="2620024"/>
              <a:ext cx="1925491" cy="47118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2530792" y="3097362"/>
            <a:ext cx="3380104" cy="679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150" spc="-35" dirty="0">
                <a:latin typeface="Tahoma"/>
                <a:cs typeface="Tahoma"/>
              </a:rPr>
              <a:t>It</a:t>
            </a:r>
            <a:r>
              <a:rPr sz="2150" spc="-285" dirty="0">
                <a:latin typeface="Tahoma"/>
                <a:cs typeface="Tahoma"/>
              </a:rPr>
              <a:t> </a:t>
            </a:r>
            <a:r>
              <a:rPr sz="2150" spc="15" dirty="0">
                <a:latin typeface="Tahoma"/>
                <a:cs typeface="Tahoma"/>
              </a:rPr>
              <a:t>is</a:t>
            </a:r>
            <a:r>
              <a:rPr sz="2150" spc="-295" dirty="0">
                <a:latin typeface="Tahoma"/>
                <a:cs typeface="Tahoma"/>
              </a:rPr>
              <a:t> </a:t>
            </a:r>
            <a:r>
              <a:rPr sz="2150" spc="-20" dirty="0">
                <a:latin typeface="Tahoma"/>
                <a:cs typeface="Tahoma"/>
              </a:rPr>
              <a:t>n</a:t>
            </a:r>
            <a:r>
              <a:rPr sz="2150" spc="15" dirty="0">
                <a:latin typeface="Tahoma"/>
                <a:cs typeface="Tahoma"/>
              </a:rPr>
              <a:t>o</a:t>
            </a:r>
            <a:r>
              <a:rPr sz="2150" spc="45" dirty="0">
                <a:latin typeface="Tahoma"/>
                <a:cs typeface="Tahoma"/>
              </a:rPr>
              <a:t>w</a:t>
            </a:r>
            <a:r>
              <a:rPr sz="2150" spc="-280" dirty="0">
                <a:latin typeface="Tahoma"/>
                <a:cs typeface="Tahoma"/>
              </a:rPr>
              <a:t> </a:t>
            </a:r>
            <a:r>
              <a:rPr sz="2150" spc="-20" dirty="0">
                <a:latin typeface="Tahoma"/>
                <a:cs typeface="Tahoma"/>
              </a:rPr>
              <a:t>e</a:t>
            </a:r>
            <a:r>
              <a:rPr sz="2150" spc="-55" dirty="0">
                <a:latin typeface="Tahoma"/>
                <a:cs typeface="Tahoma"/>
              </a:rPr>
              <a:t>a</a:t>
            </a:r>
            <a:r>
              <a:rPr sz="2150" spc="-45" dirty="0">
                <a:latin typeface="Tahoma"/>
                <a:cs typeface="Tahoma"/>
              </a:rPr>
              <a:t>s</a:t>
            </a:r>
            <a:r>
              <a:rPr sz="2150" spc="15" dirty="0">
                <a:latin typeface="Tahoma"/>
                <a:cs typeface="Tahoma"/>
              </a:rPr>
              <a:t>i</a:t>
            </a:r>
            <a:r>
              <a:rPr sz="2150" spc="20" dirty="0">
                <a:latin typeface="Tahoma"/>
                <a:cs typeface="Tahoma"/>
              </a:rPr>
              <a:t>e</a:t>
            </a:r>
            <a:r>
              <a:rPr sz="2150" spc="90" dirty="0">
                <a:latin typeface="Tahoma"/>
                <a:cs typeface="Tahoma"/>
              </a:rPr>
              <a:t>r</a:t>
            </a:r>
            <a:r>
              <a:rPr sz="2150" spc="-285" dirty="0">
                <a:latin typeface="Tahoma"/>
                <a:cs typeface="Tahoma"/>
              </a:rPr>
              <a:t> </a:t>
            </a:r>
            <a:r>
              <a:rPr sz="2150" spc="70" dirty="0">
                <a:latin typeface="Tahoma"/>
                <a:cs typeface="Tahoma"/>
              </a:rPr>
              <a:t>t</a:t>
            </a:r>
            <a:r>
              <a:rPr sz="2150" spc="25" dirty="0">
                <a:latin typeface="Tahoma"/>
                <a:cs typeface="Tahoma"/>
              </a:rPr>
              <a:t>o</a:t>
            </a:r>
            <a:r>
              <a:rPr sz="2150" spc="-275" dirty="0">
                <a:latin typeface="Tahoma"/>
                <a:cs typeface="Tahoma"/>
              </a:rPr>
              <a:t> </a:t>
            </a:r>
            <a:r>
              <a:rPr sz="2150" spc="75" dirty="0">
                <a:latin typeface="Tahoma"/>
                <a:cs typeface="Tahoma"/>
              </a:rPr>
              <a:t>r</a:t>
            </a:r>
            <a:r>
              <a:rPr sz="2150" spc="-20" dirty="0">
                <a:latin typeface="Tahoma"/>
                <a:cs typeface="Tahoma"/>
              </a:rPr>
              <a:t>e</a:t>
            </a:r>
            <a:r>
              <a:rPr sz="2150" spc="-55" dirty="0">
                <a:latin typeface="Tahoma"/>
                <a:cs typeface="Tahoma"/>
              </a:rPr>
              <a:t>a</a:t>
            </a:r>
            <a:r>
              <a:rPr sz="2150" spc="-5" dirty="0">
                <a:latin typeface="Tahoma"/>
                <a:cs typeface="Tahoma"/>
              </a:rPr>
              <a:t>c</a:t>
            </a:r>
            <a:r>
              <a:rPr sz="2150" spc="-10" dirty="0">
                <a:latin typeface="Tahoma"/>
                <a:cs typeface="Tahoma"/>
              </a:rPr>
              <a:t>h</a:t>
            </a:r>
            <a:r>
              <a:rPr sz="2150" spc="-275" dirty="0">
                <a:latin typeface="Tahoma"/>
                <a:cs typeface="Tahoma"/>
              </a:rPr>
              <a:t> </a:t>
            </a:r>
            <a:r>
              <a:rPr sz="2150" spc="25" dirty="0">
                <a:latin typeface="Tahoma"/>
                <a:cs typeface="Tahoma"/>
              </a:rPr>
              <a:t>E</a:t>
            </a:r>
            <a:r>
              <a:rPr sz="2150" spc="55" dirty="0">
                <a:latin typeface="Tahoma"/>
                <a:cs typeface="Tahoma"/>
              </a:rPr>
              <a:t>l</a:t>
            </a:r>
            <a:r>
              <a:rPr sz="2150" spc="40" dirty="0">
                <a:latin typeface="Tahoma"/>
                <a:cs typeface="Tahoma"/>
              </a:rPr>
              <a:t>i</a:t>
            </a:r>
            <a:r>
              <a:rPr sz="2150" spc="70" dirty="0">
                <a:latin typeface="Tahoma"/>
                <a:cs typeface="Tahoma"/>
              </a:rPr>
              <a:t>t</a:t>
            </a:r>
            <a:r>
              <a:rPr sz="2150" spc="-5" dirty="0">
                <a:latin typeface="Tahoma"/>
                <a:cs typeface="Tahoma"/>
              </a:rPr>
              <a:t>e  </a:t>
            </a:r>
            <a:r>
              <a:rPr sz="2150" spc="-45" dirty="0">
                <a:latin typeface="Tahoma"/>
                <a:cs typeface="Tahoma"/>
              </a:rPr>
              <a:t>s</a:t>
            </a:r>
            <a:r>
              <a:rPr sz="2150" spc="70" dirty="0">
                <a:latin typeface="Tahoma"/>
                <a:cs typeface="Tahoma"/>
              </a:rPr>
              <a:t>t</a:t>
            </a:r>
            <a:r>
              <a:rPr sz="2150" spc="-55" dirty="0">
                <a:latin typeface="Tahoma"/>
                <a:cs typeface="Tahoma"/>
              </a:rPr>
              <a:t>a</a:t>
            </a:r>
            <a:r>
              <a:rPr sz="2150" spc="70" dirty="0">
                <a:latin typeface="Tahoma"/>
                <a:cs typeface="Tahoma"/>
              </a:rPr>
              <a:t>t</a:t>
            </a:r>
            <a:r>
              <a:rPr sz="2150" spc="-20" dirty="0">
                <a:latin typeface="Tahoma"/>
                <a:cs typeface="Tahoma"/>
              </a:rPr>
              <a:t>u</a:t>
            </a:r>
            <a:r>
              <a:rPr sz="2150" spc="-30" dirty="0">
                <a:latin typeface="Tahoma"/>
                <a:cs typeface="Tahoma"/>
              </a:rPr>
              <a:t>s</a:t>
            </a:r>
            <a:r>
              <a:rPr sz="2150" spc="-260" dirty="0">
                <a:latin typeface="Tahoma"/>
                <a:cs typeface="Tahoma"/>
              </a:rPr>
              <a:t> </a:t>
            </a:r>
            <a:r>
              <a:rPr sz="2150" spc="30" dirty="0">
                <a:latin typeface="Tahoma"/>
                <a:cs typeface="Tahoma"/>
              </a:rPr>
              <a:t>w</a:t>
            </a:r>
            <a:r>
              <a:rPr sz="2150" spc="55" dirty="0">
                <a:latin typeface="Tahoma"/>
                <a:cs typeface="Tahoma"/>
              </a:rPr>
              <a:t>i</a:t>
            </a:r>
            <a:r>
              <a:rPr sz="2150" spc="65" dirty="0">
                <a:latin typeface="Tahoma"/>
                <a:cs typeface="Tahoma"/>
              </a:rPr>
              <a:t>t</a:t>
            </a:r>
            <a:r>
              <a:rPr sz="2150" spc="-10" dirty="0">
                <a:latin typeface="Tahoma"/>
                <a:cs typeface="Tahoma"/>
              </a:rPr>
              <a:t>h</a:t>
            </a:r>
            <a:r>
              <a:rPr sz="2150" spc="-275" dirty="0">
                <a:latin typeface="Tahoma"/>
                <a:cs typeface="Tahoma"/>
              </a:rPr>
              <a:t> </a:t>
            </a:r>
            <a:r>
              <a:rPr sz="2150" spc="105" dirty="0">
                <a:latin typeface="Tahoma"/>
                <a:cs typeface="Tahoma"/>
              </a:rPr>
              <a:t>A</a:t>
            </a:r>
            <a:r>
              <a:rPr sz="2150" spc="70" dirty="0">
                <a:latin typeface="Tahoma"/>
                <a:cs typeface="Tahoma"/>
              </a:rPr>
              <a:t>v</a:t>
            </a:r>
            <a:r>
              <a:rPr sz="2150" spc="5" dirty="0">
                <a:latin typeface="Tahoma"/>
                <a:cs typeface="Tahoma"/>
              </a:rPr>
              <a:t>i</a:t>
            </a:r>
            <a:r>
              <a:rPr sz="2150" spc="-5" dirty="0">
                <a:latin typeface="Tahoma"/>
                <a:cs typeface="Tahoma"/>
              </a:rPr>
              <a:t>a</a:t>
            </a:r>
            <a:r>
              <a:rPr sz="2150" spc="-20" dirty="0">
                <a:latin typeface="Tahoma"/>
                <a:cs typeface="Tahoma"/>
              </a:rPr>
              <a:t>n</a:t>
            </a:r>
            <a:r>
              <a:rPr sz="2150" spc="-5" dirty="0">
                <a:latin typeface="Tahoma"/>
                <a:cs typeface="Tahoma"/>
              </a:rPr>
              <a:t>c</a:t>
            </a:r>
            <a:r>
              <a:rPr sz="2150" spc="-55" dirty="0">
                <a:latin typeface="Tahoma"/>
                <a:cs typeface="Tahoma"/>
              </a:rPr>
              <a:t>a</a:t>
            </a:r>
            <a:r>
              <a:rPr sz="2150" spc="20" dirty="0">
                <a:latin typeface="Tahoma"/>
                <a:cs typeface="Tahoma"/>
              </a:rPr>
              <a:t>!</a:t>
            </a:r>
            <a:endParaRPr sz="215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2563596" y="4957440"/>
            <a:ext cx="3303904" cy="869950"/>
            <a:chOff x="12563596" y="4957440"/>
            <a:chExt cx="3303904" cy="869950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563596" y="4957440"/>
              <a:ext cx="3303669" cy="4711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563596" y="5355753"/>
              <a:ext cx="2725571" cy="47118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2530792" y="5787856"/>
            <a:ext cx="3390900" cy="67691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2550"/>
              </a:lnSpc>
              <a:spcBef>
                <a:spcPts val="204"/>
              </a:spcBef>
            </a:pPr>
            <a:r>
              <a:rPr sz="2150" spc="25" dirty="0">
                <a:latin typeface="Tahoma"/>
                <a:cs typeface="Tahoma"/>
              </a:rPr>
              <a:t>E</a:t>
            </a:r>
            <a:r>
              <a:rPr sz="2150" spc="55" dirty="0">
                <a:latin typeface="Tahoma"/>
                <a:cs typeface="Tahoma"/>
              </a:rPr>
              <a:t>l</a:t>
            </a:r>
            <a:r>
              <a:rPr sz="2150" spc="40" dirty="0">
                <a:latin typeface="Tahoma"/>
                <a:cs typeface="Tahoma"/>
              </a:rPr>
              <a:t>i</a:t>
            </a:r>
            <a:r>
              <a:rPr sz="2150" spc="70" dirty="0">
                <a:latin typeface="Tahoma"/>
                <a:cs typeface="Tahoma"/>
              </a:rPr>
              <a:t>t</a:t>
            </a:r>
            <a:r>
              <a:rPr sz="2150" spc="-10" dirty="0">
                <a:latin typeface="Tahoma"/>
                <a:cs typeface="Tahoma"/>
              </a:rPr>
              <a:t>e</a:t>
            </a:r>
            <a:r>
              <a:rPr sz="2150" spc="-295" dirty="0">
                <a:latin typeface="Tahoma"/>
                <a:cs typeface="Tahoma"/>
              </a:rPr>
              <a:t> </a:t>
            </a:r>
            <a:r>
              <a:rPr sz="2150" spc="185" dirty="0">
                <a:latin typeface="Tahoma"/>
                <a:cs typeface="Tahoma"/>
              </a:rPr>
              <a:t>M</a:t>
            </a:r>
            <a:r>
              <a:rPr sz="2150" spc="110" dirty="0">
                <a:latin typeface="Tahoma"/>
                <a:cs typeface="Tahoma"/>
              </a:rPr>
              <a:t>e</a:t>
            </a:r>
            <a:r>
              <a:rPr sz="2150" spc="-60" dirty="0">
                <a:latin typeface="Tahoma"/>
                <a:cs typeface="Tahoma"/>
              </a:rPr>
              <a:t>m</a:t>
            </a:r>
            <a:r>
              <a:rPr sz="2150" spc="-5" dirty="0">
                <a:latin typeface="Tahoma"/>
                <a:cs typeface="Tahoma"/>
              </a:rPr>
              <a:t>b</a:t>
            </a:r>
            <a:r>
              <a:rPr sz="2150" spc="-20" dirty="0">
                <a:latin typeface="Tahoma"/>
                <a:cs typeface="Tahoma"/>
              </a:rPr>
              <a:t>e</a:t>
            </a:r>
            <a:r>
              <a:rPr sz="2150" spc="75" dirty="0">
                <a:latin typeface="Tahoma"/>
                <a:cs typeface="Tahoma"/>
              </a:rPr>
              <a:t>r</a:t>
            </a:r>
            <a:r>
              <a:rPr sz="2150" spc="-30" dirty="0">
                <a:latin typeface="Tahoma"/>
                <a:cs typeface="Tahoma"/>
              </a:rPr>
              <a:t>s</a:t>
            </a:r>
            <a:r>
              <a:rPr sz="2150" spc="-270" dirty="0">
                <a:latin typeface="Tahoma"/>
                <a:cs typeface="Tahoma"/>
              </a:rPr>
              <a:t> </a:t>
            </a:r>
            <a:r>
              <a:rPr sz="2150" spc="30" dirty="0">
                <a:latin typeface="Tahoma"/>
                <a:cs typeface="Tahoma"/>
              </a:rPr>
              <a:t>w</a:t>
            </a:r>
            <a:r>
              <a:rPr sz="2150" spc="55" dirty="0">
                <a:latin typeface="Tahoma"/>
                <a:cs typeface="Tahoma"/>
              </a:rPr>
              <a:t>i</a:t>
            </a:r>
            <a:r>
              <a:rPr sz="2150" spc="40" dirty="0">
                <a:latin typeface="Tahoma"/>
                <a:cs typeface="Tahoma"/>
              </a:rPr>
              <a:t>l</a:t>
            </a:r>
            <a:r>
              <a:rPr sz="2150" spc="55" dirty="0">
                <a:latin typeface="Tahoma"/>
                <a:cs typeface="Tahoma"/>
              </a:rPr>
              <a:t>l</a:t>
            </a:r>
            <a:r>
              <a:rPr sz="2150" spc="-295" dirty="0">
                <a:latin typeface="Tahoma"/>
                <a:cs typeface="Tahoma"/>
              </a:rPr>
              <a:t> </a:t>
            </a:r>
            <a:r>
              <a:rPr sz="2150" spc="-20" dirty="0">
                <a:latin typeface="Tahoma"/>
                <a:cs typeface="Tahoma"/>
              </a:rPr>
              <a:t>n</a:t>
            </a:r>
            <a:r>
              <a:rPr sz="2150" spc="15" dirty="0">
                <a:latin typeface="Tahoma"/>
                <a:cs typeface="Tahoma"/>
              </a:rPr>
              <a:t>o</a:t>
            </a:r>
            <a:r>
              <a:rPr sz="2150" spc="45" dirty="0">
                <a:latin typeface="Tahoma"/>
                <a:cs typeface="Tahoma"/>
              </a:rPr>
              <a:t>w</a:t>
            </a:r>
            <a:r>
              <a:rPr sz="2150" spc="-280" dirty="0">
                <a:latin typeface="Tahoma"/>
                <a:cs typeface="Tahoma"/>
              </a:rPr>
              <a:t> </a:t>
            </a:r>
            <a:r>
              <a:rPr sz="2150" spc="-20" dirty="0">
                <a:latin typeface="Tahoma"/>
                <a:cs typeface="Tahoma"/>
              </a:rPr>
              <a:t>h</a:t>
            </a:r>
            <a:r>
              <a:rPr sz="2150" spc="-55" dirty="0">
                <a:latin typeface="Tahoma"/>
                <a:cs typeface="Tahoma"/>
              </a:rPr>
              <a:t>a</a:t>
            </a:r>
            <a:r>
              <a:rPr sz="2150" spc="10" dirty="0">
                <a:latin typeface="Tahoma"/>
                <a:cs typeface="Tahoma"/>
              </a:rPr>
              <a:t>v</a:t>
            </a:r>
            <a:r>
              <a:rPr sz="2150" spc="-5" dirty="0">
                <a:latin typeface="Tahoma"/>
                <a:cs typeface="Tahoma"/>
              </a:rPr>
              <a:t>e  </a:t>
            </a:r>
            <a:r>
              <a:rPr sz="2150" spc="15" dirty="0">
                <a:latin typeface="Tahoma"/>
                <a:cs typeface="Tahoma"/>
              </a:rPr>
              <a:t>more</a:t>
            </a:r>
            <a:r>
              <a:rPr sz="2150" spc="-260" dirty="0">
                <a:latin typeface="Tahoma"/>
                <a:cs typeface="Tahoma"/>
              </a:rPr>
              <a:t> </a:t>
            </a:r>
            <a:r>
              <a:rPr sz="2150" spc="-5" dirty="0">
                <a:latin typeface="Tahoma"/>
                <a:cs typeface="Tahoma"/>
              </a:rPr>
              <a:t>ben</a:t>
            </a:r>
            <a:r>
              <a:rPr sz="2150" dirty="0">
                <a:latin typeface="Tahoma"/>
                <a:cs typeface="Tahoma"/>
              </a:rPr>
              <a:t>e</a:t>
            </a:r>
            <a:r>
              <a:rPr sz="2150" spc="35" dirty="0">
                <a:latin typeface="Tahoma"/>
                <a:cs typeface="Tahoma"/>
              </a:rPr>
              <a:t>fits</a:t>
            </a:r>
            <a:endParaRPr sz="215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2594171" y="7628039"/>
            <a:ext cx="3757929" cy="869950"/>
            <a:chOff x="12594171" y="7628039"/>
            <a:chExt cx="3757929" cy="869950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594171" y="7628039"/>
              <a:ext cx="3757477" cy="4711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94171" y="8026352"/>
              <a:ext cx="3663658" cy="47118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2551315" y="8534851"/>
            <a:ext cx="4935220" cy="10077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150" spc="170" dirty="0">
                <a:latin typeface="Tahoma"/>
                <a:cs typeface="Tahoma"/>
              </a:rPr>
              <a:t>A</a:t>
            </a:r>
            <a:r>
              <a:rPr sz="2150" spc="-260" dirty="0">
                <a:latin typeface="Tahoma"/>
                <a:cs typeface="Tahoma"/>
              </a:rPr>
              <a:t> </a:t>
            </a:r>
            <a:r>
              <a:rPr sz="2150" spc="15" dirty="0">
                <a:latin typeface="Tahoma"/>
                <a:cs typeface="Tahoma"/>
              </a:rPr>
              <a:t>simpler</a:t>
            </a:r>
            <a:r>
              <a:rPr sz="2150" spc="-280" dirty="0">
                <a:latin typeface="Tahoma"/>
                <a:cs typeface="Tahoma"/>
              </a:rPr>
              <a:t> </a:t>
            </a:r>
            <a:r>
              <a:rPr sz="2150" spc="10" dirty="0">
                <a:latin typeface="Tahoma"/>
                <a:cs typeface="Tahoma"/>
              </a:rPr>
              <a:t>way</a:t>
            </a:r>
            <a:r>
              <a:rPr sz="2150" spc="-245" dirty="0">
                <a:latin typeface="Tahoma"/>
                <a:cs typeface="Tahoma"/>
              </a:rPr>
              <a:t> </a:t>
            </a:r>
            <a:r>
              <a:rPr sz="2150" spc="50" dirty="0">
                <a:latin typeface="Tahoma"/>
                <a:cs typeface="Tahoma"/>
              </a:rPr>
              <a:t>to</a:t>
            </a:r>
            <a:r>
              <a:rPr sz="2150" spc="-265" dirty="0">
                <a:latin typeface="Tahoma"/>
                <a:cs typeface="Tahoma"/>
              </a:rPr>
              <a:t> </a:t>
            </a:r>
            <a:r>
              <a:rPr sz="2150" spc="-20" dirty="0">
                <a:latin typeface="Tahoma"/>
                <a:cs typeface="Tahoma"/>
              </a:rPr>
              <a:t>access</a:t>
            </a:r>
            <a:r>
              <a:rPr sz="2150" spc="-245" dirty="0">
                <a:latin typeface="Tahoma"/>
                <a:cs typeface="Tahoma"/>
              </a:rPr>
              <a:t> </a:t>
            </a:r>
            <a:r>
              <a:rPr sz="2150" spc="35" dirty="0">
                <a:latin typeface="Tahoma"/>
                <a:cs typeface="Tahoma"/>
              </a:rPr>
              <a:t>your</a:t>
            </a:r>
            <a:r>
              <a:rPr sz="2150" spc="-260" dirty="0">
                <a:latin typeface="Tahoma"/>
                <a:cs typeface="Tahoma"/>
              </a:rPr>
              <a:t> </a:t>
            </a:r>
            <a:r>
              <a:rPr sz="2150" spc="175" dirty="0">
                <a:latin typeface="Tahoma"/>
                <a:cs typeface="Tahoma"/>
              </a:rPr>
              <a:t>AV</a:t>
            </a:r>
            <a:r>
              <a:rPr sz="2150" spc="-260" dirty="0">
                <a:latin typeface="Tahoma"/>
                <a:cs typeface="Tahoma"/>
              </a:rPr>
              <a:t> </a:t>
            </a:r>
            <a:r>
              <a:rPr sz="2150" spc="-10" dirty="0">
                <a:latin typeface="Tahoma"/>
                <a:cs typeface="Tahoma"/>
              </a:rPr>
              <a:t>Lounge </a:t>
            </a:r>
            <a:r>
              <a:rPr sz="2150" spc="-5" dirty="0">
                <a:latin typeface="Tahoma"/>
                <a:cs typeface="Tahoma"/>
              </a:rPr>
              <a:t> </a:t>
            </a:r>
            <a:r>
              <a:rPr sz="2150" spc="-10" dirty="0">
                <a:latin typeface="Tahoma"/>
                <a:cs typeface="Tahoma"/>
              </a:rPr>
              <a:t>benefits,</a:t>
            </a:r>
            <a:r>
              <a:rPr sz="2150" spc="-270" dirty="0">
                <a:latin typeface="Tahoma"/>
                <a:cs typeface="Tahoma"/>
              </a:rPr>
              <a:t> </a:t>
            </a:r>
            <a:r>
              <a:rPr sz="2150" dirty="0">
                <a:latin typeface="Tahoma"/>
                <a:cs typeface="Tahoma"/>
              </a:rPr>
              <a:t>seat</a:t>
            </a:r>
            <a:r>
              <a:rPr sz="2150" spc="-250" dirty="0">
                <a:latin typeface="Tahoma"/>
                <a:cs typeface="Tahoma"/>
              </a:rPr>
              <a:t> </a:t>
            </a:r>
            <a:r>
              <a:rPr sz="2150" spc="20" dirty="0">
                <a:latin typeface="Tahoma"/>
                <a:cs typeface="Tahoma"/>
              </a:rPr>
              <a:t>selection</a:t>
            </a:r>
            <a:r>
              <a:rPr sz="2150" spc="-270" dirty="0">
                <a:latin typeface="Tahoma"/>
                <a:cs typeface="Tahoma"/>
              </a:rPr>
              <a:t> </a:t>
            </a:r>
            <a:r>
              <a:rPr sz="2150" spc="-15" dirty="0">
                <a:latin typeface="Tahoma"/>
                <a:cs typeface="Tahoma"/>
              </a:rPr>
              <a:t>and</a:t>
            </a:r>
            <a:r>
              <a:rPr sz="2150" spc="-250" dirty="0">
                <a:latin typeface="Tahoma"/>
                <a:cs typeface="Tahoma"/>
              </a:rPr>
              <a:t> </a:t>
            </a:r>
            <a:r>
              <a:rPr sz="2150" spc="-5" dirty="0">
                <a:latin typeface="Tahoma"/>
                <a:cs typeface="Tahoma"/>
              </a:rPr>
              <a:t>business</a:t>
            </a:r>
            <a:r>
              <a:rPr sz="2150" spc="-250" dirty="0">
                <a:latin typeface="Tahoma"/>
                <a:cs typeface="Tahoma"/>
              </a:rPr>
              <a:t> </a:t>
            </a:r>
            <a:r>
              <a:rPr sz="2150" spc="-10" dirty="0">
                <a:latin typeface="Tahoma"/>
                <a:cs typeface="Tahoma"/>
              </a:rPr>
              <a:t>class </a:t>
            </a:r>
            <a:r>
              <a:rPr sz="2150" spc="-655" dirty="0">
                <a:latin typeface="Tahoma"/>
                <a:cs typeface="Tahoma"/>
              </a:rPr>
              <a:t> </a:t>
            </a:r>
            <a:r>
              <a:rPr sz="2150" spc="-15" dirty="0">
                <a:latin typeface="Tahoma"/>
                <a:cs typeface="Tahoma"/>
              </a:rPr>
              <a:t>upgrades</a:t>
            </a:r>
            <a:endParaRPr sz="215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0379998" y="4999638"/>
            <a:ext cx="1623695" cy="1562735"/>
            <a:chOff x="10379998" y="4999638"/>
            <a:chExt cx="1623695" cy="1562735"/>
          </a:xfrm>
        </p:grpSpPr>
        <p:sp>
          <p:nvSpPr>
            <p:cNvPr id="20" name="object 20"/>
            <p:cNvSpPr/>
            <p:nvPr/>
          </p:nvSpPr>
          <p:spPr>
            <a:xfrm>
              <a:off x="10379998" y="4999638"/>
              <a:ext cx="1562735" cy="1562735"/>
            </a:xfrm>
            <a:custGeom>
              <a:avLst/>
              <a:gdLst/>
              <a:ahLst/>
              <a:cxnLst/>
              <a:rect l="l" t="t" r="r" b="b"/>
              <a:pathLst>
                <a:path w="1562734" h="1562734">
                  <a:moveTo>
                    <a:pt x="781232" y="0"/>
                  </a:moveTo>
                  <a:lnTo>
                    <a:pt x="733694" y="1465"/>
                  </a:lnTo>
                  <a:lnTo>
                    <a:pt x="686785" y="5654"/>
                  </a:lnTo>
                  <a:lnTo>
                    <a:pt x="640818" y="12565"/>
                  </a:lnTo>
                  <a:lnTo>
                    <a:pt x="595688" y="22198"/>
                  </a:lnTo>
                  <a:lnTo>
                    <a:pt x="551606" y="34239"/>
                  </a:lnTo>
                  <a:lnTo>
                    <a:pt x="508675" y="48899"/>
                  </a:lnTo>
                  <a:lnTo>
                    <a:pt x="466792" y="65861"/>
                  </a:lnTo>
                  <a:lnTo>
                    <a:pt x="426165" y="85128"/>
                  </a:lnTo>
                  <a:lnTo>
                    <a:pt x="386899" y="106698"/>
                  </a:lnTo>
                  <a:lnTo>
                    <a:pt x="349099" y="130362"/>
                  </a:lnTo>
                  <a:lnTo>
                    <a:pt x="312660" y="156016"/>
                  </a:lnTo>
                  <a:lnTo>
                    <a:pt x="277897" y="183764"/>
                  </a:lnTo>
                  <a:lnTo>
                    <a:pt x="244704" y="213291"/>
                  </a:lnTo>
                  <a:lnTo>
                    <a:pt x="213291" y="244704"/>
                  </a:lnTo>
                  <a:lnTo>
                    <a:pt x="183764" y="277897"/>
                  </a:lnTo>
                  <a:lnTo>
                    <a:pt x="156016" y="312660"/>
                  </a:lnTo>
                  <a:lnTo>
                    <a:pt x="130362" y="349099"/>
                  </a:lnTo>
                  <a:lnTo>
                    <a:pt x="106698" y="386899"/>
                  </a:lnTo>
                  <a:lnTo>
                    <a:pt x="85128" y="426165"/>
                  </a:lnTo>
                  <a:lnTo>
                    <a:pt x="65861" y="466792"/>
                  </a:lnTo>
                  <a:lnTo>
                    <a:pt x="48899" y="508675"/>
                  </a:lnTo>
                  <a:lnTo>
                    <a:pt x="34239" y="551606"/>
                  </a:lnTo>
                  <a:lnTo>
                    <a:pt x="22198" y="595688"/>
                  </a:lnTo>
                  <a:lnTo>
                    <a:pt x="12565" y="640818"/>
                  </a:lnTo>
                  <a:lnTo>
                    <a:pt x="5654" y="686785"/>
                  </a:lnTo>
                  <a:lnTo>
                    <a:pt x="1465" y="733694"/>
                  </a:lnTo>
                  <a:lnTo>
                    <a:pt x="0" y="781232"/>
                  </a:lnTo>
                  <a:lnTo>
                    <a:pt x="1465" y="828875"/>
                  </a:lnTo>
                  <a:lnTo>
                    <a:pt x="5654" y="875680"/>
                  </a:lnTo>
                  <a:lnTo>
                    <a:pt x="12565" y="921647"/>
                  </a:lnTo>
                  <a:lnTo>
                    <a:pt x="22198" y="966776"/>
                  </a:lnTo>
                  <a:lnTo>
                    <a:pt x="34239" y="1010859"/>
                  </a:lnTo>
                  <a:lnTo>
                    <a:pt x="48899" y="1053789"/>
                  </a:lnTo>
                  <a:lnTo>
                    <a:pt x="65861" y="1095673"/>
                  </a:lnTo>
                  <a:lnTo>
                    <a:pt x="85128" y="1136300"/>
                  </a:lnTo>
                  <a:lnTo>
                    <a:pt x="106698" y="1175566"/>
                  </a:lnTo>
                  <a:lnTo>
                    <a:pt x="130362" y="1213366"/>
                  </a:lnTo>
                  <a:lnTo>
                    <a:pt x="156016" y="1249804"/>
                  </a:lnTo>
                  <a:lnTo>
                    <a:pt x="183764" y="1284568"/>
                  </a:lnTo>
                  <a:lnTo>
                    <a:pt x="213291" y="1317760"/>
                  </a:lnTo>
                  <a:lnTo>
                    <a:pt x="244704" y="1349173"/>
                  </a:lnTo>
                  <a:lnTo>
                    <a:pt x="277897" y="1378701"/>
                  </a:lnTo>
                  <a:lnTo>
                    <a:pt x="312660" y="1406449"/>
                  </a:lnTo>
                  <a:lnTo>
                    <a:pt x="349099" y="1432207"/>
                  </a:lnTo>
                  <a:lnTo>
                    <a:pt x="386899" y="1455871"/>
                  </a:lnTo>
                  <a:lnTo>
                    <a:pt x="426165" y="1477337"/>
                  </a:lnTo>
                  <a:lnTo>
                    <a:pt x="466792" y="1496603"/>
                  </a:lnTo>
                  <a:lnTo>
                    <a:pt x="508675" y="1513566"/>
                  </a:lnTo>
                  <a:lnTo>
                    <a:pt x="551606" y="1528225"/>
                  </a:lnTo>
                  <a:lnTo>
                    <a:pt x="595688" y="1540371"/>
                  </a:lnTo>
                  <a:lnTo>
                    <a:pt x="640818" y="1549900"/>
                  </a:lnTo>
                  <a:lnTo>
                    <a:pt x="686785" y="1556811"/>
                  </a:lnTo>
                  <a:lnTo>
                    <a:pt x="733694" y="1561104"/>
                  </a:lnTo>
                  <a:lnTo>
                    <a:pt x="781232" y="1562465"/>
                  </a:lnTo>
                  <a:lnTo>
                    <a:pt x="828875" y="1561104"/>
                  </a:lnTo>
                  <a:lnTo>
                    <a:pt x="875680" y="1556811"/>
                  </a:lnTo>
                  <a:lnTo>
                    <a:pt x="921647" y="1549900"/>
                  </a:lnTo>
                  <a:lnTo>
                    <a:pt x="966776" y="1540371"/>
                  </a:lnTo>
                  <a:lnTo>
                    <a:pt x="1010859" y="1528225"/>
                  </a:lnTo>
                  <a:lnTo>
                    <a:pt x="1053789" y="1513566"/>
                  </a:lnTo>
                  <a:lnTo>
                    <a:pt x="1095673" y="1496603"/>
                  </a:lnTo>
                  <a:lnTo>
                    <a:pt x="1136300" y="1477337"/>
                  </a:lnTo>
                  <a:lnTo>
                    <a:pt x="1175566" y="1455871"/>
                  </a:lnTo>
                  <a:lnTo>
                    <a:pt x="1213366" y="1432207"/>
                  </a:lnTo>
                  <a:lnTo>
                    <a:pt x="1249804" y="1406449"/>
                  </a:lnTo>
                  <a:lnTo>
                    <a:pt x="1284568" y="1378701"/>
                  </a:lnTo>
                  <a:lnTo>
                    <a:pt x="1317760" y="1349173"/>
                  </a:lnTo>
                  <a:lnTo>
                    <a:pt x="1349173" y="1317760"/>
                  </a:lnTo>
                  <a:lnTo>
                    <a:pt x="1378701" y="1284568"/>
                  </a:lnTo>
                  <a:lnTo>
                    <a:pt x="1406449" y="1249804"/>
                  </a:lnTo>
                  <a:lnTo>
                    <a:pt x="1432207" y="1213366"/>
                  </a:lnTo>
                  <a:lnTo>
                    <a:pt x="1455767" y="1175566"/>
                  </a:lnTo>
                  <a:lnTo>
                    <a:pt x="1477337" y="1136300"/>
                  </a:lnTo>
                  <a:lnTo>
                    <a:pt x="1496603" y="1095673"/>
                  </a:lnTo>
                  <a:lnTo>
                    <a:pt x="1513566" y="1053789"/>
                  </a:lnTo>
                  <a:lnTo>
                    <a:pt x="1528225" y="1010859"/>
                  </a:lnTo>
                  <a:lnTo>
                    <a:pt x="1540371" y="966776"/>
                  </a:lnTo>
                  <a:lnTo>
                    <a:pt x="1549900" y="921647"/>
                  </a:lnTo>
                  <a:lnTo>
                    <a:pt x="1556811" y="875680"/>
                  </a:lnTo>
                  <a:lnTo>
                    <a:pt x="1561104" y="828875"/>
                  </a:lnTo>
                  <a:lnTo>
                    <a:pt x="1562465" y="781232"/>
                  </a:lnTo>
                  <a:lnTo>
                    <a:pt x="1561104" y="733694"/>
                  </a:lnTo>
                  <a:lnTo>
                    <a:pt x="1556811" y="686785"/>
                  </a:lnTo>
                  <a:lnTo>
                    <a:pt x="1549900" y="640818"/>
                  </a:lnTo>
                  <a:lnTo>
                    <a:pt x="1540371" y="595688"/>
                  </a:lnTo>
                  <a:lnTo>
                    <a:pt x="1528225" y="551606"/>
                  </a:lnTo>
                  <a:lnTo>
                    <a:pt x="1513566" y="508675"/>
                  </a:lnTo>
                  <a:lnTo>
                    <a:pt x="1496603" y="466792"/>
                  </a:lnTo>
                  <a:lnTo>
                    <a:pt x="1477337" y="426165"/>
                  </a:lnTo>
                  <a:lnTo>
                    <a:pt x="1455767" y="386899"/>
                  </a:lnTo>
                  <a:lnTo>
                    <a:pt x="1432207" y="349099"/>
                  </a:lnTo>
                  <a:lnTo>
                    <a:pt x="1406449" y="312660"/>
                  </a:lnTo>
                  <a:lnTo>
                    <a:pt x="1378701" y="277897"/>
                  </a:lnTo>
                  <a:lnTo>
                    <a:pt x="1349173" y="244704"/>
                  </a:lnTo>
                  <a:lnTo>
                    <a:pt x="1317760" y="213291"/>
                  </a:lnTo>
                  <a:lnTo>
                    <a:pt x="1284568" y="183764"/>
                  </a:lnTo>
                  <a:lnTo>
                    <a:pt x="1249804" y="156016"/>
                  </a:lnTo>
                  <a:lnTo>
                    <a:pt x="1213366" y="130362"/>
                  </a:lnTo>
                  <a:lnTo>
                    <a:pt x="1175566" y="106698"/>
                  </a:lnTo>
                  <a:lnTo>
                    <a:pt x="1136300" y="85128"/>
                  </a:lnTo>
                  <a:lnTo>
                    <a:pt x="1095673" y="65861"/>
                  </a:lnTo>
                  <a:lnTo>
                    <a:pt x="1053789" y="48899"/>
                  </a:lnTo>
                  <a:lnTo>
                    <a:pt x="1010859" y="34239"/>
                  </a:lnTo>
                  <a:lnTo>
                    <a:pt x="966776" y="22198"/>
                  </a:lnTo>
                  <a:lnTo>
                    <a:pt x="921647" y="12565"/>
                  </a:lnTo>
                  <a:lnTo>
                    <a:pt x="875680" y="5654"/>
                  </a:lnTo>
                  <a:lnTo>
                    <a:pt x="828875" y="1465"/>
                  </a:lnTo>
                  <a:lnTo>
                    <a:pt x="7812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89930" y="5115236"/>
              <a:ext cx="1113264" cy="1408752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10379998" y="1927480"/>
            <a:ext cx="1616710" cy="1562735"/>
            <a:chOff x="10379998" y="1927480"/>
            <a:chExt cx="1616710" cy="1562735"/>
          </a:xfrm>
        </p:grpSpPr>
        <p:sp>
          <p:nvSpPr>
            <p:cNvPr id="23" name="object 23"/>
            <p:cNvSpPr/>
            <p:nvPr/>
          </p:nvSpPr>
          <p:spPr>
            <a:xfrm>
              <a:off x="10379998" y="1927480"/>
              <a:ext cx="1562735" cy="1562735"/>
            </a:xfrm>
            <a:custGeom>
              <a:avLst/>
              <a:gdLst/>
              <a:ahLst/>
              <a:cxnLst/>
              <a:rect l="l" t="t" r="r" b="b"/>
              <a:pathLst>
                <a:path w="1562734" h="1562735">
                  <a:moveTo>
                    <a:pt x="781232" y="0"/>
                  </a:moveTo>
                  <a:lnTo>
                    <a:pt x="733694" y="1465"/>
                  </a:lnTo>
                  <a:lnTo>
                    <a:pt x="686785" y="5654"/>
                  </a:lnTo>
                  <a:lnTo>
                    <a:pt x="640818" y="12565"/>
                  </a:lnTo>
                  <a:lnTo>
                    <a:pt x="595688" y="22198"/>
                  </a:lnTo>
                  <a:lnTo>
                    <a:pt x="551606" y="34239"/>
                  </a:lnTo>
                  <a:lnTo>
                    <a:pt x="508675" y="48899"/>
                  </a:lnTo>
                  <a:lnTo>
                    <a:pt x="466792" y="65861"/>
                  </a:lnTo>
                  <a:lnTo>
                    <a:pt x="426165" y="85128"/>
                  </a:lnTo>
                  <a:lnTo>
                    <a:pt x="386899" y="106698"/>
                  </a:lnTo>
                  <a:lnTo>
                    <a:pt x="349099" y="130362"/>
                  </a:lnTo>
                  <a:lnTo>
                    <a:pt x="312660" y="156016"/>
                  </a:lnTo>
                  <a:lnTo>
                    <a:pt x="277897" y="183764"/>
                  </a:lnTo>
                  <a:lnTo>
                    <a:pt x="244704" y="213291"/>
                  </a:lnTo>
                  <a:lnTo>
                    <a:pt x="213291" y="244704"/>
                  </a:lnTo>
                  <a:lnTo>
                    <a:pt x="183764" y="277897"/>
                  </a:lnTo>
                  <a:lnTo>
                    <a:pt x="156016" y="312660"/>
                  </a:lnTo>
                  <a:lnTo>
                    <a:pt x="130362" y="349099"/>
                  </a:lnTo>
                  <a:lnTo>
                    <a:pt x="106698" y="386899"/>
                  </a:lnTo>
                  <a:lnTo>
                    <a:pt x="85128" y="426165"/>
                  </a:lnTo>
                  <a:lnTo>
                    <a:pt x="65861" y="466792"/>
                  </a:lnTo>
                  <a:lnTo>
                    <a:pt x="48899" y="508675"/>
                  </a:lnTo>
                  <a:lnTo>
                    <a:pt x="34239" y="551606"/>
                  </a:lnTo>
                  <a:lnTo>
                    <a:pt x="22198" y="595688"/>
                  </a:lnTo>
                  <a:lnTo>
                    <a:pt x="12565" y="640818"/>
                  </a:lnTo>
                  <a:lnTo>
                    <a:pt x="5654" y="686785"/>
                  </a:lnTo>
                  <a:lnTo>
                    <a:pt x="1465" y="733694"/>
                  </a:lnTo>
                  <a:lnTo>
                    <a:pt x="0" y="781232"/>
                  </a:lnTo>
                  <a:lnTo>
                    <a:pt x="1465" y="828875"/>
                  </a:lnTo>
                  <a:lnTo>
                    <a:pt x="5654" y="875680"/>
                  </a:lnTo>
                  <a:lnTo>
                    <a:pt x="12565" y="921647"/>
                  </a:lnTo>
                  <a:lnTo>
                    <a:pt x="22198" y="966776"/>
                  </a:lnTo>
                  <a:lnTo>
                    <a:pt x="34239" y="1010859"/>
                  </a:lnTo>
                  <a:lnTo>
                    <a:pt x="48899" y="1053894"/>
                  </a:lnTo>
                  <a:lnTo>
                    <a:pt x="65861" y="1095673"/>
                  </a:lnTo>
                  <a:lnTo>
                    <a:pt x="85128" y="1136300"/>
                  </a:lnTo>
                  <a:lnTo>
                    <a:pt x="106698" y="1175566"/>
                  </a:lnTo>
                  <a:lnTo>
                    <a:pt x="130362" y="1213366"/>
                  </a:lnTo>
                  <a:lnTo>
                    <a:pt x="156016" y="1249804"/>
                  </a:lnTo>
                  <a:lnTo>
                    <a:pt x="183764" y="1284568"/>
                  </a:lnTo>
                  <a:lnTo>
                    <a:pt x="213291" y="1317760"/>
                  </a:lnTo>
                  <a:lnTo>
                    <a:pt x="244704" y="1349173"/>
                  </a:lnTo>
                  <a:lnTo>
                    <a:pt x="277897" y="1378701"/>
                  </a:lnTo>
                  <a:lnTo>
                    <a:pt x="312660" y="1406449"/>
                  </a:lnTo>
                  <a:lnTo>
                    <a:pt x="349099" y="1432207"/>
                  </a:lnTo>
                  <a:lnTo>
                    <a:pt x="386899" y="1455871"/>
                  </a:lnTo>
                  <a:lnTo>
                    <a:pt x="426165" y="1477337"/>
                  </a:lnTo>
                  <a:lnTo>
                    <a:pt x="466792" y="1496603"/>
                  </a:lnTo>
                  <a:lnTo>
                    <a:pt x="508675" y="1513566"/>
                  </a:lnTo>
                  <a:lnTo>
                    <a:pt x="551606" y="1528225"/>
                  </a:lnTo>
                  <a:lnTo>
                    <a:pt x="595688" y="1540371"/>
                  </a:lnTo>
                  <a:lnTo>
                    <a:pt x="640818" y="1549900"/>
                  </a:lnTo>
                  <a:lnTo>
                    <a:pt x="686785" y="1556811"/>
                  </a:lnTo>
                  <a:lnTo>
                    <a:pt x="733694" y="1561104"/>
                  </a:lnTo>
                  <a:lnTo>
                    <a:pt x="781232" y="1562465"/>
                  </a:lnTo>
                  <a:lnTo>
                    <a:pt x="828875" y="1561104"/>
                  </a:lnTo>
                  <a:lnTo>
                    <a:pt x="875680" y="1556811"/>
                  </a:lnTo>
                  <a:lnTo>
                    <a:pt x="921647" y="1549900"/>
                  </a:lnTo>
                  <a:lnTo>
                    <a:pt x="966776" y="1540371"/>
                  </a:lnTo>
                  <a:lnTo>
                    <a:pt x="1010859" y="1528225"/>
                  </a:lnTo>
                  <a:lnTo>
                    <a:pt x="1053789" y="1513566"/>
                  </a:lnTo>
                  <a:lnTo>
                    <a:pt x="1095673" y="1496603"/>
                  </a:lnTo>
                  <a:lnTo>
                    <a:pt x="1136300" y="1477337"/>
                  </a:lnTo>
                  <a:lnTo>
                    <a:pt x="1175566" y="1455871"/>
                  </a:lnTo>
                  <a:lnTo>
                    <a:pt x="1213366" y="1432207"/>
                  </a:lnTo>
                  <a:lnTo>
                    <a:pt x="1249804" y="1406449"/>
                  </a:lnTo>
                  <a:lnTo>
                    <a:pt x="1284568" y="1378701"/>
                  </a:lnTo>
                  <a:lnTo>
                    <a:pt x="1317760" y="1349173"/>
                  </a:lnTo>
                  <a:lnTo>
                    <a:pt x="1349173" y="1317760"/>
                  </a:lnTo>
                  <a:lnTo>
                    <a:pt x="1378701" y="1284568"/>
                  </a:lnTo>
                  <a:lnTo>
                    <a:pt x="1406449" y="1249804"/>
                  </a:lnTo>
                  <a:lnTo>
                    <a:pt x="1432207" y="1213366"/>
                  </a:lnTo>
                  <a:lnTo>
                    <a:pt x="1455767" y="1175566"/>
                  </a:lnTo>
                  <a:lnTo>
                    <a:pt x="1477337" y="1136300"/>
                  </a:lnTo>
                  <a:lnTo>
                    <a:pt x="1496603" y="1095673"/>
                  </a:lnTo>
                  <a:lnTo>
                    <a:pt x="1513566" y="1053894"/>
                  </a:lnTo>
                  <a:lnTo>
                    <a:pt x="1528225" y="1010859"/>
                  </a:lnTo>
                  <a:lnTo>
                    <a:pt x="1540371" y="966776"/>
                  </a:lnTo>
                  <a:lnTo>
                    <a:pt x="1549900" y="921647"/>
                  </a:lnTo>
                  <a:lnTo>
                    <a:pt x="1556811" y="875680"/>
                  </a:lnTo>
                  <a:lnTo>
                    <a:pt x="1561104" y="828875"/>
                  </a:lnTo>
                  <a:lnTo>
                    <a:pt x="1562465" y="781232"/>
                  </a:lnTo>
                  <a:lnTo>
                    <a:pt x="1561104" y="733694"/>
                  </a:lnTo>
                  <a:lnTo>
                    <a:pt x="1556811" y="686785"/>
                  </a:lnTo>
                  <a:lnTo>
                    <a:pt x="1549900" y="640818"/>
                  </a:lnTo>
                  <a:lnTo>
                    <a:pt x="1540371" y="595688"/>
                  </a:lnTo>
                  <a:lnTo>
                    <a:pt x="1528225" y="551606"/>
                  </a:lnTo>
                  <a:lnTo>
                    <a:pt x="1513566" y="508675"/>
                  </a:lnTo>
                  <a:lnTo>
                    <a:pt x="1496603" y="466792"/>
                  </a:lnTo>
                  <a:lnTo>
                    <a:pt x="1477337" y="426165"/>
                  </a:lnTo>
                  <a:lnTo>
                    <a:pt x="1455767" y="386899"/>
                  </a:lnTo>
                  <a:lnTo>
                    <a:pt x="1432207" y="349099"/>
                  </a:lnTo>
                  <a:lnTo>
                    <a:pt x="1406449" y="312660"/>
                  </a:lnTo>
                  <a:lnTo>
                    <a:pt x="1378701" y="277897"/>
                  </a:lnTo>
                  <a:lnTo>
                    <a:pt x="1349173" y="244704"/>
                  </a:lnTo>
                  <a:lnTo>
                    <a:pt x="1317760" y="213291"/>
                  </a:lnTo>
                  <a:lnTo>
                    <a:pt x="1284568" y="183764"/>
                  </a:lnTo>
                  <a:lnTo>
                    <a:pt x="1249804" y="156016"/>
                  </a:lnTo>
                  <a:lnTo>
                    <a:pt x="1213366" y="130362"/>
                  </a:lnTo>
                  <a:lnTo>
                    <a:pt x="1175566" y="106698"/>
                  </a:lnTo>
                  <a:lnTo>
                    <a:pt x="1136300" y="85128"/>
                  </a:lnTo>
                  <a:lnTo>
                    <a:pt x="1095673" y="65861"/>
                  </a:lnTo>
                  <a:lnTo>
                    <a:pt x="1053789" y="48899"/>
                  </a:lnTo>
                  <a:lnTo>
                    <a:pt x="1010859" y="34239"/>
                  </a:lnTo>
                  <a:lnTo>
                    <a:pt x="966776" y="22198"/>
                  </a:lnTo>
                  <a:lnTo>
                    <a:pt x="921647" y="12565"/>
                  </a:lnTo>
                  <a:lnTo>
                    <a:pt x="875680" y="5654"/>
                  </a:lnTo>
                  <a:lnTo>
                    <a:pt x="828875" y="1465"/>
                  </a:lnTo>
                  <a:lnTo>
                    <a:pt x="7812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83124" y="1968212"/>
              <a:ext cx="1113264" cy="1408752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10379998" y="7644583"/>
            <a:ext cx="1623695" cy="1562735"/>
            <a:chOff x="10379998" y="7644583"/>
            <a:chExt cx="1623695" cy="1562735"/>
          </a:xfrm>
        </p:grpSpPr>
        <p:sp>
          <p:nvSpPr>
            <p:cNvPr id="26" name="object 26"/>
            <p:cNvSpPr/>
            <p:nvPr/>
          </p:nvSpPr>
          <p:spPr>
            <a:xfrm>
              <a:off x="10379998" y="7644583"/>
              <a:ext cx="1562735" cy="1562735"/>
            </a:xfrm>
            <a:custGeom>
              <a:avLst/>
              <a:gdLst/>
              <a:ahLst/>
              <a:cxnLst/>
              <a:rect l="l" t="t" r="r" b="b"/>
              <a:pathLst>
                <a:path w="1562734" h="1562734">
                  <a:moveTo>
                    <a:pt x="781232" y="0"/>
                  </a:moveTo>
                  <a:lnTo>
                    <a:pt x="733694" y="1465"/>
                  </a:lnTo>
                  <a:lnTo>
                    <a:pt x="686785" y="5654"/>
                  </a:lnTo>
                  <a:lnTo>
                    <a:pt x="640818" y="12565"/>
                  </a:lnTo>
                  <a:lnTo>
                    <a:pt x="595688" y="22198"/>
                  </a:lnTo>
                  <a:lnTo>
                    <a:pt x="551606" y="34239"/>
                  </a:lnTo>
                  <a:lnTo>
                    <a:pt x="508675" y="48899"/>
                  </a:lnTo>
                  <a:lnTo>
                    <a:pt x="466792" y="65861"/>
                  </a:lnTo>
                  <a:lnTo>
                    <a:pt x="426165" y="85128"/>
                  </a:lnTo>
                  <a:lnTo>
                    <a:pt x="386899" y="106698"/>
                  </a:lnTo>
                  <a:lnTo>
                    <a:pt x="349099" y="130362"/>
                  </a:lnTo>
                  <a:lnTo>
                    <a:pt x="312660" y="156016"/>
                  </a:lnTo>
                  <a:lnTo>
                    <a:pt x="277897" y="183764"/>
                  </a:lnTo>
                  <a:lnTo>
                    <a:pt x="244704" y="213291"/>
                  </a:lnTo>
                  <a:lnTo>
                    <a:pt x="213291" y="244704"/>
                  </a:lnTo>
                  <a:lnTo>
                    <a:pt x="183764" y="277897"/>
                  </a:lnTo>
                  <a:lnTo>
                    <a:pt x="156016" y="312660"/>
                  </a:lnTo>
                  <a:lnTo>
                    <a:pt x="130362" y="349099"/>
                  </a:lnTo>
                  <a:lnTo>
                    <a:pt x="106698" y="386899"/>
                  </a:lnTo>
                  <a:lnTo>
                    <a:pt x="85128" y="426165"/>
                  </a:lnTo>
                  <a:lnTo>
                    <a:pt x="65861" y="466792"/>
                  </a:lnTo>
                  <a:lnTo>
                    <a:pt x="48899" y="508675"/>
                  </a:lnTo>
                  <a:lnTo>
                    <a:pt x="34239" y="551606"/>
                  </a:lnTo>
                  <a:lnTo>
                    <a:pt x="22198" y="595688"/>
                  </a:lnTo>
                  <a:lnTo>
                    <a:pt x="12565" y="640818"/>
                  </a:lnTo>
                  <a:lnTo>
                    <a:pt x="5654" y="686785"/>
                  </a:lnTo>
                  <a:lnTo>
                    <a:pt x="1465" y="733694"/>
                  </a:lnTo>
                  <a:lnTo>
                    <a:pt x="0" y="781232"/>
                  </a:lnTo>
                  <a:lnTo>
                    <a:pt x="1465" y="828875"/>
                  </a:lnTo>
                  <a:lnTo>
                    <a:pt x="5654" y="875680"/>
                  </a:lnTo>
                  <a:lnTo>
                    <a:pt x="12565" y="921647"/>
                  </a:lnTo>
                  <a:lnTo>
                    <a:pt x="22198" y="966776"/>
                  </a:lnTo>
                  <a:lnTo>
                    <a:pt x="34239" y="1010859"/>
                  </a:lnTo>
                  <a:lnTo>
                    <a:pt x="48899" y="1053789"/>
                  </a:lnTo>
                  <a:lnTo>
                    <a:pt x="65861" y="1095673"/>
                  </a:lnTo>
                  <a:lnTo>
                    <a:pt x="85128" y="1136300"/>
                  </a:lnTo>
                  <a:lnTo>
                    <a:pt x="106698" y="1175566"/>
                  </a:lnTo>
                  <a:lnTo>
                    <a:pt x="130362" y="1213366"/>
                  </a:lnTo>
                  <a:lnTo>
                    <a:pt x="156016" y="1249804"/>
                  </a:lnTo>
                  <a:lnTo>
                    <a:pt x="183764" y="1284568"/>
                  </a:lnTo>
                  <a:lnTo>
                    <a:pt x="213291" y="1317760"/>
                  </a:lnTo>
                  <a:lnTo>
                    <a:pt x="244704" y="1349173"/>
                  </a:lnTo>
                  <a:lnTo>
                    <a:pt x="277897" y="1378701"/>
                  </a:lnTo>
                  <a:lnTo>
                    <a:pt x="312660" y="1406449"/>
                  </a:lnTo>
                  <a:lnTo>
                    <a:pt x="349099" y="1432207"/>
                  </a:lnTo>
                  <a:lnTo>
                    <a:pt x="386899" y="1455871"/>
                  </a:lnTo>
                  <a:lnTo>
                    <a:pt x="426165" y="1477337"/>
                  </a:lnTo>
                  <a:lnTo>
                    <a:pt x="466792" y="1496603"/>
                  </a:lnTo>
                  <a:lnTo>
                    <a:pt x="508675" y="1513566"/>
                  </a:lnTo>
                  <a:lnTo>
                    <a:pt x="551606" y="1528225"/>
                  </a:lnTo>
                  <a:lnTo>
                    <a:pt x="595688" y="1540371"/>
                  </a:lnTo>
                  <a:lnTo>
                    <a:pt x="640818" y="1549900"/>
                  </a:lnTo>
                  <a:lnTo>
                    <a:pt x="686785" y="1556811"/>
                  </a:lnTo>
                  <a:lnTo>
                    <a:pt x="733694" y="1561104"/>
                  </a:lnTo>
                  <a:lnTo>
                    <a:pt x="781232" y="1562465"/>
                  </a:lnTo>
                  <a:lnTo>
                    <a:pt x="828875" y="1561104"/>
                  </a:lnTo>
                  <a:lnTo>
                    <a:pt x="875680" y="1556811"/>
                  </a:lnTo>
                  <a:lnTo>
                    <a:pt x="921647" y="1549900"/>
                  </a:lnTo>
                  <a:lnTo>
                    <a:pt x="966776" y="1540371"/>
                  </a:lnTo>
                  <a:lnTo>
                    <a:pt x="1010859" y="1528225"/>
                  </a:lnTo>
                  <a:lnTo>
                    <a:pt x="1053789" y="1513566"/>
                  </a:lnTo>
                  <a:lnTo>
                    <a:pt x="1095673" y="1496603"/>
                  </a:lnTo>
                  <a:lnTo>
                    <a:pt x="1136300" y="1477337"/>
                  </a:lnTo>
                  <a:lnTo>
                    <a:pt x="1175566" y="1455871"/>
                  </a:lnTo>
                  <a:lnTo>
                    <a:pt x="1213366" y="1432207"/>
                  </a:lnTo>
                  <a:lnTo>
                    <a:pt x="1249804" y="1406449"/>
                  </a:lnTo>
                  <a:lnTo>
                    <a:pt x="1284568" y="1378701"/>
                  </a:lnTo>
                  <a:lnTo>
                    <a:pt x="1317760" y="1349173"/>
                  </a:lnTo>
                  <a:lnTo>
                    <a:pt x="1349173" y="1317760"/>
                  </a:lnTo>
                  <a:lnTo>
                    <a:pt x="1378701" y="1284568"/>
                  </a:lnTo>
                  <a:lnTo>
                    <a:pt x="1406449" y="1249804"/>
                  </a:lnTo>
                  <a:lnTo>
                    <a:pt x="1432207" y="1213366"/>
                  </a:lnTo>
                  <a:lnTo>
                    <a:pt x="1455767" y="1175566"/>
                  </a:lnTo>
                  <a:lnTo>
                    <a:pt x="1477337" y="1136300"/>
                  </a:lnTo>
                  <a:lnTo>
                    <a:pt x="1496603" y="1095673"/>
                  </a:lnTo>
                  <a:lnTo>
                    <a:pt x="1513566" y="1053789"/>
                  </a:lnTo>
                  <a:lnTo>
                    <a:pt x="1528225" y="1010859"/>
                  </a:lnTo>
                  <a:lnTo>
                    <a:pt x="1540371" y="966776"/>
                  </a:lnTo>
                  <a:lnTo>
                    <a:pt x="1549900" y="921647"/>
                  </a:lnTo>
                  <a:lnTo>
                    <a:pt x="1556811" y="875680"/>
                  </a:lnTo>
                  <a:lnTo>
                    <a:pt x="1561104" y="828875"/>
                  </a:lnTo>
                  <a:lnTo>
                    <a:pt x="1562465" y="781232"/>
                  </a:lnTo>
                  <a:lnTo>
                    <a:pt x="1561104" y="733694"/>
                  </a:lnTo>
                  <a:lnTo>
                    <a:pt x="1556811" y="686785"/>
                  </a:lnTo>
                  <a:lnTo>
                    <a:pt x="1549900" y="640818"/>
                  </a:lnTo>
                  <a:lnTo>
                    <a:pt x="1540371" y="595688"/>
                  </a:lnTo>
                  <a:lnTo>
                    <a:pt x="1528225" y="551606"/>
                  </a:lnTo>
                  <a:lnTo>
                    <a:pt x="1513566" y="508675"/>
                  </a:lnTo>
                  <a:lnTo>
                    <a:pt x="1496603" y="466792"/>
                  </a:lnTo>
                  <a:lnTo>
                    <a:pt x="1477337" y="426165"/>
                  </a:lnTo>
                  <a:lnTo>
                    <a:pt x="1455767" y="386899"/>
                  </a:lnTo>
                  <a:lnTo>
                    <a:pt x="1432207" y="349099"/>
                  </a:lnTo>
                  <a:lnTo>
                    <a:pt x="1406449" y="312660"/>
                  </a:lnTo>
                  <a:lnTo>
                    <a:pt x="1378701" y="277897"/>
                  </a:lnTo>
                  <a:lnTo>
                    <a:pt x="1349173" y="244704"/>
                  </a:lnTo>
                  <a:lnTo>
                    <a:pt x="1317760" y="213291"/>
                  </a:lnTo>
                  <a:lnTo>
                    <a:pt x="1284568" y="183764"/>
                  </a:lnTo>
                  <a:lnTo>
                    <a:pt x="1249804" y="156016"/>
                  </a:lnTo>
                  <a:lnTo>
                    <a:pt x="1213366" y="130362"/>
                  </a:lnTo>
                  <a:lnTo>
                    <a:pt x="1175566" y="106698"/>
                  </a:lnTo>
                  <a:lnTo>
                    <a:pt x="1136300" y="85128"/>
                  </a:lnTo>
                  <a:lnTo>
                    <a:pt x="1095673" y="65861"/>
                  </a:lnTo>
                  <a:lnTo>
                    <a:pt x="1053789" y="48899"/>
                  </a:lnTo>
                  <a:lnTo>
                    <a:pt x="1010859" y="34239"/>
                  </a:lnTo>
                  <a:lnTo>
                    <a:pt x="966776" y="22198"/>
                  </a:lnTo>
                  <a:lnTo>
                    <a:pt x="921647" y="12565"/>
                  </a:lnTo>
                  <a:lnTo>
                    <a:pt x="875680" y="5654"/>
                  </a:lnTo>
                  <a:lnTo>
                    <a:pt x="828875" y="1465"/>
                  </a:lnTo>
                  <a:lnTo>
                    <a:pt x="78123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889930" y="7666258"/>
              <a:ext cx="1113264" cy="1408752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2007897" y="4312329"/>
            <a:ext cx="4766310" cy="1583690"/>
            <a:chOff x="2007897" y="4312329"/>
            <a:chExt cx="4766310" cy="1583690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07897" y="4312329"/>
              <a:ext cx="4765928" cy="15744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197985" y="5396705"/>
              <a:ext cx="546735" cy="182245"/>
            </a:xfrm>
            <a:custGeom>
              <a:avLst/>
              <a:gdLst/>
              <a:ahLst/>
              <a:cxnLst/>
              <a:rect l="l" t="t" r="r" b="b"/>
              <a:pathLst>
                <a:path w="546735" h="182245">
                  <a:moveTo>
                    <a:pt x="350037" y="0"/>
                  </a:moveTo>
                  <a:lnTo>
                    <a:pt x="0" y="133604"/>
                  </a:lnTo>
                  <a:lnTo>
                    <a:pt x="12560" y="166382"/>
                  </a:lnTo>
                  <a:lnTo>
                    <a:pt x="350037" y="0"/>
                  </a:lnTo>
                  <a:close/>
                </a:path>
                <a:path w="546735" h="182245">
                  <a:moveTo>
                    <a:pt x="546265" y="15697"/>
                  </a:moveTo>
                  <a:lnTo>
                    <a:pt x="196329" y="149313"/>
                  </a:lnTo>
                  <a:lnTo>
                    <a:pt x="208889" y="182079"/>
                  </a:lnTo>
                  <a:lnTo>
                    <a:pt x="546265" y="15697"/>
                  </a:lnTo>
                  <a:close/>
                </a:path>
              </a:pathLst>
            </a:custGeom>
            <a:solidFill>
              <a:srgbClr val="D5D9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914364" y="4505838"/>
              <a:ext cx="210185" cy="292735"/>
            </a:xfrm>
            <a:custGeom>
              <a:avLst/>
              <a:gdLst/>
              <a:ahLst/>
              <a:cxnLst/>
              <a:rect l="l" t="t" r="r" b="b"/>
              <a:pathLst>
                <a:path w="210185" h="292735">
                  <a:moveTo>
                    <a:pt x="209626" y="238213"/>
                  </a:moveTo>
                  <a:lnTo>
                    <a:pt x="207949" y="228473"/>
                  </a:lnTo>
                  <a:lnTo>
                    <a:pt x="202298" y="213715"/>
                  </a:lnTo>
                  <a:lnTo>
                    <a:pt x="202298" y="237896"/>
                  </a:lnTo>
                  <a:lnTo>
                    <a:pt x="200837" y="244487"/>
                  </a:lnTo>
                  <a:lnTo>
                    <a:pt x="196964" y="249936"/>
                  </a:lnTo>
                  <a:lnTo>
                    <a:pt x="191096" y="253606"/>
                  </a:lnTo>
                  <a:lnTo>
                    <a:pt x="112356" y="283857"/>
                  </a:lnTo>
                  <a:lnTo>
                    <a:pt x="105549" y="285013"/>
                  </a:lnTo>
                  <a:lnTo>
                    <a:pt x="99060" y="283552"/>
                  </a:lnTo>
                  <a:lnTo>
                    <a:pt x="93611" y="279679"/>
                  </a:lnTo>
                  <a:lnTo>
                    <a:pt x="89839" y="273812"/>
                  </a:lnTo>
                  <a:lnTo>
                    <a:pt x="8483" y="61252"/>
                  </a:lnTo>
                  <a:lnTo>
                    <a:pt x="7327" y="54444"/>
                  </a:lnTo>
                  <a:lnTo>
                    <a:pt x="8801" y="47955"/>
                  </a:lnTo>
                  <a:lnTo>
                    <a:pt x="12674" y="42506"/>
                  </a:lnTo>
                  <a:lnTo>
                    <a:pt x="18542" y="38735"/>
                  </a:lnTo>
                  <a:lnTo>
                    <a:pt x="97282" y="8483"/>
                  </a:lnTo>
                  <a:lnTo>
                    <a:pt x="104089" y="7327"/>
                  </a:lnTo>
                  <a:lnTo>
                    <a:pt x="110578" y="8902"/>
                  </a:lnTo>
                  <a:lnTo>
                    <a:pt x="116027" y="12661"/>
                  </a:lnTo>
                  <a:lnTo>
                    <a:pt x="119786" y="18529"/>
                  </a:lnTo>
                  <a:lnTo>
                    <a:pt x="201155" y="231089"/>
                  </a:lnTo>
                  <a:lnTo>
                    <a:pt x="202298" y="237896"/>
                  </a:lnTo>
                  <a:lnTo>
                    <a:pt x="202298" y="213715"/>
                  </a:lnTo>
                  <a:lnTo>
                    <a:pt x="126593" y="15913"/>
                  </a:lnTo>
                  <a:lnTo>
                    <a:pt x="121043" y="7327"/>
                  </a:lnTo>
                  <a:lnTo>
                    <a:pt x="113614" y="2095"/>
                  </a:lnTo>
                  <a:lnTo>
                    <a:pt x="104292" y="0"/>
                  </a:lnTo>
                  <a:lnTo>
                    <a:pt x="15925" y="31940"/>
                  </a:lnTo>
                  <a:lnTo>
                    <a:pt x="0" y="54241"/>
                  </a:lnTo>
                  <a:lnTo>
                    <a:pt x="1676" y="63969"/>
                  </a:lnTo>
                  <a:lnTo>
                    <a:pt x="83032" y="276529"/>
                  </a:lnTo>
                  <a:lnTo>
                    <a:pt x="88277" y="284810"/>
                  </a:lnTo>
                  <a:lnTo>
                    <a:pt x="96024" y="290245"/>
                  </a:lnTo>
                  <a:lnTo>
                    <a:pt x="105346" y="292455"/>
                  </a:lnTo>
                  <a:lnTo>
                    <a:pt x="114973" y="290779"/>
                  </a:lnTo>
                  <a:lnTo>
                    <a:pt x="129844" y="285013"/>
                  </a:lnTo>
                  <a:lnTo>
                    <a:pt x="193713" y="260515"/>
                  </a:lnTo>
                  <a:lnTo>
                    <a:pt x="202095" y="255282"/>
                  </a:lnTo>
                  <a:lnTo>
                    <a:pt x="207543" y="247421"/>
                  </a:lnTo>
                  <a:lnTo>
                    <a:pt x="209626" y="238213"/>
                  </a:lnTo>
                  <a:close/>
                </a:path>
              </a:pathLst>
            </a:custGeom>
            <a:solidFill>
              <a:srgbClr val="C9CC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27675" y="4674204"/>
              <a:ext cx="72875" cy="8167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22129" y="4714412"/>
              <a:ext cx="72876" cy="8167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512292" y="4794827"/>
              <a:ext cx="72877" cy="8292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06746" y="4835037"/>
              <a:ext cx="72877" cy="8292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01199" y="4875244"/>
              <a:ext cx="72876" cy="8292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37854" y="4938069"/>
              <a:ext cx="72876" cy="8292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34820" y="4978277"/>
              <a:ext cx="71620" cy="8167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930530" y="5017229"/>
              <a:ext cx="72877" cy="8292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27497" y="5057438"/>
              <a:ext cx="72877" cy="8167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24463" y="5097646"/>
              <a:ext cx="72877" cy="8167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20173" y="5136598"/>
              <a:ext cx="72877" cy="8292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17139" y="5176805"/>
              <a:ext cx="72877" cy="8167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414106" y="5215758"/>
              <a:ext cx="72877" cy="8292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11072" y="5255965"/>
              <a:ext cx="72877" cy="8167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06782" y="5294917"/>
              <a:ext cx="72877" cy="8292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03749" y="5335126"/>
              <a:ext cx="72877" cy="8167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00715" y="5374078"/>
              <a:ext cx="72877" cy="82928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97682" y="5414286"/>
              <a:ext cx="71620" cy="8167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93392" y="5454494"/>
              <a:ext cx="72877" cy="8167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90358" y="5493446"/>
              <a:ext cx="72877" cy="8167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87325" y="5533654"/>
              <a:ext cx="72877" cy="8167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122955" y="4319868"/>
              <a:ext cx="376951" cy="16711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773288" y="5338895"/>
              <a:ext cx="407108" cy="17088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35556" y="5077541"/>
              <a:ext cx="611918" cy="399568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5423080" y="5078798"/>
              <a:ext cx="124460" cy="266065"/>
            </a:xfrm>
            <a:custGeom>
              <a:avLst/>
              <a:gdLst/>
              <a:ahLst/>
              <a:cxnLst/>
              <a:rect l="l" t="t" r="r" b="b"/>
              <a:pathLst>
                <a:path w="124460" h="266064">
                  <a:moveTo>
                    <a:pt x="0" y="0"/>
                  </a:moveTo>
                  <a:lnTo>
                    <a:pt x="101881" y="265960"/>
                  </a:lnTo>
                  <a:lnTo>
                    <a:pt x="114132" y="254651"/>
                  </a:lnTo>
                  <a:lnTo>
                    <a:pt x="121776" y="240202"/>
                  </a:lnTo>
                  <a:lnTo>
                    <a:pt x="124289" y="223762"/>
                  </a:lnTo>
                  <a:lnTo>
                    <a:pt x="121043" y="206904"/>
                  </a:lnTo>
                  <a:lnTo>
                    <a:pt x="53715" y="31098"/>
                  </a:lnTo>
                  <a:lnTo>
                    <a:pt x="16648" y="2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965712" y="5436902"/>
              <a:ext cx="98425" cy="31750"/>
            </a:xfrm>
            <a:custGeom>
              <a:avLst/>
              <a:gdLst/>
              <a:ahLst/>
              <a:cxnLst/>
              <a:rect l="l" t="t" r="r" b="b"/>
              <a:pathLst>
                <a:path w="98425" h="31750">
                  <a:moveTo>
                    <a:pt x="90573" y="0"/>
                  </a:moveTo>
                  <a:lnTo>
                    <a:pt x="60312" y="7120"/>
                  </a:lnTo>
                  <a:lnTo>
                    <a:pt x="35496" y="11936"/>
                  </a:lnTo>
                  <a:lnTo>
                    <a:pt x="15601" y="14030"/>
                  </a:lnTo>
                  <a:lnTo>
                    <a:pt x="9528" y="14030"/>
                  </a:lnTo>
                  <a:lnTo>
                    <a:pt x="4293" y="12774"/>
                  </a:lnTo>
                  <a:lnTo>
                    <a:pt x="0" y="11099"/>
                  </a:lnTo>
                  <a:lnTo>
                    <a:pt x="1047" y="13716"/>
                  </a:lnTo>
                  <a:lnTo>
                    <a:pt x="6177" y="22198"/>
                  </a:lnTo>
                  <a:lnTo>
                    <a:pt x="13821" y="28271"/>
                  </a:lnTo>
                  <a:lnTo>
                    <a:pt x="23140" y="31307"/>
                  </a:lnTo>
                  <a:lnTo>
                    <a:pt x="33192" y="31203"/>
                  </a:lnTo>
                  <a:lnTo>
                    <a:pt x="97798" y="18114"/>
                  </a:lnTo>
                  <a:lnTo>
                    <a:pt x="90573" y="0"/>
                  </a:lnTo>
                  <a:close/>
                </a:path>
              </a:pathLst>
            </a:custGeom>
            <a:solidFill>
              <a:srgbClr val="DFDF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138573" y="4983303"/>
              <a:ext cx="1215041" cy="91222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548731" y="4578708"/>
              <a:ext cx="295278" cy="33046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200679" y="5206961"/>
              <a:ext cx="178423" cy="1470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24448" y="255072"/>
            <a:ext cx="960119" cy="1075690"/>
          </a:xfrm>
          <a:custGeom>
            <a:avLst/>
            <a:gdLst/>
            <a:ahLst/>
            <a:cxnLst/>
            <a:rect l="l" t="t" r="r" b="b"/>
            <a:pathLst>
              <a:path w="960119" h="1075690">
                <a:moveTo>
                  <a:pt x="481342" y="737260"/>
                </a:moveTo>
                <a:lnTo>
                  <a:pt x="448576" y="697674"/>
                </a:lnTo>
                <a:lnTo>
                  <a:pt x="416953" y="657047"/>
                </a:lnTo>
                <a:lnTo>
                  <a:pt x="386791" y="615378"/>
                </a:lnTo>
                <a:lnTo>
                  <a:pt x="357898" y="572871"/>
                </a:lnTo>
                <a:lnTo>
                  <a:pt x="330466" y="529513"/>
                </a:lnTo>
                <a:lnTo>
                  <a:pt x="304292" y="485648"/>
                </a:lnTo>
                <a:lnTo>
                  <a:pt x="279577" y="441248"/>
                </a:lnTo>
                <a:lnTo>
                  <a:pt x="256222" y="396532"/>
                </a:lnTo>
                <a:lnTo>
                  <a:pt x="234340" y="351510"/>
                </a:lnTo>
                <a:lnTo>
                  <a:pt x="213918" y="306489"/>
                </a:lnTo>
                <a:lnTo>
                  <a:pt x="194868" y="261569"/>
                </a:lnTo>
                <a:lnTo>
                  <a:pt x="177380" y="216750"/>
                </a:lnTo>
                <a:lnTo>
                  <a:pt x="161467" y="172250"/>
                </a:lnTo>
                <a:lnTo>
                  <a:pt x="146913" y="128168"/>
                </a:lnTo>
                <a:lnTo>
                  <a:pt x="133921" y="84709"/>
                </a:lnTo>
                <a:lnTo>
                  <a:pt x="122618" y="41884"/>
                </a:lnTo>
                <a:lnTo>
                  <a:pt x="112776" y="0"/>
                </a:lnTo>
                <a:lnTo>
                  <a:pt x="52362" y="56121"/>
                </a:lnTo>
                <a:lnTo>
                  <a:pt x="20523" y="104609"/>
                </a:lnTo>
                <a:lnTo>
                  <a:pt x="6705" y="172034"/>
                </a:lnTo>
                <a:lnTo>
                  <a:pt x="215" y="285330"/>
                </a:lnTo>
                <a:lnTo>
                  <a:pt x="0" y="324916"/>
                </a:lnTo>
                <a:lnTo>
                  <a:pt x="2832" y="364286"/>
                </a:lnTo>
                <a:lnTo>
                  <a:pt x="8902" y="403136"/>
                </a:lnTo>
                <a:lnTo>
                  <a:pt x="18529" y="441147"/>
                </a:lnTo>
                <a:lnTo>
                  <a:pt x="31724" y="478205"/>
                </a:lnTo>
                <a:lnTo>
                  <a:pt x="48895" y="513803"/>
                </a:lnTo>
                <a:lnTo>
                  <a:pt x="70053" y="547941"/>
                </a:lnTo>
                <a:lnTo>
                  <a:pt x="95605" y="580085"/>
                </a:lnTo>
                <a:lnTo>
                  <a:pt x="125552" y="610146"/>
                </a:lnTo>
                <a:lnTo>
                  <a:pt x="160210" y="637781"/>
                </a:lnTo>
                <a:lnTo>
                  <a:pt x="199682" y="662597"/>
                </a:lnTo>
                <a:lnTo>
                  <a:pt x="244398" y="684479"/>
                </a:lnTo>
                <a:lnTo>
                  <a:pt x="294233" y="703122"/>
                </a:lnTo>
                <a:lnTo>
                  <a:pt x="349631" y="718312"/>
                </a:lnTo>
                <a:lnTo>
                  <a:pt x="410768" y="729615"/>
                </a:lnTo>
                <a:lnTo>
                  <a:pt x="478942" y="737044"/>
                </a:lnTo>
                <a:lnTo>
                  <a:pt x="480199" y="737044"/>
                </a:lnTo>
                <a:lnTo>
                  <a:pt x="481342" y="737260"/>
                </a:lnTo>
                <a:close/>
              </a:path>
              <a:path w="960119" h="1075690">
                <a:moveTo>
                  <a:pt x="749820" y="848982"/>
                </a:moveTo>
                <a:lnTo>
                  <a:pt x="715797" y="799033"/>
                </a:lnTo>
                <a:lnTo>
                  <a:pt x="682282" y="778090"/>
                </a:lnTo>
                <a:lnTo>
                  <a:pt x="633907" y="760501"/>
                </a:lnTo>
                <a:lnTo>
                  <a:pt x="567842" y="746785"/>
                </a:lnTo>
                <a:lnTo>
                  <a:pt x="481342" y="737158"/>
                </a:lnTo>
                <a:lnTo>
                  <a:pt x="505117" y="763955"/>
                </a:lnTo>
                <a:lnTo>
                  <a:pt x="529412" y="790130"/>
                </a:lnTo>
                <a:lnTo>
                  <a:pt x="554329" y="815682"/>
                </a:lnTo>
                <a:lnTo>
                  <a:pt x="579882" y="840397"/>
                </a:lnTo>
                <a:lnTo>
                  <a:pt x="678929" y="840397"/>
                </a:lnTo>
                <a:lnTo>
                  <a:pt x="705739" y="841019"/>
                </a:lnTo>
                <a:lnTo>
                  <a:pt x="725424" y="842695"/>
                </a:lnTo>
                <a:lnTo>
                  <a:pt x="739660" y="845426"/>
                </a:lnTo>
                <a:lnTo>
                  <a:pt x="749820" y="848982"/>
                </a:lnTo>
                <a:close/>
              </a:path>
              <a:path w="960119" h="1075690">
                <a:moveTo>
                  <a:pt x="959548" y="1069924"/>
                </a:moveTo>
                <a:lnTo>
                  <a:pt x="912850" y="1053998"/>
                </a:lnTo>
                <a:lnTo>
                  <a:pt x="867308" y="1035367"/>
                </a:lnTo>
                <a:lnTo>
                  <a:pt x="822807" y="1014209"/>
                </a:lnTo>
                <a:lnTo>
                  <a:pt x="779348" y="990549"/>
                </a:lnTo>
                <a:lnTo>
                  <a:pt x="737146" y="964577"/>
                </a:lnTo>
                <a:lnTo>
                  <a:pt x="696112" y="936523"/>
                </a:lnTo>
                <a:lnTo>
                  <a:pt x="656107" y="906360"/>
                </a:lnTo>
                <a:lnTo>
                  <a:pt x="617474" y="874217"/>
                </a:lnTo>
                <a:lnTo>
                  <a:pt x="579882" y="840397"/>
                </a:lnTo>
                <a:lnTo>
                  <a:pt x="178638" y="840498"/>
                </a:lnTo>
                <a:lnTo>
                  <a:pt x="185229" y="849083"/>
                </a:lnTo>
                <a:lnTo>
                  <a:pt x="197688" y="855992"/>
                </a:lnTo>
                <a:lnTo>
                  <a:pt x="217068" y="861123"/>
                </a:lnTo>
                <a:lnTo>
                  <a:pt x="288785" y="868984"/>
                </a:lnTo>
                <a:lnTo>
                  <a:pt x="329107" y="877468"/>
                </a:lnTo>
                <a:lnTo>
                  <a:pt x="365963" y="889190"/>
                </a:lnTo>
                <a:lnTo>
                  <a:pt x="432447" y="919772"/>
                </a:lnTo>
                <a:lnTo>
                  <a:pt x="525957" y="975372"/>
                </a:lnTo>
                <a:lnTo>
                  <a:pt x="558520" y="994321"/>
                </a:lnTo>
                <a:lnTo>
                  <a:pt x="593280" y="1012532"/>
                </a:lnTo>
                <a:lnTo>
                  <a:pt x="630770" y="1029500"/>
                </a:lnTo>
                <a:lnTo>
                  <a:pt x="671918" y="1044575"/>
                </a:lnTo>
                <a:lnTo>
                  <a:pt x="717461" y="1057249"/>
                </a:lnTo>
                <a:lnTo>
                  <a:pt x="768248" y="1067092"/>
                </a:lnTo>
                <a:lnTo>
                  <a:pt x="825106" y="1073264"/>
                </a:lnTo>
                <a:lnTo>
                  <a:pt x="888669" y="1075575"/>
                </a:lnTo>
                <a:lnTo>
                  <a:pt x="910234" y="1075156"/>
                </a:lnTo>
                <a:lnTo>
                  <a:pt x="928458" y="1074102"/>
                </a:lnTo>
                <a:lnTo>
                  <a:pt x="944575" y="1072324"/>
                </a:lnTo>
                <a:lnTo>
                  <a:pt x="959548" y="10699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0983" y="514958"/>
            <a:ext cx="1405255" cy="1473200"/>
            <a:chOff x="950983" y="514958"/>
            <a:chExt cx="1405255" cy="1473200"/>
          </a:xfrm>
        </p:grpSpPr>
        <p:sp>
          <p:nvSpPr>
            <p:cNvPr id="4" name="object 4"/>
            <p:cNvSpPr/>
            <p:nvPr/>
          </p:nvSpPr>
          <p:spPr>
            <a:xfrm>
              <a:off x="972535" y="610662"/>
              <a:ext cx="1362075" cy="1356360"/>
            </a:xfrm>
            <a:custGeom>
              <a:avLst/>
              <a:gdLst/>
              <a:ahLst/>
              <a:cxnLst/>
              <a:rect l="l" t="t" r="r" b="b"/>
              <a:pathLst>
                <a:path w="1362075" h="1356360">
                  <a:moveTo>
                    <a:pt x="1143944" y="1355770"/>
                  </a:moveTo>
                  <a:lnTo>
                    <a:pt x="108792" y="1355770"/>
                  </a:lnTo>
                  <a:lnTo>
                    <a:pt x="66469" y="1347184"/>
                  </a:lnTo>
                  <a:lnTo>
                    <a:pt x="31873" y="1323938"/>
                  </a:lnTo>
                  <a:lnTo>
                    <a:pt x="8554" y="1289280"/>
                  </a:lnTo>
                  <a:lnTo>
                    <a:pt x="0" y="1246977"/>
                  </a:lnTo>
                  <a:lnTo>
                    <a:pt x="0" y="420406"/>
                  </a:lnTo>
                  <a:lnTo>
                    <a:pt x="0" y="198004"/>
                  </a:lnTo>
                  <a:lnTo>
                    <a:pt x="8554" y="155702"/>
                  </a:lnTo>
                  <a:lnTo>
                    <a:pt x="31873" y="121043"/>
                  </a:lnTo>
                  <a:lnTo>
                    <a:pt x="66469" y="97798"/>
                  </a:lnTo>
                  <a:lnTo>
                    <a:pt x="108792" y="89211"/>
                  </a:lnTo>
                  <a:lnTo>
                    <a:pt x="1252736" y="89211"/>
                  </a:lnTo>
                  <a:lnTo>
                    <a:pt x="1295143" y="97798"/>
                  </a:lnTo>
                  <a:lnTo>
                    <a:pt x="1329697" y="121043"/>
                  </a:lnTo>
                  <a:lnTo>
                    <a:pt x="1353047" y="155702"/>
                  </a:lnTo>
                  <a:lnTo>
                    <a:pt x="1361529" y="198004"/>
                  </a:lnTo>
                  <a:lnTo>
                    <a:pt x="1361529" y="1138185"/>
                  </a:lnTo>
                  <a:lnTo>
                    <a:pt x="1355874" y="1188026"/>
                  </a:lnTo>
                  <a:lnTo>
                    <a:pt x="1339435" y="1233889"/>
                  </a:lnTo>
                  <a:lnTo>
                    <a:pt x="1313781" y="1274306"/>
                  </a:lnTo>
                  <a:lnTo>
                    <a:pt x="1280065" y="1307918"/>
                  </a:lnTo>
                  <a:lnTo>
                    <a:pt x="1239648" y="1333676"/>
                  </a:lnTo>
                  <a:lnTo>
                    <a:pt x="1193785" y="1350011"/>
                  </a:lnTo>
                  <a:lnTo>
                    <a:pt x="1143944" y="1355770"/>
                  </a:lnTo>
                  <a:close/>
                </a:path>
                <a:path w="1362075" h="1356360">
                  <a:moveTo>
                    <a:pt x="325435" y="0"/>
                  </a:moveTo>
                  <a:lnTo>
                    <a:pt x="325435" y="179156"/>
                  </a:lnTo>
                </a:path>
                <a:path w="1362075" h="1356360">
                  <a:moveTo>
                    <a:pt x="1045413" y="0"/>
                  </a:moveTo>
                  <a:lnTo>
                    <a:pt x="1045413" y="179156"/>
                  </a:lnTo>
                </a:path>
              </a:pathLst>
            </a:custGeom>
            <a:ln w="431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72703" y="1213261"/>
              <a:ext cx="1361440" cy="55880"/>
            </a:xfrm>
            <a:custGeom>
              <a:avLst/>
              <a:gdLst/>
              <a:ahLst/>
              <a:cxnLst/>
              <a:rect l="l" t="t" r="r" b="b"/>
              <a:pathLst>
                <a:path w="1361439" h="55880">
                  <a:moveTo>
                    <a:pt x="1360838" y="0"/>
                  </a:moveTo>
                  <a:lnTo>
                    <a:pt x="0" y="0"/>
                  </a:lnTo>
                  <a:lnTo>
                    <a:pt x="0" y="55286"/>
                  </a:lnTo>
                  <a:lnTo>
                    <a:pt x="1360838" y="55286"/>
                  </a:lnTo>
                  <a:lnTo>
                    <a:pt x="13608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7912" y="514958"/>
              <a:ext cx="668461" cy="86070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02030" y="1278779"/>
            <a:ext cx="108204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-175" dirty="0">
                <a:solidFill>
                  <a:srgbClr val="FF0000"/>
                </a:solidFill>
                <a:latin typeface="Arial"/>
                <a:cs typeface="Arial"/>
              </a:rPr>
              <a:t>J</a:t>
            </a:r>
            <a:r>
              <a:rPr sz="2500" b="1" spc="-23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500" b="1" spc="11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500" b="1" spc="-15" dirty="0">
                <a:solidFill>
                  <a:srgbClr val="FF0000"/>
                </a:solidFill>
                <a:latin typeface="Arial"/>
                <a:cs typeface="Arial"/>
              </a:rPr>
              <a:t>UA</a:t>
            </a:r>
            <a:endParaRPr sz="2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2030" y="1584110"/>
            <a:ext cx="43434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-135" dirty="0">
                <a:solidFill>
                  <a:srgbClr val="FF0000"/>
                </a:solidFill>
                <a:latin typeface="Arial"/>
                <a:cs typeface="Arial"/>
              </a:rPr>
              <a:t>RY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174083" y="1863356"/>
            <a:ext cx="10154285" cy="1814195"/>
            <a:chOff x="5174083" y="1863356"/>
            <a:chExt cx="10154285" cy="181419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74083" y="1863356"/>
              <a:ext cx="10154141" cy="9753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72574" y="2702011"/>
              <a:ext cx="8541310" cy="975048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b="1" spc="-110" dirty="0">
                <a:latin typeface="Arial"/>
                <a:cs typeface="Arial"/>
              </a:rPr>
              <a:t>Every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-70" dirty="0">
                <a:latin typeface="Arial"/>
                <a:cs typeface="Arial"/>
              </a:rPr>
              <a:t>LifeMiles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110" dirty="0">
                <a:latin typeface="Arial"/>
                <a:cs typeface="Arial"/>
              </a:rPr>
              <a:t>you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-85" dirty="0">
                <a:latin typeface="Arial"/>
                <a:cs typeface="Arial"/>
              </a:rPr>
              <a:t>earn</a:t>
            </a:r>
            <a:r>
              <a:rPr b="1" spc="-210" dirty="0">
                <a:latin typeface="Arial"/>
                <a:cs typeface="Arial"/>
              </a:rPr>
              <a:t> </a:t>
            </a:r>
            <a:r>
              <a:rPr spc="5" dirty="0"/>
              <a:t>brings</a:t>
            </a:r>
            <a:r>
              <a:rPr spc="-340" dirty="0"/>
              <a:t> </a:t>
            </a:r>
            <a:r>
              <a:rPr spc="20" dirty="0"/>
              <a:t>you</a:t>
            </a:r>
            <a:r>
              <a:rPr spc="-325" dirty="0"/>
              <a:t> </a:t>
            </a:r>
            <a:r>
              <a:rPr spc="35" dirty="0"/>
              <a:t>closer</a:t>
            </a:r>
            <a:r>
              <a:rPr spc="-345" dirty="0"/>
              <a:t> </a:t>
            </a:r>
            <a:r>
              <a:rPr spc="70" dirty="0"/>
              <a:t>to</a:t>
            </a:r>
            <a:r>
              <a:rPr spc="-340" dirty="0"/>
              <a:t> </a:t>
            </a:r>
            <a:r>
              <a:rPr spc="5" dirty="0"/>
              <a:t>classifying</a:t>
            </a:r>
            <a:r>
              <a:rPr spc="-335" dirty="0"/>
              <a:t> </a:t>
            </a:r>
            <a:r>
              <a:rPr spc="70" dirty="0"/>
              <a:t>to</a:t>
            </a:r>
            <a:r>
              <a:rPr spc="-340" dirty="0"/>
              <a:t> </a:t>
            </a:r>
            <a:r>
              <a:rPr spc="-55" dirty="0"/>
              <a:t>a</a:t>
            </a:r>
            <a:r>
              <a:rPr spc="-340" dirty="0"/>
              <a:t> </a:t>
            </a:r>
            <a:r>
              <a:rPr spc="-30" dirty="0"/>
              <a:t>status.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7997662" y="5386642"/>
            <a:ext cx="9629775" cy="664210"/>
            <a:chOff x="7997662" y="5386642"/>
            <a:chExt cx="9629775" cy="664210"/>
          </a:xfrm>
        </p:grpSpPr>
        <p:sp>
          <p:nvSpPr>
            <p:cNvPr id="14" name="object 14"/>
            <p:cNvSpPr/>
            <p:nvPr/>
          </p:nvSpPr>
          <p:spPr>
            <a:xfrm>
              <a:off x="7997662" y="5386642"/>
              <a:ext cx="9629775" cy="654685"/>
            </a:xfrm>
            <a:custGeom>
              <a:avLst/>
              <a:gdLst/>
              <a:ahLst/>
              <a:cxnLst/>
              <a:rect l="l" t="t" r="r" b="b"/>
              <a:pathLst>
                <a:path w="9629775" h="654685">
                  <a:moveTo>
                    <a:pt x="9629340" y="0"/>
                  </a:moveTo>
                  <a:lnTo>
                    <a:pt x="0" y="0"/>
                  </a:lnTo>
                  <a:lnTo>
                    <a:pt x="7015" y="5026"/>
                  </a:lnTo>
                  <a:lnTo>
                    <a:pt x="36019" y="40103"/>
                  </a:lnTo>
                  <a:lnTo>
                    <a:pt x="111200" y="135283"/>
                  </a:lnTo>
                  <a:lnTo>
                    <a:pt x="256641" y="320723"/>
                  </a:lnTo>
                  <a:lnTo>
                    <a:pt x="38637" y="603960"/>
                  </a:lnTo>
                  <a:lnTo>
                    <a:pt x="0" y="654639"/>
                  </a:lnTo>
                  <a:lnTo>
                    <a:pt x="9629340" y="654639"/>
                  </a:lnTo>
                  <a:lnTo>
                    <a:pt x="96293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08629" y="5508313"/>
              <a:ext cx="516424" cy="4485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19506" y="5508313"/>
              <a:ext cx="1147713" cy="4485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199628" y="5508313"/>
              <a:ext cx="516424" cy="4485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10506" y="5508313"/>
              <a:ext cx="1147399" cy="4485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47796" y="5508313"/>
              <a:ext cx="516424" cy="4485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076264" y="5508313"/>
              <a:ext cx="1117243" cy="44857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1194842" y="5388526"/>
              <a:ext cx="3759835" cy="662305"/>
            </a:xfrm>
            <a:custGeom>
              <a:avLst/>
              <a:gdLst/>
              <a:ahLst/>
              <a:cxnLst/>
              <a:rect l="l" t="t" r="r" b="b"/>
              <a:pathLst>
                <a:path w="3759834" h="662304">
                  <a:moveTo>
                    <a:pt x="0" y="662074"/>
                  </a:moveTo>
                  <a:lnTo>
                    <a:pt x="0" y="0"/>
                  </a:lnTo>
                </a:path>
                <a:path w="3759834" h="662304">
                  <a:moveTo>
                    <a:pt x="3759466" y="662074"/>
                  </a:moveTo>
                  <a:lnTo>
                    <a:pt x="3759466" y="0"/>
                  </a:lnTo>
                </a:path>
              </a:pathLst>
            </a:custGeom>
            <a:ln w="86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193725" y="5207873"/>
            <a:ext cx="3018790" cy="117602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00899"/>
              </a:lnSpc>
              <a:spcBef>
                <a:spcPts val="75"/>
              </a:spcBef>
            </a:pPr>
            <a:r>
              <a:rPr sz="2500" spc="40" dirty="0">
                <a:latin typeface="Tahoma"/>
                <a:cs typeface="Tahoma"/>
              </a:rPr>
              <a:t>Star</a:t>
            </a:r>
            <a:r>
              <a:rPr sz="2500" spc="20" dirty="0">
                <a:latin typeface="Tahoma"/>
                <a:cs typeface="Tahoma"/>
              </a:rPr>
              <a:t>t</a:t>
            </a:r>
            <a:r>
              <a:rPr sz="2500" spc="-15" dirty="0">
                <a:latin typeface="Tahoma"/>
                <a:cs typeface="Tahoma"/>
              </a:rPr>
              <a:t>ing</a:t>
            </a:r>
            <a:r>
              <a:rPr sz="2500" spc="-300" dirty="0">
                <a:latin typeface="Tahoma"/>
                <a:cs typeface="Tahoma"/>
              </a:rPr>
              <a:t> </a:t>
            </a:r>
            <a:r>
              <a:rPr sz="2500" spc="30" dirty="0">
                <a:latin typeface="Tahoma"/>
                <a:cs typeface="Tahoma"/>
              </a:rPr>
              <a:t>in</a:t>
            </a:r>
            <a:r>
              <a:rPr sz="2500" spc="-300" dirty="0">
                <a:latin typeface="Tahoma"/>
                <a:cs typeface="Tahoma"/>
              </a:rPr>
              <a:t> </a:t>
            </a:r>
            <a:r>
              <a:rPr sz="2500" spc="85" dirty="0">
                <a:latin typeface="Tahoma"/>
                <a:cs typeface="Tahoma"/>
              </a:rPr>
              <a:t>20</a:t>
            </a:r>
            <a:r>
              <a:rPr sz="2500" spc="90" dirty="0">
                <a:latin typeface="Tahoma"/>
                <a:cs typeface="Tahoma"/>
              </a:rPr>
              <a:t>2</a:t>
            </a:r>
            <a:r>
              <a:rPr sz="2500" spc="-70" dirty="0">
                <a:latin typeface="Tahoma"/>
                <a:cs typeface="Tahoma"/>
              </a:rPr>
              <a:t>3,</a:t>
            </a:r>
            <a:r>
              <a:rPr sz="2500" spc="-315" dirty="0">
                <a:latin typeface="Tahoma"/>
                <a:cs typeface="Tahoma"/>
              </a:rPr>
              <a:t> </a:t>
            </a:r>
            <a:r>
              <a:rPr sz="2500" spc="10" dirty="0">
                <a:latin typeface="Tahoma"/>
                <a:cs typeface="Tahoma"/>
              </a:rPr>
              <a:t>earn  </a:t>
            </a:r>
            <a:r>
              <a:rPr sz="2500" spc="25" dirty="0">
                <a:latin typeface="Tahoma"/>
                <a:cs typeface="Tahoma"/>
              </a:rPr>
              <a:t>qualifyi</a:t>
            </a:r>
            <a:r>
              <a:rPr sz="2500" spc="40" dirty="0">
                <a:latin typeface="Tahoma"/>
                <a:cs typeface="Tahoma"/>
              </a:rPr>
              <a:t>n</a:t>
            </a:r>
            <a:r>
              <a:rPr sz="2500" spc="-105" dirty="0">
                <a:latin typeface="Tahoma"/>
                <a:cs typeface="Tahoma"/>
              </a:rPr>
              <a:t>g</a:t>
            </a:r>
            <a:r>
              <a:rPr sz="2500" spc="-310" dirty="0">
                <a:latin typeface="Tahoma"/>
                <a:cs typeface="Tahoma"/>
              </a:rPr>
              <a:t> </a:t>
            </a:r>
            <a:r>
              <a:rPr sz="2500" spc="20" dirty="0">
                <a:latin typeface="Tahoma"/>
                <a:cs typeface="Tahoma"/>
              </a:rPr>
              <a:t>mil</a:t>
            </a:r>
            <a:r>
              <a:rPr sz="2500" spc="35" dirty="0">
                <a:latin typeface="Tahoma"/>
                <a:cs typeface="Tahoma"/>
              </a:rPr>
              <a:t>e</a:t>
            </a:r>
            <a:r>
              <a:rPr sz="2500" spc="-30" dirty="0">
                <a:latin typeface="Tahoma"/>
                <a:cs typeface="Tahoma"/>
              </a:rPr>
              <a:t>s</a:t>
            </a:r>
            <a:r>
              <a:rPr sz="2500" spc="-325" dirty="0">
                <a:latin typeface="Tahoma"/>
                <a:cs typeface="Tahoma"/>
              </a:rPr>
              <a:t> </a:t>
            </a:r>
            <a:r>
              <a:rPr sz="2500" spc="15" dirty="0">
                <a:latin typeface="Tahoma"/>
                <a:cs typeface="Tahoma"/>
              </a:rPr>
              <a:t>on</a:t>
            </a:r>
            <a:r>
              <a:rPr sz="2500" spc="-300" dirty="0">
                <a:latin typeface="Tahoma"/>
                <a:cs typeface="Tahoma"/>
              </a:rPr>
              <a:t> </a:t>
            </a:r>
            <a:r>
              <a:rPr sz="2500" spc="30" dirty="0">
                <a:latin typeface="Tahoma"/>
                <a:cs typeface="Tahoma"/>
              </a:rPr>
              <a:t>all  </a:t>
            </a:r>
            <a:r>
              <a:rPr sz="2500" spc="-80" dirty="0">
                <a:latin typeface="Tahoma"/>
                <a:cs typeface="Tahoma"/>
              </a:rPr>
              <a:t>a</a:t>
            </a:r>
            <a:r>
              <a:rPr sz="2500" spc="-20" dirty="0">
                <a:latin typeface="Tahoma"/>
                <a:cs typeface="Tahoma"/>
              </a:rPr>
              <a:t>cc</a:t>
            </a:r>
            <a:r>
              <a:rPr sz="2500" spc="70" dirty="0">
                <a:latin typeface="Tahoma"/>
                <a:cs typeface="Tahoma"/>
              </a:rPr>
              <a:t>r</a:t>
            </a:r>
            <a:r>
              <a:rPr sz="2500" spc="-35" dirty="0">
                <a:latin typeface="Tahoma"/>
                <a:cs typeface="Tahoma"/>
              </a:rPr>
              <a:t>u</a:t>
            </a:r>
            <a:r>
              <a:rPr sz="2500" spc="-80" dirty="0">
                <a:latin typeface="Tahoma"/>
                <a:cs typeface="Tahoma"/>
              </a:rPr>
              <a:t>a</a:t>
            </a:r>
            <a:r>
              <a:rPr sz="2500" spc="40" dirty="0">
                <a:latin typeface="Tahoma"/>
                <a:cs typeface="Tahoma"/>
              </a:rPr>
              <a:t>l</a:t>
            </a:r>
            <a:r>
              <a:rPr sz="2500" spc="-30" dirty="0">
                <a:latin typeface="Tahoma"/>
                <a:cs typeface="Tahoma"/>
              </a:rPr>
              <a:t>s</a:t>
            </a:r>
            <a:r>
              <a:rPr sz="2500" spc="-330" dirty="0">
                <a:latin typeface="Tahoma"/>
                <a:cs typeface="Tahoma"/>
              </a:rPr>
              <a:t> </a:t>
            </a:r>
            <a:r>
              <a:rPr sz="2500" spc="40" dirty="0">
                <a:latin typeface="Tahoma"/>
                <a:cs typeface="Tahoma"/>
              </a:rPr>
              <a:t>of</a:t>
            </a:r>
            <a:r>
              <a:rPr sz="2500" spc="-300" dirty="0">
                <a:latin typeface="Tahoma"/>
                <a:cs typeface="Tahoma"/>
              </a:rPr>
              <a:t> </a:t>
            </a:r>
            <a:r>
              <a:rPr sz="2500" spc="25" dirty="0">
                <a:latin typeface="Tahoma"/>
                <a:cs typeface="Tahoma"/>
              </a:rPr>
              <a:t>L</a:t>
            </a:r>
            <a:r>
              <a:rPr sz="2500" spc="60" dirty="0">
                <a:latin typeface="Tahoma"/>
                <a:cs typeface="Tahoma"/>
              </a:rPr>
              <a:t>i</a:t>
            </a:r>
            <a:r>
              <a:rPr sz="2500" spc="30" dirty="0">
                <a:latin typeface="Tahoma"/>
                <a:cs typeface="Tahoma"/>
              </a:rPr>
              <a:t>f</a:t>
            </a:r>
            <a:r>
              <a:rPr sz="2500" spc="150" dirty="0">
                <a:latin typeface="Tahoma"/>
                <a:cs typeface="Tahoma"/>
              </a:rPr>
              <a:t>e</a:t>
            </a:r>
            <a:r>
              <a:rPr sz="2500" spc="204" dirty="0">
                <a:latin typeface="Tahoma"/>
                <a:cs typeface="Tahoma"/>
              </a:rPr>
              <a:t>M</a:t>
            </a:r>
            <a:r>
              <a:rPr sz="2500" spc="60" dirty="0">
                <a:latin typeface="Tahoma"/>
                <a:cs typeface="Tahoma"/>
              </a:rPr>
              <a:t>il</a:t>
            </a:r>
            <a:r>
              <a:rPr sz="2500" spc="-20" dirty="0">
                <a:latin typeface="Tahoma"/>
                <a:cs typeface="Tahoma"/>
              </a:rPr>
              <a:t>es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93725" y="6989076"/>
            <a:ext cx="3940810" cy="194691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256540">
              <a:lnSpc>
                <a:spcPct val="100899"/>
              </a:lnSpc>
              <a:spcBef>
                <a:spcPts val="75"/>
              </a:spcBef>
            </a:pPr>
            <a:r>
              <a:rPr sz="2500" spc="25" dirty="0">
                <a:latin typeface="Tahoma"/>
                <a:cs typeface="Tahoma"/>
              </a:rPr>
              <a:t>Earn</a:t>
            </a:r>
            <a:r>
              <a:rPr sz="2500" spc="-300" dirty="0">
                <a:latin typeface="Tahoma"/>
                <a:cs typeface="Tahoma"/>
              </a:rPr>
              <a:t> </a:t>
            </a:r>
            <a:r>
              <a:rPr sz="2500" spc="-10" dirty="0">
                <a:latin typeface="Tahoma"/>
                <a:cs typeface="Tahoma"/>
              </a:rPr>
              <a:t>m</a:t>
            </a:r>
            <a:r>
              <a:rPr sz="2500" dirty="0">
                <a:latin typeface="Tahoma"/>
                <a:cs typeface="Tahoma"/>
              </a:rPr>
              <a:t>o</a:t>
            </a:r>
            <a:r>
              <a:rPr sz="2500" spc="50" dirty="0">
                <a:latin typeface="Tahoma"/>
                <a:cs typeface="Tahoma"/>
              </a:rPr>
              <a:t>re</a:t>
            </a:r>
            <a:r>
              <a:rPr sz="2500" spc="-315" dirty="0">
                <a:latin typeface="Tahoma"/>
                <a:cs typeface="Tahoma"/>
              </a:rPr>
              <a:t> </a:t>
            </a:r>
            <a:r>
              <a:rPr sz="2500" spc="25" dirty="0">
                <a:latin typeface="Tahoma"/>
                <a:cs typeface="Tahoma"/>
              </a:rPr>
              <a:t>qualifyi</a:t>
            </a:r>
            <a:r>
              <a:rPr sz="2500" spc="40" dirty="0">
                <a:latin typeface="Tahoma"/>
                <a:cs typeface="Tahoma"/>
              </a:rPr>
              <a:t>n</a:t>
            </a:r>
            <a:r>
              <a:rPr sz="2500" spc="-105" dirty="0">
                <a:latin typeface="Tahoma"/>
                <a:cs typeface="Tahoma"/>
              </a:rPr>
              <a:t>g</a:t>
            </a:r>
            <a:r>
              <a:rPr sz="2500" spc="-320" dirty="0">
                <a:latin typeface="Tahoma"/>
                <a:cs typeface="Tahoma"/>
              </a:rPr>
              <a:t> </a:t>
            </a:r>
            <a:r>
              <a:rPr sz="2500" spc="20" dirty="0">
                <a:latin typeface="Tahoma"/>
                <a:cs typeface="Tahoma"/>
              </a:rPr>
              <a:t>mil</a:t>
            </a:r>
            <a:r>
              <a:rPr sz="2500" spc="35" dirty="0">
                <a:latin typeface="Tahoma"/>
                <a:cs typeface="Tahoma"/>
              </a:rPr>
              <a:t>e</a:t>
            </a:r>
            <a:r>
              <a:rPr sz="2500" spc="-25" dirty="0">
                <a:latin typeface="Tahoma"/>
                <a:cs typeface="Tahoma"/>
              </a:rPr>
              <a:t>s  </a:t>
            </a:r>
            <a:r>
              <a:rPr sz="2500" spc="15" dirty="0">
                <a:latin typeface="Tahoma"/>
                <a:cs typeface="Tahoma"/>
              </a:rPr>
              <a:t>wh</a:t>
            </a:r>
            <a:r>
              <a:rPr sz="2500" spc="20" dirty="0">
                <a:latin typeface="Tahoma"/>
                <a:cs typeface="Tahoma"/>
              </a:rPr>
              <a:t>e</a:t>
            </a:r>
            <a:r>
              <a:rPr sz="2500" spc="-5" dirty="0">
                <a:latin typeface="Tahoma"/>
                <a:cs typeface="Tahoma"/>
              </a:rPr>
              <a:t>n</a:t>
            </a:r>
            <a:r>
              <a:rPr sz="2500" spc="-315" dirty="0">
                <a:latin typeface="Tahoma"/>
                <a:cs typeface="Tahoma"/>
              </a:rPr>
              <a:t> </a:t>
            </a:r>
            <a:r>
              <a:rPr sz="2500" spc="30" dirty="0">
                <a:latin typeface="Tahoma"/>
                <a:cs typeface="Tahoma"/>
              </a:rPr>
              <a:t>y</a:t>
            </a:r>
            <a:r>
              <a:rPr sz="2500" spc="40" dirty="0">
                <a:latin typeface="Tahoma"/>
                <a:cs typeface="Tahoma"/>
              </a:rPr>
              <a:t>o</a:t>
            </a:r>
            <a:r>
              <a:rPr sz="2500" spc="-5" dirty="0">
                <a:latin typeface="Tahoma"/>
                <a:cs typeface="Tahoma"/>
              </a:rPr>
              <a:t>u</a:t>
            </a:r>
            <a:r>
              <a:rPr sz="2500" spc="-300" dirty="0">
                <a:latin typeface="Tahoma"/>
                <a:cs typeface="Tahoma"/>
              </a:rPr>
              <a:t> </a:t>
            </a:r>
            <a:r>
              <a:rPr sz="2500" spc="50" dirty="0">
                <a:latin typeface="Tahoma"/>
                <a:cs typeface="Tahoma"/>
              </a:rPr>
              <a:t>fly</a:t>
            </a:r>
            <a:r>
              <a:rPr sz="2500" spc="-310" dirty="0">
                <a:latin typeface="Tahoma"/>
                <a:cs typeface="Tahoma"/>
              </a:rPr>
              <a:t> </a:t>
            </a:r>
            <a:r>
              <a:rPr sz="2500" spc="15" dirty="0">
                <a:latin typeface="Tahoma"/>
                <a:cs typeface="Tahoma"/>
              </a:rPr>
              <a:t>on</a:t>
            </a:r>
            <a:r>
              <a:rPr sz="2500" spc="-30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Avianca,  </a:t>
            </a:r>
            <a:r>
              <a:rPr sz="2500" spc="-15" dirty="0">
                <a:latin typeface="Tahoma"/>
                <a:cs typeface="Tahoma"/>
              </a:rPr>
              <a:t>use</a:t>
            </a:r>
            <a:r>
              <a:rPr sz="2500" spc="-310" dirty="0">
                <a:latin typeface="Tahoma"/>
                <a:cs typeface="Tahoma"/>
              </a:rPr>
              <a:t> </a:t>
            </a:r>
            <a:r>
              <a:rPr sz="2500" spc="30" dirty="0">
                <a:latin typeface="Tahoma"/>
                <a:cs typeface="Tahoma"/>
              </a:rPr>
              <a:t>y</a:t>
            </a:r>
            <a:r>
              <a:rPr sz="2500" spc="40" dirty="0">
                <a:latin typeface="Tahoma"/>
                <a:cs typeface="Tahoma"/>
              </a:rPr>
              <a:t>o</a:t>
            </a:r>
            <a:r>
              <a:rPr sz="2500" spc="50" dirty="0">
                <a:latin typeface="Tahoma"/>
                <a:cs typeface="Tahoma"/>
              </a:rPr>
              <a:t>ur</a:t>
            </a:r>
            <a:r>
              <a:rPr sz="2500" spc="-300" dirty="0">
                <a:latin typeface="Tahoma"/>
                <a:cs typeface="Tahoma"/>
              </a:rPr>
              <a:t> </a:t>
            </a:r>
            <a:r>
              <a:rPr sz="2500" spc="30" dirty="0">
                <a:latin typeface="Tahoma"/>
                <a:cs typeface="Tahoma"/>
              </a:rPr>
              <a:t>Avianca</a:t>
            </a:r>
            <a:endParaRPr sz="2500">
              <a:latin typeface="Tahoma"/>
              <a:cs typeface="Tahoma"/>
            </a:endParaRPr>
          </a:p>
          <a:p>
            <a:pPr marL="12700" marR="5080">
              <a:lnSpc>
                <a:spcPts val="3040"/>
              </a:lnSpc>
              <a:spcBef>
                <a:spcPts val="85"/>
              </a:spcBef>
            </a:pPr>
            <a:r>
              <a:rPr sz="2500" spc="80" dirty="0">
                <a:latin typeface="Tahoma"/>
                <a:cs typeface="Tahoma"/>
              </a:rPr>
              <a:t>LifeMil</a:t>
            </a:r>
            <a:r>
              <a:rPr sz="2500" spc="110" dirty="0">
                <a:latin typeface="Tahoma"/>
                <a:cs typeface="Tahoma"/>
              </a:rPr>
              <a:t>e</a:t>
            </a:r>
            <a:r>
              <a:rPr sz="2500" spc="-30" dirty="0">
                <a:latin typeface="Tahoma"/>
                <a:cs typeface="Tahoma"/>
              </a:rPr>
              <a:t>s</a:t>
            </a:r>
            <a:r>
              <a:rPr sz="2500" spc="-330" dirty="0">
                <a:latin typeface="Tahoma"/>
                <a:cs typeface="Tahoma"/>
              </a:rPr>
              <a:t> </a:t>
            </a:r>
            <a:r>
              <a:rPr sz="2500" spc="50" dirty="0">
                <a:latin typeface="Tahoma"/>
                <a:cs typeface="Tahoma"/>
              </a:rPr>
              <a:t>credit</a:t>
            </a:r>
            <a:r>
              <a:rPr sz="2500" spc="-315" dirty="0">
                <a:latin typeface="Tahoma"/>
                <a:cs typeface="Tahoma"/>
              </a:rPr>
              <a:t> </a:t>
            </a:r>
            <a:r>
              <a:rPr sz="2500" spc="20" dirty="0">
                <a:latin typeface="Tahoma"/>
                <a:cs typeface="Tahoma"/>
              </a:rPr>
              <a:t>car</a:t>
            </a:r>
            <a:r>
              <a:rPr sz="2500" spc="10" dirty="0">
                <a:latin typeface="Tahoma"/>
                <a:cs typeface="Tahoma"/>
              </a:rPr>
              <a:t>d</a:t>
            </a:r>
            <a:r>
              <a:rPr sz="2500" spc="-30" dirty="0">
                <a:latin typeface="Tahoma"/>
                <a:cs typeface="Tahoma"/>
              </a:rPr>
              <a:t>s</a:t>
            </a:r>
            <a:r>
              <a:rPr sz="2500" spc="-300" dirty="0">
                <a:latin typeface="Tahoma"/>
                <a:cs typeface="Tahoma"/>
              </a:rPr>
              <a:t> </a:t>
            </a:r>
            <a:r>
              <a:rPr sz="2500" spc="70" dirty="0">
                <a:latin typeface="Tahoma"/>
                <a:cs typeface="Tahoma"/>
              </a:rPr>
              <a:t>or</a:t>
            </a:r>
            <a:r>
              <a:rPr sz="2500" spc="-300" dirty="0">
                <a:latin typeface="Tahoma"/>
                <a:cs typeface="Tahoma"/>
              </a:rPr>
              <a:t> </a:t>
            </a:r>
            <a:r>
              <a:rPr sz="2500" spc="5" dirty="0">
                <a:latin typeface="Tahoma"/>
                <a:cs typeface="Tahoma"/>
              </a:rPr>
              <a:t>join  </a:t>
            </a:r>
            <a:r>
              <a:rPr sz="2500" spc="30" dirty="0">
                <a:latin typeface="Tahoma"/>
                <a:cs typeface="Tahoma"/>
              </a:rPr>
              <a:t>the</a:t>
            </a:r>
            <a:r>
              <a:rPr sz="2500" spc="-300" dirty="0">
                <a:latin typeface="Tahoma"/>
                <a:cs typeface="Tahoma"/>
              </a:rPr>
              <a:t> </a:t>
            </a:r>
            <a:r>
              <a:rPr sz="2500" spc="80" dirty="0">
                <a:latin typeface="Tahoma"/>
                <a:cs typeface="Tahoma"/>
              </a:rPr>
              <a:t>LifeMil</a:t>
            </a:r>
            <a:r>
              <a:rPr sz="2500" spc="110" dirty="0">
                <a:latin typeface="Tahoma"/>
                <a:cs typeface="Tahoma"/>
              </a:rPr>
              <a:t>e</a:t>
            </a:r>
            <a:r>
              <a:rPr sz="2500" spc="-30" dirty="0">
                <a:latin typeface="Tahoma"/>
                <a:cs typeface="Tahoma"/>
              </a:rPr>
              <a:t>s</a:t>
            </a:r>
            <a:r>
              <a:rPr sz="2500" spc="-335" dirty="0">
                <a:latin typeface="Tahoma"/>
                <a:cs typeface="Tahoma"/>
              </a:rPr>
              <a:t> </a:t>
            </a:r>
            <a:r>
              <a:rPr sz="2500" spc="25" dirty="0">
                <a:latin typeface="Tahoma"/>
                <a:cs typeface="Tahoma"/>
              </a:rPr>
              <a:t>club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887447" y="4818491"/>
            <a:ext cx="6316345" cy="478790"/>
            <a:chOff x="9887447" y="4818491"/>
            <a:chExt cx="6316345" cy="478790"/>
          </a:xfrm>
        </p:grpSpPr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87447" y="4818491"/>
              <a:ext cx="5291985" cy="47872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996925" y="4818491"/>
              <a:ext cx="1206246" cy="478728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769600" y="10329351"/>
            <a:ext cx="3557904" cy="5613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6985">
              <a:lnSpc>
                <a:spcPct val="100800"/>
              </a:lnSpc>
              <a:spcBef>
                <a:spcPts val="85"/>
              </a:spcBef>
            </a:pPr>
            <a:r>
              <a:rPr sz="1750" i="1" spc="-65" dirty="0">
                <a:latin typeface="Arial"/>
                <a:cs typeface="Arial"/>
              </a:rPr>
              <a:t>A</a:t>
            </a:r>
            <a:r>
              <a:rPr sz="1750" i="1" spc="-80" dirty="0">
                <a:latin typeface="Arial"/>
                <a:cs typeface="Arial"/>
              </a:rPr>
              <a:t> </a:t>
            </a:r>
            <a:r>
              <a:rPr sz="1750" i="1" spc="-60" dirty="0">
                <a:latin typeface="Arial"/>
                <a:cs typeface="Arial"/>
              </a:rPr>
              <a:t>new</a:t>
            </a:r>
            <a:r>
              <a:rPr sz="1750" i="1" spc="-80" dirty="0">
                <a:latin typeface="Arial"/>
                <a:cs typeface="Arial"/>
              </a:rPr>
              <a:t> </a:t>
            </a:r>
            <a:r>
              <a:rPr sz="1750" i="1" spc="-20" dirty="0">
                <a:latin typeface="Arial"/>
                <a:cs typeface="Arial"/>
              </a:rPr>
              <a:t>direct</a:t>
            </a:r>
            <a:r>
              <a:rPr sz="1750" i="1" spc="-90" dirty="0">
                <a:latin typeface="Arial"/>
                <a:cs typeface="Arial"/>
              </a:rPr>
              <a:t> </a:t>
            </a:r>
            <a:r>
              <a:rPr sz="1750" i="1" spc="-25" dirty="0">
                <a:latin typeface="Arial"/>
                <a:cs typeface="Arial"/>
              </a:rPr>
              <a:t>route</a:t>
            </a:r>
            <a:r>
              <a:rPr sz="1750" i="1" spc="-100" dirty="0">
                <a:latin typeface="Arial"/>
                <a:cs typeface="Arial"/>
              </a:rPr>
              <a:t> </a:t>
            </a:r>
            <a:r>
              <a:rPr sz="1750" i="1" spc="30" dirty="0">
                <a:latin typeface="Arial"/>
                <a:cs typeface="Arial"/>
              </a:rPr>
              <a:t>to</a:t>
            </a:r>
            <a:r>
              <a:rPr sz="1750" i="1" spc="-75" dirty="0">
                <a:latin typeface="Arial"/>
                <a:cs typeface="Arial"/>
              </a:rPr>
              <a:t> </a:t>
            </a:r>
            <a:r>
              <a:rPr sz="1750" i="1" spc="-40" dirty="0">
                <a:latin typeface="Arial"/>
                <a:cs typeface="Arial"/>
              </a:rPr>
              <a:t>your</a:t>
            </a:r>
            <a:r>
              <a:rPr sz="1750" i="1" spc="-85" dirty="0">
                <a:latin typeface="Arial"/>
                <a:cs typeface="Arial"/>
              </a:rPr>
              <a:t> </a:t>
            </a:r>
            <a:r>
              <a:rPr sz="1750" i="1" spc="-45" dirty="0">
                <a:latin typeface="Arial"/>
                <a:cs typeface="Arial"/>
              </a:rPr>
              <a:t>Elite</a:t>
            </a:r>
            <a:r>
              <a:rPr sz="1750" i="1" spc="-95" dirty="0">
                <a:latin typeface="Arial"/>
                <a:cs typeface="Arial"/>
              </a:rPr>
              <a:t> </a:t>
            </a:r>
            <a:r>
              <a:rPr sz="1750" i="1" spc="-55" dirty="0">
                <a:latin typeface="Arial"/>
                <a:cs typeface="Arial"/>
              </a:rPr>
              <a:t>Status </a:t>
            </a:r>
            <a:r>
              <a:rPr sz="1750" i="1" spc="-470" dirty="0">
                <a:latin typeface="Arial"/>
                <a:cs typeface="Arial"/>
              </a:rPr>
              <a:t> </a:t>
            </a:r>
            <a:r>
              <a:rPr sz="1750" i="1" spc="-65" dirty="0">
                <a:latin typeface="Arial"/>
                <a:cs typeface="Arial"/>
              </a:rPr>
              <a:t>wh</a:t>
            </a:r>
            <a:r>
              <a:rPr sz="1750" i="1" spc="-50" dirty="0">
                <a:latin typeface="Arial"/>
                <a:cs typeface="Arial"/>
              </a:rPr>
              <a:t>e</a:t>
            </a:r>
            <a:r>
              <a:rPr sz="1750" i="1" spc="-65" dirty="0">
                <a:latin typeface="Arial"/>
                <a:cs typeface="Arial"/>
              </a:rPr>
              <a:t>re</a:t>
            </a:r>
            <a:r>
              <a:rPr sz="1750" i="1" spc="-85" dirty="0">
                <a:latin typeface="Arial"/>
                <a:cs typeface="Arial"/>
              </a:rPr>
              <a:t> </a:t>
            </a:r>
            <a:r>
              <a:rPr sz="1750" i="1" spc="-90" dirty="0">
                <a:latin typeface="Arial"/>
                <a:cs typeface="Arial"/>
              </a:rPr>
              <a:t>each</a:t>
            </a:r>
            <a:r>
              <a:rPr sz="1750" i="1" spc="-80" dirty="0">
                <a:latin typeface="Arial"/>
                <a:cs typeface="Arial"/>
              </a:rPr>
              <a:t> </a:t>
            </a:r>
            <a:r>
              <a:rPr sz="1750" i="1" spc="-95" dirty="0">
                <a:latin typeface="Arial"/>
                <a:cs typeface="Arial"/>
              </a:rPr>
              <a:t>m</a:t>
            </a:r>
            <a:r>
              <a:rPr sz="1750" i="1" spc="-40" dirty="0">
                <a:latin typeface="Arial"/>
                <a:cs typeface="Arial"/>
              </a:rPr>
              <a:t>ile</a:t>
            </a:r>
            <a:r>
              <a:rPr sz="1750" i="1" spc="-70" dirty="0">
                <a:latin typeface="Arial"/>
                <a:cs typeface="Arial"/>
              </a:rPr>
              <a:t> </a:t>
            </a:r>
            <a:r>
              <a:rPr sz="1750" i="1" spc="-90" dirty="0">
                <a:latin typeface="Arial"/>
                <a:cs typeface="Arial"/>
              </a:rPr>
              <a:t>a</a:t>
            </a:r>
            <a:r>
              <a:rPr sz="1750" i="1" spc="-85" dirty="0">
                <a:latin typeface="Arial"/>
                <a:cs typeface="Arial"/>
              </a:rPr>
              <a:t>c</a:t>
            </a:r>
            <a:r>
              <a:rPr sz="1750" i="1" spc="-90" dirty="0">
                <a:latin typeface="Arial"/>
                <a:cs typeface="Arial"/>
              </a:rPr>
              <a:t>c</a:t>
            </a:r>
            <a:r>
              <a:rPr sz="1750" i="1" spc="-70" dirty="0">
                <a:latin typeface="Arial"/>
                <a:cs typeface="Arial"/>
              </a:rPr>
              <a:t>el</a:t>
            </a:r>
            <a:r>
              <a:rPr sz="1750" i="1" spc="-80" dirty="0">
                <a:latin typeface="Arial"/>
                <a:cs typeface="Arial"/>
              </a:rPr>
              <a:t>e</a:t>
            </a:r>
            <a:r>
              <a:rPr sz="1750" i="1" spc="-45" dirty="0">
                <a:latin typeface="Arial"/>
                <a:cs typeface="Arial"/>
              </a:rPr>
              <a:t>r</a:t>
            </a:r>
            <a:r>
              <a:rPr sz="1750" i="1" spc="-65" dirty="0">
                <a:latin typeface="Arial"/>
                <a:cs typeface="Arial"/>
              </a:rPr>
              <a:t>ates</a:t>
            </a:r>
            <a:r>
              <a:rPr sz="1750" i="1" spc="-85" dirty="0">
                <a:latin typeface="Arial"/>
                <a:cs typeface="Arial"/>
              </a:rPr>
              <a:t> </a:t>
            </a:r>
            <a:r>
              <a:rPr sz="1750" i="1" spc="-55" dirty="0">
                <a:latin typeface="Arial"/>
                <a:cs typeface="Arial"/>
              </a:rPr>
              <a:t>you</a:t>
            </a:r>
            <a:r>
              <a:rPr sz="1750" i="1" spc="15" dirty="0">
                <a:latin typeface="Arial"/>
                <a:cs typeface="Arial"/>
              </a:rPr>
              <a:t>r</a:t>
            </a:r>
            <a:r>
              <a:rPr sz="1750" i="1" spc="-85" dirty="0">
                <a:latin typeface="Arial"/>
                <a:cs typeface="Arial"/>
              </a:rPr>
              <a:t> </a:t>
            </a:r>
            <a:r>
              <a:rPr sz="1750" i="1" spc="-50" dirty="0">
                <a:latin typeface="Arial"/>
                <a:cs typeface="Arial"/>
              </a:rPr>
              <a:t>p</a:t>
            </a:r>
            <a:r>
              <a:rPr sz="1750" i="1" dirty="0">
                <a:latin typeface="Arial"/>
                <a:cs typeface="Arial"/>
              </a:rPr>
              <a:t>ath</a:t>
            </a:r>
            <a:endParaRPr sz="17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194214" y="6251118"/>
            <a:ext cx="0" cy="2779395"/>
          </a:xfrm>
          <a:custGeom>
            <a:avLst/>
            <a:gdLst/>
            <a:ahLst/>
            <a:cxnLst/>
            <a:rect l="l" t="t" r="r" b="b"/>
            <a:pathLst>
              <a:path h="2779395">
                <a:moveTo>
                  <a:pt x="0" y="0"/>
                </a:moveTo>
                <a:lnTo>
                  <a:pt x="0" y="2779077"/>
                </a:lnTo>
              </a:path>
            </a:pathLst>
          </a:custGeom>
          <a:ln w="74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953681" y="6251118"/>
            <a:ext cx="0" cy="2779395"/>
          </a:xfrm>
          <a:custGeom>
            <a:avLst/>
            <a:gdLst/>
            <a:ahLst/>
            <a:cxnLst/>
            <a:rect l="l" t="t" r="r" b="b"/>
            <a:pathLst>
              <a:path h="2779395">
                <a:moveTo>
                  <a:pt x="0" y="0"/>
                </a:moveTo>
                <a:lnTo>
                  <a:pt x="0" y="2779077"/>
                </a:lnTo>
              </a:path>
            </a:pathLst>
          </a:custGeom>
          <a:ln w="74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925352" y="7848736"/>
            <a:ext cx="1671320" cy="78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80"/>
              </a:lnSpc>
              <a:spcBef>
                <a:spcPts val="100"/>
              </a:spcBef>
            </a:pPr>
            <a:r>
              <a:rPr sz="1650" spc="65" dirty="0">
                <a:latin typeface="Tahoma"/>
                <a:cs typeface="Tahoma"/>
              </a:rPr>
              <a:t>F</a:t>
            </a:r>
            <a:r>
              <a:rPr sz="1650" spc="35" dirty="0">
                <a:latin typeface="Tahoma"/>
                <a:cs typeface="Tahoma"/>
              </a:rPr>
              <a:t>li</a:t>
            </a:r>
            <a:r>
              <a:rPr sz="1650" spc="-85" dirty="0">
                <a:latin typeface="Tahoma"/>
                <a:cs typeface="Tahoma"/>
              </a:rPr>
              <a:t>g</a:t>
            </a:r>
            <a:r>
              <a:rPr sz="1650" spc="-15" dirty="0">
                <a:latin typeface="Tahoma"/>
                <a:cs typeface="Tahoma"/>
              </a:rPr>
              <a:t>h</a:t>
            </a:r>
            <a:r>
              <a:rPr sz="1650" spc="45" dirty="0">
                <a:latin typeface="Tahoma"/>
                <a:cs typeface="Tahoma"/>
              </a:rPr>
              <a:t>t</a:t>
            </a:r>
            <a:r>
              <a:rPr sz="1650" spc="-20" dirty="0">
                <a:latin typeface="Tahoma"/>
                <a:cs typeface="Tahoma"/>
              </a:rPr>
              <a:t>s</a:t>
            </a:r>
            <a:r>
              <a:rPr sz="1650" spc="-225" dirty="0">
                <a:latin typeface="Tahoma"/>
                <a:cs typeface="Tahoma"/>
              </a:rPr>
              <a:t> </a:t>
            </a:r>
            <a:r>
              <a:rPr sz="1650" spc="10" dirty="0">
                <a:latin typeface="Tahoma"/>
                <a:cs typeface="Tahoma"/>
              </a:rPr>
              <a:t>o</a:t>
            </a:r>
            <a:r>
              <a:rPr sz="1650" spc="-5" dirty="0">
                <a:latin typeface="Tahoma"/>
                <a:cs typeface="Tahoma"/>
              </a:rPr>
              <a:t>n</a:t>
            </a:r>
            <a:r>
              <a:rPr sz="1650" spc="-220" dirty="0">
                <a:latin typeface="Tahoma"/>
                <a:cs typeface="Tahoma"/>
              </a:rPr>
              <a:t> </a:t>
            </a:r>
            <a:r>
              <a:rPr sz="1650" spc="125" dirty="0">
                <a:latin typeface="Tahoma"/>
                <a:cs typeface="Tahoma"/>
              </a:rPr>
              <a:t>A</a:t>
            </a:r>
            <a:r>
              <a:rPr sz="1650" spc="15" dirty="0">
                <a:latin typeface="Tahoma"/>
                <a:cs typeface="Tahoma"/>
              </a:rPr>
              <a:t>v</a:t>
            </a:r>
            <a:r>
              <a:rPr sz="1650" spc="35" dirty="0">
                <a:latin typeface="Tahoma"/>
                <a:cs typeface="Tahoma"/>
              </a:rPr>
              <a:t>i</a:t>
            </a:r>
            <a:r>
              <a:rPr sz="1650" spc="-40" dirty="0">
                <a:latin typeface="Tahoma"/>
                <a:cs typeface="Tahoma"/>
              </a:rPr>
              <a:t>a</a:t>
            </a:r>
            <a:r>
              <a:rPr sz="1650" spc="-15" dirty="0">
                <a:latin typeface="Tahoma"/>
                <a:cs typeface="Tahoma"/>
              </a:rPr>
              <a:t>n</a:t>
            </a:r>
            <a:r>
              <a:rPr sz="1650" dirty="0">
                <a:latin typeface="Tahoma"/>
                <a:cs typeface="Tahoma"/>
              </a:rPr>
              <a:t>c</a:t>
            </a:r>
            <a:r>
              <a:rPr sz="1650" spc="-30" dirty="0">
                <a:latin typeface="Tahoma"/>
                <a:cs typeface="Tahoma"/>
              </a:rPr>
              <a:t>a</a:t>
            </a:r>
            <a:endParaRPr sz="1650">
              <a:latin typeface="Tahoma"/>
              <a:cs typeface="Tahoma"/>
            </a:endParaRPr>
          </a:p>
          <a:p>
            <a:pPr marL="557530" marR="364490" indent="-11430">
              <a:lnSpc>
                <a:spcPct val="100000"/>
              </a:lnSpc>
            </a:pPr>
            <a:r>
              <a:rPr sz="1650" spc="-40" dirty="0">
                <a:latin typeface="Tahoma"/>
                <a:cs typeface="Tahoma"/>
              </a:rPr>
              <a:t>a</a:t>
            </a:r>
            <a:r>
              <a:rPr sz="1650" spc="-15" dirty="0">
                <a:latin typeface="Tahoma"/>
                <a:cs typeface="Tahoma"/>
              </a:rPr>
              <a:t>n</a:t>
            </a:r>
            <a:r>
              <a:rPr sz="1650" spc="10" dirty="0">
                <a:latin typeface="Tahoma"/>
                <a:cs typeface="Tahoma"/>
              </a:rPr>
              <a:t>d</a:t>
            </a:r>
            <a:r>
              <a:rPr sz="1650" spc="-235" dirty="0">
                <a:latin typeface="Tahoma"/>
                <a:cs typeface="Tahoma"/>
              </a:rPr>
              <a:t> </a:t>
            </a:r>
            <a:r>
              <a:rPr sz="1650" spc="-50" dirty="0">
                <a:latin typeface="Tahoma"/>
                <a:cs typeface="Tahoma"/>
              </a:rPr>
              <a:t>S</a:t>
            </a:r>
            <a:r>
              <a:rPr sz="1650" spc="45" dirty="0">
                <a:latin typeface="Tahoma"/>
                <a:cs typeface="Tahoma"/>
              </a:rPr>
              <a:t>t</a:t>
            </a:r>
            <a:r>
              <a:rPr sz="1650" spc="-40" dirty="0">
                <a:latin typeface="Tahoma"/>
                <a:cs typeface="Tahoma"/>
              </a:rPr>
              <a:t>a</a:t>
            </a:r>
            <a:r>
              <a:rPr sz="1650" spc="65" dirty="0">
                <a:latin typeface="Tahoma"/>
                <a:cs typeface="Tahoma"/>
              </a:rPr>
              <a:t>r  </a:t>
            </a:r>
            <a:r>
              <a:rPr sz="1650" spc="20" dirty="0">
                <a:latin typeface="Tahoma"/>
                <a:cs typeface="Tahoma"/>
              </a:rPr>
              <a:t>Alliance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019080" y="7848736"/>
            <a:ext cx="2103755" cy="78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650" spc="125" dirty="0">
                <a:latin typeface="Tahoma"/>
                <a:cs typeface="Tahoma"/>
              </a:rPr>
              <a:t>C</a:t>
            </a:r>
            <a:r>
              <a:rPr sz="1650" spc="55" dirty="0">
                <a:latin typeface="Tahoma"/>
                <a:cs typeface="Tahoma"/>
              </a:rPr>
              <a:t>r</a:t>
            </a:r>
            <a:r>
              <a:rPr sz="1650" spc="-10" dirty="0">
                <a:latin typeface="Tahoma"/>
                <a:cs typeface="Tahoma"/>
              </a:rPr>
              <a:t>e</a:t>
            </a:r>
            <a:r>
              <a:rPr sz="1650" spc="-5" dirty="0">
                <a:latin typeface="Tahoma"/>
                <a:cs typeface="Tahoma"/>
              </a:rPr>
              <a:t>d</a:t>
            </a:r>
            <a:r>
              <a:rPr sz="1650" spc="35" dirty="0">
                <a:latin typeface="Tahoma"/>
                <a:cs typeface="Tahoma"/>
              </a:rPr>
              <a:t>i</a:t>
            </a:r>
            <a:r>
              <a:rPr sz="1650" spc="60" dirty="0">
                <a:latin typeface="Tahoma"/>
                <a:cs typeface="Tahoma"/>
              </a:rPr>
              <a:t>t</a:t>
            </a:r>
            <a:r>
              <a:rPr sz="1650" spc="-210" dirty="0">
                <a:latin typeface="Tahoma"/>
                <a:cs typeface="Tahoma"/>
              </a:rPr>
              <a:t> </a:t>
            </a:r>
            <a:r>
              <a:rPr sz="1650" spc="10" dirty="0">
                <a:latin typeface="Tahoma"/>
                <a:cs typeface="Tahoma"/>
              </a:rPr>
              <a:t>o</a:t>
            </a:r>
            <a:r>
              <a:rPr sz="1650" spc="70" dirty="0">
                <a:latin typeface="Tahoma"/>
                <a:cs typeface="Tahoma"/>
              </a:rPr>
              <a:t>r</a:t>
            </a:r>
            <a:r>
              <a:rPr sz="1650" spc="-210" dirty="0">
                <a:latin typeface="Tahoma"/>
                <a:cs typeface="Tahoma"/>
              </a:rPr>
              <a:t> </a:t>
            </a:r>
            <a:r>
              <a:rPr sz="1650" spc="-5" dirty="0">
                <a:latin typeface="Tahoma"/>
                <a:cs typeface="Tahoma"/>
              </a:rPr>
              <a:t>d</a:t>
            </a:r>
            <a:r>
              <a:rPr sz="1650" spc="-10" dirty="0">
                <a:latin typeface="Tahoma"/>
                <a:cs typeface="Tahoma"/>
              </a:rPr>
              <a:t>e</a:t>
            </a:r>
            <a:r>
              <a:rPr sz="1650" spc="-5" dirty="0">
                <a:latin typeface="Tahoma"/>
                <a:cs typeface="Tahoma"/>
              </a:rPr>
              <a:t>b</a:t>
            </a:r>
            <a:r>
              <a:rPr sz="1650" spc="35" dirty="0">
                <a:latin typeface="Tahoma"/>
                <a:cs typeface="Tahoma"/>
              </a:rPr>
              <a:t>i</a:t>
            </a:r>
            <a:r>
              <a:rPr sz="1650" spc="60" dirty="0">
                <a:latin typeface="Tahoma"/>
                <a:cs typeface="Tahoma"/>
              </a:rPr>
              <a:t>t</a:t>
            </a:r>
            <a:r>
              <a:rPr sz="1650" spc="-235" dirty="0">
                <a:latin typeface="Tahoma"/>
                <a:cs typeface="Tahoma"/>
              </a:rPr>
              <a:t> </a:t>
            </a:r>
            <a:r>
              <a:rPr sz="1650" dirty="0">
                <a:latin typeface="Tahoma"/>
                <a:cs typeface="Tahoma"/>
              </a:rPr>
              <a:t>c</a:t>
            </a:r>
            <a:r>
              <a:rPr sz="1650" spc="-40" dirty="0">
                <a:latin typeface="Tahoma"/>
                <a:cs typeface="Tahoma"/>
              </a:rPr>
              <a:t>a</a:t>
            </a:r>
            <a:r>
              <a:rPr sz="1650" spc="55" dirty="0">
                <a:latin typeface="Tahoma"/>
                <a:cs typeface="Tahoma"/>
              </a:rPr>
              <a:t>r</a:t>
            </a:r>
            <a:r>
              <a:rPr sz="1650" spc="5" dirty="0">
                <a:latin typeface="Tahoma"/>
                <a:cs typeface="Tahoma"/>
              </a:rPr>
              <a:t>d  </a:t>
            </a:r>
            <a:r>
              <a:rPr sz="1650" spc="-15" dirty="0">
                <a:latin typeface="Tahoma"/>
                <a:cs typeface="Tahoma"/>
              </a:rPr>
              <a:t>pu</a:t>
            </a:r>
            <a:r>
              <a:rPr sz="1650" spc="55" dirty="0">
                <a:latin typeface="Tahoma"/>
                <a:cs typeface="Tahoma"/>
              </a:rPr>
              <a:t>r</a:t>
            </a:r>
            <a:r>
              <a:rPr sz="1650" dirty="0">
                <a:latin typeface="Tahoma"/>
                <a:cs typeface="Tahoma"/>
              </a:rPr>
              <a:t>c</a:t>
            </a:r>
            <a:r>
              <a:rPr sz="1650" spc="-15" dirty="0">
                <a:latin typeface="Tahoma"/>
                <a:cs typeface="Tahoma"/>
              </a:rPr>
              <a:t>h</a:t>
            </a:r>
            <a:r>
              <a:rPr sz="1650" spc="-40" dirty="0">
                <a:latin typeface="Tahoma"/>
                <a:cs typeface="Tahoma"/>
              </a:rPr>
              <a:t>a</a:t>
            </a:r>
            <a:r>
              <a:rPr sz="1650" spc="-35" dirty="0">
                <a:latin typeface="Tahoma"/>
                <a:cs typeface="Tahoma"/>
              </a:rPr>
              <a:t>s</a:t>
            </a:r>
            <a:r>
              <a:rPr sz="1650" spc="-10" dirty="0">
                <a:latin typeface="Tahoma"/>
                <a:cs typeface="Tahoma"/>
              </a:rPr>
              <a:t>e</a:t>
            </a:r>
            <a:r>
              <a:rPr sz="1650" spc="-20" dirty="0">
                <a:latin typeface="Tahoma"/>
                <a:cs typeface="Tahoma"/>
              </a:rPr>
              <a:t>s</a:t>
            </a:r>
            <a:r>
              <a:rPr sz="1650" spc="-235" dirty="0">
                <a:latin typeface="Tahoma"/>
                <a:cs typeface="Tahoma"/>
              </a:rPr>
              <a:t> </a:t>
            </a:r>
            <a:r>
              <a:rPr sz="1650" spc="125" dirty="0">
                <a:latin typeface="Tahoma"/>
                <a:cs typeface="Tahoma"/>
              </a:rPr>
              <a:t>C</a:t>
            </a:r>
            <a:r>
              <a:rPr sz="1650" spc="35" dirty="0">
                <a:latin typeface="Tahoma"/>
                <a:cs typeface="Tahoma"/>
              </a:rPr>
              <a:t>l</a:t>
            </a:r>
            <a:r>
              <a:rPr sz="1650" spc="-15" dirty="0">
                <a:latin typeface="Tahoma"/>
                <a:cs typeface="Tahoma"/>
              </a:rPr>
              <a:t>u</a:t>
            </a:r>
            <a:r>
              <a:rPr sz="1650" spc="5" dirty="0">
                <a:latin typeface="Tahoma"/>
                <a:cs typeface="Tahoma"/>
              </a:rPr>
              <a:t>b  </a:t>
            </a:r>
            <a:r>
              <a:rPr sz="1650" spc="15" dirty="0">
                <a:latin typeface="Tahoma"/>
                <a:cs typeface="Tahoma"/>
              </a:rPr>
              <a:t>L</a:t>
            </a:r>
            <a:r>
              <a:rPr sz="1650" spc="35" dirty="0">
                <a:latin typeface="Tahoma"/>
                <a:cs typeface="Tahoma"/>
              </a:rPr>
              <a:t>i</a:t>
            </a:r>
            <a:r>
              <a:rPr sz="1650" spc="15" dirty="0">
                <a:latin typeface="Tahoma"/>
                <a:cs typeface="Tahoma"/>
              </a:rPr>
              <a:t>f</a:t>
            </a:r>
            <a:r>
              <a:rPr sz="1650" spc="-10" dirty="0">
                <a:latin typeface="Tahoma"/>
                <a:cs typeface="Tahoma"/>
              </a:rPr>
              <a:t>e</a:t>
            </a:r>
            <a:r>
              <a:rPr sz="1650" spc="235" dirty="0">
                <a:latin typeface="Tahoma"/>
                <a:cs typeface="Tahoma"/>
              </a:rPr>
              <a:t>M</a:t>
            </a:r>
            <a:r>
              <a:rPr sz="1650" spc="35" dirty="0">
                <a:latin typeface="Tahoma"/>
                <a:cs typeface="Tahoma"/>
              </a:rPr>
              <a:t>il</a:t>
            </a:r>
            <a:r>
              <a:rPr sz="1650" spc="-10" dirty="0">
                <a:latin typeface="Tahoma"/>
                <a:cs typeface="Tahoma"/>
              </a:rPr>
              <a:t>e</a:t>
            </a:r>
            <a:r>
              <a:rPr sz="1650" spc="-20" dirty="0">
                <a:latin typeface="Tahoma"/>
                <a:cs typeface="Tahoma"/>
              </a:rPr>
              <a:t>s</a:t>
            </a:r>
            <a:r>
              <a:rPr sz="1650" spc="-254" dirty="0">
                <a:latin typeface="Tahoma"/>
                <a:cs typeface="Tahoma"/>
              </a:rPr>
              <a:t> </a:t>
            </a:r>
            <a:r>
              <a:rPr sz="1650" spc="15" dirty="0">
                <a:latin typeface="Tahoma"/>
                <a:cs typeface="Tahoma"/>
              </a:rPr>
              <a:t>L</a:t>
            </a:r>
            <a:r>
              <a:rPr sz="1650" spc="35" dirty="0">
                <a:latin typeface="Tahoma"/>
                <a:cs typeface="Tahoma"/>
              </a:rPr>
              <a:t>i</a:t>
            </a:r>
            <a:r>
              <a:rPr sz="1650" spc="15" dirty="0">
                <a:latin typeface="Tahoma"/>
                <a:cs typeface="Tahoma"/>
              </a:rPr>
              <a:t>f</a:t>
            </a:r>
            <a:r>
              <a:rPr sz="1650" spc="-10" dirty="0">
                <a:latin typeface="Tahoma"/>
                <a:cs typeface="Tahoma"/>
              </a:rPr>
              <a:t>e</a:t>
            </a:r>
            <a:r>
              <a:rPr sz="1650" spc="235" dirty="0">
                <a:latin typeface="Tahoma"/>
                <a:cs typeface="Tahoma"/>
              </a:rPr>
              <a:t>M</a:t>
            </a:r>
            <a:r>
              <a:rPr sz="1650" spc="35" dirty="0">
                <a:latin typeface="Tahoma"/>
                <a:cs typeface="Tahoma"/>
              </a:rPr>
              <a:t>il</a:t>
            </a:r>
            <a:r>
              <a:rPr sz="1650" spc="-10" dirty="0">
                <a:latin typeface="Tahoma"/>
                <a:cs typeface="Tahoma"/>
              </a:rPr>
              <a:t>e</a:t>
            </a:r>
            <a:r>
              <a:rPr sz="1650" spc="-20" dirty="0">
                <a:latin typeface="Tahoma"/>
                <a:cs typeface="Tahoma"/>
              </a:rPr>
              <a:t>s</a:t>
            </a:r>
            <a:r>
              <a:rPr sz="1650" spc="-254" dirty="0">
                <a:latin typeface="Tahoma"/>
                <a:cs typeface="Tahoma"/>
              </a:rPr>
              <a:t> </a:t>
            </a:r>
            <a:r>
              <a:rPr sz="1650" spc="85" dirty="0">
                <a:latin typeface="Tahoma"/>
                <a:cs typeface="Tahoma"/>
              </a:rPr>
              <a:t>P</a:t>
            </a:r>
            <a:r>
              <a:rPr sz="1650" spc="-40" dirty="0">
                <a:latin typeface="Tahoma"/>
                <a:cs typeface="Tahoma"/>
              </a:rPr>
              <a:t>a</a:t>
            </a:r>
            <a:r>
              <a:rPr sz="1650" spc="20" dirty="0">
                <a:latin typeface="Tahoma"/>
                <a:cs typeface="Tahoma"/>
              </a:rPr>
              <a:t>y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452365" y="8853940"/>
            <a:ext cx="1334135" cy="78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99695" algn="ctr">
              <a:lnSpc>
                <a:spcPct val="100000"/>
              </a:lnSpc>
              <a:spcBef>
                <a:spcPts val="100"/>
              </a:spcBef>
            </a:pPr>
            <a:r>
              <a:rPr sz="1650" spc="20" dirty="0">
                <a:latin typeface="Tahoma"/>
                <a:cs typeface="Tahoma"/>
              </a:rPr>
              <a:t>Commercial </a:t>
            </a:r>
            <a:r>
              <a:rPr sz="1650" spc="25" dirty="0">
                <a:latin typeface="Tahoma"/>
                <a:cs typeface="Tahoma"/>
              </a:rPr>
              <a:t> </a:t>
            </a:r>
            <a:r>
              <a:rPr sz="1650" spc="15" dirty="0">
                <a:latin typeface="Tahoma"/>
                <a:cs typeface="Tahoma"/>
              </a:rPr>
              <a:t>partners</a:t>
            </a:r>
            <a:r>
              <a:rPr sz="1650" spc="-204" dirty="0">
                <a:latin typeface="Tahoma"/>
                <a:cs typeface="Tahoma"/>
              </a:rPr>
              <a:t> </a:t>
            </a:r>
            <a:r>
              <a:rPr sz="1650" spc="10" dirty="0">
                <a:latin typeface="Tahoma"/>
                <a:cs typeface="Tahoma"/>
              </a:rPr>
              <a:t>mil</a:t>
            </a:r>
            <a:r>
              <a:rPr sz="1650" spc="20" dirty="0">
                <a:latin typeface="Tahoma"/>
                <a:cs typeface="Tahoma"/>
              </a:rPr>
              <a:t>e</a:t>
            </a:r>
            <a:r>
              <a:rPr sz="1650" spc="-20" dirty="0">
                <a:latin typeface="Tahoma"/>
                <a:cs typeface="Tahoma"/>
              </a:rPr>
              <a:t>s  </a:t>
            </a:r>
            <a:r>
              <a:rPr sz="1650" dirty="0">
                <a:latin typeface="Tahoma"/>
                <a:cs typeface="Tahoma"/>
              </a:rPr>
              <a:t>purchases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5754987" y="7848736"/>
            <a:ext cx="1093470" cy="27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spc="140" dirty="0">
                <a:latin typeface="Tahoma"/>
                <a:cs typeface="Tahoma"/>
              </a:rPr>
              <a:t>O</a:t>
            </a:r>
            <a:r>
              <a:rPr sz="1650" spc="45" dirty="0">
                <a:latin typeface="Tahoma"/>
                <a:cs typeface="Tahoma"/>
              </a:rPr>
              <a:t>t</a:t>
            </a:r>
            <a:r>
              <a:rPr sz="1650" spc="-15" dirty="0">
                <a:latin typeface="Tahoma"/>
                <a:cs typeface="Tahoma"/>
              </a:rPr>
              <a:t>h</a:t>
            </a:r>
            <a:r>
              <a:rPr sz="1650" spc="-10" dirty="0">
                <a:latin typeface="Tahoma"/>
                <a:cs typeface="Tahoma"/>
              </a:rPr>
              <a:t>e</a:t>
            </a:r>
            <a:r>
              <a:rPr sz="1650" spc="70" dirty="0">
                <a:latin typeface="Tahoma"/>
                <a:cs typeface="Tahoma"/>
              </a:rPr>
              <a:t>r</a:t>
            </a:r>
            <a:r>
              <a:rPr sz="1650" spc="-210" dirty="0">
                <a:latin typeface="Tahoma"/>
                <a:cs typeface="Tahoma"/>
              </a:rPr>
              <a:t> </a:t>
            </a:r>
            <a:r>
              <a:rPr sz="1650" spc="-45" dirty="0">
                <a:latin typeface="Tahoma"/>
                <a:cs typeface="Tahoma"/>
              </a:rPr>
              <a:t>m</a:t>
            </a:r>
            <a:r>
              <a:rPr sz="1650" spc="35" dirty="0">
                <a:latin typeface="Tahoma"/>
                <a:cs typeface="Tahoma"/>
              </a:rPr>
              <a:t>il</a:t>
            </a:r>
            <a:r>
              <a:rPr sz="1650" spc="-10" dirty="0">
                <a:latin typeface="Tahoma"/>
                <a:cs typeface="Tahoma"/>
              </a:rPr>
              <a:t>e</a:t>
            </a:r>
            <a:r>
              <a:rPr sz="1650" spc="-20" dirty="0">
                <a:latin typeface="Tahoma"/>
                <a:cs typeface="Tahoma"/>
              </a:rPr>
              <a:t>s</a:t>
            </a:r>
            <a:endParaRPr sz="1650">
              <a:latin typeface="Tahoma"/>
              <a:cs typeface="Tahom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254168" y="6571527"/>
            <a:ext cx="1023619" cy="1012825"/>
            <a:chOff x="9254168" y="6571527"/>
            <a:chExt cx="1023619" cy="1012825"/>
          </a:xfrm>
        </p:grpSpPr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72585" y="6591631"/>
              <a:ext cx="168371" cy="17465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73105" y="6591632"/>
              <a:ext cx="67851" cy="6408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35625" y="6584092"/>
              <a:ext cx="124394" cy="12816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609759" y="6584092"/>
              <a:ext cx="51435" cy="47625"/>
            </a:xfrm>
            <a:custGeom>
              <a:avLst/>
              <a:gdLst/>
              <a:ahLst/>
              <a:cxnLst/>
              <a:rect l="l" t="t" r="r" b="b"/>
              <a:pathLst>
                <a:path w="51434" h="47625">
                  <a:moveTo>
                    <a:pt x="2722" y="0"/>
                  </a:moveTo>
                  <a:lnTo>
                    <a:pt x="1151" y="209"/>
                  </a:lnTo>
                  <a:lnTo>
                    <a:pt x="523" y="523"/>
                  </a:lnTo>
                  <a:lnTo>
                    <a:pt x="0" y="1047"/>
                  </a:lnTo>
                  <a:lnTo>
                    <a:pt x="50155" y="47328"/>
                  </a:lnTo>
                  <a:lnTo>
                    <a:pt x="50679" y="46804"/>
                  </a:lnTo>
                  <a:lnTo>
                    <a:pt x="50888" y="46176"/>
                  </a:lnTo>
                  <a:lnTo>
                    <a:pt x="50993" y="44605"/>
                  </a:lnTo>
                  <a:lnTo>
                    <a:pt x="50783" y="43768"/>
                  </a:lnTo>
                  <a:lnTo>
                    <a:pt x="3560" y="209"/>
                  </a:lnTo>
                  <a:lnTo>
                    <a:pt x="2722" y="0"/>
                  </a:lnTo>
                  <a:close/>
                </a:path>
              </a:pathLst>
            </a:custGeom>
            <a:solidFill>
              <a:srgbClr val="D6D9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88488" y="6981148"/>
              <a:ext cx="169628" cy="17465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190265" y="6981149"/>
              <a:ext cx="67850" cy="6408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152570" y="7159572"/>
              <a:ext cx="124394" cy="12816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0226704" y="7159572"/>
              <a:ext cx="51435" cy="47625"/>
            </a:xfrm>
            <a:custGeom>
              <a:avLst/>
              <a:gdLst/>
              <a:ahLst/>
              <a:cxnLst/>
              <a:rect l="l" t="t" r="r" b="b"/>
              <a:pathLst>
                <a:path w="51434" h="47625">
                  <a:moveTo>
                    <a:pt x="2722" y="0"/>
                  </a:moveTo>
                  <a:lnTo>
                    <a:pt x="1151" y="209"/>
                  </a:lnTo>
                  <a:lnTo>
                    <a:pt x="523" y="523"/>
                  </a:lnTo>
                  <a:lnTo>
                    <a:pt x="0" y="1047"/>
                  </a:lnTo>
                  <a:lnTo>
                    <a:pt x="50155" y="47328"/>
                  </a:lnTo>
                  <a:lnTo>
                    <a:pt x="50679" y="46804"/>
                  </a:lnTo>
                  <a:lnTo>
                    <a:pt x="50888" y="46176"/>
                  </a:lnTo>
                  <a:lnTo>
                    <a:pt x="50993" y="44605"/>
                  </a:lnTo>
                  <a:lnTo>
                    <a:pt x="50783" y="43768"/>
                  </a:lnTo>
                  <a:lnTo>
                    <a:pt x="3560" y="209"/>
                  </a:lnTo>
                  <a:lnTo>
                    <a:pt x="2722" y="0"/>
                  </a:lnTo>
                  <a:close/>
                </a:path>
              </a:pathLst>
            </a:custGeom>
            <a:solidFill>
              <a:srgbClr val="D6D9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313224" y="6635609"/>
              <a:ext cx="899658" cy="89840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314480" y="6635609"/>
              <a:ext cx="104289" cy="11936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092258" y="7428466"/>
              <a:ext cx="119368" cy="10428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254168" y="6579066"/>
              <a:ext cx="1007717" cy="100520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524317" y="7545319"/>
              <a:ext cx="45085" cy="38735"/>
            </a:xfrm>
            <a:custGeom>
              <a:avLst/>
              <a:gdLst/>
              <a:ahLst/>
              <a:cxnLst/>
              <a:rect l="l" t="t" r="r" b="b"/>
              <a:pathLst>
                <a:path w="45084" h="38734">
                  <a:moveTo>
                    <a:pt x="41255" y="0"/>
                  </a:moveTo>
                  <a:lnTo>
                    <a:pt x="37799" y="12565"/>
                  </a:lnTo>
                  <a:lnTo>
                    <a:pt x="27014" y="16125"/>
                  </a:lnTo>
                  <a:lnTo>
                    <a:pt x="19580" y="17067"/>
                  </a:lnTo>
                  <a:lnTo>
                    <a:pt x="12041" y="15392"/>
                  </a:lnTo>
                  <a:lnTo>
                    <a:pt x="5340" y="11099"/>
                  </a:lnTo>
                  <a:lnTo>
                    <a:pt x="0" y="4502"/>
                  </a:lnTo>
                  <a:lnTo>
                    <a:pt x="10575" y="27014"/>
                  </a:lnTo>
                  <a:lnTo>
                    <a:pt x="18952" y="34972"/>
                  </a:lnTo>
                  <a:lnTo>
                    <a:pt x="30784" y="38428"/>
                  </a:lnTo>
                  <a:lnTo>
                    <a:pt x="41150" y="37066"/>
                  </a:lnTo>
                  <a:lnTo>
                    <a:pt x="45024" y="30784"/>
                  </a:lnTo>
                  <a:lnTo>
                    <a:pt x="41255" y="0"/>
                  </a:lnTo>
                  <a:close/>
                </a:path>
              </a:pathLst>
            </a:custGeom>
            <a:solidFill>
              <a:srgbClr val="FA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388614" y="6571527"/>
              <a:ext cx="885836" cy="887093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12440668" y="6416977"/>
            <a:ext cx="1259205" cy="1259205"/>
            <a:chOff x="12440668" y="6416977"/>
            <a:chExt cx="1259205" cy="1259205"/>
          </a:xfrm>
        </p:grpSpPr>
        <p:pic>
          <p:nvPicPr>
            <p:cNvPr id="50" name="object 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440668" y="6416977"/>
              <a:ext cx="1259019" cy="1259019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2758560" y="6825341"/>
              <a:ext cx="626745" cy="563245"/>
            </a:xfrm>
            <a:custGeom>
              <a:avLst/>
              <a:gdLst/>
              <a:ahLst/>
              <a:cxnLst/>
              <a:rect l="l" t="t" r="r" b="b"/>
              <a:pathLst>
                <a:path w="626744" h="563245">
                  <a:moveTo>
                    <a:pt x="379984" y="502297"/>
                  </a:moveTo>
                  <a:lnTo>
                    <a:pt x="365010" y="478840"/>
                  </a:lnTo>
                  <a:lnTo>
                    <a:pt x="324383" y="459676"/>
                  </a:lnTo>
                  <a:lnTo>
                    <a:pt x="263969" y="446697"/>
                  </a:lnTo>
                  <a:lnTo>
                    <a:pt x="190042" y="441985"/>
                  </a:lnTo>
                  <a:lnTo>
                    <a:pt x="116014" y="446697"/>
                  </a:lnTo>
                  <a:lnTo>
                    <a:pt x="55600" y="459676"/>
                  </a:lnTo>
                  <a:lnTo>
                    <a:pt x="14973" y="478840"/>
                  </a:lnTo>
                  <a:lnTo>
                    <a:pt x="0" y="502297"/>
                  </a:lnTo>
                  <a:lnTo>
                    <a:pt x="14973" y="525754"/>
                  </a:lnTo>
                  <a:lnTo>
                    <a:pt x="55600" y="545020"/>
                  </a:lnTo>
                  <a:lnTo>
                    <a:pt x="116014" y="557898"/>
                  </a:lnTo>
                  <a:lnTo>
                    <a:pt x="190042" y="562711"/>
                  </a:lnTo>
                  <a:lnTo>
                    <a:pt x="263969" y="557898"/>
                  </a:lnTo>
                  <a:lnTo>
                    <a:pt x="324383" y="545020"/>
                  </a:lnTo>
                  <a:lnTo>
                    <a:pt x="365010" y="525754"/>
                  </a:lnTo>
                  <a:lnTo>
                    <a:pt x="379984" y="502297"/>
                  </a:lnTo>
                  <a:close/>
                </a:path>
                <a:path w="626744" h="563245">
                  <a:moveTo>
                    <a:pt x="626681" y="355600"/>
                  </a:moveTo>
                  <a:lnTo>
                    <a:pt x="577151" y="2095"/>
                  </a:lnTo>
                  <a:lnTo>
                    <a:pt x="564375" y="736"/>
                  </a:lnTo>
                  <a:lnTo>
                    <a:pt x="552754" y="114"/>
                  </a:lnTo>
                  <a:lnTo>
                    <a:pt x="542594" y="0"/>
                  </a:lnTo>
                  <a:lnTo>
                    <a:pt x="533908" y="317"/>
                  </a:lnTo>
                  <a:lnTo>
                    <a:pt x="491705" y="10160"/>
                  </a:lnTo>
                  <a:lnTo>
                    <a:pt x="467423" y="62306"/>
                  </a:lnTo>
                  <a:lnTo>
                    <a:pt x="455269" y="103352"/>
                  </a:lnTo>
                  <a:lnTo>
                    <a:pt x="440512" y="155498"/>
                  </a:lnTo>
                  <a:lnTo>
                    <a:pt x="423760" y="217170"/>
                  </a:lnTo>
                  <a:lnTo>
                    <a:pt x="373595" y="42938"/>
                  </a:lnTo>
                  <a:lnTo>
                    <a:pt x="368046" y="31521"/>
                  </a:lnTo>
                  <a:lnTo>
                    <a:pt x="349618" y="19799"/>
                  </a:lnTo>
                  <a:lnTo>
                    <a:pt x="340614" y="19380"/>
                  </a:lnTo>
                  <a:lnTo>
                    <a:pt x="267843" y="19481"/>
                  </a:lnTo>
                  <a:lnTo>
                    <a:pt x="220827" y="355600"/>
                  </a:lnTo>
                  <a:lnTo>
                    <a:pt x="292138" y="355600"/>
                  </a:lnTo>
                  <a:lnTo>
                    <a:pt x="327215" y="118325"/>
                  </a:lnTo>
                  <a:lnTo>
                    <a:pt x="391604" y="355600"/>
                  </a:lnTo>
                  <a:lnTo>
                    <a:pt x="458419" y="355600"/>
                  </a:lnTo>
                  <a:lnTo>
                    <a:pt x="520293" y="118325"/>
                  </a:lnTo>
                  <a:lnTo>
                    <a:pt x="559879" y="355600"/>
                  </a:lnTo>
                  <a:lnTo>
                    <a:pt x="626681" y="3556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126720" y="7227424"/>
              <a:ext cx="297791" cy="76645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691249" y="6541371"/>
            <a:ext cx="1281636" cy="101023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24448" y="255072"/>
            <a:ext cx="960119" cy="1075690"/>
          </a:xfrm>
          <a:custGeom>
            <a:avLst/>
            <a:gdLst/>
            <a:ahLst/>
            <a:cxnLst/>
            <a:rect l="l" t="t" r="r" b="b"/>
            <a:pathLst>
              <a:path w="960119" h="1075690">
                <a:moveTo>
                  <a:pt x="481342" y="737260"/>
                </a:moveTo>
                <a:lnTo>
                  <a:pt x="448576" y="697674"/>
                </a:lnTo>
                <a:lnTo>
                  <a:pt x="416953" y="657047"/>
                </a:lnTo>
                <a:lnTo>
                  <a:pt x="386791" y="615378"/>
                </a:lnTo>
                <a:lnTo>
                  <a:pt x="357898" y="572871"/>
                </a:lnTo>
                <a:lnTo>
                  <a:pt x="330466" y="529513"/>
                </a:lnTo>
                <a:lnTo>
                  <a:pt x="304292" y="485648"/>
                </a:lnTo>
                <a:lnTo>
                  <a:pt x="279577" y="441248"/>
                </a:lnTo>
                <a:lnTo>
                  <a:pt x="256222" y="396532"/>
                </a:lnTo>
                <a:lnTo>
                  <a:pt x="234340" y="351510"/>
                </a:lnTo>
                <a:lnTo>
                  <a:pt x="213918" y="306489"/>
                </a:lnTo>
                <a:lnTo>
                  <a:pt x="194868" y="261569"/>
                </a:lnTo>
                <a:lnTo>
                  <a:pt x="177380" y="216750"/>
                </a:lnTo>
                <a:lnTo>
                  <a:pt x="161467" y="172250"/>
                </a:lnTo>
                <a:lnTo>
                  <a:pt x="146913" y="128168"/>
                </a:lnTo>
                <a:lnTo>
                  <a:pt x="133921" y="84709"/>
                </a:lnTo>
                <a:lnTo>
                  <a:pt x="122618" y="41884"/>
                </a:lnTo>
                <a:lnTo>
                  <a:pt x="112776" y="0"/>
                </a:lnTo>
                <a:lnTo>
                  <a:pt x="52362" y="56121"/>
                </a:lnTo>
                <a:lnTo>
                  <a:pt x="20523" y="104609"/>
                </a:lnTo>
                <a:lnTo>
                  <a:pt x="6705" y="172034"/>
                </a:lnTo>
                <a:lnTo>
                  <a:pt x="215" y="285330"/>
                </a:lnTo>
                <a:lnTo>
                  <a:pt x="0" y="324916"/>
                </a:lnTo>
                <a:lnTo>
                  <a:pt x="2832" y="364286"/>
                </a:lnTo>
                <a:lnTo>
                  <a:pt x="8902" y="403136"/>
                </a:lnTo>
                <a:lnTo>
                  <a:pt x="18529" y="441147"/>
                </a:lnTo>
                <a:lnTo>
                  <a:pt x="31724" y="478205"/>
                </a:lnTo>
                <a:lnTo>
                  <a:pt x="48895" y="513803"/>
                </a:lnTo>
                <a:lnTo>
                  <a:pt x="70053" y="547941"/>
                </a:lnTo>
                <a:lnTo>
                  <a:pt x="95605" y="580085"/>
                </a:lnTo>
                <a:lnTo>
                  <a:pt x="125552" y="610146"/>
                </a:lnTo>
                <a:lnTo>
                  <a:pt x="160210" y="637781"/>
                </a:lnTo>
                <a:lnTo>
                  <a:pt x="199682" y="662597"/>
                </a:lnTo>
                <a:lnTo>
                  <a:pt x="244398" y="684479"/>
                </a:lnTo>
                <a:lnTo>
                  <a:pt x="294233" y="703122"/>
                </a:lnTo>
                <a:lnTo>
                  <a:pt x="349631" y="718312"/>
                </a:lnTo>
                <a:lnTo>
                  <a:pt x="410768" y="729615"/>
                </a:lnTo>
                <a:lnTo>
                  <a:pt x="478942" y="737044"/>
                </a:lnTo>
                <a:lnTo>
                  <a:pt x="480199" y="737044"/>
                </a:lnTo>
                <a:lnTo>
                  <a:pt x="481342" y="737260"/>
                </a:lnTo>
                <a:close/>
              </a:path>
              <a:path w="960119" h="1075690">
                <a:moveTo>
                  <a:pt x="749820" y="848982"/>
                </a:moveTo>
                <a:lnTo>
                  <a:pt x="715797" y="799033"/>
                </a:lnTo>
                <a:lnTo>
                  <a:pt x="682282" y="778090"/>
                </a:lnTo>
                <a:lnTo>
                  <a:pt x="633907" y="760501"/>
                </a:lnTo>
                <a:lnTo>
                  <a:pt x="567842" y="746785"/>
                </a:lnTo>
                <a:lnTo>
                  <a:pt x="481342" y="737158"/>
                </a:lnTo>
                <a:lnTo>
                  <a:pt x="505117" y="763955"/>
                </a:lnTo>
                <a:lnTo>
                  <a:pt x="529412" y="790130"/>
                </a:lnTo>
                <a:lnTo>
                  <a:pt x="554329" y="815682"/>
                </a:lnTo>
                <a:lnTo>
                  <a:pt x="579882" y="840397"/>
                </a:lnTo>
                <a:lnTo>
                  <a:pt x="678929" y="840397"/>
                </a:lnTo>
                <a:lnTo>
                  <a:pt x="705739" y="841019"/>
                </a:lnTo>
                <a:lnTo>
                  <a:pt x="725424" y="842695"/>
                </a:lnTo>
                <a:lnTo>
                  <a:pt x="739660" y="845426"/>
                </a:lnTo>
                <a:lnTo>
                  <a:pt x="749820" y="848982"/>
                </a:lnTo>
                <a:close/>
              </a:path>
              <a:path w="960119" h="1075690">
                <a:moveTo>
                  <a:pt x="959548" y="1069924"/>
                </a:moveTo>
                <a:lnTo>
                  <a:pt x="912850" y="1053998"/>
                </a:lnTo>
                <a:lnTo>
                  <a:pt x="867308" y="1035367"/>
                </a:lnTo>
                <a:lnTo>
                  <a:pt x="822807" y="1014209"/>
                </a:lnTo>
                <a:lnTo>
                  <a:pt x="779348" y="990549"/>
                </a:lnTo>
                <a:lnTo>
                  <a:pt x="737146" y="964577"/>
                </a:lnTo>
                <a:lnTo>
                  <a:pt x="696112" y="936523"/>
                </a:lnTo>
                <a:lnTo>
                  <a:pt x="656107" y="906360"/>
                </a:lnTo>
                <a:lnTo>
                  <a:pt x="617474" y="874217"/>
                </a:lnTo>
                <a:lnTo>
                  <a:pt x="579882" y="840397"/>
                </a:lnTo>
                <a:lnTo>
                  <a:pt x="178638" y="840498"/>
                </a:lnTo>
                <a:lnTo>
                  <a:pt x="185229" y="849083"/>
                </a:lnTo>
                <a:lnTo>
                  <a:pt x="197688" y="855992"/>
                </a:lnTo>
                <a:lnTo>
                  <a:pt x="217068" y="861123"/>
                </a:lnTo>
                <a:lnTo>
                  <a:pt x="288785" y="868984"/>
                </a:lnTo>
                <a:lnTo>
                  <a:pt x="329107" y="877468"/>
                </a:lnTo>
                <a:lnTo>
                  <a:pt x="365963" y="889190"/>
                </a:lnTo>
                <a:lnTo>
                  <a:pt x="432447" y="919772"/>
                </a:lnTo>
                <a:lnTo>
                  <a:pt x="525957" y="975372"/>
                </a:lnTo>
                <a:lnTo>
                  <a:pt x="558520" y="994321"/>
                </a:lnTo>
                <a:lnTo>
                  <a:pt x="593280" y="1012532"/>
                </a:lnTo>
                <a:lnTo>
                  <a:pt x="630770" y="1029500"/>
                </a:lnTo>
                <a:lnTo>
                  <a:pt x="671918" y="1044575"/>
                </a:lnTo>
                <a:lnTo>
                  <a:pt x="717461" y="1057249"/>
                </a:lnTo>
                <a:lnTo>
                  <a:pt x="768248" y="1067092"/>
                </a:lnTo>
                <a:lnTo>
                  <a:pt x="825106" y="1073264"/>
                </a:lnTo>
                <a:lnTo>
                  <a:pt x="888669" y="1075575"/>
                </a:lnTo>
                <a:lnTo>
                  <a:pt x="910234" y="1075156"/>
                </a:lnTo>
                <a:lnTo>
                  <a:pt x="928458" y="1074102"/>
                </a:lnTo>
                <a:lnTo>
                  <a:pt x="944575" y="1072324"/>
                </a:lnTo>
                <a:lnTo>
                  <a:pt x="959548" y="10699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20053" y="1846812"/>
            <a:ext cx="10245090" cy="1530985"/>
            <a:chOff x="5120053" y="1846812"/>
            <a:chExt cx="10245090" cy="153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20053" y="1846812"/>
              <a:ext cx="10245028" cy="975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2612" y="2814783"/>
              <a:ext cx="9658868" cy="56291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142029" y="10609050"/>
            <a:ext cx="776160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6135" marR="5080" indent="-3354070">
              <a:lnSpc>
                <a:spcPct val="100000"/>
              </a:lnSpc>
              <a:spcBef>
                <a:spcPts val="100"/>
              </a:spcBef>
            </a:pPr>
            <a:r>
              <a:rPr sz="1750" spc="30" dirty="0">
                <a:latin typeface="Tahoma"/>
                <a:cs typeface="Tahoma"/>
              </a:rPr>
              <a:t>Does</a:t>
            </a:r>
            <a:r>
              <a:rPr sz="1750" spc="-204" dirty="0">
                <a:latin typeface="Tahoma"/>
                <a:cs typeface="Tahoma"/>
              </a:rPr>
              <a:t> </a:t>
            </a:r>
            <a:r>
              <a:rPr sz="1750" spc="25" dirty="0">
                <a:latin typeface="Tahoma"/>
                <a:cs typeface="Tahoma"/>
              </a:rPr>
              <a:t>not</a:t>
            </a:r>
            <a:r>
              <a:rPr sz="1750" spc="-204" dirty="0">
                <a:latin typeface="Tahoma"/>
                <a:cs typeface="Tahoma"/>
              </a:rPr>
              <a:t> </a:t>
            </a:r>
            <a:r>
              <a:rPr sz="1750" spc="-25" dirty="0">
                <a:latin typeface="Tahoma"/>
                <a:cs typeface="Tahoma"/>
              </a:rPr>
              <a:t>apply:</a:t>
            </a:r>
            <a:r>
              <a:rPr sz="1750" spc="-215" dirty="0">
                <a:latin typeface="Tahoma"/>
                <a:cs typeface="Tahoma"/>
              </a:rPr>
              <a:t> </a:t>
            </a:r>
            <a:r>
              <a:rPr sz="1750" spc="15" dirty="0">
                <a:latin typeface="Tahoma"/>
                <a:cs typeface="Tahoma"/>
              </a:rPr>
              <a:t>Earn</a:t>
            </a:r>
            <a:r>
              <a:rPr sz="1750" spc="-20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miles</a:t>
            </a:r>
            <a:r>
              <a:rPr sz="1750" spc="-204" dirty="0">
                <a:latin typeface="Tahoma"/>
                <a:cs typeface="Tahoma"/>
              </a:rPr>
              <a:t> </a:t>
            </a:r>
            <a:r>
              <a:rPr sz="1750" spc="40" dirty="0">
                <a:latin typeface="Tahoma"/>
                <a:cs typeface="Tahoma"/>
              </a:rPr>
              <a:t>with</a:t>
            </a:r>
            <a:r>
              <a:rPr sz="1750" spc="-225" dirty="0">
                <a:latin typeface="Tahoma"/>
                <a:cs typeface="Tahoma"/>
              </a:rPr>
              <a:t> </a:t>
            </a:r>
            <a:r>
              <a:rPr sz="1750" spc="-30" dirty="0">
                <a:latin typeface="Tahoma"/>
                <a:cs typeface="Tahoma"/>
              </a:rPr>
              <a:t>Iberia,</a:t>
            </a:r>
            <a:r>
              <a:rPr sz="1750" spc="-210" dirty="0">
                <a:latin typeface="Tahoma"/>
                <a:cs typeface="Tahoma"/>
              </a:rPr>
              <a:t> </a:t>
            </a:r>
            <a:r>
              <a:rPr sz="1750" spc="10" dirty="0">
                <a:latin typeface="Tahoma"/>
                <a:cs typeface="Tahoma"/>
              </a:rPr>
              <a:t>Aeromexico,</a:t>
            </a:r>
            <a:r>
              <a:rPr sz="1750" spc="-225" dirty="0">
                <a:latin typeface="Tahoma"/>
                <a:cs typeface="Tahoma"/>
              </a:rPr>
              <a:t> </a:t>
            </a:r>
            <a:r>
              <a:rPr sz="1750" spc="-10" dirty="0">
                <a:latin typeface="Tahoma"/>
                <a:cs typeface="Tahoma"/>
              </a:rPr>
              <a:t>(compensations</a:t>
            </a:r>
            <a:r>
              <a:rPr sz="1750" spc="-229" dirty="0">
                <a:latin typeface="Tahoma"/>
                <a:cs typeface="Tahoma"/>
              </a:rPr>
              <a:t> </a:t>
            </a:r>
            <a:r>
              <a:rPr sz="1750" spc="40" dirty="0">
                <a:latin typeface="Tahoma"/>
                <a:cs typeface="Tahoma"/>
              </a:rPr>
              <a:t>for</a:t>
            </a:r>
            <a:r>
              <a:rPr sz="1750" spc="-220" dirty="0">
                <a:latin typeface="Tahoma"/>
                <a:cs typeface="Tahoma"/>
              </a:rPr>
              <a:t> </a:t>
            </a:r>
            <a:r>
              <a:rPr sz="1750" spc="10" dirty="0">
                <a:latin typeface="Tahoma"/>
                <a:cs typeface="Tahoma"/>
              </a:rPr>
              <a:t>frauds</a:t>
            </a:r>
            <a:r>
              <a:rPr sz="1750" spc="-200" dirty="0">
                <a:latin typeface="Tahoma"/>
                <a:cs typeface="Tahoma"/>
              </a:rPr>
              <a:t> </a:t>
            </a:r>
            <a:r>
              <a:rPr sz="1750" spc="20" dirty="0">
                <a:latin typeface="Tahoma"/>
                <a:cs typeface="Tahoma"/>
              </a:rPr>
              <a:t>in </a:t>
            </a:r>
            <a:r>
              <a:rPr sz="1750" spc="-535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validation)</a:t>
            </a:r>
            <a:endParaRPr sz="175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52766" y="818509"/>
            <a:ext cx="1554480" cy="523875"/>
            <a:chOff x="952766" y="818509"/>
            <a:chExt cx="1554480" cy="523875"/>
          </a:xfrm>
        </p:grpSpPr>
        <p:sp>
          <p:nvSpPr>
            <p:cNvPr id="8" name="object 8"/>
            <p:cNvSpPr/>
            <p:nvPr/>
          </p:nvSpPr>
          <p:spPr>
            <a:xfrm>
              <a:off x="952766" y="883227"/>
              <a:ext cx="404495" cy="453390"/>
            </a:xfrm>
            <a:custGeom>
              <a:avLst/>
              <a:gdLst/>
              <a:ahLst/>
              <a:cxnLst/>
              <a:rect l="l" t="t" r="r" b="b"/>
              <a:pathLst>
                <a:path w="404494" h="453390">
                  <a:moveTo>
                    <a:pt x="269697" y="373176"/>
                  </a:moveTo>
                  <a:lnTo>
                    <a:pt x="99758" y="372973"/>
                  </a:lnTo>
                  <a:lnTo>
                    <a:pt x="99758" y="0"/>
                  </a:lnTo>
                  <a:lnTo>
                    <a:pt x="0" y="0"/>
                  </a:lnTo>
                  <a:lnTo>
                    <a:pt x="0" y="452970"/>
                  </a:lnTo>
                  <a:lnTo>
                    <a:pt x="1447" y="452970"/>
                  </a:lnTo>
                  <a:lnTo>
                    <a:pt x="1447" y="453288"/>
                  </a:lnTo>
                  <a:lnTo>
                    <a:pt x="162687" y="453288"/>
                  </a:lnTo>
                  <a:lnTo>
                    <a:pt x="191795" y="450659"/>
                  </a:lnTo>
                  <a:lnTo>
                    <a:pt x="214210" y="441871"/>
                  </a:lnTo>
                  <a:lnTo>
                    <a:pt x="233057" y="425742"/>
                  </a:lnTo>
                  <a:lnTo>
                    <a:pt x="251688" y="400824"/>
                  </a:lnTo>
                  <a:lnTo>
                    <a:pt x="269697" y="373176"/>
                  </a:lnTo>
                  <a:close/>
                </a:path>
                <a:path w="404494" h="453390">
                  <a:moveTo>
                    <a:pt x="404114" y="95923"/>
                  </a:moveTo>
                  <a:lnTo>
                    <a:pt x="305930" y="95923"/>
                  </a:lnTo>
                  <a:lnTo>
                    <a:pt x="305930" y="452970"/>
                  </a:lnTo>
                  <a:lnTo>
                    <a:pt x="404114" y="452970"/>
                  </a:lnTo>
                  <a:lnTo>
                    <a:pt x="404114" y="959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9281" y="818509"/>
              <a:ext cx="117169" cy="11266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06969" y="830662"/>
              <a:ext cx="1099820" cy="511809"/>
            </a:xfrm>
            <a:custGeom>
              <a:avLst/>
              <a:gdLst/>
              <a:ahLst/>
              <a:cxnLst/>
              <a:rect l="l" t="t" r="r" b="b"/>
              <a:pathLst>
                <a:path w="1099820" h="511809">
                  <a:moveTo>
                    <a:pt x="277469" y="148374"/>
                  </a:moveTo>
                  <a:lnTo>
                    <a:pt x="153606" y="148475"/>
                  </a:lnTo>
                  <a:lnTo>
                    <a:pt x="153606" y="125018"/>
                  </a:lnTo>
                  <a:lnTo>
                    <a:pt x="156324" y="101879"/>
                  </a:lnTo>
                  <a:lnTo>
                    <a:pt x="165125" y="86169"/>
                  </a:lnTo>
                  <a:lnTo>
                    <a:pt x="180835" y="77165"/>
                  </a:lnTo>
                  <a:lnTo>
                    <a:pt x="204279" y="74345"/>
                  </a:lnTo>
                  <a:lnTo>
                    <a:pt x="217792" y="74866"/>
                  </a:lnTo>
                  <a:lnTo>
                    <a:pt x="229730" y="76542"/>
                  </a:lnTo>
                  <a:lnTo>
                    <a:pt x="240512" y="78638"/>
                  </a:lnTo>
                  <a:lnTo>
                    <a:pt x="250672" y="80937"/>
                  </a:lnTo>
                  <a:lnTo>
                    <a:pt x="250672" y="10363"/>
                  </a:lnTo>
                  <a:lnTo>
                    <a:pt x="237261" y="6908"/>
                  </a:lnTo>
                  <a:lnTo>
                    <a:pt x="220827" y="3556"/>
                  </a:lnTo>
                  <a:lnTo>
                    <a:pt x="201358" y="1041"/>
                  </a:lnTo>
                  <a:lnTo>
                    <a:pt x="179362" y="0"/>
                  </a:lnTo>
                  <a:lnTo>
                    <a:pt x="127317" y="6705"/>
                  </a:lnTo>
                  <a:lnTo>
                    <a:pt x="88265" y="27330"/>
                  </a:lnTo>
                  <a:lnTo>
                    <a:pt x="63665" y="62407"/>
                  </a:lnTo>
                  <a:lnTo>
                    <a:pt x="55181" y="112560"/>
                  </a:lnTo>
                  <a:lnTo>
                    <a:pt x="55181" y="148577"/>
                  </a:lnTo>
                  <a:lnTo>
                    <a:pt x="0" y="148691"/>
                  </a:lnTo>
                  <a:lnTo>
                    <a:pt x="0" y="228473"/>
                  </a:lnTo>
                  <a:lnTo>
                    <a:pt x="55181" y="228473"/>
                  </a:lnTo>
                  <a:lnTo>
                    <a:pt x="55181" y="505739"/>
                  </a:lnTo>
                  <a:lnTo>
                    <a:pt x="153606" y="505739"/>
                  </a:lnTo>
                  <a:lnTo>
                    <a:pt x="153606" y="228473"/>
                  </a:lnTo>
                  <a:lnTo>
                    <a:pt x="170357" y="228473"/>
                  </a:lnTo>
                  <a:lnTo>
                    <a:pt x="221983" y="217170"/>
                  </a:lnTo>
                  <a:lnTo>
                    <a:pt x="259461" y="176009"/>
                  </a:lnTo>
                  <a:lnTo>
                    <a:pt x="277469" y="148374"/>
                  </a:lnTo>
                  <a:close/>
                </a:path>
                <a:path w="1099820" h="511809">
                  <a:moveTo>
                    <a:pt x="566267" y="308470"/>
                  </a:moveTo>
                  <a:lnTo>
                    <a:pt x="563016" y="266382"/>
                  </a:lnTo>
                  <a:lnTo>
                    <a:pt x="552437" y="227215"/>
                  </a:lnTo>
                  <a:lnTo>
                    <a:pt x="533273" y="193294"/>
                  </a:lnTo>
                  <a:lnTo>
                    <a:pt x="504583" y="166484"/>
                  </a:lnTo>
                  <a:lnTo>
                    <a:pt x="470763" y="151307"/>
                  </a:lnTo>
                  <a:lnTo>
                    <a:pt x="470763" y="281559"/>
                  </a:lnTo>
                  <a:lnTo>
                    <a:pt x="470763" y="285115"/>
                  </a:lnTo>
                  <a:lnTo>
                    <a:pt x="347002" y="285115"/>
                  </a:lnTo>
                  <a:lnTo>
                    <a:pt x="353910" y="254647"/>
                  </a:lnTo>
                  <a:lnTo>
                    <a:pt x="367842" y="232244"/>
                  </a:lnTo>
                  <a:lnTo>
                    <a:pt x="388150" y="218528"/>
                  </a:lnTo>
                  <a:lnTo>
                    <a:pt x="413905" y="213817"/>
                  </a:lnTo>
                  <a:lnTo>
                    <a:pt x="439140" y="219570"/>
                  </a:lnTo>
                  <a:lnTo>
                    <a:pt x="456844" y="234861"/>
                  </a:lnTo>
                  <a:lnTo>
                    <a:pt x="467309" y="256540"/>
                  </a:lnTo>
                  <a:lnTo>
                    <a:pt x="470763" y="281559"/>
                  </a:lnTo>
                  <a:lnTo>
                    <a:pt x="470763" y="151307"/>
                  </a:lnTo>
                  <a:lnTo>
                    <a:pt x="465213" y="148894"/>
                  </a:lnTo>
                  <a:lnTo>
                    <a:pt x="413905" y="142506"/>
                  </a:lnTo>
                  <a:lnTo>
                    <a:pt x="362712" y="149212"/>
                  </a:lnTo>
                  <a:lnTo>
                    <a:pt x="320408" y="167957"/>
                  </a:lnTo>
                  <a:lnTo>
                    <a:pt x="287312" y="196951"/>
                  </a:lnTo>
                  <a:lnTo>
                    <a:pt x="263448" y="234442"/>
                  </a:lnTo>
                  <a:lnTo>
                    <a:pt x="249097" y="278523"/>
                  </a:lnTo>
                  <a:lnTo>
                    <a:pt x="244182" y="327418"/>
                  </a:lnTo>
                  <a:lnTo>
                    <a:pt x="247637" y="371817"/>
                  </a:lnTo>
                  <a:lnTo>
                    <a:pt x="258102" y="411403"/>
                  </a:lnTo>
                  <a:lnTo>
                    <a:pt x="276009" y="445541"/>
                  </a:lnTo>
                  <a:lnTo>
                    <a:pt x="335483" y="494118"/>
                  </a:lnTo>
                  <a:lnTo>
                    <a:pt x="377888" y="507212"/>
                  </a:lnTo>
                  <a:lnTo>
                    <a:pt x="429196" y="511708"/>
                  </a:lnTo>
                  <a:lnTo>
                    <a:pt x="461238" y="510146"/>
                  </a:lnTo>
                  <a:lnTo>
                    <a:pt x="491185" y="505853"/>
                  </a:lnTo>
                  <a:lnTo>
                    <a:pt x="518299" y="499351"/>
                  </a:lnTo>
                  <a:lnTo>
                    <a:pt x="542175" y="491286"/>
                  </a:lnTo>
                  <a:lnTo>
                    <a:pt x="542175" y="472338"/>
                  </a:lnTo>
                  <a:lnTo>
                    <a:pt x="517359" y="430872"/>
                  </a:lnTo>
                  <a:lnTo>
                    <a:pt x="479145" y="435381"/>
                  </a:lnTo>
                  <a:lnTo>
                    <a:pt x="465531" y="437159"/>
                  </a:lnTo>
                  <a:lnTo>
                    <a:pt x="451294" y="438315"/>
                  </a:lnTo>
                  <a:lnTo>
                    <a:pt x="436524" y="438734"/>
                  </a:lnTo>
                  <a:lnTo>
                    <a:pt x="393077" y="431927"/>
                  </a:lnTo>
                  <a:lnTo>
                    <a:pt x="364807" y="412445"/>
                  </a:lnTo>
                  <a:lnTo>
                    <a:pt x="349300" y="381977"/>
                  </a:lnTo>
                  <a:lnTo>
                    <a:pt x="344068" y="341972"/>
                  </a:lnTo>
                  <a:lnTo>
                    <a:pt x="564057" y="341972"/>
                  </a:lnTo>
                  <a:lnTo>
                    <a:pt x="565010" y="333705"/>
                  </a:lnTo>
                  <a:lnTo>
                    <a:pt x="565734" y="324700"/>
                  </a:lnTo>
                  <a:lnTo>
                    <a:pt x="566153" y="316014"/>
                  </a:lnTo>
                  <a:lnTo>
                    <a:pt x="566267" y="308470"/>
                  </a:lnTo>
                  <a:close/>
                </a:path>
                <a:path w="1099820" h="511809">
                  <a:moveTo>
                    <a:pt x="1099756" y="505739"/>
                  </a:moveTo>
                  <a:lnTo>
                    <a:pt x="1040803" y="52565"/>
                  </a:lnTo>
                  <a:lnTo>
                    <a:pt x="960285" y="52565"/>
                  </a:lnTo>
                  <a:lnTo>
                    <a:pt x="915365" y="75907"/>
                  </a:lnTo>
                  <a:lnTo>
                    <a:pt x="844892" y="336003"/>
                  </a:lnTo>
                  <a:lnTo>
                    <a:pt x="781748" y="94449"/>
                  </a:lnTo>
                  <a:lnTo>
                    <a:pt x="749922" y="55702"/>
                  </a:lnTo>
                  <a:lnTo>
                    <a:pt x="729500" y="52565"/>
                  </a:lnTo>
                  <a:lnTo>
                    <a:pt x="648881" y="52565"/>
                  </a:lnTo>
                  <a:lnTo>
                    <a:pt x="590029" y="505739"/>
                  </a:lnTo>
                  <a:lnTo>
                    <a:pt x="678726" y="505739"/>
                  </a:lnTo>
                  <a:lnTo>
                    <a:pt x="719137" y="194132"/>
                  </a:lnTo>
                  <a:lnTo>
                    <a:pt x="800595" y="505739"/>
                  </a:lnTo>
                  <a:lnTo>
                    <a:pt x="889292" y="505739"/>
                  </a:lnTo>
                  <a:lnTo>
                    <a:pt x="970648" y="194132"/>
                  </a:lnTo>
                  <a:lnTo>
                    <a:pt x="1011174" y="505739"/>
                  </a:lnTo>
                  <a:lnTo>
                    <a:pt x="1099756" y="50573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13479" y="1393151"/>
            <a:ext cx="1814195" cy="447040"/>
            <a:chOff x="913479" y="1393151"/>
            <a:chExt cx="1814195" cy="447040"/>
          </a:xfrm>
        </p:grpSpPr>
        <p:sp>
          <p:nvSpPr>
            <p:cNvPr id="12" name="object 12"/>
            <p:cNvSpPr/>
            <p:nvPr/>
          </p:nvSpPr>
          <p:spPr>
            <a:xfrm>
              <a:off x="913472" y="1422888"/>
              <a:ext cx="1614170" cy="417830"/>
            </a:xfrm>
            <a:custGeom>
              <a:avLst/>
              <a:gdLst/>
              <a:ahLst/>
              <a:cxnLst/>
              <a:rect l="l" t="t" r="r" b="b"/>
              <a:pathLst>
                <a:path w="1614170" h="417830">
                  <a:moveTo>
                    <a:pt x="1099019" y="252984"/>
                  </a:moveTo>
                  <a:lnTo>
                    <a:pt x="1082268" y="212559"/>
                  </a:lnTo>
                  <a:lnTo>
                    <a:pt x="1034732" y="175806"/>
                  </a:lnTo>
                  <a:lnTo>
                    <a:pt x="960386" y="143979"/>
                  </a:lnTo>
                  <a:lnTo>
                    <a:pt x="914527" y="130263"/>
                  </a:lnTo>
                  <a:lnTo>
                    <a:pt x="863536" y="118224"/>
                  </a:lnTo>
                  <a:lnTo>
                    <a:pt x="807834" y="108064"/>
                  </a:lnTo>
                  <a:lnTo>
                    <a:pt x="748144" y="99796"/>
                  </a:lnTo>
                  <a:lnTo>
                    <a:pt x="684796" y="93827"/>
                  </a:lnTo>
                  <a:lnTo>
                    <a:pt x="618413" y="90055"/>
                  </a:lnTo>
                  <a:lnTo>
                    <a:pt x="549516" y="88798"/>
                  </a:lnTo>
                  <a:lnTo>
                    <a:pt x="480618" y="90055"/>
                  </a:lnTo>
                  <a:lnTo>
                    <a:pt x="414223" y="93827"/>
                  </a:lnTo>
                  <a:lnTo>
                    <a:pt x="350875" y="99796"/>
                  </a:lnTo>
                  <a:lnTo>
                    <a:pt x="291198" y="108064"/>
                  </a:lnTo>
                  <a:lnTo>
                    <a:pt x="235597" y="118224"/>
                  </a:lnTo>
                  <a:lnTo>
                    <a:pt x="184607" y="130263"/>
                  </a:lnTo>
                  <a:lnTo>
                    <a:pt x="138734" y="143979"/>
                  </a:lnTo>
                  <a:lnTo>
                    <a:pt x="98463" y="159169"/>
                  </a:lnTo>
                  <a:lnTo>
                    <a:pt x="36982" y="193611"/>
                  </a:lnTo>
                  <a:lnTo>
                    <a:pt x="4279" y="232460"/>
                  </a:lnTo>
                  <a:lnTo>
                    <a:pt x="0" y="252984"/>
                  </a:lnTo>
                  <a:lnTo>
                    <a:pt x="4279" y="273608"/>
                  </a:lnTo>
                  <a:lnTo>
                    <a:pt x="36982" y="312356"/>
                  </a:lnTo>
                  <a:lnTo>
                    <a:pt x="98463" y="346900"/>
                  </a:lnTo>
                  <a:lnTo>
                    <a:pt x="138734" y="362089"/>
                  </a:lnTo>
                  <a:lnTo>
                    <a:pt x="184607" y="375805"/>
                  </a:lnTo>
                  <a:lnTo>
                    <a:pt x="235597" y="387845"/>
                  </a:lnTo>
                  <a:lnTo>
                    <a:pt x="291198" y="398005"/>
                  </a:lnTo>
                  <a:lnTo>
                    <a:pt x="350875" y="406273"/>
                  </a:lnTo>
                  <a:lnTo>
                    <a:pt x="414223" y="412242"/>
                  </a:lnTo>
                  <a:lnTo>
                    <a:pt x="480618" y="416013"/>
                  </a:lnTo>
                  <a:lnTo>
                    <a:pt x="549516" y="417271"/>
                  </a:lnTo>
                  <a:lnTo>
                    <a:pt x="618413" y="416013"/>
                  </a:lnTo>
                  <a:lnTo>
                    <a:pt x="684796" y="412242"/>
                  </a:lnTo>
                  <a:lnTo>
                    <a:pt x="748144" y="406273"/>
                  </a:lnTo>
                  <a:lnTo>
                    <a:pt x="807834" y="398005"/>
                  </a:lnTo>
                  <a:lnTo>
                    <a:pt x="863536" y="387845"/>
                  </a:lnTo>
                  <a:lnTo>
                    <a:pt x="914527" y="375805"/>
                  </a:lnTo>
                  <a:lnTo>
                    <a:pt x="960386" y="362089"/>
                  </a:lnTo>
                  <a:lnTo>
                    <a:pt x="1000594" y="346900"/>
                  </a:lnTo>
                  <a:lnTo>
                    <a:pt x="1062062" y="312356"/>
                  </a:lnTo>
                  <a:lnTo>
                    <a:pt x="1094841" y="273608"/>
                  </a:lnTo>
                  <a:lnTo>
                    <a:pt x="1099019" y="252984"/>
                  </a:lnTo>
                  <a:close/>
                </a:path>
                <a:path w="1614170" h="417830">
                  <a:moveTo>
                    <a:pt x="1613674" y="82207"/>
                  </a:moveTo>
                  <a:lnTo>
                    <a:pt x="1576082" y="40741"/>
                  </a:lnTo>
                  <a:lnTo>
                    <a:pt x="1533042" y="24091"/>
                  </a:lnTo>
                  <a:lnTo>
                    <a:pt x="1477340" y="11214"/>
                  </a:lnTo>
                  <a:lnTo>
                    <a:pt x="1411579" y="2933"/>
                  </a:lnTo>
                  <a:lnTo>
                    <a:pt x="1338389" y="0"/>
                  </a:lnTo>
                  <a:lnTo>
                    <a:pt x="1265199" y="2933"/>
                  </a:lnTo>
                  <a:lnTo>
                    <a:pt x="1199438" y="11214"/>
                  </a:lnTo>
                  <a:lnTo>
                    <a:pt x="1143736" y="24091"/>
                  </a:lnTo>
                  <a:lnTo>
                    <a:pt x="1100696" y="40741"/>
                  </a:lnTo>
                  <a:lnTo>
                    <a:pt x="1063104" y="82207"/>
                  </a:lnTo>
                  <a:lnTo>
                    <a:pt x="1072946" y="104089"/>
                  </a:lnTo>
                  <a:lnTo>
                    <a:pt x="1143736" y="140309"/>
                  </a:lnTo>
                  <a:lnTo>
                    <a:pt x="1199438" y="153200"/>
                  </a:lnTo>
                  <a:lnTo>
                    <a:pt x="1265199" y="161569"/>
                  </a:lnTo>
                  <a:lnTo>
                    <a:pt x="1338389" y="164503"/>
                  </a:lnTo>
                  <a:lnTo>
                    <a:pt x="1411579" y="161569"/>
                  </a:lnTo>
                  <a:lnTo>
                    <a:pt x="1477340" y="153200"/>
                  </a:lnTo>
                  <a:lnTo>
                    <a:pt x="1533042" y="140309"/>
                  </a:lnTo>
                  <a:lnTo>
                    <a:pt x="1576082" y="123672"/>
                  </a:lnTo>
                  <a:lnTo>
                    <a:pt x="1613674" y="8220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5001" y="1393151"/>
              <a:ext cx="212558" cy="63558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2567146" y="978933"/>
            <a:ext cx="99060" cy="357505"/>
          </a:xfrm>
          <a:custGeom>
            <a:avLst/>
            <a:gdLst/>
            <a:ahLst/>
            <a:cxnLst/>
            <a:rect l="l" t="t" r="r" b="b"/>
            <a:pathLst>
              <a:path w="99060" h="357505">
                <a:moveTo>
                  <a:pt x="98444" y="0"/>
                </a:moveTo>
                <a:lnTo>
                  <a:pt x="0" y="0"/>
                </a:lnTo>
                <a:lnTo>
                  <a:pt x="0" y="357465"/>
                </a:lnTo>
                <a:lnTo>
                  <a:pt x="98444" y="357465"/>
                </a:lnTo>
                <a:lnTo>
                  <a:pt x="9844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62225" y="817985"/>
            <a:ext cx="117378" cy="112771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2741068" y="841168"/>
            <a:ext cx="97790" cy="495300"/>
          </a:xfrm>
          <a:custGeom>
            <a:avLst/>
            <a:gdLst/>
            <a:ahLst/>
            <a:cxnLst/>
            <a:rect l="l" t="t" r="r" b="b"/>
            <a:pathLst>
              <a:path w="97789" h="495300">
                <a:moveTo>
                  <a:pt x="97517" y="0"/>
                </a:moveTo>
                <a:lnTo>
                  <a:pt x="0" y="0"/>
                </a:lnTo>
                <a:lnTo>
                  <a:pt x="0" y="495230"/>
                </a:lnTo>
                <a:lnTo>
                  <a:pt x="97517" y="495230"/>
                </a:lnTo>
                <a:lnTo>
                  <a:pt x="975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83776" y="973168"/>
            <a:ext cx="613410" cy="369570"/>
          </a:xfrm>
          <a:custGeom>
            <a:avLst/>
            <a:gdLst/>
            <a:ahLst/>
            <a:cxnLst/>
            <a:rect l="l" t="t" r="r" b="b"/>
            <a:pathLst>
              <a:path w="613410" h="369569">
                <a:moveTo>
                  <a:pt x="322084" y="165963"/>
                </a:moveTo>
                <a:lnTo>
                  <a:pt x="320205" y="142608"/>
                </a:lnTo>
                <a:lnTo>
                  <a:pt x="318731" y="123875"/>
                </a:lnTo>
                <a:lnTo>
                  <a:pt x="308165" y="84709"/>
                </a:lnTo>
                <a:lnTo>
                  <a:pt x="289102" y="50787"/>
                </a:lnTo>
                <a:lnTo>
                  <a:pt x="260413" y="23977"/>
                </a:lnTo>
                <a:lnTo>
                  <a:pt x="226695" y="8902"/>
                </a:lnTo>
                <a:lnTo>
                  <a:pt x="226695" y="139052"/>
                </a:lnTo>
                <a:lnTo>
                  <a:pt x="226695" y="142608"/>
                </a:lnTo>
                <a:lnTo>
                  <a:pt x="102717" y="142608"/>
                </a:lnTo>
                <a:lnTo>
                  <a:pt x="109740" y="112141"/>
                </a:lnTo>
                <a:lnTo>
                  <a:pt x="123659" y="89738"/>
                </a:lnTo>
                <a:lnTo>
                  <a:pt x="143979" y="76022"/>
                </a:lnTo>
                <a:lnTo>
                  <a:pt x="169735" y="71310"/>
                </a:lnTo>
                <a:lnTo>
                  <a:pt x="194970" y="77063"/>
                </a:lnTo>
                <a:lnTo>
                  <a:pt x="212661" y="92354"/>
                </a:lnTo>
                <a:lnTo>
                  <a:pt x="223240" y="114033"/>
                </a:lnTo>
                <a:lnTo>
                  <a:pt x="226695" y="139052"/>
                </a:lnTo>
                <a:lnTo>
                  <a:pt x="226695" y="8902"/>
                </a:lnTo>
                <a:lnTo>
                  <a:pt x="221043" y="6388"/>
                </a:lnTo>
                <a:lnTo>
                  <a:pt x="169735" y="0"/>
                </a:lnTo>
                <a:lnTo>
                  <a:pt x="118529" y="6705"/>
                </a:lnTo>
                <a:lnTo>
                  <a:pt x="76238" y="25450"/>
                </a:lnTo>
                <a:lnTo>
                  <a:pt x="43141" y="54444"/>
                </a:lnTo>
                <a:lnTo>
                  <a:pt x="19265" y="91935"/>
                </a:lnTo>
                <a:lnTo>
                  <a:pt x="4826" y="136017"/>
                </a:lnTo>
                <a:lnTo>
                  <a:pt x="0" y="184912"/>
                </a:lnTo>
                <a:lnTo>
                  <a:pt x="3454" y="229311"/>
                </a:lnTo>
                <a:lnTo>
                  <a:pt x="13931" y="268897"/>
                </a:lnTo>
                <a:lnTo>
                  <a:pt x="31724" y="303034"/>
                </a:lnTo>
                <a:lnTo>
                  <a:pt x="91313" y="351612"/>
                </a:lnTo>
                <a:lnTo>
                  <a:pt x="133718" y="364705"/>
                </a:lnTo>
                <a:lnTo>
                  <a:pt x="185026" y="369201"/>
                </a:lnTo>
                <a:lnTo>
                  <a:pt x="217068" y="367639"/>
                </a:lnTo>
                <a:lnTo>
                  <a:pt x="247015" y="363347"/>
                </a:lnTo>
                <a:lnTo>
                  <a:pt x="274129" y="356844"/>
                </a:lnTo>
                <a:lnTo>
                  <a:pt x="297903" y="348780"/>
                </a:lnTo>
                <a:lnTo>
                  <a:pt x="297903" y="329831"/>
                </a:lnTo>
                <a:lnTo>
                  <a:pt x="273189" y="288366"/>
                </a:lnTo>
                <a:lnTo>
                  <a:pt x="234975" y="292874"/>
                </a:lnTo>
                <a:lnTo>
                  <a:pt x="221259" y="294652"/>
                </a:lnTo>
                <a:lnTo>
                  <a:pt x="207010" y="295808"/>
                </a:lnTo>
                <a:lnTo>
                  <a:pt x="192252" y="296227"/>
                </a:lnTo>
                <a:lnTo>
                  <a:pt x="148894" y="289420"/>
                </a:lnTo>
                <a:lnTo>
                  <a:pt x="120624" y="269938"/>
                </a:lnTo>
                <a:lnTo>
                  <a:pt x="105130" y="239471"/>
                </a:lnTo>
                <a:lnTo>
                  <a:pt x="99796" y="199466"/>
                </a:lnTo>
                <a:lnTo>
                  <a:pt x="319786" y="199466"/>
                </a:lnTo>
                <a:lnTo>
                  <a:pt x="320725" y="191198"/>
                </a:lnTo>
                <a:lnTo>
                  <a:pt x="321462" y="182194"/>
                </a:lnTo>
                <a:lnTo>
                  <a:pt x="321881" y="173507"/>
                </a:lnTo>
                <a:lnTo>
                  <a:pt x="322084" y="165963"/>
                </a:lnTo>
                <a:close/>
              </a:path>
              <a:path w="613410" h="369569">
                <a:moveTo>
                  <a:pt x="612863" y="255485"/>
                </a:moveTo>
                <a:lnTo>
                  <a:pt x="604177" y="210045"/>
                </a:lnTo>
                <a:lnTo>
                  <a:pt x="581139" y="178523"/>
                </a:lnTo>
                <a:lnTo>
                  <a:pt x="548678" y="157695"/>
                </a:lnTo>
                <a:lnTo>
                  <a:pt x="511606" y="144183"/>
                </a:lnTo>
                <a:lnTo>
                  <a:pt x="482193" y="134759"/>
                </a:lnTo>
                <a:lnTo>
                  <a:pt x="462927" y="125971"/>
                </a:lnTo>
                <a:lnTo>
                  <a:pt x="452247" y="115811"/>
                </a:lnTo>
                <a:lnTo>
                  <a:pt x="449097" y="101879"/>
                </a:lnTo>
                <a:lnTo>
                  <a:pt x="451929" y="88798"/>
                </a:lnTo>
                <a:lnTo>
                  <a:pt x="460933" y="79159"/>
                </a:lnTo>
                <a:lnTo>
                  <a:pt x="477062" y="73291"/>
                </a:lnTo>
                <a:lnTo>
                  <a:pt x="500824" y="71310"/>
                </a:lnTo>
                <a:lnTo>
                  <a:pt x="510463" y="71513"/>
                </a:lnTo>
                <a:lnTo>
                  <a:pt x="519887" y="72250"/>
                </a:lnTo>
                <a:lnTo>
                  <a:pt x="528993" y="73406"/>
                </a:lnTo>
                <a:lnTo>
                  <a:pt x="537895" y="74764"/>
                </a:lnTo>
                <a:lnTo>
                  <a:pt x="538099" y="74345"/>
                </a:lnTo>
                <a:lnTo>
                  <a:pt x="563232" y="76542"/>
                </a:lnTo>
                <a:lnTo>
                  <a:pt x="578523" y="71310"/>
                </a:lnTo>
                <a:lnTo>
                  <a:pt x="586054" y="57696"/>
                </a:lnTo>
                <a:lnTo>
                  <a:pt x="588149" y="35179"/>
                </a:lnTo>
                <a:lnTo>
                  <a:pt x="588149" y="14452"/>
                </a:lnTo>
                <a:lnTo>
                  <a:pt x="570776" y="9220"/>
                </a:lnTo>
                <a:lnTo>
                  <a:pt x="548360" y="4508"/>
                </a:lnTo>
                <a:lnTo>
                  <a:pt x="522706" y="1257"/>
                </a:lnTo>
                <a:lnTo>
                  <a:pt x="495592" y="0"/>
                </a:lnTo>
                <a:lnTo>
                  <a:pt x="439254" y="6286"/>
                </a:lnTo>
                <a:lnTo>
                  <a:pt x="395592" y="25869"/>
                </a:lnTo>
                <a:lnTo>
                  <a:pt x="367322" y="59575"/>
                </a:lnTo>
                <a:lnTo>
                  <a:pt x="357276" y="108483"/>
                </a:lnTo>
                <a:lnTo>
                  <a:pt x="363867" y="148272"/>
                </a:lnTo>
                <a:lnTo>
                  <a:pt x="381673" y="178104"/>
                </a:lnTo>
                <a:lnTo>
                  <a:pt x="408266" y="199580"/>
                </a:lnTo>
                <a:lnTo>
                  <a:pt x="441032" y="214020"/>
                </a:lnTo>
                <a:lnTo>
                  <a:pt x="472973" y="223977"/>
                </a:lnTo>
                <a:lnTo>
                  <a:pt x="497890" y="232981"/>
                </a:lnTo>
                <a:lnTo>
                  <a:pt x="514019" y="244081"/>
                </a:lnTo>
                <a:lnTo>
                  <a:pt x="519772" y="260515"/>
                </a:lnTo>
                <a:lnTo>
                  <a:pt x="516318" y="276847"/>
                </a:lnTo>
                <a:lnTo>
                  <a:pt x="505536" y="288467"/>
                </a:lnTo>
                <a:lnTo>
                  <a:pt x="487210" y="295389"/>
                </a:lnTo>
                <a:lnTo>
                  <a:pt x="460717" y="297789"/>
                </a:lnTo>
                <a:lnTo>
                  <a:pt x="448157" y="297268"/>
                </a:lnTo>
                <a:lnTo>
                  <a:pt x="435178" y="296113"/>
                </a:lnTo>
                <a:lnTo>
                  <a:pt x="421982" y="294132"/>
                </a:lnTo>
                <a:lnTo>
                  <a:pt x="408787" y="291719"/>
                </a:lnTo>
                <a:lnTo>
                  <a:pt x="383654" y="289725"/>
                </a:lnTo>
                <a:lnTo>
                  <a:pt x="368363" y="295071"/>
                </a:lnTo>
                <a:lnTo>
                  <a:pt x="360832" y="308571"/>
                </a:lnTo>
                <a:lnTo>
                  <a:pt x="358838" y="331190"/>
                </a:lnTo>
                <a:lnTo>
                  <a:pt x="358635" y="348780"/>
                </a:lnTo>
                <a:lnTo>
                  <a:pt x="381254" y="357162"/>
                </a:lnTo>
                <a:lnTo>
                  <a:pt x="408266" y="363550"/>
                </a:lnTo>
                <a:lnTo>
                  <a:pt x="439572" y="367741"/>
                </a:lnTo>
                <a:lnTo>
                  <a:pt x="475170" y="369201"/>
                </a:lnTo>
                <a:lnTo>
                  <a:pt x="531406" y="361772"/>
                </a:lnTo>
                <a:lnTo>
                  <a:pt x="574954" y="339991"/>
                </a:lnTo>
                <a:lnTo>
                  <a:pt x="602919" y="304279"/>
                </a:lnTo>
                <a:lnTo>
                  <a:pt x="612863" y="25548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3098788" y="3909235"/>
            <a:ext cx="13908405" cy="5252720"/>
            <a:chOff x="3098788" y="3909235"/>
            <a:chExt cx="13908405" cy="525272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94204" y="4214112"/>
              <a:ext cx="3711510" cy="62322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573678" y="4214112"/>
              <a:ext cx="1408334" cy="6232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111737" y="3922184"/>
              <a:ext cx="13882369" cy="5227320"/>
            </a:xfrm>
            <a:custGeom>
              <a:avLst/>
              <a:gdLst/>
              <a:ahLst/>
              <a:cxnLst/>
              <a:rect l="l" t="t" r="r" b="b"/>
              <a:pathLst>
                <a:path w="13882369" h="5227320">
                  <a:moveTo>
                    <a:pt x="13616548" y="5226751"/>
                  </a:moveTo>
                  <a:lnTo>
                    <a:pt x="265332" y="5226751"/>
                  </a:lnTo>
                  <a:lnTo>
                    <a:pt x="217584" y="5222563"/>
                  </a:lnTo>
                  <a:lnTo>
                    <a:pt x="172769" y="5210207"/>
                  </a:lnTo>
                  <a:lnTo>
                    <a:pt x="131409" y="5190522"/>
                  </a:lnTo>
                  <a:lnTo>
                    <a:pt x="94342" y="5164345"/>
                  </a:lnTo>
                  <a:lnTo>
                    <a:pt x="62406" y="5132409"/>
                  </a:lnTo>
                  <a:lnTo>
                    <a:pt x="36229" y="5095342"/>
                  </a:lnTo>
                  <a:lnTo>
                    <a:pt x="16648" y="5054086"/>
                  </a:lnTo>
                  <a:lnTo>
                    <a:pt x="4293" y="5009166"/>
                  </a:lnTo>
                  <a:lnTo>
                    <a:pt x="0" y="4961419"/>
                  </a:lnTo>
                  <a:lnTo>
                    <a:pt x="0" y="265332"/>
                  </a:lnTo>
                  <a:lnTo>
                    <a:pt x="4293" y="217584"/>
                  </a:lnTo>
                  <a:lnTo>
                    <a:pt x="16648" y="172769"/>
                  </a:lnTo>
                  <a:lnTo>
                    <a:pt x="36229" y="131409"/>
                  </a:lnTo>
                  <a:lnTo>
                    <a:pt x="62406" y="94342"/>
                  </a:lnTo>
                  <a:lnTo>
                    <a:pt x="94342" y="62406"/>
                  </a:lnTo>
                  <a:lnTo>
                    <a:pt x="131409" y="36229"/>
                  </a:lnTo>
                  <a:lnTo>
                    <a:pt x="172769" y="16648"/>
                  </a:lnTo>
                  <a:lnTo>
                    <a:pt x="217584" y="4293"/>
                  </a:lnTo>
                  <a:lnTo>
                    <a:pt x="265332" y="0"/>
                  </a:lnTo>
                  <a:lnTo>
                    <a:pt x="13616548" y="0"/>
                  </a:lnTo>
                  <a:lnTo>
                    <a:pt x="13664295" y="4293"/>
                  </a:lnTo>
                  <a:lnTo>
                    <a:pt x="13709111" y="16648"/>
                  </a:lnTo>
                  <a:lnTo>
                    <a:pt x="13750471" y="36229"/>
                  </a:lnTo>
                  <a:lnTo>
                    <a:pt x="13787538" y="62406"/>
                  </a:lnTo>
                  <a:lnTo>
                    <a:pt x="13819474" y="94342"/>
                  </a:lnTo>
                  <a:lnTo>
                    <a:pt x="13845651" y="131409"/>
                  </a:lnTo>
                  <a:lnTo>
                    <a:pt x="13865232" y="172769"/>
                  </a:lnTo>
                  <a:lnTo>
                    <a:pt x="13877587" y="217584"/>
                  </a:lnTo>
                  <a:lnTo>
                    <a:pt x="13881880" y="265332"/>
                  </a:lnTo>
                  <a:lnTo>
                    <a:pt x="13881880" y="4961419"/>
                  </a:lnTo>
                  <a:lnTo>
                    <a:pt x="13877587" y="5009166"/>
                  </a:lnTo>
                  <a:lnTo>
                    <a:pt x="13865232" y="5054086"/>
                  </a:lnTo>
                  <a:lnTo>
                    <a:pt x="13845651" y="5095342"/>
                  </a:lnTo>
                  <a:lnTo>
                    <a:pt x="13819474" y="5132409"/>
                  </a:lnTo>
                  <a:lnTo>
                    <a:pt x="13787538" y="5164345"/>
                  </a:lnTo>
                  <a:lnTo>
                    <a:pt x="13750471" y="5190522"/>
                  </a:lnTo>
                  <a:lnTo>
                    <a:pt x="13709111" y="5210207"/>
                  </a:lnTo>
                  <a:lnTo>
                    <a:pt x="13664295" y="5222563"/>
                  </a:lnTo>
                  <a:lnTo>
                    <a:pt x="13616548" y="5226751"/>
                  </a:lnTo>
                  <a:close/>
                </a:path>
              </a:pathLst>
            </a:custGeom>
            <a:ln w="258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3110062" y="5131016"/>
          <a:ext cx="13891894" cy="4016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31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6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5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70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CE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4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marL="1113790" algn="ctr">
                        <a:lnSpc>
                          <a:spcPct val="100000"/>
                        </a:lnSpc>
                      </a:pP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Av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spc="-6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1650" spc="-6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-33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li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h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1650" spc="-33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(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Ba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spc="-32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Mil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es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)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marL="873760" algn="ctr">
                        <a:lnSpc>
                          <a:spcPct val="100000"/>
                        </a:lnSpc>
                      </a:pP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Pu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cha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1650" spc="-28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wi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h</a:t>
                      </a:r>
                      <a:r>
                        <a:rPr sz="1650" spc="-27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1650" spc="-29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</a:t>
                      </a:r>
                      <a:r>
                        <a:rPr sz="1650" spc="-28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d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650" spc="-28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ca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marL="351155" algn="ctr">
                        <a:lnSpc>
                          <a:spcPct val="100000"/>
                        </a:lnSpc>
                      </a:pP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Ot</a:t>
                      </a:r>
                      <a:r>
                        <a:rPr sz="1650" spc="-4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h</a:t>
                      </a:r>
                      <a:r>
                        <a:rPr sz="1650" spc="-3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29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4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Mil</a:t>
                      </a:r>
                      <a:r>
                        <a:rPr sz="1650" spc="-3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11">
                <a:tc>
                  <a:txBody>
                    <a:bodyPr/>
                    <a:lstStyle/>
                    <a:p>
                      <a:pPr marL="110617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Av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spc="-6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1650" spc="-6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-28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-1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ncilla</a:t>
                      </a:r>
                      <a:r>
                        <a:rPr sz="1650" spc="-2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1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spc="-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652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74394"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650" spc="-4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Li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1650" spc="-3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spc="-4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650" spc="-3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1650" spc="-32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</a:t>
                      </a:r>
                      <a:r>
                        <a:rPr sz="1650" spc="-4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lu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b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0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132">
                <a:tc>
                  <a:txBody>
                    <a:bodyPr/>
                    <a:lstStyle/>
                    <a:p>
                      <a:pPr marL="1113155"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29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llianc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spc="-27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lin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69315" algn="ctr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Li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Mil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1650" spc="-26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2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Pa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y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54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210">
                <a:tc>
                  <a:txBody>
                    <a:bodyPr/>
                    <a:lstStyle/>
                    <a:p>
                      <a:pPr marL="1111250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O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650" spc="-33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li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h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75665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Mul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1650" spc="-27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ou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30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il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2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74394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Pu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cha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spc="-31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Mil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18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7503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Pa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rt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28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M</a:t>
                      </a:r>
                      <a:r>
                        <a:rPr sz="1650" spc="-4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chan</a:t>
                      </a:r>
                      <a:r>
                        <a:rPr sz="1650" spc="-55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650" dirty="0">
                          <a:solidFill>
                            <a:srgbClr val="5E5E5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3" name="object 23"/>
          <p:cNvGrpSpPr/>
          <p:nvPr/>
        </p:nvGrpSpPr>
        <p:grpSpPr>
          <a:xfrm>
            <a:off x="4955660" y="5310728"/>
            <a:ext cx="2167255" cy="377190"/>
            <a:chOff x="4955660" y="5310728"/>
            <a:chExt cx="2167255" cy="377190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55660" y="5310728"/>
              <a:ext cx="546580" cy="37695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77846" y="5310728"/>
              <a:ext cx="299048" cy="37695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85170" y="5310728"/>
              <a:ext cx="1095045" cy="37695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81579" y="5310728"/>
              <a:ext cx="541135" cy="376951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9058677" y="5310728"/>
            <a:ext cx="2167890" cy="377190"/>
            <a:chOff x="9058677" y="5310728"/>
            <a:chExt cx="2167890" cy="377190"/>
          </a:xfrm>
        </p:grpSpPr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058677" y="5310728"/>
              <a:ext cx="546957" cy="37695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481072" y="5310728"/>
              <a:ext cx="299048" cy="37695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88396" y="5310728"/>
              <a:ext cx="1095045" cy="37695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684805" y="5310728"/>
              <a:ext cx="541135" cy="376951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14108052" y="5310728"/>
            <a:ext cx="2309495" cy="377190"/>
            <a:chOff x="14108052" y="5310728"/>
            <a:chExt cx="2309495" cy="377190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108052" y="5310728"/>
              <a:ext cx="546580" cy="37695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530238" y="5310728"/>
              <a:ext cx="437264" cy="37695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81012" y="5310728"/>
              <a:ext cx="1095045" cy="37695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76165" y="5310728"/>
              <a:ext cx="541135" cy="376951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018307" y="6150598"/>
            <a:ext cx="292765" cy="327948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971816" y="6624327"/>
            <a:ext cx="340513" cy="360591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980611" y="7091721"/>
            <a:ext cx="332974" cy="33423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974329" y="7590554"/>
            <a:ext cx="361873" cy="236223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301736" y="6163163"/>
            <a:ext cx="339256" cy="339256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297967" y="6584092"/>
            <a:ext cx="335487" cy="332974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296710" y="7527728"/>
            <a:ext cx="350565" cy="361873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290428" y="8002688"/>
            <a:ext cx="353078" cy="354334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287915" y="8457543"/>
            <a:ext cx="361873" cy="361873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246450" y="7222397"/>
            <a:ext cx="456111" cy="86698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727331" y="6136776"/>
            <a:ext cx="374438" cy="373182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300" y="270358"/>
            <a:ext cx="4502794" cy="109567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77838" y="1962453"/>
            <a:ext cx="1435735" cy="501650"/>
            <a:chOff x="477838" y="1962453"/>
            <a:chExt cx="1435735" cy="5016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974" y="1962453"/>
              <a:ext cx="1435139" cy="50134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7838" y="2390712"/>
              <a:ext cx="1314450" cy="21590"/>
            </a:xfrm>
            <a:custGeom>
              <a:avLst/>
              <a:gdLst/>
              <a:ahLst/>
              <a:cxnLst/>
              <a:rect l="l" t="t" r="r" b="b"/>
              <a:pathLst>
                <a:path w="1314450" h="21589">
                  <a:moveTo>
                    <a:pt x="1314305" y="0"/>
                  </a:moveTo>
                  <a:lnTo>
                    <a:pt x="0" y="0"/>
                  </a:lnTo>
                  <a:lnTo>
                    <a:pt x="0" y="21360"/>
                  </a:lnTo>
                  <a:lnTo>
                    <a:pt x="1314305" y="21360"/>
                  </a:lnTo>
                  <a:lnTo>
                    <a:pt x="1314305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8115" y="1962453"/>
              <a:ext cx="168371" cy="501345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3963" y="2688923"/>
            <a:ext cx="1260275" cy="127535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049017" y="2613398"/>
            <a:ext cx="4494530" cy="14071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1800" spc="55" dirty="0">
                <a:solidFill>
                  <a:srgbClr val="151515"/>
                </a:solidFill>
                <a:latin typeface="Tahoma"/>
                <a:cs typeface="Tahoma"/>
              </a:rPr>
              <a:t>When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151515"/>
                </a:solidFill>
                <a:latin typeface="Tahoma"/>
                <a:cs typeface="Tahoma"/>
              </a:rPr>
              <a:t>fl</a:t>
            </a:r>
            <a:r>
              <a:rPr sz="1800" spc="60" dirty="0">
                <a:solidFill>
                  <a:srgbClr val="151515"/>
                </a:solidFill>
                <a:latin typeface="Tahoma"/>
                <a:cs typeface="Tahoma"/>
              </a:rPr>
              <a:t>y</a:t>
            </a:r>
            <a:r>
              <a:rPr sz="1800" spc="-5" dirty="0">
                <a:solidFill>
                  <a:srgbClr val="151515"/>
                </a:solidFill>
                <a:latin typeface="Tahoma"/>
                <a:cs typeface="Tahoma"/>
              </a:rPr>
              <a:t>ing</a:t>
            </a:r>
            <a:r>
              <a:rPr sz="180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151515"/>
                </a:solidFill>
                <a:latin typeface="Tahoma"/>
                <a:cs typeface="Tahoma"/>
              </a:rPr>
              <a:t>with</a:t>
            </a:r>
            <a:r>
              <a:rPr sz="180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Avianca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151515"/>
                </a:solidFill>
                <a:latin typeface="Tahoma"/>
                <a:cs typeface="Tahoma"/>
              </a:rPr>
              <a:t>or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151515"/>
                </a:solidFill>
                <a:latin typeface="Tahoma"/>
                <a:cs typeface="Tahoma"/>
              </a:rPr>
              <a:t>Star</a:t>
            </a:r>
            <a:r>
              <a:rPr sz="180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151515"/>
                </a:solidFill>
                <a:latin typeface="Tahoma"/>
                <a:cs typeface="Tahoma"/>
              </a:rPr>
              <a:t>Alliance  </a:t>
            </a:r>
            <a:r>
              <a:rPr sz="1800" spc="5" dirty="0">
                <a:solidFill>
                  <a:srgbClr val="151515"/>
                </a:solidFill>
                <a:latin typeface="Tahoma"/>
                <a:cs typeface="Tahoma"/>
              </a:rPr>
              <a:t>member </a:t>
            </a:r>
            <a:r>
              <a:rPr sz="1800" dirty="0">
                <a:solidFill>
                  <a:srgbClr val="151515"/>
                </a:solidFill>
                <a:latin typeface="Tahoma"/>
                <a:cs typeface="Tahoma"/>
              </a:rPr>
              <a:t>airlines, </a:t>
            </a:r>
            <a:r>
              <a:rPr sz="1800" spc="35" dirty="0">
                <a:solidFill>
                  <a:srgbClr val="151515"/>
                </a:solidFill>
                <a:latin typeface="Tahoma"/>
                <a:cs typeface="Tahoma"/>
              </a:rPr>
              <a:t>your </a:t>
            </a:r>
            <a:r>
              <a:rPr sz="1800" spc="10" dirty="0">
                <a:solidFill>
                  <a:srgbClr val="151515"/>
                </a:solidFill>
                <a:latin typeface="Tahoma"/>
                <a:cs typeface="Tahoma"/>
              </a:rPr>
              <a:t>customers </a:t>
            </a:r>
            <a:r>
              <a:rPr sz="1800" spc="-5" dirty="0">
                <a:solidFill>
                  <a:srgbClr val="151515"/>
                </a:solidFill>
                <a:latin typeface="Tahoma"/>
                <a:cs typeface="Tahoma"/>
              </a:rPr>
              <a:t>can </a:t>
            </a:r>
            <a:r>
              <a:rPr sz="18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additionally </a:t>
            </a:r>
            <a:r>
              <a:rPr sz="1800" spc="35" dirty="0">
                <a:solidFill>
                  <a:srgbClr val="151515"/>
                </a:solidFill>
                <a:latin typeface="Tahoma"/>
                <a:cs typeface="Tahoma"/>
              </a:rPr>
              <a:t>protect </a:t>
            </a:r>
            <a:r>
              <a:rPr sz="1800" spc="40" dirty="0">
                <a:solidFill>
                  <a:srgbClr val="151515"/>
                </a:solidFill>
                <a:latin typeface="Tahoma"/>
                <a:cs typeface="Tahoma"/>
              </a:rPr>
              <a:t>their </a:t>
            </a:r>
            <a:r>
              <a:rPr sz="1800" spc="35" dirty="0">
                <a:solidFill>
                  <a:srgbClr val="151515"/>
                </a:solidFill>
                <a:latin typeface="Tahoma"/>
                <a:cs typeface="Tahoma"/>
              </a:rPr>
              <a:t>travel </a:t>
            </a:r>
            <a:r>
              <a:rPr sz="1800" spc="40" dirty="0">
                <a:solidFill>
                  <a:srgbClr val="151515"/>
                </a:solidFill>
                <a:latin typeface="Tahoma"/>
                <a:cs typeface="Tahoma"/>
              </a:rPr>
              <a:t>with </a:t>
            </a:r>
            <a:r>
              <a:rPr sz="1800" spc="70" dirty="0">
                <a:solidFill>
                  <a:srgbClr val="151515"/>
                </a:solidFill>
                <a:latin typeface="Tahoma"/>
                <a:cs typeface="Tahoma"/>
              </a:rPr>
              <a:t>Miles </a:t>
            </a:r>
            <a:r>
              <a:rPr sz="1800" spc="7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151515"/>
                </a:solidFill>
                <a:latin typeface="Tahoma"/>
                <a:cs typeface="Tahoma"/>
              </a:rPr>
              <a:t>Care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151515"/>
                </a:solidFill>
                <a:latin typeface="Tahoma"/>
                <a:cs typeface="Tahoma"/>
              </a:rPr>
              <a:t>or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151515"/>
                </a:solidFill>
                <a:latin typeface="Tahoma"/>
                <a:cs typeface="Tahoma"/>
              </a:rPr>
              <a:t>redeem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151515"/>
                </a:solidFill>
                <a:latin typeface="Tahoma"/>
                <a:cs typeface="Tahoma"/>
              </a:rPr>
              <a:t>miles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151515"/>
                </a:solidFill>
                <a:latin typeface="Tahoma"/>
                <a:cs typeface="Tahoma"/>
              </a:rPr>
              <a:t>when</a:t>
            </a:r>
            <a:r>
              <a:rPr sz="180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they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51515"/>
                </a:solidFill>
                <a:latin typeface="Tahoma"/>
                <a:cs typeface="Tahoma"/>
              </a:rPr>
              <a:t>have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51515"/>
                </a:solidFill>
                <a:latin typeface="Tahoma"/>
                <a:cs typeface="Tahoma"/>
              </a:rPr>
              <a:t>excess </a:t>
            </a:r>
            <a:r>
              <a:rPr sz="1800" spc="-55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50" dirty="0">
                <a:solidFill>
                  <a:srgbClr val="151515"/>
                </a:solidFill>
                <a:latin typeface="Tahoma"/>
                <a:cs typeface="Tahoma"/>
              </a:rPr>
              <a:t>baggage.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281092" y="4267095"/>
            <a:ext cx="1306766" cy="127661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3896300" y="4332089"/>
            <a:ext cx="4637405" cy="14077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1800" spc="110" dirty="0">
                <a:solidFill>
                  <a:srgbClr val="151515"/>
                </a:solidFill>
                <a:latin typeface="Tahoma"/>
                <a:cs typeface="Tahoma"/>
              </a:rPr>
              <a:t>We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51515"/>
                </a:solidFill>
                <a:latin typeface="Tahoma"/>
                <a:cs typeface="Tahoma"/>
              </a:rPr>
              <a:t>have</a:t>
            </a:r>
            <a:r>
              <a:rPr sz="180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151515"/>
                </a:solidFill>
                <a:latin typeface="Tahoma"/>
                <a:cs typeface="Tahoma"/>
              </a:rPr>
              <a:t>different</a:t>
            </a:r>
            <a:r>
              <a:rPr sz="180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alternatives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151515"/>
                </a:solidFill>
                <a:latin typeface="Tahoma"/>
                <a:cs typeface="Tahoma"/>
              </a:rPr>
              <a:t>for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51515"/>
                </a:solidFill>
                <a:latin typeface="Tahoma"/>
                <a:cs typeface="Tahoma"/>
              </a:rPr>
              <a:t>upgrades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in </a:t>
            </a:r>
            <a:r>
              <a:rPr sz="1800" spc="-55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151515"/>
                </a:solidFill>
                <a:latin typeface="Tahoma"/>
                <a:cs typeface="Tahoma"/>
              </a:rPr>
              <a:t>LifeMiles:</a:t>
            </a:r>
            <a:endParaRPr sz="1800">
              <a:latin typeface="Tahoma"/>
              <a:cs typeface="Tahoma"/>
            </a:endParaRPr>
          </a:p>
          <a:p>
            <a:pPr marL="12700" marR="356235">
              <a:lnSpc>
                <a:spcPct val="100800"/>
              </a:lnSpc>
            </a:pP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Avianca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151515"/>
                </a:solidFill>
                <a:latin typeface="Tahoma"/>
                <a:cs typeface="Tahoma"/>
              </a:rPr>
              <a:t>up</a:t>
            </a:r>
            <a:r>
              <a:rPr sz="1800" spc="-20" dirty="0">
                <a:solidFill>
                  <a:srgbClr val="151515"/>
                </a:solidFill>
                <a:latin typeface="Tahoma"/>
                <a:cs typeface="Tahoma"/>
              </a:rPr>
              <a:t>grades,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151515"/>
                </a:solidFill>
                <a:latin typeface="Tahoma"/>
                <a:cs typeface="Tahoma"/>
              </a:rPr>
              <a:t>Star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140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800" spc="20" dirty="0">
                <a:solidFill>
                  <a:srgbClr val="151515"/>
                </a:solidFill>
                <a:latin typeface="Tahoma"/>
                <a:cs typeface="Tahoma"/>
              </a:rPr>
              <a:t>lli</a:t>
            </a:r>
            <a:r>
              <a:rPr sz="1800" spc="60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800" spc="5" dirty="0">
                <a:solidFill>
                  <a:srgbClr val="151515"/>
                </a:solidFill>
                <a:latin typeface="Tahoma"/>
                <a:cs typeface="Tahoma"/>
              </a:rPr>
              <a:t>nce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151515"/>
                </a:solidFill>
                <a:latin typeface="Tahoma"/>
                <a:cs typeface="Tahoma"/>
              </a:rPr>
              <a:t>up</a:t>
            </a:r>
            <a:r>
              <a:rPr sz="1800" spc="-20" dirty="0">
                <a:solidFill>
                  <a:srgbClr val="151515"/>
                </a:solidFill>
                <a:latin typeface="Tahoma"/>
                <a:cs typeface="Tahoma"/>
              </a:rPr>
              <a:t>grades,  </a:t>
            </a:r>
            <a:r>
              <a:rPr sz="1800" spc="60" dirty="0">
                <a:solidFill>
                  <a:srgbClr val="151515"/>
                </a:solidFill>
                <a:latin typeface="Tahoma"/>
                <a:cs typeface="Tahoma"/>
              </a:rPr>
              <a:t>LifeMile</a:t>
            </a:r>
            <a:r>
              <a:rPr sz="1800" spc="-20" dirty="0">
                <a:solidFill>
                  <a:srgbClr val="151515"/>
                </a:solidFill>
                <a:latin typeface="Tahoma"/>
                <a:cs typeface="Tahoma"/>
              </a:rPr>
              <a:t>s</a:t>
            </a:r>
            <a:r>
              <a:rPr sz="180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800" spc="-30" dirty="0">
                <a:solidFill>
                  <a:srgbClr val="151515"/>
                </a:solidFill>
                <a:latin typeface="Tahoma"/>
                <a:cs typeface="Tahoma"/>
              </a:rPr>
              <a:t>-</a:t>
            </a:r>
            <a:r>
              <a:rPr sz="1800" spc="60" dirty="0">
                <a:solidFill>
                  <a:srgbClr val="151515"/>
                </a:solidFill>
                <a:latin typeface="Tahoma"/>
                <a:cs typeface="Tahoma"/>
              </a:rPr>
              <a:t>Co</a:t>
            </a:r>
            <a:r>
              <a:rPr sz="1800" spc="65" dirty="0">
                <a:solidFill>
                  <a:srgbClr val="151515"/>
                </a:solidFill>
                <a:latin typeface="Tahoma"/>
                <a:cs typeface="Tahoma"/>
              </a:rPr>
              <a:t>u</a:t>
            </a:r>
            <a:r>
              <a:rPr sz="1800" spc="15" dirty="0">
                <a:solidFill>
                  <a:srgbClr val="151515"/>
                </a:solidFill>
                <a:latin typeface="Tahoma"/>
                <a:cs typeface="Tahoma"/>
              </a:rPr>
              <a:t>po</a:t>
            </a:r>
            <a:r>
              <a:rPr sz="1800" spc="-10" dirty="0">
                <a:solidFill>
                  <a:srgbClr val="151515"/>
                </a:solidFill>
                <a:latin typeface="Tahoma"/>
                <a:cs typeface="Tahoma"/>
              </a:rPr>
              <a:t>ns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15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800" spc="-10" dirty="0">
                <a:solidFill>
                  <a:srgbClr val="151515"/>
                </a:solidFill>
                <a:latin typeface="Tahoma"/>
                <a:cs typeface="Tahoma"/>
              </a:rPr>
              <a:t>n</a:t>
            </a:r>
            <a:r>
              <a:rPr sz="1800" spc="15" dirty="0">
                <a:solidFill>
                  <a:srgbClr val="151515"/>
                </a:solidFill>
                <a:latin typeface="Tahoma"/>
                <a:cs typeface="Tahoma"/>
              </a:rPr>
              <a:t>d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95" dirty="0">
                <a:solidFill>
                  <a:srgbClr val="151515"/>
                </a:solidFill>
                <a:latin typeface="Tahoma"/>
                <a:cs typeface="Tahoma"/>
              </a:rPr>
              <a:t>Di</a:t>
            </a:r>
            <a:r>
              <a:rPr sz="1800" spc="-10" dirty="0">
                <a:solidFill>
                  <a:srgbClr val="151515"/>
                </a:solidFill>
                <a:latin typeface="Tahoma"/>
                <a:cs typeface="Tahoma"/>
              </a:rPr>
              <a:t>amo</a:t>
            </a:r>
            <a:r>
              <a:rPr sz="1800" spc="10" dirty="0">
                <a:solidFill>
                  <a:srgbClr val="151515"/>
                </a:solidFill>
                <a:latin typeface="Tahoma"/>
                <a:cs typeface="Tahoma"/>
              </a:rPr>
              <a:t>nd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151515"/>
                </a:solidFill>
                <a:latin typeface="Tahoma"/>
                <a:cs typeface="Tahoma"/>
              </a:rPr>
              <a:t>pa</a:t>
            </a:r>
            <a:r>
              <a:rPr sz="1800" spc="15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800" spc="35" dirty="0">
                <a:solidFill>
                  <a:srgbClr val="151515"/>
                </a:solidFill>
                <a:latin typeface="Tahoma"/>
                <a:cs typeface="Tahoma"/>
              </a:rPr>
              <a:t>tner  </a:t>
            </a:r>
            <a:r>
              <a:rPr sz="1800" spc="-20" dirty="0">
                <a:solidFill>
                  <a:srgbClr val="151515"/>
                </a:solidFill>
                <a:latin typeface="Tahoma"/>
                <a:cs typeface="Tahoma"/>
              </a:rPr>
              <a:t>upgrades.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6582009" y="10234243"/>
            <a:ext cx="3283585" cy="594360"/>
            <a:chOff x="16582009" y="10234243"/>
            <a:chExt cx="3283585" cy="594360"/>
          </a:xfrm>
        </p:grpSpPr>
        <p:sp>
          <p:nvSpPr>
            <p:cNvPr id="12" name="object 12"/>
            <p:cNvSpPr/>
            <p:nvPr/>
          </p:nvSpPr>
          <p:spPr>
            <a:xfrm>
              <a:off x="16582009" y="10234250"/>
              <a:ext cx="3283585" cy="594360"/>
            </a:xfrm>
            <a:custGeom>
              <a:avLst/>
              <a:gdLst/>
              <a:ahLst/>
              <a:cxnLst/>
              <a:rect l="l" t="t" r="r" b="b"/>
              <a:pathLst>
                <a:path w="3283584" h="594359">
                  <a:moveTo>
                    <a:pt x="3283343" y="99060"/>
                  </a:moveTo>
                  <a:lnTo>
                    <a:pt x="3275558" y="60490"/>
                  </a:lnTo>
                  <a:lnTo>
                    <a:pt x="3254324" y="29006"/>
                  </a:lnTo>
                  <a:lnTo>
                    <a:pt x="3222828" y="7785"/>
                  </a:lnTo>
                  <a:lnTo>
                    <a:pt x="3184296" y="0"/>
                  </a:lnTo>
                  <a:lnTo>
                    <a:pt x="706043" y="0"/>
                  </a:lnTo>
                  <a:lnTo>
                    <a:pt x="667512" y="7785"/>
                  </a:lnTo>
                  <a:lnTo>
                    <a:pt x="636016" y="29006"/>
                  </a:lnTo>
                  <a:lnTo>
                    <a:pt x="614781" y="60490"/>
                  </a:lnTo>
                  <a:lnTo>
                    <a:pt x="606996" y="99060"/>
                  </a:lnTo>
                  <a:lnTo>
                    <a:pt x="606996" y="180022"/>
                  </a:lnTo>
                  <a:lnTo>
                    <a:pt x="354812" y="180022"/>
                  </a:lnTo>
                  <a:lnTo>
                    <a:pt x="449427" y="158115"/>
                  </a:lnTo>
                  <a:lnTo>
                    <a:pt x="483108" y="120688"/>
                  </a:lnTo>
                  <a:lnTo>
                    <a:pt x="484466" y="99568"/>
                  </a:lnTo>
                  <a:lnTo>
                    <a:pt x="477837" y="79476"/>
                  </a:lnTo>
                  <a:lnTo>
                    <a:pt x="460832" y="60820"/>
                  </a:lnTo>
                  <a:lnTo>
                    <a:pt x="445516" y="53784"/>
                  </a:lnTo>
                  <a:lnTo>
                    <a:pt x="435660" y="51816"/>
                  </a:lnTo>
                  <a:lnTo>
                    <a:pt x="425615" y="51574"/>
                  </a:lnTo>
                  <a:lnTo>
                    <a:pt x="169621" y="107886"/>
                  </a:lnTo>
                  <a:lnTo>
                    <a:pt x="152908" y="115874"/>
                  </a:lnTo>
                  <a:lnTo>
                    <a:pt x="139344" y="128511"/>
                  </a:lnTo>
                  <a:lnTo>
                    <a:pt x="64211" y="225920"/>
                  </a:lnTo>
                  <a:lnTo>
                    <a:pt x="0" y="225920"/>
                  </a:lnTo>
                  <a:lnTo>
                    <a:pt x="0" y="244284"/>
                  </a:lnTo>
                  <a:lnTo>
                    <a:pt x="71551" y="244284"/>
                  </a:lnTo>
                  <a:lnTo>
                    <a:pt x="75971" y="240715"/>
                  </a:lnTo>
                  <a:lnTo>
                    <a:pt x="159016" y="133172"/>
                  </a:lnTo>
                  <a:lnTo>
                    <a:pt x="166141" y="128219"/>
                  </a:lnTo>
                  <a:lnTo>
                    <a:pt x="426516" y="69875"/>
                  </a:lnTo>
                  <a:lnTo>
                    <a:pt x="439204" y="71018"/>
                  </a:lnTo>
                  <a:lnTo>
                    <a:pt x="445287" y="73139"/>
                  </a:lnTo>
                  <a:lnTo>
                    <a:pt x="457047" y="81864"/>
                  </a:lnTo>
                  <a:lnTo>
                    <a:pt x="464312" y="93992"/>
                  </a:lnTo>
                  <a:lnTo>
                    <a:pt x="466509" y="107975"/>
                  </a:lnTo>
                  <a:lnTo>
                    <a:pt x="463054" y="122224"/>
                  </a:lnTo>
                  <a:lnTo>
                    <a:pt x="263372" y="181343"/>
                  </a:lnTo>
                  <a:lnTo>
                    <a:pt x="260273" y="186258"/>
                  </a:lnTo>
                  <a:lnTo>
                    <a:pt x="262293" y="195389"/>
                  </a:lnTo>
                  <a:lnTo>
                    <a:pt x="266014" y="198374"/>
                  </a:lnTo>
                  <a:lnTo>
                    <a:pt x="606996" y="198386"/>
                  </a:lnTo>
                  <a:lnTo>
                    <a:pt x="606996" y="271945"/>
                  </a:lnTo>
                  <a:lnTo>
                    <a:pt x="471385" y="272059"/>
                  </a:lnTo>
                  <a:lnTo>
                    <a:pt x="467487" y="276364"/>
                  </a:lnTo>
                  <a:lnTo>
                    <a:pt x="467956" y="286512"/>
                  </a:lnTo>
                  <a:lnTo>
                    <a:pt x="472249" y="290423"/>
                  </a:lnTo>
                  <a:lnTo>
                    <a:pt x="483654" y="289788"/>
                  </a:lnTo>
                  <a:lnTo>
                    <a:pt x="495846" y="292684"/>
                  </a:lnTo>
                  <a:lnTo>
                    <a:pt x="501332" y="295897"/>
                  </a:lnTo>
                  <a:lnTo>
                    <a:pt x="519772" y="321437"/>
                  </a:lnTo>
                  <a:lnTo>
                    <a:pt x="520839" y="347218"/>
                  </a:lnTo>
                  <a:lnTo>
                    <a:pt x="508419" y="368477"/>
                  </a:lnTo>
                  <a:lnTo>
                    <a:pt x="486384" y="380415"/>
                  </a:lnTo>
                  <a:lnTo>
                    <a:pt x="481444" y="381520"/>
                  </a:lnTo>
                  <a:lnTo>
                    <a:pt x="478320" y="386422"/>
                  </a:lnTo>
                  <a:lnTo>
                    <a:pt x="481888" y="395859"/>
                  </a:lnTo>
                  <a:lnTo>
                    <a:pt x="487400" y="402691"/>
                  </a:lnTo>
                  <a:lnTo>
                    <a:pt x="491451" y="410387"/>
                  </a:lnTo>
                  <a:lnTo>
                    <a:pt x="493941" y="418719"/>
                  </a:lnTo>
                  <a:lnTo>
                    <a:pt x="494779" y="427469"/>
                  </a:lnTo>
                  <a:lnTo>
                    <a:pt x="490651" y="445643"/>
                  </a:lnTo>
                  <a:lnTo>
                    <a:pt x="480314" y="460387"/>
                  </a:lnTo>
                  <a:lnTo>
                    <a:pt x="465277" y="470255"/>
                  </a:lnTo>
                  <a:lnTo>
                    <a:pt x="438404" y="473798"/>
                  </a:lnTo>
                  <a:lnTo>
                    <a:pt x="434301" y="477913"/>
                  </a:lnTo>
                  <a:lnTo>
                    <a:pt x="435279" y="487743"/>
                  </a:lnTo>
                  <a:lnTo>
                    <a:pt x="442252" y="496087"/>
                  </a:lnTo>
                  <a:lnTo>
                    <a:pt x="446062" y="503555"/>
                  </a:lnTo>
                  <a:lnTo>
                    <a:pt x="448322" y="511619"/>
                  </a:lnTo>
                  <a:lnTo>
                    <a:pt x="448970" y="520052"/>
                  </a:lnTo>
                  <a:lnTo>
                    <a:pt x="444576" y="537946"/>
                  </a:lnTo>
                  <a:lnTo>
                    <a:pt x="434200" y="552424"/>
                  </a:lnTo>
                  <a:lnTo>
                    <a:pt x="419252" y="562102"/>
                  </a:lnTo>
                  <a:lnTo>
                    <a:pt x="401193" y="565594"/>
                  </a:lnTo>
                  <a:lnTo>
                    <a:pt x="238226" y="565594"/>
                  </a:lnTo>
                  <a:lnTo>
                    <a:pt x="193954" y="561682"/>
                  </a:lnTo>
                  <a:lnTo>
                    <a:pt x="160807" y="551535"/>
                  </a:lnTo>
                  <a:lnTo>
                    <a:pt x="135521" y="537578"/>
                  </a:lnTo>
                  <a:lnTo>
                    <a:pt x="99987" y="510997"/>
                  </a:lnTo>
                  <a:lnTo>
                    <a:pt x="84353" y="501396"/>
                  </a:lnTo>
                  <a:lnTo>
                    <a:pt x="66700" y="494677"/>
                  </a:lnTo>
                  <a:lnTo>
                    <a:pt x="45808" y="492150"/>
                  </a:lnTo>
                  <a:lnTo>
                    <a:pt x="0" y="492150"/>
                  </a:lnTo>
                  <a:lnTo>
                    <a:pt x="0" y="510514"/>
                  </a:lnTo>
                  <a:lnTo>
                    <a:pt x="45808" y="510514"/>
                  </a:lnTo>
                  <a:lnTo>
                    <a:pt x="62433" y="512546"/>
                  </a:lnTo>
                  <a:lnTo>
                    <a:pt x="76758" y="518121"/>
                  </a:lnTo>
                  <a:lnTo>
                    <a:pt x="125514" y="552970"/>
                  </a:lnTo>
                  <a:lnTo>
                    <a:pt x="153149" y="568223"/>
                  </a:lnTo>
                  <a:lnTo>
                    <a:pt x="189661" y="579539"/>
                  </a:lnTo>
                  <a:lnTo>
                    <a:pt x="238226" y="583958"/>
                  </a:lnTo>
                  <a:lnTo>
                    <a:pt x="400621" y="583958"/>
                  </a:lnTo>
                  <a:lnTo>
                    <a:pt x="426224" y="578980"/>
                  </a:lnTo>
                  <a:lnTo>
                    <a:pt x="447268" y="565099"/>
                  </a:lnTo>
                  <a:lnTo>
                    <a:pt x="461657" y="544385"/>
                  </a:lnTo>
                  <a:lnTo>
                    <a:pt x="467283" y="518858"/>
                  </a:lnTo>
                  <a:lnTo>
                    <a:pt x="465543" y="504596"/>
                  </a:lnTo>
                  <a:lnTo>
                    <a:pt x="460565" y="491096"/>
                  </a:lnTo>
                  <a:lnTo>
                    <a:pt x="484289" y="481469"/>
                  </a:lnTo>
                  <a:lnTo>
                    <a:pt x="501865" y="464083"/>
                  </a:lnTo>
                  <a:lnTo>
                    <a:pt x="511657" y="441363"/>
                  </a:lnTo>
                  <a:lnTo>
                    <a:pt x="512013" y="415721"/>
                  </a:lnTo>
                  <a:lnTo>
                    <a:pt x="507682" y="400519"/>
                  </a:lnTo>
                  <a:lnTo>
                    <a:pt x="503542" y="393788"/>
                  </a:lnTo>
                  <a:lnTo>
                    <a:pt x="523951" y="378891"/>
                  </a:lnTo>
                  <a:lnTo>
                    <a:pt x="536638" y="358038"/>
                  </a:lnTo>
                  <a:lnTo>
                    <a:pt x="540588" y="333933"/>
                  </a:lnTo>
                  <a:lnTo>
                    <a:pt x="534809" y="309308"/>
                  </a:lnTo>
                  <a:lnTo>
                    <a:pt x="527024" y="295783"/>
                  </a:lnTo>
                  <a:lnTo>
                    <a:pt x="521462" y="290322"/>
                  </a:lnTo>
                  <a:lnTo>
                    <a:pt x="606996" y="290271"/>
                  </a:lnTo>
                  <a:lnTo>
                    <a:pt x="606996" y="495274"/>
                  </a:lnTo>
                  <a:lnTo>
                    <a:pt x="614781" y="533831"/>
                  </a:lnTo>
                  <a:lnTo>
                    <a:pt x="636016" y="565315"/>
                  </a:lnTo>
                  <a:lnTo>
                    <a:pt x="667512" y="586536"/>
                  </a:lnTo>
                  <a:lnTo>
                    <a:pt x="706043" y="594321"/>
                  </a:lnTo>
                  <a:lnTo>
                    <a:pt x="3184296" y="594321"/>
                  </a:lnTo>
                  <a:lnTo>
                    <a:pt x="3222828" y="586536"/>
                  </a:lnTo>
                  <a:lnTo>
                    <a:pt x="3254324" y="565315"/>
                  </a:lnTo>
                  <a:lnTo>
                    <a:pt x="3275558" y="533831"/>
                  </a:lnTo>
                  <a:lnTo>
                    <a:pt x="3283343" y="495274"/>
                  </a:lnTo>
                  <a:lnTo>
                    <a:pt x="3283343" y="9906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495593" y="10306869"/>
              <a:ext cx="2223283" cy="45234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3896300" y="2613398"/>
            <a:ext cx="4935855" cy="11309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1800" spc="110" dirty="0">
                <a:solidFill>
                  <a:srgbClr val="151515"/>
                </a:solidFill>
                <a:latin typeface="Tahoma"/>
                <a:cs typeface="Tahoma"/>
              </a:rPr>
              <a:t>We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51515"/>
                </a:solidFill>
                <a:latin typeface="Tahoma"/>
                <a:cs typeface="Tahoma"/>
              </a:rPr>
              <a:t>have</a:t>
            </a:r>
            <a:r>
              <a:rPr sz="180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151515"/>
                </a:solidFill>
                <a:latin typeface="Tahoma"/>
                <a:cs typeface="Tahoma"/>
              </a:rPr>
              <a:t>lo</a:t>
            </a:r>
            <a:r>
              <a:rPr sz="1800" spc="40" dirty="0">
                <a:solidFill>
                  <a:srgbClr val="151515"/>
                </a:solidFill>
                <a:latin typeface="Tahoma"/>
                <a:cs typeface="Tahoma"/>
              </a:rPr>
              <a:t>u</a:t>
            </a:r>
            <a:r>
              <a:rPr sz="1800" spc="-35" dirty="0">
                <a:solidFill>
                  <a:srgbClr val="151515"/>
                </a:solidFill>
                <a:latin typeface="Tahoma"/>
                <a:cs typeface="Tahoma"/>
              </a:rPr>
              <a:t>n</a:t>
            </a:r>
            <a:r>
              <a:rPr sz="1800" spc="-30" dirty="0">
                <a:solidFill>
                  <a:srgbClr val="151515"/>
                </a:solidFill>
                <a:latin typeface="Tahoma"/>
                <a:cs typeface="Tahoma"/>
              </a:rPr>
              <a:t>g</a:t>
            </a:r>
            <a:r>
              <a:rPr sz="1800" spc="-10" dirty="0">
                <a:solidFill>
                  <a:srgbClr val="151515"/>
                </a:solidFill>
                <a:latin typeface="Tahoma"/>
                <a:cs typeface="Tahoma"/>
              </a:rPr>
              <a:t>es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in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intern</a:t>
            </a:r>
            <a:r>
              <a:rPr sz="1800" spc="35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tiona</a:t>
            </a:r>
            <a:r>
              <a:rPr sz="1800" spc="50" dirty="0">
                <a:solidFill>
                  <a:srgbClr val="151515"/>
                </a:solidFill>
                <a:latin typeface="Tahoma"/>
                <a:cs typeface="Tahoma"/>
              </a:rPr>
              <a:t>l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terminal</a:t>
            </a:r>
            <a:r>
              <a:rPr sz="1800" spc="-20" dirty="0">
                <a:solidFill>
                  <a:srgbClr val="151515"/>
                </a:solidFill>
                <a:latin typeface="Tahoma"/>
                <a:cs typeface="Tahoma"/>
              </a:rPr>
              <a:t>s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151515"/>
                </a:solidFill>
                <a:latin typeface="Tahoma"/>
                <a:cs typeface="Tahoma"/>
              </a:rPr>
              <a:t>in  Bogota</a:t>
            </a:r>
            <a:r>
              <a:rPr sz="180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151515"/>
                </a:solidFill>
                <a:latin typeface="Tahoma"/>
                <a:cs typeface="Tahoma"/>
              </a:rPr>
              <a:t>El</a:t>
            </a:r>
            <a:r>
              <a:rPr sz="180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151515"/>
                </a:solidFill>
                <a:latin typeface="Tahoma"/>
                <a:cs typeface="Tahoma"/>
              </a:rPr>
              <a:t>Salvador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80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151515"/>
                </a:solidFill>
                <a:latin typeface="Tahoma"/>
                <a:cs typeface="Tahoma"/>
              </a:rPr>
              <a:t>domestic</a:t>
            </a:r>
            <a:r>
              <a:rPr sz="180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151515"/>
                </a:solidFill>
                <a:latin typeface="Tahoma"/>
                <a:cs typeface="Tahoma"/>
              </a:rPr>
              <a:t>terminals</a:t>
            </a:r>
            <a:r>
              <a:rPr sz="180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in </a:t>
            </a:r>
            <a:r>
              <a:rPr sz="1800" spc="-54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151515"/>
                </a:solidFill>
                <a:latin typeface="Tahoma"/>
                <a:cs typeface="Tahoma"/>
              </a:rPr>
              <a:t>Colombia, </a:t>
            </a:r>
            <a:r>
              <a:rPr sz="1800" spc="40" dirty="0">
                <a:solidFill>
                  <a:srgbClr val="151515"/>
                </a:solidFill>
                <a:latin typeface="Tahoma"/>
                <a:cs typeface="Tahoma"/>
              </a:rPr>
              <a:t>with </a:t>
            </a:r>
            <a:r>
              <a:rPr sz="1800" spc="75" dirty="0">
                <a:solidFill>
                  <a:srgbClr val="151515"/>
                </a:solidFill>
                <a:latin typeface="Tahoma"/>
                <a:cs typeface="Tahoma"/>
              </a:rPr>
              <a:t>Wi-Fi </a:t>
            </a:r>
            <a:r>
              <a:rPr sz="1800" spc="-5" dirty="0">
                <a:solidFill>
                  <a:srgbClr val="151515"/>
                </a:solidFill>
                <a:latin typeface="Tahoma"/>
                <a:cs typeface="Tahoma"/>
              </a:rPr>
              <a:t>services, </a:t>
            </a:r>
            <a:r>
              <a:rPr sz="1800" spc="50" dirty="0">
                <a:solidFill>
                  <a:srgbClr val="151515"/>
                </a:solidFill>
                <a:latin typeface="Tahoma"/>
                <a:cs typeface="Tahoma"/>
              </a:rPr>
              <a:t>work </a:t>
            </a:r>
            <a:r>
              <a:rPr sz="1800" spc="-5" dirty="0">
                <a:solidFill>
                  <a:srgbClr val="151515"/>
                </a:solidFill>
                <a:latin typeface="Tahoma"/>
                <a:cs typeface="Tahoma"/>
              </a:rPr>
              <a:t>and </a:t>
            </a:r>
            <a:r>
              <a:rPr sz="1800" spc="30" dirty="0">
                <a:solidFill>
                  <a:srgbClr val="151515"/>
                </a:solidFill>
                <a:latin typeface="Tahoma"/>
                <a:cs typeface="Tahoma"/>
              </a:rPr>
              <a:t>rest </a:t>
            </a:r>
            <a:r>
              <a:rPr sz="1800" spc="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151515"/>
                </a:solidFill>
                <a:latin typeface="Tahoma"/>
                <a:cs typeface="Tahoma"/>
              </a:rPr>
              <a:t>are</a:t>
            </a:r>
            <a:r>
              <a:rPr sz="1800" spc="-70" dirty="0">
                <a:solidFill>
                  <a:srgbClr val="151515"/>
                </a:solidFill>
                <a:latin typeface="Tahoma"/>
                <a:cs typeface="Tahoma"/>
              </a:rPr>
              <a:t>as,</a:t>
            </a:r>
            <a:r>
              <a:rPr sz="180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151515"/>
                </a:solidFill>
                <a:latin typeface="Tahoma"/>
                <a:cs typeface="Tahoma"/>
              </a:rPr>
              <a:t>coffe</a:t>
            </a:r>
            <a:r>
              <a:rPr sz="1800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80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fo</a:t>
            </a:r>
            <a:r>
              <a:rPr sz="1800" spc="40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1800" spc="15" dirty="0">
                <a:solidFill>
                  <a:srgbClr val="151515"/>
                </a:solidFill>
                <a:latin typeface="Tahoma"/>
                <a:cs typeface="Tahoma"/>
              </a:rPr>
              <a:t>d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51515"/>
                </a:solidFill>
                <a:latin typeface="Tahoma"/>
                <a:cs typeface="Tahoma"/>
              </a:rPr>
              <a:t>stations.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3911" y="4267095"/>
            <a:ext cx="1279123" cy="127661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278579" y="2688923"/>
            <a:ext cx="1328127" cy="127535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59788" y="4267095"/>
            <a:ext cx="1279123" cy="127661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59788" y="2688923"/>
            <a:ext cx="1277866" cy="1275353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049017" y="4611242"/>
            <a:ext cx="3763645" cy="5778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1800" spc="65" dirty="0">
                <a:solidFill>
                  <a:srgbClr val="151515"/>
                </a:solidFill>
                <a:latin typeface="Tahoma"/>
                <a:cs typeface="Tahoma"/>
              </a:rPr>
              <a:t>For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51515"/>
                </a:solidFill>
                <a:latin typeface="Tahoma"/>
                <a:cs typeface="Tahoma"/>
              </a:rPr>
              <a:t>each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151515"/>
                </a:solidFill>
                <a:latin typeface="Tahoma"/>
                <a:cs typeface="Tahoma"/>
              </a:rPr>
              <a:t>night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151515"/>
                </a:solidFill>
                <a:latin typeface="Tahoma"/>
                <a:cs typeface="Tahoma"/>
              </a:rPr>
              <a:t>booked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in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151515"/>
                </a:solidFill>
                <a:latin typeface="Tahoma"/>
                <a:cs typeface="Tahoma"/>
              </a:rPr>
              <a:t>hotel</a:t>
            </a:r>
            <a:r>
              <a:rPr sz="180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151515"/>
                </a:solidFill>
                <a:latin typeface="Tahoma"/>
                <a:cs typeface="Tahoma"/>
              </a:rPr>
              <a:t>search </a:t>
            </a:r>
            <a:r>
              <a:rPr sz="1800" spc="-55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151515"/>
                </a:solidFill>
                <a:latin typeface="Tahoma"/>
                <a:cs typeface="Tahoma"/>
              </a:rPr>
              <a:t>en</a:t>
            </a:r>
            <a:r>
              <a:rPr sz="1800" spc="-20" dirty="0">
                <a:solidFill>
                  <a:srgbClr val="151515"/>
                </a:solidFill>
                <a:latin typeface="Tahoma"/>
                <a:cs typeface="Tahoma"/>
              </a:rPr>
              <a:t>g</a:t>
            </a:r>
            <a:r>
              <a:rPr sz="1800" spc="-25" dirty="0">
                <a:solidFill>
                  <a:srgbClr val="151515"/>
                </a:solidFill>
                <a:latin typeface="Tahoma"/>
                <a:cs typeface="Tahoma"/>
              </a:rPr>
              <a:t>ines,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151515"/>
                </a:solidFill>
                <a:latin typeface="Tahoma"/>
                <a:cs typeface="Tahoma"/>
              </a:rPr>
              <a:t>partner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151515"/>
                </a:solidFill>
                <a:latin typeface="Tahoma"/>
                <a:cs typeface="Tahoma"/>
              </a:rPr>
              <a:t>hotel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151515"/>
                </a:solidFill>
                <a:latin typeface="Tahoma"/>
                <a:cs typeface="Tahoma"/>
              </a:rPr>
              <a:t>chains.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20231" y="4611242"/>
            <a:ext cx="343662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70" dirty="0">
                <a:solidFill>
                  <a:srgbClr val="151515"/>
                </a:solidFill>
                <a:latin typeface="Tahoma"/>
                <a:cs typeface="Tahoma"/>
              </a:rPr>
              <a:t>By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ren</a:t>
            </a:r>
            <a:r>
              <a:rPr sz="1800" spc="10" dirty="0">
                <a:solidFill>
                  <a:srgbClr val="151515"/>
                </a:solidFill>
                <a:latin typeface="Tahoma"/>
                <a:cs typeface="Tahoma"/>
              </a:rPr>
              <a:t>ting</a:t>
            </a:r>
            <a:r>
              <a:rPr sz="180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30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ar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151515"/>
                </a:solidFill>
                <a:latin typeface="Tahoma"/>
                <a:cs typeface="Tahoma"/>
              </a:rPr>
              <a:t>with</a:t>
            </a:r>
            <a:r>
              <a:rPr sz="180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151515"/>
                </a:solidFill>
                <a:latin typeface="Tahoma"/>
                <a:cs typeface="Tahoma"/>
              </a:rPr>
              <a:t>our</a:t>
            </a:r>
            <a:r>
              <a:rPr sz="180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151515"/>
                </a:solidFill>
                <a:latin typeface="Tahoma"/>
                <a:cs typeface="Tahoma"/>
              </a:rPr>
              <a:t>partne</a:t>
            </a:r>
            <a:r>
              <a:rPr sz="1800" spc="-35" dirty="0">
                <a:solidFill>
                  <a:srgbClr val="151515"/>
                </a:solidFill>
                <a:latin typeface="Tahoma"/>
                <a:cs typeface="Tahoma"/>
              </a:rPr>
              <a:t>rs.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05769" y="7903812"/>
            <a:ext cx="4773930" cy="62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Find</a:t>
            </a:r>
            <a:r>
              <a:rPr sz="1950" spc="-1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all</a:t>
            </a:r>
            <a:r>
              <a:rPr sz="1950" spc="-1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950" spc="-1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offers</a:t>
            </a:r>
            <a:r>
              <a:rPr sz="1950" spc="-11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in</a:t>
            </a:r>
            <a:r>
              <a:rPr sz="1950" spc="-1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allied</a:t>
            </a:r>
            <a:r>
              <a:rPr sz="1950" spc="-1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merchants</a:t>
            </a:r>
            <a:r>
              <a:rPr sz="1950" spc="-1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using </a:t>
            </a:r>
            <a:r>
              <a:rPr sz="1950" spc="-5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151515"/>
                </a:solidFill>
                <a:latin typeface="Tahoma"/>
                <a:cs typeface="Tahoma"/>
              </a:rPr>
              <a:t>LifeMiles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credit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1950" spc="-10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rd</a:t>
            </a:r>
            <a:r>
              <a:rPr sz="1950" spc="-15" dirty="0">
                <a:solidFill>
                  <a:srgbClr val="151515"/>
                </a:solidFill>
                <a:latin typeface="Tahoma"/>
                <a:cs typeface="Tahoma"/>
              </a:rPr>
              <a:t>s</a:t>
            </a:r>
            <a:r>
              <a:rPr sz="1950" spc="-175" dirty="0">
                <a:solidFill>
                  <a:srgbClr val="151515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22447" y="10297186"/>
            <a:ext cx="1125091" cy="424463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016034" y="10105190"/>
            <a:ext cx="4770120" cy="62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They</a:t>
            </a:r>
            <a:r>
              <a:rPr sz="1950" spc="7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earn</a:t>
            </a:r>
            <a:r>
              <a:rPr sz="1950" spc="7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151515"/>
                </a:solidFill>
                <a:latin typeface="Tahoma"/>
                <a:cs typeface="Tahoma"/>
              </a:rPr>
              <a:t>LifeMiles</a:t>
            </a:r>
            <a:r>
              <a:rPr sz="1950" spc="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151515"/>
                </a:solidFill>
                <a:latin typeface="Tahoma"/>
                <a:cs typeface="Tahoma"/>
              </a:rPr>
              <a:t>or</a:t>
            </a:r>
            <a:r>
              <a:rPr sz="1950" spc="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they</a:t>
            </a:r>
            <a:r>
              <a:rPr sz="1950" spc="8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can</a:t>
            </a:r>
            <a:r>
              <a:rPr sz="1950" spc="8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use</a:t>
            </a:r>
            <a:r>
              <a:rPr sz="1950" spc="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them </a:t>
            </a:r>
            <a:r>
              <a:rPr sz="1950" spc="-5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buy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their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fa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v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rite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produ</a:t>
            </a: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ts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onlin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950" spc="-175" dirty="0">
                <a:solidFill>
                  <a:srgbClr val="151515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886564" y="7982606"/>
            <a:ext cx="582295" cy="694690"/>
            <a:chOff x="886564" y="7982606"/>
            <a:chExt cx="582295" cy="694690"/>
          </a:xfrm>
        </p:grpSpPr>
        <p:sp>
          <p:nvSpPr>
            <p:cNvPr id="25" name="object 25"/>
            <p:cNvSpPr/>
            <p:nvPr/>
          </p:nvSpPr>
          <p:spPr>
            <a:xfrm>
              <a:off x="892317" y="7988359"/>
              <a:ext cx="570865" cy="683260"/>
            </a:xfrm>
            <a:custGeom>
              <a:avLst/>
              <a:gdLst/>
              <a:ahLst/>
              <a:cxnLst/>
              <a:rect l="l" t="t" r="r" b="b"/>
              <a:pathLst>
                <a:path w="570865" h="683259">
                  <a:moveTo>
                    <a:pt x="12162" y="0"/>
                  </a:moveTo>
                  <a:lnTo>
                    <a:pt x="3222" y="1071"/>
                  </a:lnTo>
                  <a:lnTo>
                    <a:pt x="0" y="5661"/>
                  </a:lnTo>
                  <a:lnTo>
                    <a:pt x="4694" y="53200"/>
                  </a:lnTo>
                  <a:lnTo>
                    <a:pt x="19307" y="89621"/>
                  </a:lnTo>
                  <a:lnTo>
                    <a:pt x="105263" y="121610"/>
                  </a:lnTo>
                  <a:lnTo>
                    <a:pt x="114033" y="124785"/>
                  </a:lnTo>
                  <a:lnTo>
                    <a:pt x="121853" y="130029"/>
                  </a:lnTo>
                  <a:lnTo>
                    <a:pt x="128442" y="137104"/>
                  </a:lnTo>
                  <a:lnTo>
                    <a:pt x="133523" y="145770"/>
                  </a:lnTo>
                  <a:lnTo>
                    <a:pt x="115712" y="156768"/>
                  </a:lnTo>
                  <a:lnTo>
                    <a:pt x="101963" y="172935"/>
                  </a:lnTo>
                  <a:lnTo>
                    <a:pt x="93089" y="192974"/>
                  </a:lnTo>
                  <a:lnTo>
                    <a:pt x="90016" y="214761"/>
                  </a:lnTo>
                  <a:lnTo>
                    <a:pt x="89899" y="385540"/>
                  </a:lnTo>
                  <a:lnTo>
                    <a:pt x="90425" y="392843"/>
                  </a:lnTo>
                  <a:lnTo>
                    <a:pt x="330389" y="671603"/>
                  </a:lnTo>
                  <a:lnTo>
                    <a:pt x="353476" y="682748"/>
                  </a:lnTo>
                  <a:lnTo>
                    <a:pt x="365849" y="680201"/>
                  </a:lnTo>
                  <a:lnTo>
                    <a:pt x="376787" y="672215"/>
                  </a:lnTo>
                  <a:lnTo>
                    <a:pt x="383740" y="664378"/>
                  </a:lnTo>
                  <a:lnTo>
                    <a:pt x="354290" y="664377"/>
                  </a:lnTo>
                  <a:lnTo>
                    <a:pt x="348038" y="663172"/>
                  </a:lnTo>
                  <a:lnTo>
                    <a:pt x="342483" y="659217"/>
                  </a:lnTo>
                  <a:lnTo>
                    <a:pt x="110934" y="398133"/>
                  </a:lnTo>
                  <a:lnTo>
                    <a:pt x="110527" y="397727"/>
                  </a:lnTo>
                  <a:lnTo>
                    <a:pt x="107590" y="394560"/>
                  </a:lnTo>
                  <a:lnTo>
                    <a:pt x="106016" y="390115"/>
                  </a:lnTo>
                  <a:lnTo>
                    <a:pt x="106206" y="385540"/>
                  </a:lnTo>
                  <a:lnTo>
                    <a:pt x="106320" y="214761"/>
                  </a:lnTo>
                  <a:lnTo>
                    <a:pt x="108542" y="198782"/>
                  </a:lnTo>
                  <a:lnTo>
                    <a:pt x="115050" y="183845"/>
                  </a:lnTo>
                  <a:lnTo>
                    <a:pt x="125153" y="171712"/>
                  </a:lnTo>
                  <a:lnTo>
                    <a:pt x="138271" y="163327"/>
                  </a:lnTo>
                  <a:lnTo>
                    <a:pt x="154886" y="163327"/>
                  </a:lnTo>
                  <a:lnTo>
                    <a:pt x="154239" y="159678"/>
                  </a:lnTo>
                  <a:lnTo>
                    <a:pt x="154768" y="159678"/>
                  </a:lnTo>
                  <a:lnTo>
                    <a:pt x="155290" y="159602"/>
                  </a:lnTo>
                  <a:lnTo>
                    <a:pt x="336801" y="159602"/>
                  </a:lnTo>
                  <a:lnTo>
                    <a:pt x="149715" y="141631"/>
                  </a:lnTo>
                  <a:lnTo>
                    <a:pt x="142798" y="128003"/>
                  </a:lnTo>
                  <a:lnTo>
                    <a:pt x="133303" y="116827"/>
                  </a:lnTo>
                  <a:lnTo>
                    <a:pt x="121709" y="108545"/>
                  </a:lnTo>
                  <a:lnTo>
                    <a:pt x="108492" y="103601"/>
                  </a:lnTo>
                  <a:lnTo>
                    <a:pt x="53432" y="91184"/>
                  </a:lnTo>
                  <a:lnTo>
                    <a:pt x="41254" y="86105"/>
                  </a:lnTo>
                  <a:lnTo>
                    <a:pt x="31329" y="77202"/>
                  </a:lnTo>
                  <a:lnTo>
                    <a:pt x="24316" y="65286"/>
                  </a:lnTo>
                  <a:lnTo>
                    <a:pt x="20872" y="51165"/>
                  </a:lnTo>
                  <a:lnTo>
                    <a:pt x="16185" y="3595"/>
                  </a:lnTo>
                  <a:lnTo>
                    <a:pt x="12162" y="0"/>
                  </a:lnTo>
                  <a:close/>
                </a:path>
                <a:path w="570865" h="683259">
                  <a:moveTo>
                    <a:pt x="336801" y="159602"/>
                  </a:moveTo>
                  <a:lnTo>
                    <a:pt x="307380" y="159602"/>
                  </a:lnTo>
                  <a:lnTo>
                    <a:pt x="311755" y="159678"/>
                  </a:lnTo>
                  <a:lnTo>
                    <a:pt x="315920" y="161759"/>
                  </a:lnTo>
                  <a:lnTo>
                    <a:pt x="318918" y="165363"/>
                  </a:lnTo>
                  <a:lnTo>
                    <a:pt x="549524" y="425422"/>
                  </a:lnTo>
                  <a:lnTo>
                    <a:pt x="552890" y="431562"/>
                  </a:lnTo>
                  <a:lnTo>
                    <a:pt x="554012" y="438439"/>
                  </a:lnTo>
                  <a:lnTo>
                    <a:pt x="552890" y="445316"/>
                  </a:lnTo>
                  <a:lnTo>
                    <a:pt x="549524" y="451456"/>
                  </a:lnTo>
                  <a:lnTo>
                    <a:pt x="365872" y="658613"/>
                  </a:lnTo>
                  <a:lnTo>
                    <a:pt x="360486" y="662851"/>
                  </a:lnTo>
                  <a:lnTo>
                    <a:pt x="354290" y="664377"/>
                  </a:lnTo>
                  <a:lnTo>
                    <a:pt x="383740" y="664378"/>
                  </a:lnTo>
                  <a:lnTo>
                    <a:pt x="561076" y="464492"/>
                  </a:lnTo>
                  <a:lnTo>
                    <a:pt x="568021" y="452274"/>
                  </a:lnTo>
                  <a:lnTo>
                    <a:pt x="570336" y="438482"/>
                  </a:lnTo>
                  <a:lnTo>
                    <a:pt x="568021" y="424692"/>
                  </a:lnTo>
                  <a:lnTo>
                    <a:pt x="561076" y="412477"/>
                  </a:lnTo>
                  <a:lnTo>
                    <a:pt x="336801" y="159602"/>
                  </a:lnTo>
                  <a:close/>
                </a:path>
                <a:path w="570865" h="683259">
                  <a:moveTo>
                    <a:pt x="154886" y="163327"/>
                  </a:moveTo>
                  <a:lnTo>
                    <a:pt x="138271" y="163327"/>
                  </a:lnTo>
                  <a:lnTo>
                    <a:pt x="142273" y="185881"/>
                  </a:lnTo>
                  <a:lnTo>
                    <a:pt x="139655" y="187472"/>
                  </a:lnTo>
                  <a:lnTo>
                    <a:pt x="137240" y="189461"/>
                  </a:lnTo>
                  <a:lnTo>
                    <a:pt x="135110" y="191802"/>
                  </a:lnTo>
                  <a:lnTo>
                    <a:pt x="127971" y="203960"/>
                  </a:lnTo>
                  <a:lnTo>
                    <a:pt x="125601" y="217782"/>
                  </a:lnTo>
                  <a:lnTo>
                    <a:pt x="127999" y="231596"/>
                  </a:lnTo>
                  <a:lnTo>
                    <a:pt x="135164" y="243733"/>
                  </a:lnTo>
                  <a:lnTo>
                    <a:pt x="145945" y="251788"/>
                  </a:lnTo>
                  <a:lnTo>
                    <a:pt x="158200" y="254461"/>
                  </a:lnTo>
                  <a:lnTo>
                    <a:pt x="170448" y="251754"/>
                  </a:lnTo>
                  <a:lnTo>
                    <a:pt x="181210" y="243672"/>
                  </a:lnTo>
                  <a:lnTo>
                    <a:pt x="185632" y="236144"/>
                  </a:lnTo>
                  <a:lnTo>
                    <a:pt x="155236" y="236144"/>
                  </a:lnTo>
                  <a:lnTo>
                    <a:pt x="149199" y="233371"/>
                  </a:lnTo>
                  <a:lnTo>
                    <a:pt x="144727" y="228375"/>
                  </a:lnTo>
                  <a:lnTo>
                    <a:pt x="142242" y="221852"/>
                  </a:lnTo>
                  <a:lnTo>
                    <a:pt x="142240" y="214058"/>
                  </a:lnTo>
                  <a:lnTo>
                    <a:pt x="142707" y="211318"/>
                  </a:lnTo>
                  <a:lnTo>
                    <a:pt x="143976" y="208342"/>
                  </a:lnTo>
                  <a:lnTo>
                    <a:pt x="145848" y="205886"/>
                  </a:lnTo>
                  <a:lnTo>
                    <a:pt x="162455" y="205887"/>
                  </a:lnTo>
                  <a:lnTo>
                    <a:pt x="161362" y="199766"/>
                  </a:lnTo>
                  <a:lnTo>
                    <a:pt x="185894" y="199766"/>
                  </a:lnTo>
                  <a:lnTo>
                    <a:pt x="181155" y="191741"/>
                  </a:lnTo>
                  <a:lnTo>
                    <a:pt x="175050" y="184871"/>
                  </a:lnTo>
                  <a:lnTo>
                    <a:pt x="166775" y="181015"/>
                  </a:lnTo>
                  <a:lnTo>
                    <a:pt x="158024" y="181015"/>
                  </a:lnTo>
                  <a:lnTo>
                    <a:pt x="154886" y="163327"/>
                  </a:lnTo>
                  <a:close/>
                </a:path>
                <a:path w="570865" h="683259">
                  <a:moveTo>
                    <a:pt x="185894" y="199766"/>
                  </a:moveTo>
                  <a:lnTo>
                    <a:pt x="161362" y="199766"/>
                  </a:lnTo>
                  <a:lnTo>
                    <a:pt x="167399" y="202539"/>
                  </a:lnTo>
                  <a:lnTo>
                    <a:pt x="171870" y="207535"/>
                  </a:lnTo>
                  <a:lnTo>
                    <a:pt x="174353" y="214058"/>
                  </a:lnTo>
                  <a:lnTo>
                    <a:pt x="174426" y="221409"/>
                  </a:lnTo>
                  <a:lnTo>
                    <a:pt x="171968" y="228218"/>
                  </a:lnTo>
                  <a:lnTo>
                    <a:pt x="167538" y="233261"/>
                  </a:lnTo>
                  <a:lnTo>
                    <a:pt x="161755" y="236061"/>
                  </a:lnTo>
                  <a:lnTo>
                    <a:pt x="155236" y="236144"/>
                  </a:lnTo>
                  <a:lnTo>
                    <a:pt x="185632" y="236144"/>
                  </a:lnTo>
                  <a:lnTo>
                    <a:pt x="188352" y="231513"/>
                  </a:lnTo>
                  <a:lnTo>
                    <a:pt x="190722" y="217692"/>
                  </a:lnTo>
                  <a:lnTo>
                    <a:pt x="188322" y="203878"/>
                  </a:lnTo>
                  <a:lnTo>
                    <a:pt x="185894" y="199766"/>
                  </a:lnTo>
                  <a:close/>
                </a:path>
                <a:path w="570865" h="683259">
                  <a:moveTo>
                    <a:pt x="162455" y="205887"/>
                  </a:moveTo>
                  <a:lnTo>
                    <a:pt x="145848" y="205886"/>
                  </a:lnTo>
                  <a:lnTo>
                    <a:pt x="147956" y="217692"/>
                  </a:lnTo>
                  <a:lnTo>
                    <a:pt x="151282" y="220766"/>
                  </a:lnTo>
                  <a:lnTo>
                    <a:pt x="155697" y="220766"/>
                  </a:lnTo>
                  <a:lnTo>
                    <a:pt x="156240" y="220713"/>
                  </a:lnTo>
                  <a:lnTo>
                    <a:pt x="161185" y="219596"/>
                  </a:lnTo>
                  <a:lnTo>
                    <a:pt x="164041" y="214761"/>
                  </a:lnTo>
                  <a:lnTo>
                    <a:pt x="162455" y="205887"/>
                  </a:lnTo>
                  <a:close/>
                </a:path>
                <a:path w="570865" h="683259">
                  <a:moveTo>
                    <a:pt x="307380" y="141287"/>
                  </a:moveTo>
                  <a:lnTo>
                    <a:pt x="153764" y="141287"/>
                  </a:lnTo>
                  <a:lnTo>
                    <a:pt x="151763" y="141424"/>
                  </a:lnTo>
                  <a:lnTo>
                    <a:pt x="149715" y="141631"/>
                  </a:lnTo>
                  <a:lnTo>
                    <a:pt x="310195" y="141631"/>
                  </a:lnTo>
                  <a:lnTo>
                    <a:pt x="307380" y="141287"/>
                  </a:lnTo>
                  <a:close/>
                </a:path>
              </a:pathLst>
            </a:custGeom>
            <a:solidFill>
              <a:srgbClr val="4242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92317" y="7988359"/>
              <a:ext cx="570865" cy="683260"/>
            </a:xfrm>
            <a:custGeom>
              <a:avLst/>
              <a:gdLst/>
              <a:ahLst/>
              <a:cxnLst/>
              <a:rect l="l" t="t" r="r" b="b"/>
              <a:pathLst>
                <a:path w="570865" h="683259">
                  <a:moveTo>
                    <a:pt x="561076" y="412477"/>
                  </a:moveTo>
                  <a:lnTo>
                    <a:pt x="330436" y="152426"/>
                  </a:lnTo>
                  <a:lnTo>
                    <a:pt x="155833" y="141287"/>
                  </a:lnTo>
                  <a:lnTo>
                    <a:pt x="153764" y="141287"/>
                  </a:lnTo>
                  <a:lnTo>
                    <a:pt x="151763" y="141424"/>
                  </a:lnTo>
                  <a:lnTo>
                    <a:pt x="149715" y="141631"/>
                  </a:lnTo>
                  <a:lnTo>
                    <a:pt x="142798" y="128003"/>
                  </a:lnTo>
                  <a:lnTo>
                    <a:pt x="133303" y="116827"/>
                  </a:lnTo>
                  <a:lnTo>
                    <a:pt x="121709" y="108545"/>
                  </a:lnTo>
                  <a:lnTo>
                    <a:pt x="108492" y="103601"/>
                  </a:lnTo>
                  <a:lnTo>
                    <a:pt x="53432" y="91184"/>
                  </a:lnTo>
                  <a:lnTo>
                    <a:pt x="41254" y="86105"/>
                  </a:lnTo>
                  <a:lnTo>
                    <a:pt x="20872" y="51165"/>
                  </a:lnTo>
                  <a:lnTo>
                    <a:pt x="16680" y="8644"/>
                  </a:lnTo>
                  <a:lnTo>
                    <a:pt x="16185" y="3595"/>
                  </a:lnTo>
                  <a:lnTo>
                    <a:pt x="12162" y="0"/>
                  </a:lnTo>
                  <a:lnTo>
                    <a:pt x="7692" y="535"/>
                  </a:lnTo>
                  <a:lnTo>
                    <a:pt x="3222" y="1071"/>
                  </a:lnTo>
                  <a:lnTo>
                    <a:pt x="0" y="5661"/>
                  </a:lnTo>
                  <a:lnTo>
                    <a:pt x="501" y="10634"/>
                  </a:lnTo>
                  <a:lnTo>
                    <a:pt x="4694" y="53200"/>
                  </a:lnTo>
                  <a:lnTo>
                    <a:pt x="9505" y="72951"/>
                  </a:lnTo>
                  <a:lnTo>
                    <a:pt x="19307" y="89621"/>
                  </a:lnTo>
                  <a:lnTo>
                    <a:pt x="33181" y="102081"/>
                  </a:lnTo>
                  <a:lnTo>
                    <a:pt x="50210" y="109201"/>
                  </a:lnTo>
                  <a:lnTo>
                    <a:pt x="105263" y="121610"/>
                  </a:lnTo>
                  <a:lnTo>
                    <a:pt x="114033" y="124785"/>
                  </a:lnTo>
                  <a:lnTo>
                    <a:pt x="121853" y="130029"/>
                  </a:lnTo>
                  <a:lnTo>
                    <a:pt x="128442" y="137104"/>
                  </a:lnTo>
                  <a:lnTo>
                    <a:pt x="133523" y="145770"/>
                  </a:lnTo>
                  <a:lnTo>
                    <a:pt x="115712" y="156768"/>
                  </a:lnTo>
                  <a:lnTo>
                    <a:pt x="101963" y="172935"/>
                  </a:lnTo>
                  <a:lnTo>
                    <a:pt x="93089" y="192974"/>
                  </a:lnTo>
                  <a:lnTo>
                    <a:pt x="89899" y="215587"/>
                  </a:lnTo>
                  <a:lnTo>
                    <a:pt x="89899" y="385540"/>
                  </a:lnTo>
                  <a:lnTo>
                    <a:pt x="330389" y="671603"/>
                  </a:lnTo>
                  <a:lnTo>
                    <a:pt x="353476" y="682748"/>
                  </a:lnTo>
                  <a:lnTo>
                    <a:pt x="365849" y="680201"/>
                  </a:lnTo>
                  <a:lnTo>
                    <a:pt x="376787" y="672215"/>
                  </a:lnTo>
                  <a:lnTo>
                    <a:pt x="376970" y="672009"/>
                  </a:lnTo>
                  <a:lnTo>
                    <a:pt x="377153" y="671810"/>
                  </a:lnTo>
                  <a:lnTo>
                    <a:pt x="377329" y="671603"/>
                  </a:lnTo>
                  <a:lnTo>
                    <a:pt x="561076" y="464492"/>
                  </a:lnTo>
                  <a:lnTo>
                    <a:pt x="568021" y="452274"/>
                  </a:lnTo>
                  <a:lnTo>
                    <a:pt x="570336" y="438482"/>
                  </a:lnTo>
                  <a:lnTo>
                    <a:pt x="568021" y="424692"/>
                  </a:lnTo>
                  <a:lnTo>
                    <a:pt x="561076" y="412477"/>
                  </a:lnTo>
                </a:path>
                <a:path w="570865" h="683259">
                  <a:moveTo>
                    <a:pt x="549565" y="451502"/>
                  </a:moveTo>
                  <a:lnTo>
                    <a:pt x="365872" y="658613"/>
                  </a:lnTo>
                  <a:lnTo>
                    <a:pt x="360486" y="662852"/>
                  </a:lnTo>
                  <a:lnTo>
                    <a:pt x="354290" y="664378"/>
                  </a:lnTo>
                  <a:lnTo>
                    <a:pt x="348038" y="663172"/>
                  </a:lnTo>
                  <a:lnTo>
                    <a:pt x="342483" y="659217"/>
                  </a:lnTo>
                  <a:lnTo>
                    <a:pt x="342300" y="659018"/>
                  </a:lnTo>
                  <a:lnTo>
                    <a:pt x="342124" y="658820"/>
                  </a:lnTo>
                  <a:lnTo>
                    <a:pt x="341948" y="658613"/>
                  </a:lnTo>
                  <a:lnTo>
                    <a:pt x="111341" y="398592"/>
                  </a:lnTo>
                  <a:lnTo>
                    <a:pt x="110934" y="398133"/>
                  </a:lnTo>
                  <a:lnTo>
                    <a:pt x="110527" y="397727"/>
                  </a:lnTo>
                  <a:lnTo>
                    <a:pt x="107590" y="394560"/>
                  </a:lnTo>
                  <a:lnTo>
                    <a:pt x="106016" y="390115"/>
                  </a:lnTo>
                  <a:lnTo>
                    <a:pt x="106206" y="385540"/>
                  </a:lnTo>
                  <a:lnTo>
                    <a:pt x="106206" y="215580"/>
                  </a:lnTo>
                  <a:lnTo>
                    <a:pt x="108542" y="198782"/>
                  </a:lnTo>
                  <a:lnTo>
                    <a:pt x="115050" y="183845"/>
                  </a:lnTo>
                  <a:lnTo>
                    <a:pt x="125153" y="171712"/>
                  </a:lnTo>
                  <a:lnTo>
                    <a:pt x="138271" y="163327"/>
                  </a:lnTo>
                  <a:lnTo>
                    <a:pt x="142273" y="185881"/>
                  </a:lnTo>
                  <a:lnTo>
                    <a:pt x="139655" y="187472"/>
                  </a:lnTo>
                  <a:lnTo>
                    <a:pt x="137240" y="189461"/>
                  </a:lnTo>
                  <a:lnTo>
                    <a:pt x="135110" y="191802"/>
                  </a:lnTo>
                  <a:lnTo>
                    <a:pt x="127971" y="203960"/>
                  </a:lnTo>
                  <a:lnTo>
                    <a:pt x="125601" y="217782"/>
                  </a:lnTo>
                  <a:lnTo>
                    <a:pt x="127999" y="231596"/>
                  </a:lnTo>
                  <a:lnTo>
                    <a:pt x="135164" y="243733"/>
                  </a:lnTo>
                  <a:lnTo>
                    <a:pt x="145945" y="251788"/>
                  </a:lnTo>
                  <a:lnTo>
                    <a:pt x="158200" y="254461"/>
                  </a:lnTo>
                  <a:lnTo>
                    <a:pt x="170448" y="251754"/>
                  </a:lnTo>
                  <a:lnTo>
                    <a:pt x="181210" y="243672"/>
                  </a:lnTo>
                  <a:lnTo>
                    <a:pt x="188352" y="231513"/>
                  </a:lnTo>
                  <a:lnTo>
                    <a:pt x="190722" y="217692"/>
                  </a:lnTo>
                  <a:lnTo>
                    <a:pt x="188322" y="203878"/>
                  </a:lnTo>
                  <a:lnTo>
                    <a:pt x="158024" y="181015"/>
                  </a:lnTo>
                  <a:lnTo>
                    <a:pt x="154239" y="159678"/>
                  </a:lnTo>
                  <a:lnTo>
                    <a:pt x="154768" y="159678"/>
                  </a:lnTo>
                  <a:lnTo>
                    <a:pt x="155290" y="159602"/>
                  </a:lnTo>
                  <a:lnTo>
                    <a:pt x="155820" y="159602"/>
                  </a:lnTo>
                  <a:lnTo>
                    <a:pt x="307380" y="159602"/>
                  </a:lnTo>
                  <a:lnTo>
                    <a:pt x="311755" y="159678"/>
                  </a:lnTo>
                  <a:lnTo>
                    <a:pt x="315920" y="161759"/>
                  </a:lnTo>
                  <a:lnTo>
                    <a:pt x="318918" y="165363"/>
                  </a:lnTo>
                  <a:lnTo>
                    <a:pt x="549524" y="425422"/>
                  </a:lnTo>
                  <a:lnTo>
                    <a:pt x="552890" y="431562"/>
                  </a:lnTo>
                  <a:lnTo>
                    <a:pt x="554012" y="438439"/>
                  </a:lnTo>
                  <a:lnTo>
                    <a:pt x="552890" y="445316"/>
                  </a:lnTo>
                  <a:lnTo>
                    <a:pt x="549524" y="451456"/>
                  </a:lnTo>
                </a:path>
                <a:path w="570865" h="683259">
                  <a:moveTo>
                    <a:pt x="161362" y="199766"/>
                  </a:moveTo>
                  <a:lnTo>
                    <a:pt x="167399" y="202539"/>
                  </a:lnTo>
                  <a:lnTo>
                    <a:pt x="171870" y="207535"/>
                  </a:lnTo>
                  <a:lnTo>
                    <a:pt x="174353" y="214058"/>
                  </a:lnTo>
                  <a:lnTo>
                    <a:pt x="174426" y="221409"/>
                  </a:lnTo>
                  <a:lnTo>
                    <a:pt x="171968" y="228218"/>
                  </a:lnTo>
                  <a:lnTo>
                    <a:pt x="167538" y="233261"/>
                  </a:lnTo>
                  <a:lnTo>
                    <a:pt x="161755" y="236061"/>
                  </a:lnTo>
                  <a:lnTo>
                    <a:pt x="155236" y="236144"/>
                  </a:lnTo>
                  <a:lnTo>
                    <a:pt x="149199" y="233371"/>
                  </a:lnTo>
                  <a:lnTo>
                    <a:pt x="144727" y="228375"/>
                  </a:lnTo>
                  <a:lnTo>
                    <a:pt x="142242" y="221852"/>
                  </a:lnTo>
                  <a:lnTo>
                    <a:pt x="142165" y="214501"/>
                  </a:lnTo>
                  <a:lnTo>
                    <a:pt x="142707" y="211318"/>
                  </a:lnTo>
                  <a:lnTo>
                    <a:pt x="143976" y="208342"/>
                  </a:lnTo>
                  <a:lnTo>
                    <a:pt x="145848" y="205887"/>
                  </a:lnTo>
                  <a:lnTo>
                    <a:pt x="147184" y="213422"/>
                  </a:lnTo>
                  <a:lnTo>
                    <a:pt x="147958" y="217699"/>
                  </a:lnTo>
                  <a:lnTo>
                    <a:pt x="151282" y="220766"/>
                  </a:lnTo>
                  <a:lnTo>
                    <a:pt x="155148" y="220766"/>
                  </a:lnTo>
                  <a:lnTo>
                    <a:pt x="155697" y="220766"/>
                  </a:lnTo>
                  <a:lnTo>
                    <a:pt x="156240" y="220713"/>
                  </a:lnTo>
                  <a:lnTo>
                    <a:pt x="156776" y="220591"/>
                  </a:lnTo>
                  <a:lnTo>
                    <a:pt x="161185" y="219596"/>
                  </a:lnTo>
                  <a:lnTo>
                    <a:pt x="164041" y="214761"/>
                  </a:lnTo>
                  <a:lnTo>
                    <a:pt x="163159" y="209788"/>
                  </a:lnTo>
                  <a:lnTo>
                    <a:pt x="161362" y="199766"/>
                  </a:lnTo>
                </a:path>
              </a:pathLst>
            </a:custGeom>
            <a:ln w="11546">
              <a:solidFill>
                <a:srgbClr val="FD0D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105769" y="9071840"/>
            <a:ext cx="4773295" cy="62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They</a:t>
            </a:r>
            <a:r>
              <a:rPr sz="1950" spc="18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can</a:t>
            </a:r>
            <a:r>
              <a:rPr sz="1950" spc="1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earn</a:t>
            </a:r>
            <a:r>
              <a:rPr sz="1950" spc="1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151515"/>
                </a:solidFill>
                <a:latin typeface="Tahoma"/>
                <a:cs typeface="Tahoma"/>
              </a:rPr>
              <a:t>LifeMiles</a:t>
            </a:r>
            <a:r>
              <a:rPr sz="1950" spc="19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at</a:t>
            </a:r>
            <a:r>
              <a:rPr sz="1950" spc="1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more</a:t>
            </a:r>
            <a:r>
              <a:rPr sz="1950" spc="17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than</a:t>
            </a:r>
            <a:r>
              <a:rPr sz="1950" spc="1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151515"/>
                </a:solidFill>
                <a:latin typeface="Tahoma"/>
                <a:cs typeface="Tahoma"/>
              </a:rPr>
              <a:t>30 </a:t>
            </a:r>
            <a:r>
              <a:rPr sz="1950" spc="-5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partn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950" spc="90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950" spc="-2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re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s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taurants</a:t>
            </a:r>
            <a:r>
              <a:rPr sz="1950" spc="-175" dirty="0">
                <a:solidFill>
                  <a:srgbClr val="151515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042251" y="9052469"/>
            <a:ext cx="4065904" cy="9302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Purch</a:t>
            </a:r>
            <a:r>
              <a:rPr sz="1950" spc="-10" dirty="0">
                <a:solidFill>
                  <a:srgbClr val="151515"/>
                </a:solidFill>
                <a:latin typeface="Tahoma"/>
                <a:cs typeface="Tahoma"/>
              </a:rPr>
              <a:t>ase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151515"/>
                </a:solidFill>
                <a:latin typeface="Tahoma"/>
                <a:cs typeface="Tahoma"/>
              </a:rPr>
              <a:t>LifeMiles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1950" spc="-10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rd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151515"/>
                </a:solidFill>
                <a:latin typeface="Tahoma"/>
                <a:cs typeface="Tahoma"/>
              </a:rPr>
              <a:t>n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d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receive  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wel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ome</a:t>
            </a:r>
            <a:r>
              <a:rPr sz="19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51515"/>
                </a:solidFill>
                <a:latin typeface="Tahoma"/>
                <a:cs typeface="Tahoma"/>
              </a:rPr>
              <a:t>bonus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950" spc="-2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benefits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f</a:t>
            </a:r>
            <a:r>
              <a:rPr sz="1950" spc="45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1950" spc="90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ea</a:t>
            </a:r>
            <a:r>
              <a:rPr sz="1950" spc="-10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h  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p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u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rch</a:t>
            </a: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950" spc="-5" dirty="0">
                <a:solidFill>
                  <a:srgbClr val="151515"/>
                </a:solidFill>
                <a:latin typeface="Tahoma"/>
                <a:cs typeface="Tahoma"/>
              </a:rPr>
              <a:t>se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y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u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-30" dirty="0">
                <a:solidFill>
                  <a:srgbClr val="151515"/>
                </a:solidFill>
                <a:latin typeface="Tahoma"/>
                <a:cs typeface="Tahoma"/>
              </a:rPr>
              <a:t>make.</a:t>
            </a:r>
            <a:endParaRPr sz="1950">
              <a:latin typeface="Tahoma"/>
              <a:cs typeface="Tahoma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204985" y="8963915"/>
            <a:ext cx="1786751" cy="1122060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477838" y="6141279"/>
            <a:ext cx="1957070" cy="501650"/>
            <a:chOff x="477838" y="6141279"/>
            <a:chExt cx="1957070" cy="501650"/>
          </a:xfrm>
        </p:grpSpPr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7974" y="6141279"/>
              <a:ext cx="1956380" cy="50134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77838" y="6569119"/>
              <a:ext cx="1823720" cy="21590"/>
            </a:xfrm>
            <a:custGeom>
              <a:avLst/>
              <a:gdLst/>
              <a:ahLst/>
              <a:cxnLst/>
              <a:rect l="l" t="t" r="r" b="b"/>
              <a:pathLst>
                <a:path w="1823720" h="21590">
                  <a:moveTo>
                    <a:pt x="1823242" y="0"/>
                  </a:moveTo>
                  <a:lnTo>
                    <a:pt x="0" y="0"/>
                  </a:lnTo>
                  <a:lnTo>
                    <a:pt x="0" y="21360"/>
                  </a:lnTo>
                  <a:lnTo>
                    <a:pt x="1823242" y="21360"/>
                  </a:lnTo>
                  <a:lnTo>
                    <a:pt x="1823242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17000" y="6141279"/>
              <a:ext cx="168371" cy="501345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2105769" y="7014939"/>
            <a:ext cx="4770755" cy="62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Earn</a:t>
            </a:r>
            <a:r>
              <a:rPr sz="1950" spc="3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151515"/>
                </a:solidFill>
                <a:latin typeface="Tahoma"/>
                <a:cs typeface="Tahoma"/>
              </a:rPr>
              <a:t>LifeMiles</a:t>
            </a:r>
            <a:r>
              <a:rPr sz="1950" spc="3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on</a:t>
            </a:r>
            <a:r>
              <a:rPr sz="1950" spc="3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everyday</a:t>
            </a:r>
            <a:r>
              <a:rPr sz="1950" spc="3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purchases</a:t>
            </a:r>
            <a:r>
              <a:rPr sz="1950" spc="3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at </a:t>
            </a:r>
            <a:r>
              <a:rPr sz="1950" spc="-5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partn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950" spc="90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950" spc="-2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151515"/>
                </a:solidFill>
                <a:latin typeface="Tahoma"/>
                <a:cs typeface="Tahoma"/>
              </a:rPr>
              <a:t>sto</a:t>
            </a: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950" spc="-5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s</a:t>
            </a:r>
            <a:r>
              <a:rPr sz="1950" spc="-175" dirty="0">
                <a:solidFill>
                  <a:srgbClr val="151515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889498" y="6141279"/>
            <a:ext cx="3126105" cy="501650"/>
            <a:chOff x="7889498" y="6141279"/>
            <a:chExt cx="3126105" cy="501650"/>
          </a:xfrm>
        </p:grpSpPr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89812" y="6141279"/>
              <a:ext cx="1955228" cy="50134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889498" y="6569119"/>
              <a:ext cx="2994660" cy="21590"/>
            </a:xfrm>
            <a:custGeom>
              <a:avLst/>
              <a:gdLst/>
              <a:ahLst/>
              <a:cxnLst/>
              <a:rect l="l" t="t" r="r" b="b"/>
              <a:pathLst>
                <a:path w="2994659" h="21590">
                  <a:moveTo>
                    <a:pt x="2994254" y="0"/>
                  </a:moveTo>
                  <a:lnTo>
                    <a:pt x="0" y="0"/>
                  </a:lnTo>
                  <a:lnTo>
                    <a:pt x="0" y="21360"/>
                  </a:lnTo>
                  <a:lnTo>
                    <a:pt x="2994254" y="21360"/>
                  </a:lnTo>
                  <a:lnTo>
                    <a:pt x="2994254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723369" y="6141279"/>
              <a:ext cx="1292211" cy="50134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00195" y="6141279"/>
              <a:ext cx="168371" cy="501345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11042251" y="7113156"/>
            <a:ext cx="4519930" cy="9302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Purch</a:t>
            </a:r>
            <a:r>
              <a:rPr sz="1950" spc="-10" dirty="0">
                <a:solidFill>
                  <a:srgbClr val="151515"/>
                </a:solidFill>
                <a:latin typeface="Tahoma"/>
                <a:cs typeface="Tahoma"/>
              </a:rPr>
              <a:t>ase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151515"/>
                </a:solidFill>
                <a:latin typeface="Tahoma"/>
                <a:cs typeface="Tahoma"/>
              </a:rPr>
              <a:t>LifeMiles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omp</a:t>
            </a:r>
            <a:r>
              <a:rPr sz="1950" spc="-5" dirty="0">
                <a:solidFill>
                  <a:srgbClr val="151515"/>
                </a:solidFill>
                <a:latin typeface="Tahoma"/>
                <a:cs typeface="Tahoma"/>
              </a:rPr>
              <a:t>l</a:t>
            </a:r>
            <a:r>
              <a:rPr sz="1950" spc="45" dirty="0">
                <a:solidFill>
                  <a:srgbClr val="151515"/>
                </a:solidFill>
                <a:latin typeface="Tahoma"/>
                <a:cs typeface="Tahoma"/>
              </a:rPr>
              <a:t>et</a:t>
            </a:r>
            <a:r>
              <a:rPr sz="1950" spc="10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95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y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ur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85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1950" spc="95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950" spc="-35" dirty="0">
                <a:solidFill>
                  <a:srgbClr val="151515"/>
                </a:solidFill>
                <a:latin typeface="Tahoma"/>
                <a:cs typeface="Tahoma"/>
              </a:rPr>
              <a:t>ip.  </a:t>
            </a:r>
            <a:r>
              <a:rPr sz="1950" spc="85" dirty="0">
                <a:solidFill>
                  <a:srgbClr val="151515"/>
                </a:solidFill>
                <a:latin typeface="Tahoma"/>
                <a:cs typeface="Tahoma"/>
              </a:rPr>
              <a:t>Multi</a:t>
            </a:r>
            <a:r>
              <a:rPr sz="1950" spc="100" dirty="0">
                <a:solidFill>
                  <a:srgbClr val="151515"/>
                </a:solidFill>
                <a:latin typeface="Tahoma"/>
                <a:cs typeface="Tahoma"/>
              </a:rPr>
              <a:t>p</a:t>
            </a: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ly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y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ur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mi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l</a:t>
            </a:r>
            <a:r>
              <a:rPr sz="1950" spc="-5" dirty="0">
                <a:solidFill>
                  <a:srgbClr val="151515"/>
                </a:solidFill>
                <a:latin typeface="Tahoma"/>
                <a:cs typeface="Tahoma"/>
              </a:rPr>
              <a:t>es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thr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ough</a:t>
            </a:r>
            <a:r>
              <a:rPr sz="1950" spc="-2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one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of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our  </a:t>
            </a:r>
            <a:r>
              <a:rPr sz="1950" spc="-10" dirty="0">
                <a:solidFill>
                  <a:srgbClr val="151515"/>
                </a:solidFill>
                <a:latin typeface="Tahoma"/>
                <a:cs typeface="Tahoma"/>
              </a:rPr>
              <a:t>programs.</a:t>
            </a:r>
            <a:endParaRPr sz="1950">
              <a:latin typeface="Tahoma"/>
              <a:cs typeface="Tahoma"/>
            </a:endParaRPr>
          </a:p>
        </p:txBody>
      </p:sp>
      <p:pic>
        <p:nvPicPr>
          <p:cNvPr id="41" name="object 4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814212" y="6910671"/>
            <a:ext cx="2639919" cy="1357168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782946" y="7116381"/>
            <a:ext cx="677545" cy="640715"/>
            <a:chOff x="782946" y="7116381"/>
            <a:chExt cx="677545" cy="640715"/>
          </a:xfrm>
        </p:grpSpPr>
        <p:sp>
          <p:nvSpPr>
            <p:cNvPr id="43" name="object 43"/>
            <p:cNvSpPr/>
            <p:nvPr/>
          </p:nvSpPr>
          <p:spPr>
            <a:xfrm>
              <a:off x="791353" y="7124788"/>
              <a:ext cx="661035" cy="623570"/>
            </a:xfrm>
            <a:custGeom>
              <a:avLst/>
              <a:gdLst/>
              <a:ahLst/>
              <a:cxnLst/>
              <a:rect l="l" t="t" r="r" b="b"/>
              <a:pathLst>
                <a:path w="661035" h="623570">
                  <a:moveTo>
                    <a:pt x="603442" y="0"/>
                  </a:moveTo>
                  <a:lnTo>
                    <a:pt x="57219" y="0"/>
                  </a:lnTo>
                  <a:lnTo>
                    <a:pt x="328" y="208440"/>
                  </a:lnTo>
                  <a:lnTo>
                    <a:pt x="0" y="265850"/>
                  </a:lnTo>
                  <a:lnTo>
                    <a:pt x="2654" y="282674"/>
                  </a:lnTo>
                  <a:lnTo>
                    <a:pt x="10119" y="297568"/>
                  </a:lnTo>
                  <a:lnTo>
                    <a:pt x="21700" y="309552"/>
                  </a:lnTo>
                  <a:lnTo>
                    <a:pt x="36703" y="317645"/>
                  </a:lnTo>
                  <a:lnTo>
                    <a:pt x="36703" y="623372"/>
                  </a:lnTo>
                  <a:lnTo>
                    <a:pt x="623957" y="623372"/>
                  </a:lnTo>
                  <a:lnTo>
                    <a:pt x="623957" y="605038"/>
                  </a:lnTo>
                  <a:lnTo>
                    <a:pt x="55055" y="605038"/>
                  </a:lnTo>
                  <a:lnTo>
                    <a:pt x="55055" y="320853"/>
                  </a:lnTo>
                  <a:lnTo>
                    <a:pt x="74324" y="320853"/>
                  </a:lnTo>
                  <a:lnTo>
                    <a:pt x="93517" y="318258"/>
                  </a:lnTo>
                  <a:lnTo>
                    <a:pt x="111053" y="310841"/>
                  </a:lnTo>
                  <a:lnTo>
                    <a:pt x="121703" y="302519"/>
                  </a:lnTo>
                  <a:lnTo>
                    <a:pt x="55055" y="302519"/>
                  </a:lnTo>
                  <a:lnTo>
                    <a:pt x="40768" y="299637"/>
                  </a:lnTo>
                  <a:lnTo>
                    <a:pt x="29101" y="291779"/>
                  </a:lnTo>
                  <a:lnTo>
                    <a:pt x="21236" y="280123"/>
                  </a:lnTo>
                  <a:lnTo>
                    <a:pt x="18351" y="265850"/>
                  </a:lnTo>
                  <a:lnTo>
                    <a:pt x="18405" y="211877"/>
                  </a:lnTo>
                  <a:lnTo>
                    <a:pt x="71242" y="18334"/>
                  </a:lnTo>
                  <a:lnTo>
                    <a:pt x="608417" y="18334"/>
                  </a:lnTo>
                  <a:lnTo>
                    <a:pt x="603442" y="0"/>
                  </a:lnTo>
                  <a:close/>
                </a:path>
                <a:path w="661035" h="623570">
                  <a:moveTo>
                    <a:pt x="541375" y="375857"/>
                  </a:moveTo>
                  <a:lnTo>
                    <a:pt x="348682" y="375857"/>
                  </a:lnTo>
                  <a:lnTo>
                    <a:pt x="348682" y="605038"/>
                  </a:lnTo>
                  <a:lnTo>
                    <a:pt x="367034" y="605038"/>
                  </a:lnTo>
                  <a:lnTo>
                    <a:pt x="367034" y="394191"/>
                  </a:lnTo>
                  <a:lnTo>
                    <a:pt x="541375" y="394191"/>
                  </a:lnTo>
                  <a:lnTo>
                    <a:pt x="541375" y="375857"/>
                  </a:lnTo>
                  <a:close/>
                </a:path>
                <a:path w="661035" h="623570">
                  <a:moveTo>
                    <a:pt x="541375" y="394191"/>
                  </a:moveTo>
                  <a:lnTo>
                    <a:pt x="523023" y="394191"/>
                  </a:lnTo>
                  <a:lnTo>
                    <a:pt x="523023" y="605038"/>
                  </a:lnTo>
                  <a:lnTo>
                    <a:pt x="541375" y="605038"/>
                  </a:lnTo>
                  <a:lnTo>
                    <a:pt x="541375" y="394191"/>
                  </a:lnTo>
                  <a:close/>
                </a:path>
                <a:path w="661035" h="623570">
                  <a:moveTo>
                    <a:pt x="546010" y="283611"/>
                  </a:moveTo>
                  <a:lnTo>
                    <a:pt x="523023" y="283611"/>
                  </a:lnTo>
                  <a:lnTo>
                    <a:pt x="534607" y="299119"/>
                  </a:lnTo>
                  <a:lnTo>
                    <a:pt x="549607" y="310841"/>
                  </a:lnTo>
                  <a:lnTo>
                    <a:pt x="567143" y="318258"/>
                  </a:lnTo>
                  <a:lnTo>
                    <a:pt x="586336" y="320853"/>
                  </a:lnTo>
                  <a:lnTo>
                    <a:pt x="605606" y="320853"/>
                  </a:lnTo>
                  <a:lnTo>
                    <a:pt x="605606" y="605038"/>
                  </a:lnTo>
                  <a:lnTo>
                    <a:pt x="623957" y="605038"/>
                  </a:lnTo>
                  <a:lnTo>
                    <a:pt x="623957" y="317645"/>
                  </a:lnTo>
                  <a:lnTo>
                    <a:pt x="638963" y="309552"/>
                  </a:lnTo>
                  <a:lnTo>
                    <a:pt x="645764" y="302519"/>
                  </a:lnTo>
                  <a:lnTo>
                    <a:pt x="586336" y="302519"/>
                  </a:lnTo>
                  <a:lnTo>
                    <a:pt x="565272" y="298254"/>
                  </a:lnTo>
                  <a:lnTo>
                    <a:pt x="548070" y="286662"/>
                  </a:lnTo>
                  <a:lnTo>
                    <a:pt x="546010" y="283611"/>
                  </a:lnTo>
                  <a:close/>
                </a:path>
                <a:path w="661035" h="623570">
                  <a:moveTo>
                    <a:pt x="160625" y="283611"/>
                  </a:moveTo>
                  <a:lnTo>
                    <a:pt x="137637" y="283611"/>
                  </a:lnTo>
                  <a:lnTo>
                    <a:pt x="149221" y="299119"/>
                  </a:lnTo>
                  <a:lnTo>
                    <a:pt x="164221" y="310841"/>
                  </a:lnTo>
                  <a:lnTo>
                    <a:pt x="181758" y="318258"/>
                  </a:lnTo>
                  <a:lnTo>
                    <a:pt x="200951" y="320853"/>
                  </a:lnTo>
                  <a:lnTo>
                    <a:pt x="202786" y="320853"/>
                  </a:lnTo>
                  <a:lnTo>
                    <a:pt x="221979" y="318258"/>
                  </a:lnTo>
                  <a:lnTo>
                    <a:pt x="239515" y="310841"/>
                  </a:lnTo>
                  <a:lnTo>
                    <a:pt x="250165" y="302519"/>
                  </a:lnTo>
                  <a:lnTo>
                    <a:pt x="200951" y="302519"/>
                  </a:lnTo>
                  <a:lnTo>
                    <a:pt x="179886" y="298254"/>
                  </a:lnTo>
                  <a:lnTo>
                    <a:pt x="162684" y="286662"/>
                  </a:lnTo>
                  <a:lnTo>
                    <a:pt x="160625" y="283611"/>
                  </a:lnTo>
                  <a:close/>
                </a:path>
                <a:path w="661035" h="623570">
                  <a:moveTo>
                    <a:pt x="289086" y="283611"/>
                  </a:moveTo>
                  <a:lnTo>
                    <a:pt x="266099" y="283611"/>
                  </a:lnTo>
                  <a:lnTo>
                    <a:pt x="277683" y="299119"/>
                  </a:lnTo>
                  <a:lnTo>
                    <a:pt x="292683" y="310841"/>
                  </a:lnTo>
                  <a:lnTo>
                    <a:pt x="310220" y="318258"/>
                  </a:lnTo>
                  <a:lnTo>
                    <a:pt x="329413" y="320853"/>
                  </a:lnTo>
                  <a:lnTo>
                    <a:pt x="331248" y="320853"/>
                  </a:lnTo>
                  <a:lnTo>
                    <a:pt x="350441" y="318258"/>
                  </a:lnTo>
                  <a:lnTo>
                    <a:pt x="367977" y="310841"/>
                  </a:lnTo>
                  <a:lnTo>
                    <a:pt x="378627" y="302519"/>
                  </a:lnTo>
                  <a:lnTo>
                    <a:pt x="329413" y="302519"/>
                  </a:lnTo>
                  <a:lnTo>
                    <a:pt x="308348" y="298254"/>
                  </a:lnTo>
                  <a:lnTo>
                    <a:pt x="291146" y="286662"/>
                  </a:lnTo>
                  <a:lnTo>
                    <a:pt x="289086" y="283611"/>
                  </a:lnTo>
                  <a:close/>
                </a:path>
                <a:path w="661035" h="623570">
                  <a:moveTo>
                    <a:pt x="417548" y="283611"/>
                  </a:moveTo>
                  <a:lnTo>
                    <a:pt x="394561" y="283611"/>
                  </a:lnTo>
                  <a:lnTo>
                    <a:pt x="406145" y="299119"/>
                  </a:lnTo>
                  <a:lnTo>
                    <a:pt x="421145" y="310841"/>
                  </a:lnTo>
                  <a:lnTo>
                    <a:pt x="438681" y="318258"/>
                  </a:lnTo>
                  <a:lnTo>
                    <a:pt x="457874" y="320853"/>
                  </a:lnTo>
                  <a:lnTo>
                    <a:pt x="459710" y="320853"/>
                  </a:lnTo>
                  <a:lnTo>
                    <a:pt x="478903" y="318258"/>
                  </a:lnTo>
                  <a:lnTo>
                    <a:pt x="496439" y="310841"/>
                  </a:lnTo>
                  <a:lnTo>
                    <a:pt x="507089" y="302519"/>
                  </a:lnTo>
                  <a:lnTo>
                    <a:pt x="457874" y="302519"/>
                  </a:lnTo>
                  <a:lnTo>
                    <a:pt x="436810" y="298254"/>
                  </a:lnTo>
                  <a:lnTo>
                    <a:pt x="419608" y="286662"/>
                  </a:lnTo>
                  <a:lnTo>
                    <a:pt x="417548" y="283611"/>
                  </a:lnTo>
                  <a:close/>
                </a:path>
                <a:path w="661035" h="623570">
                  <a:moveTo>
                    <a:pt x="190857" y="18334"/>
                  </a:moveTo>
                  <a:lnTo>
                    <a:pt x="172016" y="18334"/>
                  </a:lnTo>
                  <a:lnTo>
                    <a:pt x="128691" y="208814"/>
                  </a:lnTo>
                  <a:lnTo>
                    <a:pt x="128555" y="210021"/>
                  </a:lnTo>
                  <a:lnTo>
                    <a:pt x="128461" y="248432"/>
                  </a:lnTo>
                  <a:lnTo>
                    <a:pt x="124192" y="269477"/>
                  </a:lnTo>
                  <a:lnTo>
                    <a:pt x="112587" y="286662"/>
                  </a:lnTo>
                  <a:lnTo>
                    <a:pt x="95385" y="298254"/>
                  </a:lnTo>
                  <a:lnTo>
                    <a:pt x="74324" y="302519"/>
                  </a:lnTo>
                  <a:lnTo>
                    <a:pt x="121703" y="302519"/>
                  </a:lnTo>
                  <a:lnTo>
                    <a:pt x="126053" y="299119"/>
                  </a:lnTo>
                  <a:lnTo>
                    <a:pt x="137637" y="283611"/>
                  </a:lnTo>
                  <a:lnTo>
                    <a:pt x="160625" y="283611"/>
                  </a:lnTo>
                  <a:lnTo>
                    <a:pt x="151082" y="269477"/>
                  </a:lnTo>
                  <a:lnTo>
                    <a:pt x="146813" y="248432"/>
                  </a:lnTo>
                  <a:lnTo>
                    <a:pt x="146813" y="211877"/>
                  </a:lnTo>
                  <a:lnTo>
                    <a:pt x="190857" y="18334"/>
                  </a:lnTo>
                  <a:close/>
                </a:path>
                <a:path w="661035" h="623570">
                  <a:moveTo>
                    <a:pt x="292831" y="18334"/>
                  </a:moveTo>
                  <a:lnTo>
                    <a:pt x="274403" y="18334"/>
                  </a:lnTo>
                  <a:lnTo>
                    <a:pt x="256998" y="210021"/>
                  </a:lnTo>
                  <a:lnTo>
                    <a:pt x="256923" y="248432"/>
                  </a:lnTo>
                  <a:lnTo>
                    <a:pt x="252654" y="269477"/>
                  </a:lnTo>
                  <a:lnTo>
                    <a:pt x="241049" y="286662"/>
                  </a:lnTo>
                  <a:lnTo>
                    <a:pt x="223847" y="298254"/>
                  </a:lnTo>
                  <a:lnTo>
                    <a:pt x="202786" y="302519"/>
                  </a:lnTo>
                  <a:lnTo>
                    <a:pt x="250165" y="302519"/>
                  </a:lnTo>
                  <a:lnTo>
                    <a:pt x="254515" y="299119"/>
                  </a:lnTo>
                  <a:lnTo>
                    <a:pt x="266099" y="283611"/>
                  </a:lnTo>
                  <a:lnTo>
                    <a:pt x="289086" y="283611"/>
                  </a:lnTo>
                  <a:lnTo>
                    <a:pt x="279544" y="269477"/>
                  </a:lnTo>
                  <a:lnTo>
                    <a:pt x="275275" y="248432"/>
                  </a:lnTo>
                  <a:lnTo>
                    <a:pt x="275390" y="210021"/>
                  </a:lnTo>
                  <a:lnTo>
                    <a:pt x="292831" y="18334"/>
                  </a:lnTo>
                  <a:close/>
                </a:path>
                <a:path w="661035" h="623570">
                  <a:moveTo>
                    <a:pt x="386303" y="18334"/>
                  </a:moveTo>
                  <a:lnTo>
                    <a:pt x="367829" y="18334"/>
                  </a:lnTo>
                  <a:lnTo>
                    <a:pt x="385310" y="210021"/>
                  </a:lnTo>
                  <a:lnTo>
                    <a:pt x="385385" y="248432"/>
                  </a:lnTo>
                  <a:lnTo>
                    <a:pt x="381116" y="269477"/>
                  </a:lnTo>
                  <a:lnTo>
                    <a:pt x="369511" y="286662"/>
                  </a:lnTo>
                  <a:lnTo>
                    <a:pt x="352309" y="298254"/>
                  </a:lnTo>
                  <a:lnTo>
                    <a:pt x="331248" y="302519"/>
                  </a:lnTo>
                  <a:lnTo>
                    <a:pt x="378627" y="302519"/>
                  </a:lnTo>
                  <a:lnTo>
                    <a:pt x="382977" y="299119"/>
                  </a:lnTo>
                  <a:lnTo>
                    <a:pt x="394561" y="283611"/>
                  </a:lnTo>
                  <a:lnTo>
                    <a:pt x="417548" y="283611"/>
                  </a:lnTo>
                  <a:lnTo>
                    <a:pt x="408005" y="269477"/>
                  </a:lnTo>
                  <a:lnTo>
                    <a:pt x="403737" y="248432"/>
                  </a:lnTo>
                  <a:lnTo>
                    <a:pt x="403627" y="208814"/>
                  </a:lnTo>
                  <a:lnTo>
                    <a:pt x="386303" y="18334"/>
                  </a:lnTo>
                  <a:close/>
                </a:path>
                <a:path w="661035" h="623570">
                  <a:moveTo>
                    <a:pt x="488644" y="18334"/>
                  </a:moveTo>
                  <a:lnTo>
                    <a:pt x="469803" y="18334"/>
                  </a:lnTo>
                  <a:lnTo>
                    <a:pt x="513847" y="211878"/>
                  </a:lnTo>
                  <a:lnTo>
                    <a:pt x="513847" y="248432"/>
                  </a:lnTo>
                  <a:lnTo>
                    <a:pt x="509577" y="269477"/>
                  </a:lnTo>
                  <a:lnTo>
                    <a:pt x="497973" y="286662"/>
                  </a:lnTo>
                  <a:lnTo>
                    <a:pt x="480771" y="298254"/>
                  </a:lnTo>
                  <a:lnTo>
                    <a:pt x="459710" y="302519"/>
                  </a:lnTo>
                  <a:lnTo>
                    <a:pt x="507089" y="302519"/>
                  </a:lnTo>
                  <a:lnTo>
                    <a:pt x="511439" y="299119"/>
                  </a:lnTo>
                  <a:lnTo>
                    <a:pt x="523023" y="283611"/>
                  </a:lnTo>
                  <a:lnTo>
                    <a:pt x="546010" y="283611"/>
                  </a:lnTo>
                  <a:lnTo>
                    <a:pt x="536467" y="269477"/>
                  </a:lnTo>
                  <a:lnTo>
                    <a:pt x="532199" y="248432"/>
                  </a:lnTo>
                  <a:lnTo>
                    <a:pt x="532199" y="210846"/>
                  </a:lnTo>
                  <a:lnTo>
                    <a:pt x="488644" y="18334"/>
                  </a:lnTo>
                  <a:close/>
                </a:path>
                <a:path w="661035" h="623570">
                  <a:moveTo>
                    <a:pt x="608417" y="18334"/>
                  </a:moveTo>
                  <a:lnTo>
                    <a:pt x="589418" y="18334"/>
                  </a:lnTo>
                  <a:lnTo>
                    <a:pt x="642255" y="211878"/>
                  </a:lnTo>
                  <a:lnTo>
                    <a:pt x="642309" y="265850"/>
                  </a:lnTo>
                  <a:lnTo>
                    <a:pt x="639425" y="280123"/>
                  </a:lnTo>
                  <a:lnTo>
                    <a:pt x="631559" y="291779"/>
                  </a:lnTo>
                  <a:lnTo>
                    <a:pt x="619892" y="299637"/>
                  </a:lnTo>
                  <a:lnTo>
                    <a:pt x="605606" y="302519"/>
                  </a:lnTo>
                  <a:lnTo>
                    <a:pt x="645764" y="302519"/>
                  </a:lnTo>
                  <a:lnTo>
                    <a:pt x="650550" y="297568"/>
                  </a:lnTo>
                  <a:lnTo>
                    <a:pt x="658016" y="282675"/>
                  </a:lnTo>
                  <a:lnTo>
                    <a:pt x="660661" y="265850"/>
                  </a:lnTo>
                  <a:lnTo>
                    <a:pt x="660661" y="210846"/>
                  </a:lnTo>
                  <a:lnTo>
                    <a:pt x="608417" y="18334"/>
                  </a:lnTo>
                  <a:close/>
                </a:path>
              </a:pathLst>
            </a:custGeom>
            <a:solidFill>
              <a:srgbClr val="4242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91353" y="7124788"/>
              <a:ext cx="661035" cy="623570"/>
            </a:xfrm>
            <a:custGeom>
              <a:avLst/>
              <a:gdLst/>
              <a:ahLst/>
              <a:cxnLst/>
              <a:rect l="l" t="t" r="r" b="b"/>
              <a:pathLst>
                <a:path w="661035" h="623570">
                  <a:moveTo>
                    <a:pt x="603442" y="0"/>
                  </a:moveTo>
                  <a:lnTo>
                    <a:pt x="57219" y="0"/>
                  </a:lnTo>
                  <a:lnTo>
                    <a:pt x="328" y="208440"/>
                  </a:lnTo>
                  <a:lnTo>
                    <a:pt x="0" y="265850"/>
                  </a:lnTo>
                  <a:lnTo>
                    <a:pt x="2654" y="282674"/>
                  </a:lnTo>
                  <a:lnTo>
                    <a:pt x="10119" y="297568"/>
                  </a:lnTo>
                  <a:lnTo>
                    <a:pt x="21700" y="309552"/>
                  </a:lnTo>
                  <a:lnTo>
                    <a:pt x="36703" y="317645"/>
                  </a:lnTo>
                  <a:lnTo>
                    <a:pt x="36703" y="623372"/>
                  </a:lnTo>
                  <a:lnTo>
                    <a:pt x="623957" y="623372"/>
                  </a:lnTo>
                  <a:lnTo>
                    <a:pt x="623957" y="317645"/>
                  </a:lnTo>
                  <a:lnTo>
                    <a:pt x="638963" y="309552"/>
                  </a:lnTo>
                  <a:lnTo>
                    <a:pt x="650550" y="297568"/>
                  </a:lnTo>
                  <a:lnTo>
                    <a:pt x="658016" y="282675"/>
                  </a:lnTo>
                  <a:lnTo>
                    <a:pt x="660661" y="265850"/>
                  </a:lnTo>
                  <a:lnTo>
                    <a:pt x="660661" y="210846"/>
                  </a:lnTo>
                  <a:lnTo>
                    <a:pt x="603442" y="0"/>
                  </a:lnTo>
                </a:path>
                <a:path w="661035" h="623570">
                  <a:moveTo>
                    <a:pt x="403737" y="210021"/>
                  </a:moveTo>
                  <a:lnTo>
                    <a:pt x="386303" y="18334"/>
                  </a:lnTo>
                  <a:lnTo>
                    <a:pt x="469803" y="18334"/>
                  </a:lnTo>
                  <a:lnTo>
                    <a:pt x="513847" y="211878"/>
                  </a:lnTo>
                  <a:lnTo>
                    <a:pt x="513847" y="248432"/>
                  </a:lnTo>
                  <a:lnTo>
                    <a:pt x="509577" y="269477"/>
                  </a:lnTo>
                  <a:lnTo>
                    <a:pt x="497973" y="286662"/>
                  </a:lnTo>
                  <a:lnTo>
                    <a:pt x="480771" y="298254"/>
                  </a:lnTo>
                  <a:lnTo>
                    <a:pt x="459710" y="302519"/>
                  </a:lnTo>
                  <a:lnTo>
                    <a:pt x="457874" y="302519"/>
                  </a:lnTo>
                  <a:lnTo>
                    <a:pt x="419608" y="286662"/>
                  </a:lnTo>
                  <a:lnTo>
                    <a:pt x="403737" y="248432"/>
                  </a:lnTo>
                  <a:lnTo>
                    <a:pt x="403737" y="210846"/>
                  </a:lnTo>
                  <a:lnTo>
                    <a:pt x="403737" y="210021"/>
                  </a:lnTo>
                </a:path>
                <a:path w="661035" h="623570">
                  <a:moveTo>
                    <a:pt x="385385" y="248432"/>
                  </a:moveTo>
                  <a:lnTo>
                    <a:pt x="381116" y="269477"/>
                  </a:lnTo>
                  <a:lnTo>
                    <a:pt x="369511" y="286662"/>
                  </a:lnTo>
                  <a:lnTo>
                    <a:pt x="352309" y="298254"/>
                  </a:lnTo>
                  <a:lnTo>
                    <a:pt x="331248" y="302519"/>
                  </a:lnTo>
                  <a:lnTo>
                    <a:pt x="329413" y="302519"/>
                  </a:lnTo>
                  <a:lnTo>
                    <a:pt x="291146" y="286662"/>
                  </a:lnTo>
                  <a:lnTo>
                    <a:pt x="275275" y="248432"/>
                  </a:lnTo>
                  <a:lnTo>
                    <a:pt x="275275" y="211282"/>
                  </a:lnTo>
                  <a:lnTo>
                    <a:pt x="292831" y="18334"/>
                  </a:lnTo>
                  <a:lnTo>
                    <a:pt x="367829" y="18334"/>
                  </a:lnTo>
                  <a:lnTo>
                    <a:pt x="385385" y="210846"/>
                  </a:lnTo>
                  <a:lnTo>
                    <a:pt x="385385" y="248432"/>
                  </a:lnTo>
                </a:path>
                <a:path w="661035" h="623570">
                  <a:moveTo>
                    <a:pt x="274403" y="18334"/>
                  </a:moveTo>
                  <a:lnTo>
                    <a:pt x="256923" y="210846"/>
                  </a:lnTo>
                  <a:lnTo>
                    <a:pt x="256923" y="248432"/>
                  </a:lnTo>
                  <a:lnTo>
                    <a:pt x="252654" y="269477"/>
                  </a:lnTo>
                  <a:lnTo>
                    <a:pt x="241049" y="286662"/>
                  </a:lnTo>
                  <a:lnTo>
                    <a:pt x="223847" y="298254"/>
                  </a:lnTo>
                  <a:lnTo>
                    <a:pt x="202786" y="302519"/>
                  </a:lnTo>
                  <a:lnTo>
                    <a:pt x="200951" y="302519"/>
                  </a:lnTo>
                  <a:lnTo>
                    <a:pt x="162684" y="286662"/>
                  </a:lnTo>
                  <a:lnTo>
                    <a:pt x="146813" y="248432"/>
                  </a:lnTo>
                  <a:lnTo>
                    <a:pt x="146813" y="211877"/>
                  </a:lnTo>
                  <a:lnTo>
                    <a:pt x="190857" y="18334"/>
                  </a:lnTo>
                  <a:lnTo>
                    <a:pt x="274403" y="18334"/>
                  </a:lnTo>
                </a:path>
                <a:path w="661035" h="623570">
                  <a:moveTo>
                    <a:pt x="128461" y="210846"/>
                  </a:moveTo>
                  <a:lnTo>
                    <a:pt x="124192" y="269477"/>
                  </a:lnTo>
                  <a:lnTo>
                    <a:pt x="95385" y="298254"/>
                  </a:lnTo>
                  <a:lnTo>
                    <a:pt x="74324" y="302519"/>
                  </a:lnTo>
                  <a:lnTo>
                    <a:pt x="55055" y="302519"/>
                  </a:lnTo>
                  <a:lnTo>
                    <a:pt x="21236" y="280123"/>
                  </a:lnTo>
                  <a:lnTo>
                    <a:pt x="18351" y="212076"/>
                  </a:lnTo>
                  <a:lnTo>
                    <a:pt x="71242" y="18334"/>
                  </a:lnTo>
                  <a:lnTo>
                    <a:pt x="172016" y="18334"/>
                  </a:lnTo>
                  <a:lnTo>
                    <a:pt x="128691" y="208814"/>
                  </a:lnTo>
                  <a:lnTo>
                    <a:pt x="128461" y="210846"/>
                  </a:lnTo>
                </a:path>
                <a:path w="661035" h="623570">
                  <a:moveTo>
                    <a:pt x="367034" y="605038"/>
                  </a:moveTo>
                  <a:lnTo>
                    <a:pt x="367034" y="394191"/>
                  </a:lnTo>
                  <a:lnTo>
                    <a:pt x="523023" y="394191"/>
                  </a:lnTo>
                  <a:lnTo>
                    <a:pt x="523023" y="605038"/>
                  </a:lnTo>
                  <a:lnTo>
                    <a:pt x="367034" y="605038"/>
                  </a:lnTo>
                </a:path>
                <a:path w="661035" h="623570">
                  <a:moveTo>
                    <a:pt x="605606" y="605038"/>
                  </a:moveTo>
                  <a:lnTo>
                    <a:pt x="541375" y="605038"/>
                  </a:lnTo>
                  <a:lnTo>
                    <a:pt x="541375" y="375857"/>
                  </a:lnTo>
                  <a:lnTo>
                    <a:pt x="348682" y="375857"/>
                  </a:lnTo>
                  <a:lnTo>
                    <a:pt x="348682" y="605038"/>
                  </a:lnTo>
                  <a:lnTo>
                    <a:pt x="55055" y="605038"/>
                  </a:lnTo>
                  <a:lnTo>
                    <a:pt x="55055" y="320853"/>
                  </a:lnTo>
                  <a:lnTo>
                    <a:pt x="74324" y="320853"/>
                  </a:lnTo>
                  <a:lnTo>
                    <a:pt x="93517" y="318258"/>
                  </a:lnTo>
                  <a:lnTo>
                    <a:pt x="111053" y="310841"/>
                  </a:lnTo>
                  <a:lnTo>
                    <a:pt x="126053" y="299119"/>
                  </a:lnTo>
                  <a:lnTo>
                    <a:pt x="137637" y="283611"/>
                  </a:lnTo>
                  <a:lnTo>
                    <a:pt x="149221" y="299119"/>
                  </a:lnTo>
                  <a:lnTo>
                    <a:pt x="164221" y="310841"/>
                  </a:lnTo>
                  <a:lnTo>
                    <a:pt x="181758" y="318258"/>
                  </a:lnTo>
                  <a:lnTo>
                    <a:pt x="200951" y="320853"/>
                  </a:lnTo>
                  <a:lnTo>
                    <a:pt x="202786" y="320853"/>
                  </a:lnTo>
                  <a:lnTo>
                    <a:pt x="221979" y="318258"/>
                  </a:lnTo>
                  <a:lnTo>
                    <a:pt x="239515" y="310841"/>
                  </a:lnTo>
                  <a:lnTo>
                    <a:pt x="254515" y="299119"/>
                  </a:lnTo>
                  <a:lnTo>
                    <a:pt x="266099" y="283611"/>
                  </a:lnTo>
                  <a:lnTo>
                    <a:pt x="277683" y="299119"/>
                  </a:lnTo>
                  <a:lnTo>
                    <a:pt x="292683" y="310841"/>
                  </a:lnTo>
                  <a:lnTo>
                    <a:pt x="310220" y="318258"/>
                  </a:lnTo>
                  <a:lnTo>
                    <a:pt x="329413" y="320853"/>
                  </a:lnTo>
                  <a:lnTo>
                    <a:pt x="331248" y="320853"/>
                  </a:lnTo>
                  <a:lnTo>
                    <a:pt x="350441" y="318258"/>
                  </a:lnTo>
                  <a:lnTo>
                    <a:pt x="367977" y="310841"/>
                  </a:lnTo>
                  <a:lnTo>
                    <a:pt x="382977" y="299119"/>
                  </a:lnTo>
                  <a:lnTo>
                    <a:pt x="394561" y="283611"/>
                  </a:lnTo>
                  <a:lnTo>
                    <a:pt x="406145" y="299119"/>
                  </a:lnTo>
                  <a:lnTo>
                    <a:pt x="421145" y="310841"/>
                  </a:lnTo>
                  <a:lnTo>
                    <a:pt x="438681" y="318258"/>
                  </a:lnTo>
                  <a:lnTo>
                    <a:pt x="457874" y="320853"/>
                  </a:lnTo>
                  <a:lnTo>
                    <a:pt x="459710" y="320853"/>
                  </a:lnTo>
                  <a:lnTo>
                    <a:pt x="478903" y="318258"/>
                  </a:lnTo>
                  <a:lnTo>
                    <a:pt x="496439" y="310841"/>
                  </a:lnTo>
                  <a:lnTo>
                    <a:pt x="511439" y="299119"/>
                  </a:lnTo>
                  <a:lnTo>
                    <a:pt x="523023" y="283611"/>
                  </a:lnTo>
                  <a:lnTo>
                    <a:pt x="534607" y="299119"/>
                  </a:lnTo>
                  <a:lnTo>
                    <a:pt x="549607" y="310841"/>
                  </a:lnTo>
                  <a:lnTo>
                    <a:pt x="567143" y="318258"/>
                  </a:lnTo>
                  <a:lnTo>
                    <a:pt x="586336" y="320853"/>
                  </a:lnTo>
                  <a:lnTo>
                    <a:pt x="605606" y="320853"/>
                  </a:lnTo>
                  <a:lnTo>
                    <a:pt x="605606" y="605038"/>
                  </a:lnTo>
                </a:path>
                <a:path w="661035" h="623570">
                  <a:moveTo>
                    <a:pt x="642309" y="265850"/>
                  </a:moveTo>
                  <a:lnTo>
                    <a:pt x="639425" y="280123"/>
                  </a:lnTo>
                  <a:lnTo>
                    <a:pt x="631559" y="291779"/>
                  </a:lnTo>
                  <a:lnTo>
                    <a:pt x="619892" y="299637"/>
                  </a:lnTo>
                  <a:lnTo>
                    <a:pt x="605606" y="302519"/>
                  </a:lnTo>
                  <a:lnTo>
                    <a:pt x="586336" y="302519"/>
                  </a:lnTo>
                  <a:lnTo>
                    <a:pt x="548070" y="286662"/>
                  </a:lnTo>
                  <a:lnTo>
                    <a:pt x="532199" y="248432"/>
                  </a:lnTo>
                  <a:lnTo>
                    <a:pt x="532199" y="210846"/>
                  </a:lnTo>
                  <a:lnTo>
                    <a:pt x="488644" y="18334"/>
                  </a:lnTo>
                  <a:lnTo>
                    <a:pt x="589418" y="18334"/>
                  </a:lnTo>
                  <a:lnTo>
                    <a:pt x="642309" y="212076"/>
                  </a:lnTo>
                  <a:lnTo>
                    <a:pt x="642309" y="265850"/>
                  </a:lnTo>
                </a:path>
              </a:pathLst>
            </a:custGeom>
            <a:ln w="16813">
              <a:solidFill>
                <a:srgbClr val="FD0D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02232" y="7492238"/>
              <a:ext cx="172803" cy="172656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717639" y="9230330"/>
            <a:ext cx="824230" cy="506730"/>
            <a:chOff x="717639" y="9230330"/>
            <a:chExt cx="824230" cy="506730"/>
          </a:xfrm>
        </p:grpSpPr>
        <p:sp>
          <p:nvSpPr>
            <p:cNvPr id="47" name="object 47"/>
            <p:cNvSpPr/>
            <p:nvPr/>
          </p:nvSpPr>
          <p:spPr>
            <a:xfrm>
              <a:off x="1436599" y="9324918"/>
              <a:ext cx="99695" cy="377825"/>
            </a:xfrm>
            <a:custGeom>
              <a:avLst/>
              <a:gdLst/>
              <a:ahLst/>
              <a:cxnLst/>
              <a:rect l="l" t="t" r="r" b="b"/>
              <a:pathLst>
                <a:path w="99694" h="377825">
                  <a:moveTo>
                    <a:pt x="49518" y="0"/>
                  </a:moveTo>
                  <a:lnTo>
                    <a:pt x="30168" y="8470"/>
                  </a:lnTo>
                  <a:lnTo>
                    <a:pt x="14436" y="30238"/>
                  </a:lnTo>
                  <a:lnTo>
                    <a:pt x="3866" y="59837"/>
                  </a:lnTo>
                  <a:lnTo>
                    <a:pt x="0" y="91804"/>
                  </a:lnTo>
                  <a:lnTo>
                    <a:pt x="1482" y="109271"/>
                  </a:lnTo>
                  <a:lnTo>
                    <a:pt x="5690" y="123580"/>
                  </a:lnTo>
                  <a:lnTo>
                    <a:pt x="12264" y="134807"/>
                  </a:lnTo>
                  <a:lnTo>
                    <a:pt x="20844" y="143031"/>
                  </a:lnTo>
                  <a:lnTo>
                    <a:pt x="27496" y="147216"/>
                  </a:lnTo>
                  <a:lnTo>
                    <a:pt x="32314" y="153780"/>
                  </a:lnTo>
                  <a:lnTo>
                    <a:pt x="34302" y="161392"/>
                  </a:lnTo>
                  <a:lnTo>
                    <a:pt x="28567" y="357762"/>
                  </a:lnTo>
                  <a:lnTo>
                    <a:pt x="30770" y="365923"/>
                  </a:lnTo>
                  <a:lnTo>
                    <a:pt x="35755" y="372380"/>
                  </a:lnTo>
                  <a:lnTo>
                    <a:pt x="42804" y="376492"/>
                  </a:lnTo>
                  <a:lnTo>
                    <a:pt x="51201" y="377622"/>
                  </a:lnTo>
                  <a:lnTo>
                    <a:pt x="58682" y="375722"/>
                  </a:lnTo>
                  <a:lnTo>
                    <a:pt x="64831" y="371427"/>
                  </a:lnTo>
                  <a:lnTo>
                    <a:pt x="69115" y="365265"/>
                  </a:lnTo>
                  <a:lnTo>
                    <a:pt x="71005" y="357762"/>
                  </a:lnTo>
                  <a:lnTo>
                    <a:pt x="65270" y="161392"/>
                  </a:lnTo>
                  <a:lnTo>
                    <a:pt x="67258" y="153764"/>
                  </a:lnTo>
                  <a:lnTo>
                    <a:pt x="72152" y="147200"/>
                  </a:lnTo>
                  <a:lnTo>
                    <a:pt x="78805" y="143031"/>
                  </a:lnTo>
                  <a:lnTo>
                    <a:pt x="87301" y="134730"/>
                  </a:lnTo>
                  <a:lnTo>
                    <a:pt x="93840" y="123511"/>
                  </a:lnTo>
                  <a:lnTo>
                    <a:pt x="98042" y="109245"/>
                  </a:lnTo>
                  <a:lnTo>
                    <a:pt x="99527" y="91804"/>
                  </a:lnTo>
                  <a:lnTo>
                    <a:pt x="95348" y="59837"/>
                  </a:lnTo>
                  <a:lnTo>
                    <a:pt x="84616" y="30238"/>
                  </a:lnTo>
                  <a:lnTo>
                    <a:pt x="68838" y="8470"/>
                  </a:lnTo>
                  <a:lnTo>
                    <a:pt x="4951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436599" y="9324918"/>
              <a:ext cx="99695" cy="377825"/>
            </a:xfrm>
            <a:custGeom>
              <a:avLst/>
              <a:gdLst/>
              <a:ahLst/>
              <a:cxnLst/>
              <a:rect l="l" t="t" r="r" b="b"/>
              <a:pathLst>
                <a:path w="99694" h="377825">
                  <a:moveTo>
                    <a:pt x="49518" y="0"/>
                  </a:moveTo>
                  <a:lnTo>
                    <a:pt x="30168" y="8470"/>
                  </a:lnTo>
                  <a:lnTo>
                    <a:pt x="14436" y="30238"/>
                  </a:lnTo>
                  <a:lnTo>
                    <a:pt x="3866" y="59837"/>
                  </a:lnTo>
                  <a:lnTo>
                    <a:pt x="0" y="91804"/>
                  </a:lnTo>
                  <a:lnTo>
                    <a:pt x="1482" y="109271"/>
                  </a:lnTo>
                  <a:lnTo>
                    <a:pt x="5690" y="123580"/>
                  </a:lnTo>
                  <a:lnTo>
                    <a:pt x="12264" y="134807"/>
                  </a:lnTo>
                  <a:lnTo>
                    <a:pt x="20844" y="143031"/>
                  </a:lnTo>
                  <a:lnTo>
                    <a:pt x="27496" y="147216"/>
                  </a:lnTo>
                  <a:lnTo>
                    <a:pt x="32314" y="153780"/>
                  </a:lnTo>
                  <a:lnTo>
                    <a:pt x="34302" y="161392"/>
                  </a:lnTo>
                  <a:lnTo>
                    <a:pt x="28567" y="357762"/>
                  </a:lnTo>
                  <a:lnTo>
                    <a:pt x="30770" y="365923"/>
                  </a:lnTo>
                  <a:lnTo>
                    <a:pt x="35755" y="372380"/>
                  </a:lnTo>
                  <a:lnTo>
                    <a:pt x="42804" y="376492"/>
                  </a:lnTo>
                  <a:lnTo>
                    <a:pt x="51201" y="377622"/>
                  </a:lnTo>
                  <a:lnTo>
                    <a:pt x="58682" y="375722"/>
                  </a:lnTo>
                  <a:lnTo>
                    <a:pt x="64831" y="371427"/>
                  </a:lnTo>
                  <a:lnTo>
                    <a:pt x="69115" y="365265"/>
                  </a:lnTo>
                  <a:lnTo>
                    <a:pt x="71005" y="357762"/>
                  </a:lnTo>
                  <a:lnTo>
                    <a:pt x="65270" y="161392"/>
                  </a:lnTo>
                  <a:lnTo>
                    <a:pt x="67258" y="153764"/>
                  </a:lnTo>
                  <a:lnTo>
                    <a:pt x="72152" y="147200"/>
                  </a:lnTo>
                  <a:lnTo>
                    <a:pt x="78805" y="143031"/>
                  </a:lnTo>
                  <a:lnTo>
                    <a:pt x="87301" y="134730"/>
                  </a:lnTo>
                  <a:lnTo>
                    <a:pt x="93840" y="123511"/>
                  </a:lnTo>
                  <a:lnTo>
                    <a:pt x="98042" y="109245"/>
                  </a:lnTo>
                  <a:lnTo>
                    <a:pt x="99527" y="91804"/>
                  </a:lnTo>
                  <a:lnTo>
                    <a:pt x="95348" y="59837"/>
                  </a:lnTo>
                  <a:lnTo>
                    <a:pt x="84616" y="30238"/>
                  </a:lnTo>
                  <a:lnTo>
                    <a:pt x="68838" y="8470"/>
                  </a:lnTo>
                  <a:lnTo>
                    <a:pt x="49518" y="0"/>
                  </a:lnTo>
                </a:path>
              </a:pathLst>
            </a:custGeom>
            <a:ln w="10705">
              <a:solidFill>
                <a:srgbClr val="FD0D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355668" y="9272406"/>
              <a:ext cx="62230" cy="430530"/>
            </a:xfrm>
            <a:custGeom>
              <a:avLst/>
              <a:gdLst/>
              <a:ahLst/>
              <a:cxnLst/>
              <a:rect l="l" t="t" r="r" b="b"/>
              <a:pathLst>
                <a:path w="62230" h="430529">
                  <a:moveTo>
                    <a:pt x="49052" y="153"/>
                  </a:moveTo>
                  <a:lnTo>
                    <a:pt x="14791" y="33501"/>
                  </a:lnTo>
                  <a:lnTo>
                    <a:pt x="7891" y="78401"/>
                  </a:lnTo>
                  <a:lnTo>
                    <a:pt x="0" y="215832"/>
                  </a:lnTo>
                  <a:lnTo>
                    <a:pt x="2648" y="220776"/>
                  </a:lnTo>
                  <a:lnTo>
                    <a:pt x="8934" y="225024"/>
                  </a:lnTo>
                  <a:lnTo>
                    <a:pt x="22480" y="230704"/>
                  </a:lnTo>
                  <a:lnTo>
                    <a:pt x="14406" y="407612"/>
                  </a:lnTo>
                  <a:lnTo>
                    <a:pt x="16853" y="416770"/>
                  </a:lnTo>
                  <a:lnTo>
                    <a:pt x="22427" y="424026"/>
                  </a:lnTo>
                  <a:lnTo>
                    <a:pt x="30311" y="428662"/>
                  </a:lnTo>
                  <a:lnTo>
                    <a:pt x="39693" y="429958"/>
                  </a:lnTo>
                  <a:lnTo>
                    <a:pt x="48145" y="427841"/>
                  </a:lnTo>
                  <a:lnTo>
                    <a:pt x="55084" y="423011"/>
                  </a:lnTo>
                  <a:lnTo>
                    <a:pt x="59911" y="416068"/>
                  </a:lnTo>
                  <a:lnTo>
                    <a:pt x="62028" y="407612"/>
                  </a:lnTo>
                  <a:lnTo>
                    <a:pt x="55880" y="228685"/>
                  </a:lnTo>
                  <a:lnTo>
                    <a:pt x="56033" y="7390"/>
                  </a:lnTo>
                  <a:lnTo>
                    <a:pt x="49052" y="15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355668" y="9272406"/>
              <a:ext cx="62230" cy="430530"/>
            </a:xfrm>
            <a:custGeom>
              <a:avLst/>
              <a:gdLst/>
              <a:ahLst/>
              <a:cxnLst/>
              <a:rect l="l" t="t" r="r" b="b"/>
              <a:pathLst>
                <a:path w="62230" h="430529">
                  <a:moveTo>
                    <a:pt x="55880" y="228685"/>
                  </a:moveTo>
                  <a:lnTo>
                    <a:pt x="55880" y="16157"/>
                  </a:lnTo>
                  <a:lnTo>
                    <a:pt x="56033" y="7390"/>
                  </a:lnTo>
                  <a:lnTo>
                    <a:pt x="49052" y="153"/>
                  </a:lnTo>
                  <a:lnTo>
                    <a:pt x="40281" y="0"/>
                  </a:lnTo>
                  <a:lnTo>
                    <a:pt x="40037" y="0"/>
                  </a:lnTo>
                  <a:lnTo>
                    <a:pt x="35543" y="1367"/>
                  </a:lnTo>
                  <a:lnTo>
                    <a:pt x="25589" y="10178"/>
                  </a:lnTo>
                  <a:lnTo>
                    <a:pt x="14791" y="33501"/>
                  </a:lnTo>
                  <a:lnTo>
                    <a:pt x="7891" y="78401"/>
                  </a:lnTo>
                  <a:lnTo>
                    <a:pt x="0" y="215832"/>
                  </a:lnTo>
                  <a:lnTo>
                    <a:pt x="2648" y="220776"/>
                  </a:lnTo>
                  <a:lnTo>
                    <a:pt x="8934" y="225024"/>
                  </a:lnTo>
                  <a:lnTo>
                    <a:pt x="16374" y="228393"/>
                  </a:lnTo>
                  <a:lnTo>
                    <a:pt x="22480" y="230704"/>
                  </a:lnTo>
                  <a:lnTo>
                    <a:pt x="14406" y="407612"/>
                  </a:lnTo>
                  <a:lnTo>
                    <a:pt x="16853" y="416770"/>
                  </a:lnTo>
                  <a:lnTo>
                    <a:pt x="22427" y="424026"/>
                  </a:lnTo>
                  <a:lnTo>
                    <a:pt x="30311" y="428662"/>
                  </a:lnTo>
                  <a:lnTo>
                    <a:pt x="39693" y="429958"/>
                  </a:lnTo>
                  <a:lnTo>
                    <a:pt x="48145" y="427841"/>
                  </a:lnTo>
                  <a:lnTo>
                    <a:pt x="55084" y="423011"/>
                  </a:lnTo>
                  <a:lnTo>
                    <a:pt x="59911" y="416068"/>
                  </a:lnTo>
                  <a:lnTo>
                    <a:pt x="62028" y="407612"/>
                  </a:lnTo>
                  <a:lnTo>
                    <a:pt x="55880" y="228685"/>
                  </a:lnTo>
                </a:path>
              </a:pathLst>
            </a:custGeom>
            <a:ln w="10705">
              <a:solidFill>
                <a:srgbClr val="FD0D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22992" y="9324918"/>
              <a:ext cx="100330" cy="379095"/>
            </a:xfrm>
            <a:custGeom>
              <a:avLst/>
              <a:gdLst/>
              <a:ahLst/>
              <a:cxnLst/>
              <a:rect l="l" t="t" r="r" b="b"/>
              <a:pathLst>
                <a:path w="100330" h="379095">
                  <a:moveTo>
                    <a:pt x="88914" y="0"/>
                  </a:moveTo>
                  <a:lnTo>
                    <a:pt x="79738" y="0"/>
                  </a:lnTo>
                  <a:lnTo>
                    <a:pt x="79738" y="103930"/>
                  </a:lnTo>
                  <a:lnTo>
                    <a:pt x="77353" y="106309"/>
                  </a:lnTo>
                  <a:lnTo>
                    <a:pt x="71480" y="106309"/>
                  </a:lnTo>
                  <a:lnTo>
                    <a:pt x="69094" y="103930"/>
                  </a:lnTo>
                  <a:lnTo>
                    <a:pt x="69094" y="0"/>
                  </a:lnTo>
                  <a:lnTo>
                    <a:pt x="55239" y="0"/>
                  </a:lnTo>
                  <a:lnTo>
                    <a:pt x="55239" y="103930"/>
                  </a:lnTo>
                  <a:lnTo>
                    <a:pt x="52853" y="106309"/>
                  </a:lnTo>
                  <a:lnTo>
                    <a:pt x="46981" y="106309"/>
                  </a:lnTo>
                  <a:lnTo>
                    <a:pt x="44595" y="103930"/>
                  </a:lnTo>
                  <a:lnTo>
                    <a:pt x="44595" y="0"/>
                  </a:lnTo>
                  <a:lnTo>
                    <a:pt x="30464" y="0"/>
                  </a:lnTo>
                  <a:lnTo>
                    <a:pt x="30464" y="103930"/>
                  </a:lnTo>
                  <a:lnTo>
                    <a:pt x="28081" y="106309"/>
                  </a:lnTo>
                  <a:lnTo>
                    <a:pt x="22202" y="106309"/>
                  </a:lnTo>
                  <a:lnTo>
                    <a:pt x="19819" y="103930"/>
                  </a:lnTo>
                  <a:lnTo>
                    <a:pt x="19819" y="0"/>
                  </a:lnTo>
                  <a:lnTo>
                    <a:pt x="10643" y="0"/>
                  </a:lnTo>
                  <a:lnTo>
                    <a:pt x="6451" y="22757"/>
                  </a:lnTo>
                  <a:lnTo>
                    <a:pt x="3278" y="45667"/>
                  </a:lnTo>
                  <a:lnTo>
                    <a:pt x="1126" y="68694"/>
                  </a:lnTo>
                  <a:lnTo>
                    <a:pt x="0" y="91804"/>
                  </a:lnTo>
                  <a:lnTo>
                    <a:pt x="1485" y="109324"/>
                  </a:lnTo>
                  <a:lnTo>
                    <a:pt x="5689" y="123660"/>
                  </a:lnTo>
                  <a:lnTo>
                    <a:pt x="12232" y="134898"/>
                  </a:lnTo>
                  <a:lnTo>
                    <a:pt x="20737" y="143123"/>
                  </a:lnTo>
                  <a:lnTo>
                    <a:pt x="27414" y="147315"/>
                  </a:lnTo>
                  <a:lnTo>
                    <a:pt x="32261" y="153872"/>
                  </a:lnTo>
                  <a:lnTo>
                    <a:pt x="34318" y="161484"/>
                  </a:lnTo>
                  <a:lnTo>
                    <a:pt x="28904" y="357670"/>
                  </a:lnTo>
                  <a:lnTo>
                    <a:pt x="30577" y="365962"/>
                  </a:lnTo>
                  <a:lnTo>
                    <a:pt x="35138" y="372732"/>
                  </a:lnTo>
                  <a:lnTo>
                    <a:pt x="41905" y="377295"/>
                  </a:lnTo>
                  <a:lnTo>
                    <a:pt x="50192" y="378969"/>
                  </a:lnTo>
                  <a:lnTo>
                    <a:pt x="58480" y="377295"/>
                  </a:lnTo>
                  <a:lnTo>
                    <a:pt x="65246" y="372732"/>
                  </a:lnTo>
                  <a:lnTo>
                    <a:pt x="69808" y="365962"/>
                  </a:lnTo>
                  <a:lnTo>
                    <a:pt x="71480" y="357670"/>
                  </a:lnTo>
                  <a:lnTo>
                    <a:pt x="65699" y="161116"/>
                  </a:lnTo>
                  <a:lnTo>
                    <a:pt x="67733" y="153520"/>
                  </a:lnTo>
                  <a:lnTo>
                    <a:pt x="72543" y="146963"/>
                  </a:lnTo>
                  <a:lnTo>
                    <a:pt x="79188" y="142756"/>
                  </a:lnTo>
                  <a:lnTo>
                    <a:pt x="87746" y="134453"/>
                  </a:lnTo>
                  <a:lnTo>
                    <a:pt x="94317" y="123224"/>
                  </a:lnTo>
                  <a:lnTo>
                    <a:pt x="98530" y="108931"/>
                  </a:lnTo>
                  <a:lnTo>
                    <a:pt x="100017" y="91437"/>
                  </a:lnTo>
                  <a:lnTo>
                    <a:pt x="98518" y="68437"/>
                  </a:lnTo>
                  <a:lnTo>
                    <a:pt x="96166" y="45514"/>
                  </a:lnTo>
                  <a:lnTo>
                    <a:pt x="92964" y="22694"/>
                  </a:lnTo>
                  <a:lnTo>
                    <a:pt x="889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2992" y="9324918"/>
              <a:ext cx="100330" cy="379095"/>
            </a:xfrm>
            <a:custGeom>
              <a:avLst/>
              <a:gdLst/>
              <a:ahLst/>
              <a:cxnLst/>
              <a:rect l="l" t="t" r="r" b="b"/>
              <a:pathLst>
                <a:path w="100330" h="379095">
                  <a:moveTo>
                    <a:pt x="88914" y="0"/>
                  </a:moveTo>
                  <a:lnTo>
                    <a:pt x="79738" y="0"/>
                  </a:lnTo>
                  <a:lnTo>
                    <a:pt x="79738" y="100984"/>
                  </a:lnTo>
                  <a:lnTo>
                    <a:pt x="79738" y="103930"/>
                  </a:lnTo>
                  <a:lnTo>
                    <a:pt x="77353" y="106309"/>
                  </a:lnTo>
                  <a:lnTo>
                    <a:pt x="74416" y="106309"/>
                  </a:lnTo>
                  <a:lnTo>
                    <a:pt x="71480" y="106309"/>
                  </a:lnTo>
                  <a:lnTo>
                    <a:pt x="69094" y="103930"/>
                  </a:lnTo>
                  <a:lnTo>
                    <a:pt x="69094" y="100984"/>
                  </a:lnTo>
                  <a:lnTo>
                    <a:pt x="69094" y="0"/>
                  </a:lnTo>
                  <a:lnTo>
                    <a:pt x="55239" y="0"/>
                  </a:lnTo>
                  <a:lnTo>
                    <a:pt x="55239" y="100984"/>
                  </a:lnTo>
                  <a:lnTo>
                    <a:pt x="55239" y="103930"/>
                  </a:lnTo>
                  <a:lnTo>
                    <a:pt x="52853" y="106309"/>
                  </a:lnTo>
                  <a:lnTo>
                    <a:pt x="49917" y="106309"/>
                  </a:lnTo>
                  <a:lnTo>
                    <a:pt x="46981" y="106309"/>
                  </a:lnTo>
                  <a:lnTo>
                    <a:pt x="44595" y="103930"/>
                  </a:lnTo>
                  <a:lnTo>
                    <a:pt x="44595" y="100984"/>
                  </a:lnTo>
                  <a:lnTo>
                    <a:pt x="44595" y="0"/>
                  </a:lnTo>
                  <a:lnTo>
                    <a:pt x="30464" y="0"/>
                  </a:lnTo>
                  <a:lnTo>
                    <a:pt x="30464" y="100984"/>
                  </a:lnTo>
                  <a:lnTo>
                    <a:pt x="30464" y="103930"/>
                  </a:lnTo>
                  <a:lnTo>
                    <a:pt x="28081" y="106309"/>
                  </a:lnTo>
                  <a:lnTo>
                    <a:pt x="25141" y="106309"/>
                  </a:lnTo>
                  <a:lnTo>
                    <a:pt x="22202" y="106309"/>
                  </a:lnTo>
                  <a:lnTo>
                    <a:pt x="19819" y="103930"/>
                  </a:lnTo>
                  <a:lnTo>
                    <a:pt x="19819" y="100984"/>
                  </a:lnTo>
                  <a:lnTo>
                    <a:pt x="19819" y="0"/>
                  </a:lnTo>
                  <a:lnTo>
                    <a:pt x="10643" y="0"/>
                  </a:lnTo>
                  <a:lnTo>
                    <a:pt x="6451" y="22757"/>
                  </a:lnTo>
                  <a:lnTo>
                    <a:pt x="3278" y="45667"/>
                  </a:lnTo>
                  <a:lnTo>
                    <a:pt x="1126" y="68694"/>
                  </a:lnTo>
                  <a:lnTo>
                    <a:pt x="0" y="91804"/>
                  </a:lnTo>
                  <a:lnTo>
                    <a:pt x="1485" y="109324"/>
                  </a:lnTo>
                  <a:lnTo>
                    <a:pt x="5689" y="123660"/>
                  </a:lnTo>
                  <a:lnTo>
                    <a:pt x="12232" y="134898"/>
                  </a:lnTo>
                  <a:lnTo>
                    <a:pt x="20737" y="143123"/>
                  </a:lnTo>
                  <a:lnTo>
                    <a:pt x="27414" y="147315"/>
                  </a:lnTo>
                  <a:lnTo>
                    <a:pt x="32261" y="153872"/>
                  </a:lnTo>
                  <a:lnTo>
                    <a:pt x="34318" y="161484"/>
                  </a:lnTo>
                  <a:lnTo>
                    <a:pt x="28904" y="357670"/>
                  </a:lnTo>
                  <a:lnTo>
                    <a:pt x="30577" y="365962"/>
                  </a:lnTo>
                  <a:lnTo>
                    <a:pt x="35138" y="372732"/>
                  </a:lnTo>
                  <a:lnTo>
                    <a:pt x="41905" y="377295"/>
                  </a:lnTo>
                  <a:lnTo>
                    <a:pt x="50192" y="378969"/>
                  </a:lnTo>
                  <a:lnTo>
                    <a:pt x="58480" y="377295"/>
                  </a:lnTo>
                  <a:lnTo>
                    <a:pt x="65246" y="372732"/>
                  </a:lnTo>
                  <a:lnTo>
                    <a:pt x="69808" y="365962"/>
                  </a:lnTo>
                  <a:lnTo>
                    <a:pt x="71480" y="357670"/>
                  </a:lnTo>
                  <a:lnTo>
                    <a:pt x="65699" y="161116"/>
                  </a:lnTo>
                  <a:lnTo>
                    <a:pt x="67733" y="153520"/>
                  </a:lnTo>
                  <a:lnTo>
                    <a:pt x="72543" y="146963"/>
                  </a:lnTo>
                  <a:lnTo>
                    <a:pt x="79188" y="142756"/>
                  </a:lnTo>
                  <a:lnTo>
                    <a:pt x="87746" y="134453"/>
                  </a:lnTo>
                  <a:lnTo>
                    <a:pt x="94317" y="123224"/>
                  </a:lnTo>
                  <a:lnTo>
                    <a:pt x="98530" y="108931"/>
                  </a:lnTo>
                  <a:lnTo>
                    <a:pt x="100017" y="91437"/>
                  </a:lnTo>
                  <a:lnTo>
                    <a:pt x="98518" y="68437"/>
                  </a:lnTo>
                  <a:lnTo>
                    <a:pt x="96166" y="45514"/>
                  </a:lnTo>
                  <a:lnTo>
                    <a:pt x="92964" y="22694"/>
                  </a:lnTo>
                  <a:lnTo>
                    <a:pt x="88914" y="0"/>
                  </a:lnTo>
                </a:path>
              </a:pathLst>
            </a:custGeom>
            <a:ln w="10705">
              <a:solidFill>
                <a:srgbClr val="FD0D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37232" y="9235684"/>
              <a:ext cx="495934" cy="495934"/>
            </a:xfrm>
            <a:custGeom>
              <a:avLst/>
              <a:gdLst/>
              <a:ahLst/>
              <a:cxnLst/>
              <a:rect l="l" t="t" r="r" b="b"/>
              <a:pathLst>
                <a:path w="495934" h="495934">
                  <a:moveTo>
                    <a:pt x="247747" y="0"/>
                  </a:moveTo>
                  <a:lnTo>
                    <a:pt x="197818" y="5035"/>
                  </a:lnTo>
                  <a:lnTo>
                    <a:pt x="151313" y="19479"/>
                  </a:lnTo>
                  <a:lnTo>
                    <a:pt x="109229" y="42332"/>
                  </a:lnTo>
                  <a:lnTo>
                    <a:pt x="72563" y="72600"/>
                  </a:lnTo>
                  <a:lnTo>
                    <a:pt x="42311" y="109284"/>
                  </a:lnTo>
                  <a:lnTo>
                    <a:pt x="19469" y="151389"/>
                  </a:lnTo>
                  <a:lnTo>
                    <a:pt x="5033" y="197917"/>
                  </a:lnTo>
                  <a:lnTo>
                    <a:pt x="0" y="247872"/>
                  </a:lnTo>
                  <a:lnTo>
                    <a:pt x="5033" y="297827"/>
                  </a:lnTo>
                  <a:lnTo>
                    <a:pt x="19469" y="344355"/>
                  </a:lnTo>
                  <a:lnTo>
                    <a:pt x="42311" y="386459"/>
                  </a:lnTo>
                  <a:lnTo>
                    <a:pt x="72563" y="423144"/>
                  </a:lnTo>
                  <a:lnTo>
                    <a:pt x="109229" y="453411"/>
                  </a:lnTo>
                  <a:lnTo>
                    <a:pt x="151313" y="476265"/>
                  </a:lnTo>
                  <a:lnTo>
                    <a:pt x="197818" y="490708"/>
                  </a:lnTo>
                  <a:lnTo>
                    <a:pt x="247747" y="495744"/>
                  </a:lnTo>
                  <a:lnTo>
                    <a:pt x="297677" y="490708"/>
                  </a:lnTo>
                  <a:lnTo>
                    <a:pt x="344182" y="476265"/>
                  </a:lnTo>
                  <a:lnTo>
                    <a:pt x="386266" y="453411"/>
                  </a:lnTo>
                  <a:lnTo>
                    <a:pt x="401711" y="440661"/>
                  </a:lnTo>
                  <a:lnTo>
                    <a:pt x="247747" y="440661"/>
                  </a:lnTo>
                  <a:lnTo>
                    <a:pt x="203564" y="435570"/>
                  </a:lnTo>
                  <a:lnTo>
                    <a:pt x="163005" y="421066"/>
                  </a:lnTo>
                  <a:lnTo>
                    <a:pt x="127227" y="398309"/>
                  </a:lnTo>
                  <a:lnTo>
                    <a:pt x="97386" y="368453"/>
                  </a:lnTo>
                  <a:lnTo>
                    <a:pt x="74640" y="332657"/>
                  </a:lnTo>
                  <a:lnTo>
                    <a:pt x="60144" y="292078"/>
                  </a:lnTo>
                  <a:lnTo>
                    <a:pt x="55055" y="247872"/>
                  </a:lnTo>
                  <a:lnTo>
                    <a:pt x="60144" y="203668"/>
                  </a:lnTo>
                  <a:lnTo>
                    <a:pt x="74640" y="163090"/>
                  </a:lnTo>
                  <a:lnTo>
                    <a:pt x="97386" y="127294"/>
                  </a:lnTo>
                  <a:lnTo>
                    <a:pt x="127227" y="97437"/>
                  </a:lnTo>
                  <a:lnTo>
                    <a:pt x="163005" y="74678"/>
                  </a:lnTo>
                  <a:lnTo>
                    <a:pt x="203564" y="60174"/>
                  </a:lnTo>
                  <a:lnTo>
                    <a:pt x="247747" y="55082"/>
                  </a:lnTo>
                  <a:lnTo>
                    <a:pt x="401711" y="55082"/>
                  </a:lnTo>
                  <a:lnTo>
                    <a:pt x="386266" y="42332"/>
                  </a:lnTo>
                  <a:lnTo>
                    <a:pt x="344182" y="19479"/>
                  </a:lnTo>
                  <a:lnTo>
                    <a:pt x="297677" y="5035"/>
                  </a:lnTo>
                  <a:lnTo>
                    <a:pt x="247747" y="0"/>
                  </a:lnTo>
                  <a:close/>
                </a:path>
                <a:path w="495934" h="495934">
                  <a:moveTo>
                    <a:pt x="401711" y="55082"/>
                  </a:moveTo>
                  <a:lnTo>
                    <a:pt x="247747" y="55082"/>
                  </a:lnTo>
                  <a:lnTo>
                    <a:pt x="291931" y="60174"/>
                  </a:lnTo>
                  <a:lnTo>
                    <a:pt x="332490" y="74678"/>
                  </a:lnTo>
                  <a:lnTo>
                    <a:pt x="368268" y="97437"/>
                  </a:lnTo>
                  <a:lnTo>
                    <a:pt x="398109" y="127294"/>
                  </a:lnTo>
                  <a:lnTo>
                    <a:pt x="420855" y="163090"/>
                  </a:lnTo>
                  <a:lnTo>
                    <a:pt x="435351" y="203668"/>
                  </a:lnTo>
                  <a:lnTo>
                    <a:pt x="440440" y="247872"/>
                  </a:lnTo>
                  <a:lnTo>
                    <a:pt x="435351" y="292078"/>
                  </a:lnTo>
                  <a:lnTo>
                    <a:pt x="420855" y="332657"/>
                  </a:lnTo>
                  <a:lnTo>
                    <a:pt x="398109" y="368453"/>
                  </a:lnTo>
                  <a:lnTo>
                    <a:pt x="368268" y="398309"/>
                  </a:lnTo>
                  <a:lnTo>
                    <a:pt x="332490" y="421066"/>
                  </a:lnTo>
                  <a:lnTo>
                    <a:pt x="291931" y="435570"/>
                  </a:lnTo>
                  <a:lnTo>
                    <a:pt x="247747" y="440661"/>
                  </a:lnTo>
                  <a:lnTo>
                    <a:pt x="401711" y="440661"/>
                  </a:lnTo>
                  <a:lnTo>
                    <a:pt x="453184" y="386459"/>
                  </a:lnTo>
                  <a:lnTo>
                    <a:pt x="476026" y="344355"/>
                  </a:lnTo>
                  <a:lnTo>
                    <a:pt x="490462" y="297827"/>
                  </a:lnTo>
                  <a:lnTo>
                    <a:pt x="495495" y="247872"/>
                  </a:lnTo>
                  <a:lnTo>
                    <a:pt x="490462" y="197917"/>
                  </a:lnTo>
                  <a:lnTo>
                    <a:pt x="476026" y="151389"/>
                  </a:lnTo>
                  <a:lnTo>
                    <a:pt x="453184" y="109284"/>
                  </a:lnTo>
                  <a:lnTo>
                    <a:pt x="422932" y="72600"/>
                  </a:lnTo>
                  <a:lnTo>
                    <a:pt x="401711" y="5508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37232" y="9235684"/>
              <a:ext cx="495934" cy="495934"/>
            </a:xfrm>
            <a:custGeom>
              <a:avLst/>
              <a:gdLst/>
              <a:ahLst/>
              <a:cxnLst/>
              <a:rect l="l" t="t" r="r" b="b"/>
              <a:pathLst>
                <a:path w="495934" h="495934">
                  <a:moveTo>
                    <a:pt x="247747" y="0"/>
                  </a:moveTo>
                  <a:lnTo>
                    <a:pt x="197818" y="5035"/>
                  </a:lnTo>
                  <a:lnTo>
                    <a:pt x="151313" y="19479"/>
                  </a:lnTo>
                  <a:lnTo>
                    <a:pt x="109229" y="42332"/>
                  </a:lnTo>
                  <a:lnTo>
                    <a:pt x="72563" y="72600"/>
                  </a:lnTo>
                  <a:lnTo>
                    <a:pt x="42311" y="109284"/>
                  </a:lnTo>
                  <a:lnTo>
                    <a:pt x="19469" y="151389"/>
                  </a:lnTo>
                  <a:lnTo>
                    <a:pt x="5033" y="197917"/>
                  </a:lnTo>
                  <a:lnTo>
                    <a:pt x="0" y="247872"/>
                  </a:lnTo>
                  <a:lnTo>
                    <a:pt x="5033" y="297827"/>
                  </a:lnTo>
                  <a:lnTo>
                    <a:pt x="19469" y="344355"/>
                  </a:lnTo>
                  <a:lnTo>
                    <a:pt x="42311" y="386459"/>
                  </a:lnTo>
                  <a:lnTo>
                    <a:pt x="72563" y="423144"/>
                  </a:lnTo>
                  <a:lnTo>
                    <a:pt x="109229" y="453411"/>
                  </a:lnTo>
                  <a:lnTo>
                    <a:pt x="151313" y="476265"/>
                  </a:lnTo>
                  <a:lnTo>
                    <a:pt x="197818" y="490708"/>
                  </a:lnTo>
                  <a:lnTo>
                    <a:pt x="247747" y="495744"/>
                  </a:lnTo>
                  <a:lnTo>
                    <a:pt x="297677" y="490708"/>
                  </a:lnTo>
                  <a:lnTo>
                    <a:pt x="344182" y="476265"/>
                  </a:lnTo>
                  <a:lnTo>
                    <a:pt x="386266" y="453411"/>
                  </a:lnTo>
                  <a:lnTo>
                    <a:pt x="422932" y="423144"/>
                  </a:lnTo>
                  <a:lnTo>
                    <a:pt x="453184" y="386459"/>
                  </a:lnTo>
                  <a:lnTo>
                    <a:pt x="476026" y="344355"/>
                  </a:lnTo>
                  <a:lnTo>
                    <a:pt x="490462" y="297827"/>
                  </a:lnTo>
                  <a:lnTo>
                    <a:pt x="495495" y="247872"/>
                  </a:lnTo>
                  <a:lnTo>
                    <a:pt x="490462" y="197917"/>
                  </a:lnTo>
                  <a:lnTo>
                    <a:pt x="476026" y="151389"/>
                  </a:lnTo>
                  <a:lnTo>
                    <a:pt x="453184" y="109284"/>
                  </a:lnTo>
                  <a:lnTo>
                    <a:pt x="422932" y="72600"/>
                  </a:lnTo>
                  <a:lnTo>
                    <a:pt x="386266" y="42332"/>
                  </a:lnTo>
                  <a:lnTo>
                    <a:pt x="344182" y="19479"/>
                  </a:lnTo>
                  <a:lnTo>
                    <a:pt x="297677" y="5035"/>
                  </a:lnTo>
                  <a:lnTo>
                    <a:pt x="247747" y="0"/>
                  </a:lnTo>
                </a:path>
                <a:path w="495934" h="495934">
                  <a:moveTo>
                    <a:pt x="247747" y="440661"/>
                  </a:moveTo>
                  <a:lnTo>
                    <a:pt x="203564" y="435570"/>
                  </a:lnTo>
                  <a:lnTo>
                    <a:pt x="163005" y="421066"/>
                  </a:lnTo>
                  <a:lnTo>
                    <a:pt x="127227" y="398309"/>
                  </a:lnTo>
                  <a:lnTo>
                    <a:pt x="97386" y="368453"/>
                  </a:lnTo>
                  <a:lnTo>
                    <a:pt x="74640" y="332657"/>
                  </a:lnTo>
                  <a:lnTo>
                    <a:pt x="60144" y="292078"/>
                  </a:lnTo>
                  <a:lnTo>
                    <a:pt x="55055" y="247872"/>
                  </a:lnTo>
                  <a:lnTo>
                    <a:pt x="60144" y="203668"/>
                  </a:lnTo>
                  <a:lnTo>
                    <a:pt x="74640" y="163090"/>
                  </a:lnTo>
                  <a:lnTo>
                    <a:pt x="97386" y="127294"/>
                  </a:lnTo>
                  <a:lnTo>
                    <a:pt x="127227" y="97437"/>
                  </a:lnTo>
                  <a:lnTo>
                    <a:pt x="163005" y="74678"/>
                  </a:lnTo>
                  <a:lnTo>
                    <a:pt x="203564" y="60174"/>
                  </a:lnTo>
                  <a:lnTo>
                    <a:pt x="247747" y="55082"/>
                  </a:lnTo>
                  <a:lnTo>
                    <a:pt x="291931" y="60174"/>
                  </a:lnTo>
                  <a:lnTo>
                    <a:pt x="332490" y="74678"/>
                  </a:lnTo>
                  <a:lnTo>
                    <a:pt x="368268" y="97437"/>
                  </a:lnTo>
                  <a:lnTo>
                    <a:pt x="398109" y="127294"/>
                  </a:lnTo>
                  <a:lnTo>
                    <a:pt x="420855" y="163090"/>
                  </a:lnTo>
                  <a:lnTo>
                    <a:pt x="435351" y="203668"/>
                  </a:lnTo>
                  <a:lnTo>
                    <a:pt x="440440" y="247872"/>
                  </a:lnTo>
                  <a:lnTo>
                    <a:pt x="435351" y="292078"/>
                  </a:lnTo>
                  <a:lnTo>
                    <a:pt x="420855" y="332657"/>
                  </a:lnTo>
                  <a:lnTo>
                    <a:pt x="398109" y="368453"/>
                  </a:lnTo>
                  <a:lnTo>
                    <a:pt x="368268" y="398309"/>
                  </a:lnTo>
                  <a:lnTo>
                    <a:pt x="332490" y="421066"/>
                  </a:lnTo>
                  <a:lnTo>
                    <a:pt x="291931" y="435570"/>
                  </a:lnTo>
                  <a:lnTo>
                    <a:pt x="247747" y="440661"/>
                  </a:lnTo>
                </a:path>
              </a:pathLst>
            </a:custGeom>
            <a:ln w="10707">
              <a:solidFill>
                <a:srgbClr val="FD0D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19815" y="9318308"/>
              <a:ext cx="330835" cy="330835"/>
            </a:xfrm>
            <a:custGeom>
              <a:avLst/>
              <a:gdLst/>
              <a:ahLst/>
              <a:cxnLst/>
              <a:rect l="l" t="t" r="r" b="b"/>
              <a:pathLst>
                <a:path w="330834" h="330834">
                  <a:moveTo>
                    <a:pt x="165165" y="0"/>
                  </a:moveTo>
                  <a:lnTo>
                    <a:pt x="121258" y="5903"/>
                  </a:lnTo>
                  <a:lnTo>
                    <a:pt x="81804" y="22561"/>
                  </a:lnTo>
                  <a:lnTo>
                    <a:pt x="48376" y="48401"/>
                  </a:lnTo>
                  <a:lnTo>
                    <a:pt x="22550" y="81845"/>
                  </a:lnTo>
                  <a:lnTo>
                    <a:pt x="5900" y="121319"/>
                  </a:lnTo>
                  <a:lnTo>
                    <a:pt x="0" y="165248"/>
                  </a:lnTo>
                  <a:lnTo>
                    <a:pt x="5900" y="209179"/>
                  </a:lnTo>
                  <a:lnTo>
                    <a:pt x="22550" y="248654"/>
                  </a:lnTo>
                  <a:lnTo>
                    <a:pt x="48376" y="282098"/>
                  </a:lnTo>
                  <a:lnTo>
                    <a:pt x="81804" y="307936"/>
                  </a:lnTo>
                  <a:lnTo>
                    <a:pt x="121258" y="324593"/>
                  </a:lnTo>
                  <a:lnTo>
                    <a:pt x="165165" y="330496"/>
                  </a:lnTo>
                  <a:lnTo>
                    <a:pt x="209071" y="324593"/>
                  </a:lnTo>
                  <a:lnTo>
                    <a:pt x="248526" y="307936"/>
                  </a:lnTo>
                  <a:lnTo>
                    <a:pt x="281953" y="282098"/>
                  </a:lnTo>
                  <a:lnTo>
                    <a:pt x="307780" y="248654"/>
                  </a:lnTo>
                  <a:lnTo>
                    <a:pt x="324430" y="209179"/>
                  </a:lnTo>
                  <a:lnTo>
                    <a:pt x="330330" y="165248"/>
                  </a:lnTo>
                  <a:lnTo>
                    <a:pt x="324430" y="121319"/>
                  </a:lnTo>
                  <a:lnTo>
                    <a:pt x="307780" y="81845"/>
                  </a:lnTo>
                  <a:lnTo>
                    <a:pt x="281953" y="48401"/>
                  </a:lnTo>
                  <a:lnTo>
                    <a:pt x="248526" y="22561"/>
                  </a:lnTo>
                  <a:lnTo>
                    <a:pt x="209071" y="5903"/>
                  </a:lnTo>
                  <a:lnTo>
                    <a:pt x="16516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919815" y="9318308"/>
              <a:ext cx="330835" cy="330835"/>
            </a:xfrm>
            <a:custGeom>
              <a:avLst/>
              <a:gdLst/>
              <a:ahLst/>
              <a:cxnLst/>
              <a:rect l="l" t="t" r="r" b="b"/>
              <a:pathLst>
                <a:path w="330834" h="330834">
                  <a:moveTo>
                    <a:pt x="330330" y="165248"/>
                  </a:moveTo>
                  <a:lnTo>
                    <a:pt x="324430" y="209179"/>
                  </a:lnTo>
                  <a:lnTo>
                    <a:pt x="307780" y="248654"/>
                  </a:lnTo>
                  <a:lnTo>
                    <a:pt x="281953" y="282098"/>
                  </a:lnTo>
                  <a:lnTo>
                    <a:pt x="248526" y="307936"/>
                  </a:lnTo>
                  <a:lnTo>
                    <a:pt x="209071" y="324593"/>
                  </a:lnTo>
                  <a:lnTo>
                    <a:pt x="165165" y="330496"/>
                  </a:lnTo>
                  <a:lnTo>
                    <a:pt x="121258" y="324593"/>
                  </a:lnTo>
                  <a:lnTo>
                    <a:pt x="81804" y="307936"/>
                  </a:lnTo>
                  <a:lnTo>
                    <a:pt x="48376" y="282098"/>
                  </a:lnTo>
                  <a:lnTo>
                    <a:pt x="22550" y="248654"/>
                  </a:lnTo>
                  <a:lnTo>
                    <a:pt x="5900" y="209179"/>
                  </a:lnTo>
                  <a:lnTo>
                    <a:pt x="0" y="165248"/>
                  </a:lnTo>
                  <a:lnTo>
                    <a:pt x="5900" y="121319"/>
                  </a:lnTo>
                  <a:lnTo>
                    <a:pt x="22550" y="81845"/>
                  </a:lnTo>
                  <a:lnTo>
                    <a:pt x="48376" y="48401"/>
                  </a:lnTo>
                  <a:lnTo>
                    <a:pt x="81804" y="22561"/>
                  </a:lnTo>
                  <a:lnTo>
                    <a:pt x="121258" y="5903"/>
                  </a:lnTo>
                  <a:lnTo>
                    <a:pt x="165165" y="0"/>
                  </a:lnTo>
                  <a:lnTo>
                    <a:pt x="209071" y="5903"/>
                  </a:lnTo>
                  <a:lnTo>
                    <a:pt x="248526" y="22561"/>
                  </a:lnTo>
                  <a:lnTo>
                    <a:pt x="281953" y="48401"/>
                  </a:lnTo>
                  <a:lnTo>
                    <a:pt x="307780" y="81845"/>
                  </a:lnTo>
                  <a:lnTo>
                    <a:pt x="324430" y="121319"/>
                  </a:lnTo>
                  <a:lnTo>
                    <a:pt x="330330" y="165248"/>
                  </a:lnTo>
                </a:path>
              </a:pathLst>
            </a:custGeom>
            <a:ln w="10707">
              <a:solidFill>
                <a:srgbClr val="FD0D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8547353" y="3032023"/>
            <a:ext cx="3717925" cy="5778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1800" spc="55" dirty="0">
                <a:solidFill>
                  <a:srgbClr val="151515"/>
                </a:solidFill>
                <a:latin typeface="Tahoma"/>
                <a:cs typeface="Tahoma"/>
              </a:rPr>
              <a:t>F</a:t>
            </a:r>
            <a:r>
              <a:rPr sz="1800" spc="60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1800" spc="80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80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151515"/>
                </a:solidFill>
                <a:latin typeface="Tahoma"/>
                <a:cs typeface="Tahoma"/>
              </a:rPr>
              <a:t>purchases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1800" spc="80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51515"/>
                </a:solidFill>
                <a:latin typeface="Tahoma"/>
                <a:cs typeface="Tahoma"/>
              </a:rPr>
              <a:t>use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151515"/>
                </a:solidFill>
                <a:latin typeface="Tahoma"/>
                <a:cs typeface="Tahoma"/>
              </a:rPr>
              <a:t>of</a:t>
            </a:r>
            <a:r>
              <a:rPr sz="180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80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151515"/>
                </a:solidFill>
                <a:latin typeface="Tahoma"/>
                <a:cs typeface="Tahoma"/>
              </a:rPr>
              <a:t>Uber</a:t>
            </a:r>
            <a:r>
              <a:rPr sz="180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151515"/>
                </a:solidFill>
                <a:latin typeface="Tahoma"/>
                <a:cs typeface="Tahoma"/>
              </a:rPr>
              <a:t>Gift  </a:t>
            </a:r>
            <a:r>
              <a:rPr sz="1800" spc="10" dirty="0">
                <a:solidFill>
                  <a:srgbClr val="151515"/>
                </a:solidFill>
                <a:latin typeface="Tahoma"/>
                <a:cs typeface="Tahoma"/>
              </a:rPr>
              <a:t>Card.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title"/>
          </p:nvPr>
        </p:nvSpPr>
        <p:spPr>
          <a:xfrm>
            <a:off x="427579" y="1280035"/>
            <a:ext cx="13611225" cy="591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b="1" spc="5" dirty="0">
                <a:solidFill>
                  <a:srgbClr val="6A6A6A"/>
                </a:solidFill>
                <a:latin typeface="Arial"/>
                <a:cs typeface="Arial"/>
              </a:rPr>
              <a:t>Find</a:t>
            </a:r>
            <a:r>
              <a:rPr sz="3700" b="1" spc="-5" dirty="0">
                <a:solidFill>
                  <a:srgbClr val="6A6A6A"/>
                </a:solidFill>
                <a:latin typeface="Arial"/>
                <a:cs typeface="Arial"/>
              </a:rPr>
              <a:t> </a:t>
            </a:r>
            <a:r>
              <a:rPr sz="3700" b="1" spc="5" dirty="0">
                <a:solidFill>
                  <a:srgbClr val="6A6A6A"/>
                </a:solidFill>
                <a:latin typeface="Arial"/>
                <a:cs typeface="Arial"/>
              </a:rPr>
              <a:t>out</a:t>
            </a:r>
            <a:r>
              <a:rPr sz="3700" b="1" spc="-5" dirty="0">
                <a:solidFill>
                  <a:srgbClr val="6A6A6A"/>
                </a:solidFill>
                <a:latin typeface="Arial"/>
                <a:cs typeface="Arial"/>
              </a:rPr>
              <a:t> </a:t>
            </a:r>
            <a:r>
              <a:rPr sz="3700" b="1" spc="5" dirty="0">
                <a:solidFill>
                  <a:srgbClr val="6A6A6A"/>
                </a:solidFill>
                <a:latin typeface="Arial"/>
                <a:cs typeface="Arial"/>
              </a:rPr>
              <a:t>how</a:t>
            </a:r>
            <a:r>
              <a:rPr sz="3700" b="1" dirty="0">
                <a:solidFill>
                  <a:srgbClr val="6A6A6A"/>
                </a:solidFill>
                <a:latin typeface="Arial"/>
                <a:cs typeface="Arial"/>
              </a:rPr>
              <a:t> </a:t>
            </a:r>
            <a:r>
              <a:rPr sz="3700" b="1" spc="5" dirty="0">
                <a:solidFill>
                  <a:srgbClr val="6A6A6A"/>
                </a:solidFill>
                <a:latin typeface="Arial"/>
                <a:cs typeface="Arial"/>
              </a:rPr>
              <a:t>your</a:t>
            </a:r>
            <a:r>
              <a:rPr sz="3700" b="1" spc="-5" dirty="0">
                <a:solidFill>
                  <a:srgbClr val="6A6A6A"/>
                </a:solidFill>
                <a:latin typeface="Arial"/>
                <a:cs typeface="Arial"/>
              </a:rPr>
              <a:t> </a:t>
            </a:r>
            <a:r>
              <a:rPr sz="3700" b="1" spc="5" dirty="0">
                <a:solidFill>
                  <a:srgbClr val="6A6A6A"/>
                </a:solidFill>
                <a:latin typeface="Arial"/>
                <a:cs typeface="Arial"/>
              </a:rPr>
              <a:t>customers</a:t>
            </a:r>
            <a:r>
              <a:rPr sz="3700" b="1" spc="-15" dirty="0">
                <a:solidFill>
                  <a:srgbClr val="6A6A6A"/>
                </a:solidFill>
                <a:latin typeface="Arial"/>
                <a:cs typeface="Arial"/>
              </a:rPr>
              <a:t> </a:t>
            </a:r>
            <a:r>
              <a:rPr sz="3700" b="1" spc="5" dirty="0">
                <a:solidFill>
                  <a:srgbClr val="6A6A6A"/>
                </a:solidFill>
                <a:latin typeface="Arial"/>
                <a:cs typeface="Arial"/>
              </a:rPr>
              <a:t>can</a:t>
            </a:r>
            <a:r>
              <a:rPr sz="3700" b="1" spc="-5" dirty="0">
                <a:solidFill>
                  <a:srgbClr val="6A6A6A"/>
                </a:solidFill>
                <a:latin typeface="Arial"/>
                <a:cs typeface="Arial"/>
              </a:rPr>
              <a:t> </a:t>
            </a:r>
            <a:r>
              <a:rPr sz="3700" b="1" spc="5" dirty="0">
                <a:solidFill>
                  <a:srgbClr val="6A6A6A"/>
                </a:solidFill>
                <a:latin typeface="Arial"/>
                <a:cs typeface="Arial"/>
              </a:rPr>
              <a:t>earn</a:t>
            </a:r>
            <a:r>
              <a:rPr sz="3700" b="1" spc="-5" dirty="0">
                <a:solidFill>
                  <a:srgbClr val="6A6A6A"/>
                </a:solidFill>
                <a:latin typeface="Arial"/>
                <a:cs typeface="Arial"/>
              </a:rPr>
              <a:t> </a:t>
            </a:r>
            <a:r>
              <a:rPr sz="3700" b="1" spc="5" dirty="0">
                <a:solidFill>
                  <a:srgbClr val="6A6A6A"/>
                </a:solidFill>
                <a:latin typeface="Arial"/>
                <a:cs typeface="Arial"/>
              </a:rPr>
              <a:t>and</a:t>
            </a:r>
            <a:r>
              <a:rPr sz="3700" b="1" dirty="0">
                <a:solidFill>
                  <a:srgbClr val="6A6A6A"/>
                </a:solidFill>
                <a:latin typeface="Arial"/>
                <a:cs typeface="Arial"/>
              </a:rPr>
              <a:t> </a:t>
            </a:r>
            <a:r>
              <a:rPr sz="3700" b="1" spc="5" dirty="0">
                <a:solidFill>
                  <a:srgbClr val="6A6A6A"/>
                </a:solidFill>
                <a:latin typeface="Arial"/>
                <a:cs typeface="Arial"/>
              </a:rPr>
              <a:t>redeem</a:t>
            </a:r>
            <a:r>
              <a:rPr sz="3700" b="1" spc="-25" dirty="0">
                <a:solidFill>
                  <a:srgbClr val="6A6A6A"/>
                </a:solidFill>
                <a:latin typeface="Arial"/>
                <a:cs typeface="Arial"/>
              </a:rPr>
              <a:t> </a:t>
            </a:r>
            <a:r>
              <a:rPr sz="3700" b="1" dirty="0">
                <a:solidFill>
                  <a:srgbClr val="6A6A6A"/>
                </a:solidFill>
                <a:latin typeface="Arial"/>
                <a:cs typeface="Arial"/>
              </a:rPr>
              <a:t>LifeMiles</a:t>
            </a:r>
            <a:endParaRPr sz="3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972" y="328681"/>
            <a:ext cx="10237803" cy="10956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2485" y="1690347"/>
            <a:ext cx="1426210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1" spc="105" dirty="0">
                <a:solidFill>
                  <a:srgbClr val="2E2E2E"/>
                </a:solidFill>
                <a:latin typeface="Arial"/>
                <a:cs typeface="Arial"/>
              </a:rPr>
              <a:t>We</a:t>
            </a:r>
            <a:r>
              <a:rPr sz="2650" b="1" spc="-8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05" dirty="0">
                <a:solidFill>
                  <a:srgbClr val="2E2E2E"/>
                </a:solidFill>
                <a:latin typeface="Arial"/>
                <a:cs typeface="Arial"/>
              </a:rPr>
              <a:t>have</a:t>
            </a:r>
            <a:r>
              <a:rPr sz="2650" b="1" spc="-9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40" dirty="0">
                <a:solidFill>
                  <a:srgbClr val="2E2E2E"/>
                </a:solidFill>
                <a:latin typeface="Arial"/>
                <a:cs typeface="Arial"/>
              </a:rPr>
              <a:t>decreased</a:t>
            </a:r>
            <a:r>
              <a:rPr sz="2650" b="1" spc="1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40" dirty="0">
                <a:solidFill>
                  <a:srgbClr val="2E2E2E"/>
                </a:solidFill>
                <a:latin typeface="Arial"/>
                <a:cs typeface="Arial"/>
              </a:rPr>
              <a:t>Avianca's</a:t>
            </a:r>
            <a:r>
              <a:rPr sz="2650" b="1" spc="-105" dirty="0">
                <a:solidFill>
                  <a:srgbClr val="2E2E2E"/>
                </a:solidFill>
                <a:latin typeface="Arial"/>
                <a:cs typeface="Arial"/>
              </a:rPr>
              <a:t> qualifying</a:t>
            </a:r>
            <a:r>
              <a:rPr sz="2650" b="1" spc="-10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20" dirty="0">
                <a:solidFill>
                  <a:srgbClr val="2E2E2E"/>
                </a:solidFill>
                <a:latin typeface="Arial"/>
                <a:cs typeface="Arial"/>
              </a:rPr>
              <a:t>mileage</a:t>
            </a:r>
            <a:r>
              <a:rPr sz="2650" b="1" spc="-5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00" dirty="0">
                <a:solidFill>
                  <a:srgbClr val="2E2E2E"/>
                </a:solidFill>
                <a:latin typeface="Arial"/>
                <a:cs typeface="Arial"/>
              </a:rPr>
              <a:t>requirements</a:t>
            </a:r>
            <a:r>
              <a:rPr sz="2650" b="1" spc="-1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05" dirty="0">
                <a:solidFill>
                  <a:srgbClr val="2E2E2E"/>
                </a:solidFill>
                <a:latin typeface="Arial"/>
                <a:cs typeface="Arial"/>
              </a:rPr>
              <a:t>by</a:t>
            </a:r>
            <a:r>
              <a:rPr sz="2650" b="1" spc="-9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25" dirty="0">
                <a:solidFill>
                  <a:srgbClr val="2E2E2E"/>
                </a:solidFill>
                <a:latin typeface="Arial"/>
                <a:cs typeface="Arial"/>
              </a:rPr>
              <a:t>up</a:t>
            </a:r>
            <a:r>
              <a:rPr sz="2650" b="1" spc="-10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2E2E2E"/>
                </a:solidFill>
                <a:latin typeface="Arial"/>
                <a:cs typeface="Arial"/>
              </a:rPr>
              <a:t>to</a:t>
            </a:r>
            <a:r>
              <a:rPr sz="2650" b="1" spc="-9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25" dirty="0">
                <a:solidFill>
                  <a:srgbClr val="2E2E2E"/>
                </a:solidFill>
                <a:latin typeface="Arial"/>
                <a:cs typeface="Arial"/>
              </a:rPr>
              <a:t>81%</a:t>
            </a:r>
            <a:r>
              <a:rPr sz="2650" b="1" spc="-120" dirty="0">
                <a:solidFill>
                  <a:srgbClr val="2E2E2E"/>
                </a:solidFill>
                <a:latin typeface="Arial"/>
                <a:cs typeface="Arial"/>
              </a:rPr>
              <a:t> compared</a:t>
            </a:r>
            <a:r>
              <a:rPr sz="2650" b="1" spc="-9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2E2E2E"/>
                </a:solidFill>
                <a:latin typeface="Arial"/>
                <a:cs typeface="Arial"/>
              </a:rPr>
              <a:t>to</a:t>
            </a:r>
            <a:r>
              <a:rPr sz="2650" b="1" spc="-9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20" dirty="0">
                <a:solidFill>
                  <a:srgbClr val="2E2E2E"/>
                </a:solidFill>
                <a:latin typeface="Arial"/>
                <a:cs typeface="Arial"/>
              </a:rPr>
              <a:t>2022.</a:t>
            </a:r>
            <a:endParaRPr sz="26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815658" y="6093878"/>
            <a:ext cx="859790" cy="7296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5" dirty="0">
                <a:solidFill>
                  <a:srgbClr val="5E5E5E"/>
                </a:solidFill>
                <a:latin typeface="Calibri"/>
                <a:cs typeface="Calibri"/>
              </a:rPr>
              <a:t>20.000</a:t>
            </a:r>
            <a:endParaRPr sz="2300">
              <a:latin typeface="Calibri"/>
              <a:cs typeface="Calibri"/>
            </a:endParaRPr>
          </a:p>
          <a:p>
            <a:pPr marL="64135">
              <a:lnSpc>
                <a:spcPct val="100000"/>
              </a:lnSpc>
              <a:spcBef>
                <a:spcPts val="15"/>
              </a:spcBef>
            </a:pPr>
            <a:r>
              <a:rPr sz="2300" b="1" dirty="0">
                <a:solidFill>
                  <a:srgbClr val="5E5E5E"/>
                </a:solidFill>
                <a:latin typeface="Calibri"/>
                <a:cs typeface="Calibri"/>
              </a:rPr>
              <a:t>(</a:t>
            </a:r>
            <a:r>
              <a:rPr sz="2300" b="1" spc="-5" dirty="0">
                <a:solidFill>
                  <a:srgbClr val="5E5E5E"/>
                </a:solidFill>
                <a:latin typeface="Calibri"/>
                <a:cs typeface="Calibri"/>
              </a:rPr>
              <a:t>-</a:t>
            </a:r>
            <a:r>
              <a:rPr sz="2300" b="1" dirty="0">
                <a:solidFill>
                  <a:srgbClr val="5E5E5E"/>
                </a:solidFill>
                <a:latin typeface="Calibri"/>
                <a:cs typeface="Calibri"/>
              </a:rPr>
              <a:t>38%)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07727" y="5281400"/>
            <a:ext cx="883919" cy="137096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300" b="1" spc="-5" dirty="0">
                <a:solidFill>
                  <a:srgbClr val="5E5E5E"/>
                </a:solidFill>
                <a:latin typeface="Calibri"/>
                <a:cs typeface="Calibri"/>
              </a:rPr>
              <a:t>12.000</a:t>
            </a:r>
            <a:endParaRPr sz="2300">
              <a:latin typeface="Calibri"/>
              <a:cs typeface="Calibri"/>
            </a:endParaRPr>
          </a:p>
          <a:p>
            <a:pPr marL="107950">
              <a:lnSpc>
                <a:spcPct val="100000"/>
              </a:lnSpc>
              <a:spcBef>
                <a:spcPts val="1150"/>
              </a:spcBef>
            </a:pPr>
            <a:r>
              <a:rPr sz="2300" b="1" spc="-5" dirty="0">
                <a:solidFill>
                  <a:srgbClr val="5E5E5E"/>
                </a:solidFill>
                <a:latin typeface="Calibri"/>
                <a:cs typeface="Calibri"/>
              </a:rPr>
              <a:t>6.000</a:t>
            </a:r>
            <a:endParaRPr sz="2300">
              <a:latin typeface="Calibri"/>
              <a:cs typeface="Calibri"/>
            </a:endParaRPr>
          </a:p>
          <a:p>
            <a:pPr marL="88265">
              <a:lnSpc>
                <a:spcPct val="100000"/>
              </a:lnSpc>
              <a:spcBef>
                <a:spcPts val="10"/>
              </a:spcBef>
            </a:pPr>
            <a:r>
              <a:rPr sz="2300" b="1" dirty="0">
                <a:solidFill>
                  <a:srgbClr val="5E5E5E"/>
                </a:solidFill>
                <a:latin typeface="Calibri"/>
                <a:cs typeface="Calibri"/>
              </a:rPr>
              <a:t>(</a:t>
            </a:r>
            <a:r>
              <a:rPr sz="2300" b="1" spc="-5" dirty="0">
                <a:solidFill>
                  <a:srgbClr val="5E5E5E"/>
                </a:solidFill>
                <a:latin typeface="Calibri"/>
                <a:cs typeface="Calibri"/>
              </a:rPr>
              <a:t>-</a:t>
            </a:r>
            <a:r>
              <a:rPr sz="2300" b="1" dirty="0">
                <a:solidFill>
                  <a:srgbClr val="5E5E5E"/>
                </a:solidFill>
                <a:latin typeface="Calibri"/>
                <a:cs typeface="Calibri"/>
              </a:rPr>
              <a:t>35%)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908656" y="6084077"/>
            <a:ext cx="845185" cy="728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5" dirty="0">
                <a:solidFill>
                  <a:srgbClr val="5E5E5E"/>
                </a:solidFill>
                <a:latin typeface="Calibri"/>
                <a:cs typeface="Calibri"/>
              </a:rPr>
              <a:t>12.000</a:t>
            </a:r>
            <a:endParaRPr sz="2300">
              <a:latin typeface="Calibri"/>
              <a:cs typeface="Calibri"/>
            </a:endParaRPr>
          </a:p>
          <a:p>
            <a:pPr marL="29845">
              <a:lnSpc>
                <a:spcPct val="100000"/>
              </a:lnSpc>
              <a:spcBef>
                <a:spcPts val="10"/>
              </a:spcBef>
            </a:pPr>
            <a:r>
              <a:rPr sz="2300" b="1" dirty="0">
                <a:solidFill>
                  <a:srgbClr val="5E5E5E"/>
                </a:solidFill>
                <a:latin typeface="Calibri"/>
                <a:cs typeface="Calibri"/>
              </a:rPr>
              <a:t>(-36%)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64152" y="5431532"/>
            <a:ext cx="845819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dirty="0">
                <a:solidFill>
                  <a:srgbClr val="5E5E5E"/>
                </a:solidFill>
                <a:latin typeface="Calibri"/>
                <a:cs typeface="Calibri"/>
              </a:rPr>
              <a:t>24.000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79215" y="5429019"/>
            <a:ext cx="845185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5" dirty="0">
                <a:solidFill>
                  <a:srgbClr val="5E5E5E"/>
                </a:solidFill>
                <a:latin typeface="Calibri"/>
                <a:cs typeface="Calibri"/>
              </a:rPr>
              <a:t>40.000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3132" y="6067533"/>
            <a:ext cx="808355" cy="728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05"/>
              </a:spcBef>
            </a:pPr>
            <a:r>
              <a:rPr sz="2300" b="1" spc="-5" dirty="0">
                <a:solidFill>
                  <a:srgbClr val="5E5E5E"/>
                </a:solidFill>
                <a:latin typeface="Calibri"/>
                <a:cs typeface="Calibri"/>
              </a:rPr>
              <a:t>1.000</a:t>
            </a:r>
            <a:endParaRPr sz="2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300" b="1" dirty="0">
                <a:solidFill>
                  <a:srgbClr val="5E5E5E"/>
                </a:solidFill>
                <a:latin typeface="Calibri"/>
                <a:cs typeface="Calibri"/>
              </a:rPr>
              <a:t>(</a:t>
            </a:r>
            <a:r>
              <a:rPr sz="2300" b="1" spc="-5" dirty="0">
                <a:solidFill>
                  <a:srgbClr val="5E5E5E"/>
                </a:solidFill>
                <a:latin typeface="Calibri"/>
                <a:cs typeface="Calibri"/>
              </a:rPr>
              <a:t>-</a:t>
            </a:r>
            <a:r>
              <a:rPr sz="2300" b="1" dirty="0">
                <a:solidFill>
                  <a:srgbClr val="5E5E5E"/>
                </a:solidFill>
                <a:latin typeface="Calibri"/>
                <a:cs typeface="Calibri"/>
              </a:rPr>
              <a:t>81%)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61562" y="5414150"/>
            <a:ext cx="69723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5" dirty="0">
                <a:solidFill>
                  <a:srgbClr val="5E5E5E"/>
                </a:solidFill>
                <a:latin typeface="Calibri"/>
                <a:cs typeface="Calibri"/>
              </a:rPr>
              <a:t>6.000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22" y="5426924"/>
            <a:ext cx="194056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5E5E5E"/>
                </a:solidFill>
                <a:latin typeface="Calibri"/>
                <a:cs typeface="Calibri"/>
              </a:rPr>
              <a:t>Qualifying</a:t>
            </a:r>
            <a:r>
              <a:rPr sz="2300" spc="-50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5E5E5E"/>
                </a:solidFill>
                <a:latin typeface="Calibri"/>
                <a:cs typeface="Calibri"/>
              </a:rPr>
              <a:t>Miles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3246" y="6012980"/>
            <a:ext cx="2623820" cy="728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5E5E5E"/>
                </a:solidFill>
                <a:latin typeface="Calibri"/>
                <a:cs typeface="Calibri"/>
              </a:rPr>
              <a:t>Minimum</a:t>
            </a:r>
            <a:r>
              <a:rPr sz="2300" dirty="0">
                <a:solidFill>
                  <a:srgbClr val="5E5E5E"/>
                </a:solidFill>
                <a:latin typeface="Calibri"/>
                <a:cs typeface="Calibri"/>
              </a:rPr>
              <a:t> miles</a:t>
            </a:r>
            <a:r>
              <a:rPr sz="2300" spc="-25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5E5E5E"/>
                </a:solidFill>
                <a:latin typeface="Calibri"/>
                <a:cs typeface="Calibri"/>
              </a:rPr>
              <a:t>flown</a:t>
            </a:r>
            <a:endParaRPr sz="2300">
              <a:latin typeface="Calibri"/>
              <a:cs typeface="Calibri"/>
            </a:endParaRPr>
          </a:p>
          <a:p>
            <a:pPr marL="1678939">
              <a:lnSpc>
                <a:spcPct val="100000"/>
              </a:lnSpc>
              <a:spcBef>
                <a:spcPts val="10"/>
              </a:spcBef>
            </a:pPr>
            <a:r>
              <a:rPr sz="2300" dirty="0">
                <a:solidFill>
                  <a:srgbClr val="5E5E5E"/>
                </a:solidFill>
                <a:latin typeface="Calibri"/>
                <a:cs typeface="Calibri"/>
              </a:rPr>
              <a:t>with</a:t>
            </a:r>
            <a:r>
              <a:rPr sz="2300" spc="-80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5E5E5E"/>
                </a:solidFill>
                <a:latin typeface="Calibri"/>
                <a:cs typeface="Calibri"/>
              </a:rPr>
              <a:t>AV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3796" y="6084077"/>
            <a:ext cx="69342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5E5E5E"/>
                </a:solidFill>
                <a:latin typeface="Calibri"/>
                <a:cs typeface="Calibri"/>
              </a:rPr>
              <a:t>9.200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32805" y="5410590"/>
            <a:ext cx="84201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5E5E5E"/>
                </a:solidFill>
                <a:latin typeface="Calibri"/>
                <a:cs typeface="Calibri"/>
              </a:rPr>
              <a:t>11.500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183159" y="6084391"/>
            <a:ext cx="84201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5E5E5E"/>
                </a:solidFill>
                <a:latin typeface="Calibri"/>
                <a:cs typeface="Calibri"/>
              </a:rPr>
              <a:t>18.800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155096" y="5400810"/>
            <a:ext cx="842644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5E5E5E"/>
                </a:solidFill>
                <a:latin typeface="Calibri"/>
                <a:cs typeface="Calibri"/>
              </a:rPr>
              <a:t>23.500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167121" y="6078109"/>
            <a:ext cx="84201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5E5E5E"/>
                </a:solidFill>
                <a:latin typeface="Calibri"/>
                <a:cs typeface="Calibri"/>
              </a:rPr>
              <a:t>32.000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116546" y="5432474"/>
            <a:ext cx="84201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5E5E5E"/>
                </a:solidFill>
                <a:latin typeface="Calibri"/>
                <a:cs typeface="Calibri"/>
              </a:rPr>
              <a:t>40.000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03709" y="6074549"/>
            <a:ext cx="692785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5E5E5E"/>
                </a:solidFill>
                <a:latin typeface="Calibri"/>
                <a:cs typeface="Calibri"/>
              </a:rPr>
              <a:t>5,200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82558" y="5434464"/>
            <a:ext cx="69342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5E5E5E"/>
                </a:solidFill>
                <a:latin typeface="Calibri"/>
                <a:cs typeface="Calibri"/>
              </a:rPr>
              <a:t>6.500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240708" y="4720694"/>
            <a:ext cx="1191260" cy="508000"/>
          </a:xfrm>
          <a:custGeom>
            <a:avLst/>
            <a:gdLst/>
            <a:ahLst/>
            <a:cxnLst/>
            <a:rect l="l" t="t" r="r" b="b"/>
            <a:pathLst>
              <a:path w="1191260" h="508000">
                <a:moveTo>
                  <a:pt x="1106563" y="0"/>
                </a:moveTo>
                <a:lnTo>
                  <a:pt x="84604" y="0"/>
                </a:lnTo>
                <a:lnTo>
                  <a:pt x="51683" y="6652"/>
                </a:lnTo>
                <a:lnTo>
                  <a:pt x="24789" y="24789"/>
                </a:lnTo>
                <a:lnTo>
                  <a:pt x="6652" y="51683"/>
                </a:lnTo>
                <a:lnTo>
                  <a:pt x="0" y="84604"/>
                </a:lnTo>
                <a:lnTo>
                  <a:pt x="0" y="423023"/>
                </a:lnTo>
                <a:lnTo>
                  <a:pt x="6652" y="455944"/>
                </a:lnTo>
                <a:lnTo>
                  <a:pt x="24789" y="482838"/>
                </a:lnTo>
                <a:lnTo>
                  <a:pt x="51683" y="500976"/>
                </a:lnTo>
                <a:lnTo>
                  <a:pt x="84604" y="507628"/>
                </a:lnTo>
                <a:lnTo>
                  <a:pt x="1106563" y="507628"/>
                </a:lnTo>
                <a:lnTo>
                  <a:pt x="1139484" y="500976"/>
                </a:lnTo>
                <a:lnTo>
                  <a:pt x="1166378" y="482838"/>
                </a:lnTo>
                <a:lnTo>
                  <a:pt x="1184515" y="455944"/>
                </a:lnTo>
                <a:lnTo>
                  <a:pt x="1191167" y="423023"/>
                </a:lnTo>
                <a:lnTo>
                  <a:pt x="1191167" y="84604"/>
                </a:lnTo>
                <a:lnTo>
                  <a:pt x="1184515" y="51683"/>
                </a:lnTo>
                <a:lnTo>
                  <a:pt x="1166378" y="24789"/>
                </a:lnTo>
                <a:lnTo>
                  <a:pt x="1139484" y="6652"/>
                </a:lnTo>
                <a:lnTo>
                  <a:pt x="1106563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527057" y="4766798"/>
            <a:ext cx="61849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006099" y="4732002"/>
            <a:ext cx="1191260" cy="508000"/>
          </a:xfrm>
          <a:custGeom>
            <a:avLst/>
            <a:gdLst/>
            <a:ahLst/>
            <a:cxnLst/>
            <a:rect l="l" t="t" r="r" b="b"/>
            <a:pathLst>
              <a:path w="1191259" h="508000">
                <a:moveTo>
                  <a:pt x="1106563" y="0"/>
                </a:moveTo>
                <a:lnTo>
                  <a:pt x="84604" y="0"/>
                </a:lnTo>
                <a:lnTo>
                  <a:pt x="51683" y="6652"/>
                </a:lnTo>
                <a:lnTo>
                  <a:pt x="24789" y="24789"/>
                </a:lnTo>
                <a:lnTo>
                  <a:pt x="6652" y="51683"/>
                </a:lnTo>
                <a:lnTo>
                  <a:pt x="0" y="84604"/>
                </a:lnTo>
                <a:lnTo>
                  <a:pt x="0" y="423023"/>
                </a:lnTo>
                <a:lnTo>
                  <a:pt x="6652" y="455944"/>
                </a:lnTo>
                <a:lnTo>
                  <a:pt x="24789" y="482838"/>
                </a:lnTo>
                <a:lnTo>
                  <a:pt x="51683" y="500976"/>
                </a:lnTo>
                <a:lnTo>
                  <a:pt x="84604" y="507628"/>
                </a:lnTo>
                <a:lnTo>
                  <a:pt x="1106563" y="507628"/>
                </a:lnTo>
                <a:lnTo>
                  <a:pt x="1139484" y="500976"/>
                </a:lnTo>
                <a:lnTo>
                  <a:pt x="1166378" y="482838"/>
                </a:lnTo>
                <a:lnTo>
                  <a:pt x="1184515" y="455944"/>
                </a:lnTo>
                <a:lnTo>
                  <a:pt x="1191167" y="423023"/>
                </a:lnTo>
                <a:lnTo>
                  <a:pt x="1191167" y="84604"/>
                </a:lnTo>
                <a:lnTo>
                  <a:pt x="1184515" y="51683"/>
                </a:lnTo>
                <a:lnTo>
                  <a:pt x="1166378" y="24789"/>
                </a:lnTo>
                <a:lnTo>
                  <a:pt x="1139484" y="6652"/>
                </a:lnTo>
                <a:lnTo>
                  <a:pt x="1106563" y="0"/>
                </a:lnTo>
                <a:close/>
              </a:path>
            </a:pathLst>
          </a:custGeom>
          <a:solidFill>
            <a:srgbClr val="F128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292972" y="4778881"/>
            <a:ext cx="61849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212525" y="4652842"/>
            <a:ext cx="1191260" cy="508000"/>
          </a:xfrm>
          <a:custGeom>
            <a:avLst/>
            <a:gdLst/>
            <a:ahLst/>
            <a:cxnLst/>
            <a:rect l="l" t="t" r="r" b="b"/>
            <a:pathLst>
              <a:path w="1191259" h="508000">
                <a:moveTo>
                  <a:pt x="1106563" y="0"/>
                </a:moveTo>
                <a:lnTo>
                  <a:pt x="84604" y="0"/>
                </a:lnTo>
                <a:lnTo>
                  <a:pt x="51683" y="6652"/>
                </a:lnTo>
                <a:lnTo>
                  <a:pt x="24789" y="24789"/>
                </a:lnTo>
                <a:lnTo>
                  <a:pt x="6652" y="51683"/>
                </a:lnTo>
                <a:lnTo>
                  <a:pt x="0" y="84604"/>
                </a:lnTo>
                <a:lnTo>
                  <a:pt x="0" y="423023"/>
                </a:lnTo>
                <a:lnTo>
                  <a:pt x="6652" y="455944"/>
                </a:lnTo>
                <a:lnTo>
                  <a:pt x="24789" y="482838"/>
                </a:lnTo>
                <a:lnTo>
                  <a:pt x="51683" y="500976"/>
                </a:lnTo>
                <a:lnTo>
                  <a:pt x="84604" y="507628"/>
                </a:lnTo>
                <a:lnTo>
                  <a:pt x="1106563" y="507628"/>
                </a:lnTo>
                <a:lnTo>
                  <a:pt x="1139484" y="500976"/>
                </a:lnTo>
                <a:lnTo>
                  <a:pt x="1166378" y="482838"/>
                </a:lnTo>
                <a:lnTo>
                  <a:pt x="1184515" y="455944"/>
                </a:lnTo>
                <a:lnTo>
                  <a:pt x="1191167" y="423023"/>
                </a:lnTo>
                <a:lnTo>
                  <a:pt x="1191167" y="84604"/>
                </a:lnTo>
                <a:lnTo>
                  <a:pt x="1184515" y="51683"/>
                </a:lnTo>
                <a:lnTo>
                  <a:pt x="1166378" y="24789"/>
                </a:lnTo>
                <a:lnTo>
                  <a:pt x="1139484" y="6652"/>
                </a:lnTo>
                <a:lnTo>
                  <a:pt x="1106563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499605" y="4699722"/>
            <a:ext cx="61849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863573" y="4654099"/>
            <a:ext cx="1191260" cy="508000"/>
          </a:xfrm>
          <a:custGeom>
            <a:avLst/>
            <a:gdLst/>
            <a:ahLst/>
            <a:cxnLst/>
            <a:rect l="l" t="t" r="r" b="b"/>
            <a:pathLst>
              <a:path w="1191259" h="508000">
                <a:moveTo>
                  <a:pt x="1106563" y="0"/>
                </a:moveTo>
                <a:lnTo>
                  <a:pt x="84604" y="0"/>
                </a:lnTo>
                <a:lnTo>
                  <a:pt x="51683" y="6652"/>
                </a:lnTo>
                <a:lnTo>
                  <a:pt x="24789" y="24789"/>
                </a:lnTo>
                <a:lnTo>
                  <a:pt x="6652" y="51683"/>
                </a:lnTo>
                <a:lnTo>
                  <a:pt x="0" y="84604"/>
                </a:lnTo>
                <a:lnTo>
                  <a:pt x="0" y="423023"/>
                </a:lnTo>
                <a:lnTo>
                  <a:pt x="6652" y="455944"/>
                </a:lnTo>
                <a:lnTo>
                  <a:pt x="24789" y="482838"/>
                </a:lnTo>
                <a:lnTo>
                  <a:pt x="51683" y="500976"/>
                </a:lnTo>
                <a:lnTo>
                  <a:pt x="84604" y="507628"/>
                </a:lnTo>
                <a:lnTo>
                  <a:pt x="1106563" y="507628"/>
                </a:lnTo>
                <a:lnTo>
                  <a:pt x="1139484" y="500976"/>
                </a:lnTo>
                <a:lnTo>
                  <a:pt x="1166378" y="482838"/>
                </a:lnTo>
                <a:lnTo>
                  <a:pt x="1184515" y="455944"/>
                </a:lnTo>
                <a:lnTo>
                  <a:pt x="1191167" y="423023"/>
                </a:lnTo>
                <a:lnTo>
                  <a:pt x="1191167" y="84604"/>
                </a:lnTo>
                <a:lnTo>
                  <a:pt x="1184515" y="51683"/>
                </a:lnTo>
                <a:lnTo>
                  <a:pt x="1166378" y="24789"/>
                </a:lnTo>
                <a:lnTo>
                  <a:pt x="1139484" y="6652"/>
                </a:lnTo>
                <a:lnTo>
                  <a:pt x="1106563" y="0"/>
                </a:lnTo>
                <a:close/>
              </a:path>
            </a:pathLst>
          </a:custGeom>
          <a:solidFill>
            <a:srgbClr val="F128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0150969" y="4701187"/>
            <a:ext cx="61849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2071255" y="4720694"/>
            <a:ext cx="1191260" cy="508000"/>
          </a:xfrm>
          <a:custGeom>
            <a:avLst/>
            <a:gdLst/>
            <a:ahLst/>
            <a:cxnLst/>
            <a:rect l="l" t="t" r="r" b="b"/>
            <a:pathLst>
              <a:path w="1191259" h="508000">
                <a:moveTo>
                  <a:pt x="1106563" y="0"/>
                </a:moveTo>
                <a:lnTo>
                  <a:pt x="84604" y="0"/>
                </a:lnTo>
                <a:lnTo>
                  <a:pt x="51683" y="6652"/>
                </a:lnTo>
                <a:lnTo>
                  <a:pt x="24789" y="24789"/>
                </a:lnTo>
                <a:lnTo>
                  <a:pt x="6652" y="51683"/>
                </a:lnTo>
                <a:lnTo>
                  <a:pt x="0" y="84604"/>
                </a:lnTo>
                <a:lnTo>
                  <a:pt x="0" y="423023"/>
                </a:lnTo>
                <a:lnTo>
                  <a:pt x="6652" y="455944"/>
                </a:lnTo>
                <a:lnTo>
                  <a:pt x="24789" y="482838"/>
                </a:lnTo>
                <a:lnTo>
                  <a:pt x="51683" y="500976"/>
                </a:lnTo>
                <a:lnTo>
                  <a:pt x="84604" y="507628"/>
                </a:lnTo>
                <a:lnTo>
                  <a:pt x="1106563" y="507628"/>
                </a:lnTo>
                <a:lnTo>
                  <a:pt x="1139484" y="500976"/>
                </a:lnTo>
                <a:lnTo>
                  <a:pt x="1166378" y="482838"/>
                </a:lnTo>
                <a:lnTo>
                  <a:pt x="1184515" y="455944"/>
                </a:lnTo>
                <a:lnTo>
                  <a:pt x="1191167" y="423023"/>
                </a:lnTo>
                <a:lnTo>
                  <a:pt x="1191167" y="84604"/>
                </a:lnTo>
                <a:lnTo>
                  <a:pt x="1184515" y="51683"/>
                </a:lnTo>
                <a:lnTo>
                  <a:pt x="1166378" y="24789"/>
                </a:lnTo>
                <a:lnTo>
                  <a:pt x="1139484" y="6652"/>
                </a:lnTo>
                <a:lnTo>
                  <a:pt x="1106563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2358337" y="4767259"/>
            <a:ext cx="61849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3791412" y="4720694"/>
            <a:ext cx="1189990" cy="508000"/>
          </a:xfrm>
          <a:custGeom>
            <a:avLst/>
            <a:gdLst/>
            <a:ahLst/>
            <a:cxnLst/>
            <a:rect l="l" t="t" r="r" b="b"/>
            <a:pathLst>
              <a:path w="1189990" h="508000">
                <a:moveTo>
                  <a:pt x="1105306" y="0"/>
                </a:moveTo>
                <a:lnTo>
                  <a:pt x="84604" y="0"/>
                </a:lnTo>
                <a:lnTo>
                  <a:pt x="51683" y="6652"/>
                </a:lnTo>
                <a:lnTo>
                  <a:pt x="24789" y="24789"/>
                </a:lnTo>
                <a:lnTo>
                  <a:pt x="6652" y="51683"/>
                </a:lnTo>
                <a:lnTo>
                  <a:pt x="0" y="84604"/>
                </a:lnTo>
                <a:lnTo>
                  <a:pt x="0" y="423023"/>
                </a:lnTo>
                <a:lnTo>
                  <a:pt x="6652" y="455944"/>
                </a:lnTo>
                <a:lnTo>
                  <a:pt x="24789" y="482838"/>
                </a:lnTo>
                <a:lnTo>
                  <a:pt x="51683" y="500976"/>
                </a:lnTo>
                <a:lnTo>
                  <a:pt x="84604" y="507628"/>
                </a:lnTo>
                <a:lnTo>
                  <a:pt x="1105306" y="507628"/>
                </a:lnTo>
                <a:lnTo>
                  <a:pt x="1138227" y="500976"/>
                </a:lnTo>
                <a:lnTo>
                  <a:pt x="1165121" y="482838"/>
                </a:lnTo>
                <a:lnTo>
                  <a:pt x="1183259" y="455944"/>
                </a:lnTo>
                <a:lnTo>
                  <a:pt x="1189911" y="423023"/>
                </a:lnTo>
                <a:lnTo>
                  <a:pt x="1189911" y="84604"/>
                </a:lnTo>
                <a:lnTo>
                  <a:pt x="1183259" y="51683"/>
                </a:lnTo>
                <a:lnTo>
                  <a:pt x="1165121" y="24789"/>
                </a:lnTo>
                <a:lnTo>
                  <a:pt x="1138227" y="6652"/>
                </a:lnTo>
                <a:lnTo>
                  <a:pt x="1105306" y="0"/>
                </a:lnTo>
                <a:close/>
              </a:path>
            </a:pathLst>
          </a:custGeom>
          <a:solidFill>
            <a:srgbClr val="F128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4078284" y="4767573"/>
            <a:ext cx="61849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5991555" y="4720694"/>
            <a:ext cx="1191260" cy="508000"/>
          </a:xfrm>
          <a:custGeom>
            <a:avLst/>
            <a:gdLst/>
            <a:ahLst/>
            <a:cxnLst/>
            <a:rect l="l" t="t" r="r" b="b"/>
            <a:pathLst>
              <a:path w="1191259" h="508000">
                <a:moveTo>
                  <a:pt x="1106563" y="0"/>
                </a:moveTo>
                <a:lnTo>
                  <a:pt x="84604" y="0"/>
                </a:lnTo>
                <a:lnTo>
                  <a:pt x="51683" y="6652"/>
                </a:lnTo>
                <a:lnTo>
                  <a:pt x="24789" y="24789"/>
                </a:lnTo>
                <a:lnTo>
                  <a:pt x="6652" y="51683"/>
                </a:lnTo>
                <a:lnTo>
                  <a:pt x="0" y="84604"/>
                </a:lnTo>
                <a:lnTo>
                  <a:pt x="0" y="423023"/>
                </a:lnTo>
                <a:lnTo>
                  <a:pt x="6652" y="455944"/>
                </a:lnTo>
                <a:lnTo>
                  <a:pt x="24789" y="482838"/>
                </a:lnTo>
                <a:lnTo>
                  <a:pt x="51683" y="500976"/>
                </a:lnTo>
                <a:lnTo>
                  <a:pt x="84604" y="507628"/>
                </a:lnTo>
                <a:lnTo>
                  <a:pt x="1106563" y="507628"/>
                </a:lnTo>
                <a:lnTo>
                  <a:pt x="1139484" y="500976"/>
                </a:lnTo>
                <a:lnTo>
                  <a:pt x="1166378" y="482838"/>
                </a:lnTo>
                <a:lnTo>
                  <a:pt x="1184515" y="455944"/>
                </a:lnTo>
                <a:lnTo>
                  <a:pt x="1191167" y="423023"/>
                </a:lnTo>
                <a:lnTo>
                  <a:pt x="1191167" y="84604"/>
                </a:lnTo>
                <a:lnTo>
                  <a:pt x="1184515" y="51683"/>
                </a:lnTo>
                <a:lnTo>
                  <a:pt x="1166378" y="24789"/>
                </a:lnTo>
                <a:lnTo>
                  <a:pt x="1139484" y="6652"/>
                </a:lnTo>
                <a:lnTo>
                  <a:pt x="1106563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6278950" y="4766798"/>
            <a:ext cx="61849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7774536" y="4718180"/>
            <a:ext cx="1189990" cy="508000"/>
          </a:xfrm>
          <a:custGeom>
            <a:avLst/>
            <a:gdLst/>
            <a:ahLst/>
            <a:cxnLst/>
            <a:rect l="l" t="t" r="r" b="b"/>
            <a:pathLst>
              <a:path w="1189990" h="508000">
                <a:moveTo>
                  <a:pt x="1105306" y="0"/>
                </a:moveTo>
                <a:lnTo>
                  <a:pt x="84604" y="0"/>
                </a:lnTo>
                <a:lnTo>
                  <a:pt x="51683" y="6652"/>
                </a:lnTo>
                <a:lnTo>
                  <a:pt x="24789" y="24789"/>
                </a:lnTo>
                <a:lnTo>
                  <a:pt x="6652" y="51683"/>
                </a:lnTo>
                <a:lnTo>
                  <a:pt x="0" y="84604"/>
                </a:lnTo>
                <a:lnTo>
                  <a:pt x="0" y="423023"/>
                </a:lnTo>
                <a:lnTo>
                  <a:pt x="6652" y="455944"/>
                </a:lnTo>
                <a:lnTo>
                  <a:pt x="24789" y="482838"/>
                </a:lnTo>
                <a:lnTo>
                  <a:pt x="51683" y="500976"/>
                </a:lnTo>
                <a:lnTo>
                  <a:pt x="84604" y="507628"/>
                </a:lnTo>
                <a:lnTo>
                  <a:pt x="1105306" y="507628"/>
                </a:lnTo>
                <a:lnTo>
                  <a:pt x="1138227" y="500976"/>
                </a:lnTo>
                <a:lnTo>
                  <a:pt x="1165121" y="482838"/>
                </a:lnTo>
                <a:lnTo>
                  <a:pt x="1183259" y="455944"/>
                </a:lnTo>
                <a:lnTo>
                  <a:pt x="1189911" y="423023"/>
                </a:lnTo>
                <a:lnTo>
                  <a:pt x="1189911" y="84604"/>
                </a:lnTo>
                <a:lnTo>
                  <a:pt x="1183259" y="51683"/>
                </a:lnTo>
                <a:lnTo>
                  <a:pt x="1165121" y="24789"/>
                </a:lnTo>
                <a:lnTo>
                  <a:pt x="1138227" y="6652"/>
                </a:lnTo>
                <a:lnTo>
                  <a:pt x="1105306" y="0"/>
                </a:lnTo>
                <a:close/>
              </a:path>
            </a:pathLst>
          </a:custGeom>
          <a:solidFill>
            <a:srgbClr val="F128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8061409" y="4765060"/>
            <a:ext cx="61849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81043" y="2881324"/>
            <a:ext cx="2084374" cy="1352518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14159" y="2907118"/>
            <a:ext cx="1035361" cy="1368368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72269" y="2915222"/>
            <a:ext cx="2086325" cy="1318793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15395" y="2907118"/>
            <a:ext cx="1035361" cy="1368368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791785" y="2927377"/>
            <a:ext cx="2081562" cy="1347256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59879" y="2902015"/>
            <a:ext cx="1015682" cy="1382677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713605" y="2918577"/>
            <a:ext cx="2076799" cy="1341265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973896" y="2902015"/>
            <a:ext cx="1015682" cy="1382677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7621966" y="4602582"/>
            <a:ext cx="62865" cy="2467610"/>
          </a:xfrm>
          <a:custGeom>
            <a:avLst/>
            <a:gdLst/>
            <a:ahLst/>
            <a:cxnLst/>
            <a:rect l="l" t="t" r="r" b="b"/>
            <a:pathLst>
              <a:path w="62865" h="2467609">
                <a:moveTo>
                  <a:pt x="26177" y="2405273"/>
                </a:moveTo>
                <a:lnTo>
                  <a:pt x="19171" y="2406683"/>
                </a:lnTo>
                <a:lnTo>
                  <a:pt x="9188" y="2413408"/>
                </a:lnTo>
                <a:lnTo>
                  <a:pt x="2463" y="2423391"/>
                </a:lnTo>
                <a:lnTo>
                  <a:pt x="0" y="2435632"/>
                </a:lnTo>
                <a:lnTo>
                  <a:pt x="2463" y="2447829"/>
                </a:lnTo>
                <a:lnTo>
                  <a:pt x="9188" y="2457817"/>
                </a:lnTo>
                <a:lnTo>
                  <a:pt x="19171" y="2464566"/>
                </a:lnTo>
                <a:lnTo>
                  <a:pt x="31412" y="2467045"/>
                </a:lnTo>
                <a:lnTo>
                  <a:pt x="43653" y="2464566"/>
                </a:lnTo>
                <a:lnTo>
                  <a:pt x="53637" y="2457817"/>
                </a:lnTo>
                <a:lnTo>
                  <a:pt x="60361" y="2447829"/>
                </a:lnTo>
                <a:lnTo>
                  <a:pt x="62825" y="2435632"/>
                </a:lnTo>
                <a:lnTo>
                  <a:pt x="26177" y="2435632"/>
                </a:lnTo>
                <a:lnTo>
                  <a:pt x="26177" y="2405273"/>
                </a:lnTo>
                <a:close/>
              </a:path>
              <a:path w="62865" h="2467609">
                <a:moveTo>
                  <a:pt x="31412" y="2404219"/>
                </a:moveTo>
                <a:lnTo>
                  <a:pt x="26177" y="2405273"/>
                </a:lnTo>
                <a:lnTo>
                  <a:pt x="26177" y="2435632"/>
                </a:lnTo>
                <a:lnTo>
                  <a:pt x="36648" y="2435632"/>
                </a:lnTo>
                <a:lnTo>
                  <a:pt x="36648" y="2405273"/>
                </a:lnTo>
                <a:lnTo>
                  <a:pt x="31412" y="2404219"/>
                </a:lnTo>
                <a:close/>
              </a:path>
              <a:path w="62865" h="2467609">
                <a:moveTo>
                  <a:pt x="36648" y="2405273"/>
                </a:moveTo>
                <a:lnTo>
                  <a:pt x="36648" y="2435632"/>
                </a:lnTo>
                <a:lnTo>
                  <a:pt x="62825" y="2435632"/>
                </a:lnTo>
                <a:lnTo>
                  <a:pt x="60361" y="2423391"/>
                </a:lnTo>
                <a:lnTo>
                  <a:pt x="53637" y="2413408"/>
                </a:lnTo>
                <a:lnTo>
                  <a:pt x="43653" y="2406683"/>
                </a:lnTo>
                <a:lnTo>
                  <a:pt x="36648" y="2405273"/>
                </a:lnTo>
                <a:close/>
              </a:path>
              <a:path w="62865" h="2467609">
                <a:moveTo>
                  <a:pt x="26177" y="61771"/>
                </a:moveTo>
                <a:lnTo>
                  <a:pt x="26177" y="2405273"/>
                </a:lnTo>
                <a:lnTo>
                  <a:pt x="31412" y="2404219"/>
                </a:lnTo>
                <a:lnTo>
                  <a:pt x="36648" y="2404219"/>
                </a:lnTo>
                <a:lnTo>
                  <a:pt x="36648" y="62825"/>
                </a:lnTo>
                <a:lnTo>
                  <a:pt x="31412" y="62825"/>
                </a:lnTo>
                <a:lnTo>
                  <a:pt x="26177" y="61771"/>
                </a:lnTo>
                <a:close/>
              </a:path>
              <a:path w="62865" h="2467609">
                <a:moveTo>
                  <a:pt x="36648" y="2404219"/>
                </a:moveTo>
                <a:lnTo>
                  <a:pt x="31412" y="2404219"/>
                </a:lnTo>
                <a:lnTo>
                  <a:pt x="36648" y="2405273"/>
                </a:lnTo>
                <a:lnTo>
                  <a:pt x="36648" y="2404219"/>
                </a:lnTo>
                <a:close/>
              </a:path>
              <a:path w="62865" h="2467609">
                <a:moveTo>
                  <a:pt x="36648" y="31412"/>
                </a:moveTo>
                <a:lnTo>
                  <a:pt x="26177" y="31412"/>
                </a:lnTo>
                <a:lnTo>
                  <a:pt x="26177" y="61771"/>
                </a:lnTo>
                <a:lnTo>
                  <a:pt x="31412" y="62825"/>
                </a:lnTo>
                <a:lnTo>
                  <a:pt x="36648" y="61771"/>
                </a:lnTo>
                <a:lnTo>
                  <a:pt x="36648" y="31412"/>
                </a:lnTo>
                <a:close/>
              </a:path>
              <a:path w="62865" h="2467609">
                <a:moveTo>
                  <a:pt x="36648" y="61771"/>
                </a:moveTo>
                <a:lnTo>
                  <a:pt x="31412" y="62825"/>
                </a:lnTo>
                <a:lnTo>
                  <a:pt x="36648" y="62825"/>
                </a:lnTo>
                <a:lnTo>
                  <a:pt x="36648" y="61771"/>
                </a:lnTo>
                <a:close/>
              </a:path>
              <a:path w="62865" h="2467609">
                <a:moveTo>
                  <a:pt x="31412" y="0"/>
                </a:moveTo>
                <a:lnTo>
                  <a:pt x="19171" y="2463"/>
                </a:lnTo>
                <a:lnTo>
                  <a:pt x="9188" y="9188"/>
                </a:lnTo>
                <a:lnTo>
                  <a:pt x="2463" y="19171"/>
                </a:lnTo>
                <a:lnTo>
                  <a:pt x="0" y="31412"/>
                </a:lnTo>
                <a:lnTo>
                  <a:pt x="2463" y="43653"/>
                </a:lnTo>
                <a:lnTo>
                  <a:pt x="9188" y="53637"/>
                </a:lnTo>
                <a:lnTo>
                  <a:pt x="19171" y="60361"/>
                </a:lnTo>
                <a:lnTo>
                  <a:pt x="26177" y="61771"/>
                </a:lnTo>
                <a:lnTo>
                  <a:pt x="26177" y="31412"/>
                </a:lnTo>
                <a:lnTo>
                  <a:pt x="62825" y="31412"/>
                </a:lnTo>
                <a:lnTo>
                  <a:pt x="60361" y="19171"/>
                </a:lnTo>
                <a:lnTo>
                  <a:pt x="53637" y="9188"/>
                </a:lnTo>
                <a:lnTo>
                  <a:pt x="43653" y="2463"/>
                </a:lnTo>
                <a:lnTo>
                  <a:pt x="31412" y="0"/>
                </a:lnTo>
                <a:close/>
              </a:path>
              <a:path w="62865" h="2467609">
                <a:moveTo>
                  <a:pt x="62825" y="31412"/>
                </a:moveTo>
                <a:lnTo>
                  <a:pt x="36648" y="31412"/>
                </a:lnTo>
                <a:lnTo>
                  <a:pt x="36648" y="61771"/>
                </a:lnTo>
                <a:lnTo>
                  <a:pt x="43653" y="60361"/>
                </a:lnTo>
                <a:lnTo>
                  <a:pt x="53637" y="53637"/>
                </a:lnTo>
                <a:lnTo>
                  <a:pt x="60361" y="43653"/>
                </a:lnTo>
                <a:lnTo>
                  <a:pt x="62825" y="31412"/>
                </a:lnTo>
                <a:close/>
              </a:path>
            </a:pathLst>
          </a:custGeom>
          <a:solidFill>
            <a:srgbClr val="9F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538496" y="4603838"/>
            <a:ext cx="62865" cy="2467610"/>
          </a:xfrm>
          <a:custGeom>
            <a:avLst/>
            <a:gdLst/>
            <a:ahLst/>
            <a:cxnLst/>
            <a:rect l="l" t="t" r="r" b="b"/>
            <a:pathLst>
              <a:path w="62865" h="2467609">
                <a:moveTo>
                  <a:pt x="26177" y="2405273"/>
                </a:moveTo>
                <a:lnTo>
                  <a:pt x="19171" y="2406683"/>
                </a:lnTo>
                <a:lnTo>
                  <a:pt x="9188" y="2413408"/>
                </a:lnTo>
                <a:lnTo>
                  <a:pt x="2463" y="2423391"/>
                </a:lnTo>
                <a:lnTo>
                  <a:pt x="0" y="2435632"/>
                </a:lnTo>
                <a:lnTo>
                  <a:pt x="2463" y="2447829"/>
                </a:lnTo>
                <a:lnTo>
                  <a:pt x="9188" y="2457817"/>
                </a:lnTo>
                <a:lnTo>
                  <a:pt x="19171" y="2464566"/>
                </a:lnTo>
                <a:lnTo>
                  <a:pt x="31412" y="2467045"/>
                </a:lnTo>
                <a:lnTo>
                  <a:pt x="43653" y="2464566"/>
                </a:lnTo>
                <a:lnTo>
                  <a:pt x="53637" y="2457817"/>
                </a:lnTo>
                <a:lnTo>
                  <a:pt x="60361" y="2447829"/>
                </a:lnTo>
                <a:lnTo>
                  <a:pt x="62825" y="2435632"/>
                </a:lnTo>
                <a:lnTo>
                  <a:pt x="26177" y="2435632"/>
                </a:lnTo>
                <a:lnTo>
                  <a:pt x="26177" y="2405273"/>
                </a:lnTo>
                <a:close/>
              </a:path>
              <a:path w="62865" h="2467609">
                <a:moveTo>
                  <a:pt x="31412" y="2404219"/>
                </a:moveTo>
                <a:lnTo>
                  <a:pt x="26177" y="2405273"/>
                </a:lnTo>
                <a:lnTo>
                  <a:pt x="26177" y="2435632"/>
                </a:lnTo>
                <a:lnTo>
                  <a:pt x="36648" y="2435632"/>
                </a:lnTo>
                <a:lnTo>
                  <a:pt x="36648" y="2405273"/>
                </a:lnTo>
                <a:lnTo>
                  <a:pt x="31412" y="2404219"/>
                </a:lnTo>
                <a:close/>
              </a:path>
              <a:path w="62865" h="2467609">
                <a:moveTo>
                  <a:pt x="36648" y="2405273"/>
                </a:moveTo>
                <a:lnTo>
                  <a:pt x="36648" y="2435632"/>
                </a:lnTo>
                <a:lnTo>
                  <a:pt x="62825" y="2435632"/>
                </a:lnTo>
                <a:lnTo>
                  <a:pt x="60361" y="2423391"/>
                </a:lnTo>
                <a:lnTo>
                  <a:pt x="53637" y="2413408"/>
                </a:lnTo>
                <a:lnTo>
                  <a:pt x="43653" y="2406683"/>
                </a:lnTo>
                <a:lnTo>
                  <a:pt x="36648" y="2405273"/>
                </a:lnTo>
                <a:close/>
              </a:path>
              <a:path w="62865" h="2467609">
                <a:moveTo>
                  <a:pt x="26177" y="61771"/>
                </a:moveTo>
                <a:lnTo>
                  <a:pt x="26177" y="2405273"/>
                </a:lnTo>
                <a:lnTo>
                  <a:pt x="31412" y="2404219"/>
                </a:lnTo>
                <a:lnTo>
                  <a:pt x="36648" y="2404219"/>
                </a:lnTo>
                <a:lnTo>
                  <a:pt x="36648" y="62825"/>
                </a:lnTo>
                <a:lnTo>
                  <a:pt x="31412" y="62825"/>
                </a:lnTo>
                <a:lnTo>
                  <a:pt x="26177" y="61771"/>
                </a:lnTo>
                <a:close/>
              </a:path>
              <a:path w="62865" h="2467609">
                <a:moveTo>
                  <a:pt x="36648" y="2404219"/>
                </a:moveTo>
                <a:lnTo>
                  <a:pt x="31412" y="2404219"/>
                </a:lnTo>
                <a:lnTo>
                  <a:pt x="36648" y="2405273"/>
                </a:lnTo>
                <a:lnTo>
                  <a:pt x="36648" y="2404219"/>
                </a:lnTo>
                <a:close/>
              </a:path>
              <a:path w="62865" h="2467609">
                <a:moveTo>
                  <a:pt x="36648" y="31412"/>
                </a:moveTo>
                <a:lnTo>
                  <a:pt x="26177" y="31412"/>
                </a:lnTo>
                <a:lnTo>
                  <a:pt x="26177" y="61771"/>
                </a:lnTo>
                <a:lnTo>
                  <a:pt x="31412" y="62825"/>
                </a:lnTo>
                <a:lnTo>
                  <a:pt x="36648" y="61771"/>
                </a:lnTo>
                <a:lnTo>
                  <a:pt x="36648" y="31412"/>
                </a:lnTo>
                <a:close/>
              </a:path>
              <a:path w="62865" h="2467609">
                <a:moveTo>
                  <a:pt x="36648" y="61771"/>
                </a:moveTo>
                <a:lnTo>
                  <a:pt x="31412" y="62825"/>
                </a:lnTo>
                <a:lnTo>
                  <a:pt x="36648" y="62825"/>
                </a:lnTo>
                <a:lnTo>
                  <a:pt x="36648" y="61771"/>
                </a:lnTo>
                <a:close/>
              </a:path>
              <a:path w="62865" h="2467609">
                <a:moveTo>
                  <a:pt x="31412" y="0"/>
                </a:moveTo>
                <a:lnTo>
                  <a:pt x="19171" y="2463"/>
                </a:lnTo>
                <a:lnTo>
                  <a:pt x="9188" y="9188"/>
                </a:lnTo>
                <a:lnTo>
                  <a:pt x="2463" y="19171"/>
                </a:lnTo>
                <a:lnTo>
                  <a:pt x="0" y="31412"/>
                </a:lnTo>
                <a:lnTo>
                  <a:pt x="2463" y="43653"/>
                </a:lnTo>
                <a:lnTo>
                  <a:pt x="9188" y="53637"/>
                </a:lnTo>
                <a:lnTo>
                  <a:pt x="19171" y="60361"/>
                </a:lnTo>
                <a:lnTo>
                  <a:pt x="26177" y="61771"/>
                </a:lnTo>
                <a:lnTo>
                  <a:pt x="26177" y="31412"/>
                </a:lnTo>
                <a:lnTo>
                  <a:pt x="62825" y="31412"/>
                </a:lnTo>
                <a:lnTo>
                  <a:pt x="60361" y="19171"/>
                </a:lnTo>
                <a:lnTo>
                  <a:pt x="53637" y="9188"/>
                </a:lnTo>
                <a:lnTo>
                  <a:pt x="43653" y="2463"/>
                </a:lnTo>
                <a:lnTo>
                  <a:pt x="31412" y="0"/>
                </a:lnTo>
                <a:close/>
              </a:path>
              <a:path w="62865" h="2467609">
                <a:moveTo>
                  <a:pt x="62825" y="31412"/>
                </a:moveTo>
                <a:lnTo>
                  <a:pt x="36648" y="31412"/>
                </a:lnTo>
                <a:lnTo>
                  <a:pt x="36648" y="61771"/>
                </a:lnTo>
                <a:lnTo>
                  <a:pt x="43653" y="60361"/>
                </a:lnTo>
                <a:lnTo>
                  <a:pt x="53637" y="53637"/>
                </a:lnTo>
                <a:lnTo>
                  <a:pt x="60361" y="43653"/>
                </a:lnTo>
                <a:lnTo>
                  <a:pt x="62825" y="31412"/>
                </a:lnTo>
                <a:close/>
              </a:path>
            </a:pathLst>
          </a:custGeom>
          <a:solidFill>
            <a:srgbClr val="9F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382149" y="4588760"/>
            <a:ext cx="62865" cy="2467610"/>
          </a:xfrm>
          <a:custGeom>
            <a:avLst/>
            <a:gdLst/>
            <a:ahLst/>
            <a:cxnLst/>
            <a:rect l="l" t="t" r="r" b="b"/>
            <a:pathLst>
              <a:path w="62865" h="2467609">
                <a:moveTo>
                  <a:pt x="26177" y="2405273"/>
                </a:moveTo>
                <a:lnTo>
                  <a:pt x="19171" y="2406683"/>
                </a:lnTo>
                <a:lnTo>
                  <a:pt x="9188" y="2413408"/>
                </a:lnTo>
                <a:lnTo>
                  <a:pt x="2463" y="2423391"/>
                </a:lnTo>
                <a:lnTo>
                  <a:pt x="0" y="2435632"/>
                </a:lnTo>
                <a:lnTo>
                  <a:pt x="2463" y="2447829"/>
                </a:lnTo>
                <a:lnTo>
                  <a:pt x="9188" y="2457817"/>
                </a:lnTo>
                <a:lnTo>
                  <a:pt x="19171" y="2464566"/>
                </a:lnTo>
                <a:lnTo>
                  <a:pt x="31412" y="2467045"/>
                </a:lnTo>
                <a:lnTo>
                  <a:pt x="43653" y="2464566"/>
                </a:lnTo>
                <a:lnTo>
                  <a:pt x="53637" y="2457817"/>
                </a:lnTo>
                <a:lnTo>
                  <a:pt x="60361" y="2447829"/>
                </a:lnTo>
                <a:lnTo>
                  <a:pt x="62825" y="2435632"/>
                </a:lnTo>
                <a:lnTo>
                  <a:pt x="26177" y="2435632"/>
                </a:lnTo>
                <a:lnTo>
                  <a:pt x="26177" y="2405273"/>
                </a:lnTo>
                <a:close/>
              </a:path>
              <a:path w="62865" h="2467609">
                <a:moveTo>
                  <a:pt x="31412" y="2404219"/>
                </a:moveTo>
                <a:lnTo>
                  <a:pt x="26177" y="2405273"/>
                </a:lnTo>
                <a:lnTo>
                  <a:pt x="26177" y="2435632"/>
                </a:lnTo>
                <a:lnTo>
                  <a:pt x="36648" y="2435632"/>
                </a:lnTo>
                <a:lnTo>
                  <a:pt x="36648" y="2405273"/>
                </a:lnTo>
                <a:lnTo>
                  <a:pt x="31412" y="2404219"/>
                </a:lnTo>
                <a:close/>
              </a:path>
              <a:path w="62865" h="2467609">
                <a:moveTo>
                  <a:pt x="36648" y="2405273"/>
                </a:moveTo>
                <a:lnTo>
                  <a:pt x="36648" y="2435632"/>
                </a:lnTo>
                <a:lnTo>
                  <a:pt x="62825" y="2435632"/>
                </a:lnTo>
                <a:lnTo>
                  <a:pt x="60361" y="2423391"/>
                </a:lnTo>
                <a:lnTo>
                  <a:pt x="53637" y="2413408"/>
                </a:lnTo>
                <a:lnTo>
                  <a:pt x="43653" y="2406683"/>
                </a:lnTo>
                <a:lnTo>
                  <a:pt x="36648" y="2405273"/>
                </a:lnTo>
                <a:close/>
              </a:path>
              <a:path w="62865" h="2467609">
                <a:moveTo>
                  <a:pt x="26177" y="61771"/>
                </a:moveTo>
                <a:lnTo>
                  <a:pt x="26177" y="2405273"/>
                </a:lnTo>
                <a:lnTo>
                  <a:pt x="31412" y="2404219"/>
                </a:lnTo>
                <a:lnTo>
                  <a:pt x="36648" y="2404219"/>
                </a:lnTo>
                <a:lnTo>
                  <a:pt x="36648" y="62825"/>
                </a:lnTo>
                <a:lnTo>
                  <a:pt x="31412" y="62825"/>
                </a:lnTo>
                <a:lnTo>
                  <a:pt x="26177" y="61771"/>
                </a:lnTo>
                <a:close/>
              </a:path>
              <a:path w="62865" h="2467609">
                <a:moveTo>
                  <a:pt x="36648" y="2404219"/>
                </a:moveTo>
                <a:lnTo>
                  <a:pt x="31412" y="2404219"/>
                </a:lnTo>
                <a:lnTo>
                  <a:pt x="36648" y="2405273"/>
                </a:lnTo>
                <a:lnTo>
                  <a:pt x="36648" y="2404219"/>
                </a:lnTo>
                <a:close/>
              </a:path>
              <a:path w="62865" h="2467609">
                <a:moveTo>
                  <a:pt x="36648" y="31412"/>
                </a:moveTo>
                <a:lnTo>
                  <a:pt x="26177" y="31412"/>
                </a:lnTo>
                <a:lnTo>
                  <a:pt x="26177" y="61771"/>
                </a:lnTo>
                <a:lnTo>
                  <a:pt x="31412" y="62825"/>
                </a:lnTo>
                <a:lnTo>
                  <a:pt x="36648" y="61771"/>
                </a:lnTo>
                <a:lnTo>
                  <a:pt x="36648" y="31412"/>
                </a:lnTo>
                <a:close/>
              </a:path>
              <a:path w="62865" h="2467609">
                <a:moveTo>
                  <a:pt x="36648" y="61771"/>
                </a:moveTo>
                <a:lnTo>
                  <a:pt x="31412" y="62825"/>
                </a:lnTo>
                <a:lnTo>
                  <a:pt x="36648" y="62825"/>
                </a:lnTo>
                <a:lnTo>
                  <a:pt x="36648" y="61771"/>
                </a:lnTo>
                <a:close/>
              </a:path>
              <a:path w="62865" h="2467609">
                <a:moveTo>
                  <a:pt x="31412" y="0"/>
                </a:moveTo>
                <a:lnTo>
                  <a:pt x="19171" y="2463"/>
                </a:lnTo>
                <a:lnTo>
                  <a:pt x="9188" y="9188"/>
                </a:lnTo>
                <a:lnTo>
                  <a:pt x="2463" y="19171"/>
                </a:lnTo>
                <a:lnTo>
                  <a:pt x="0" y="31412"/>
                </a:lnTo>
                <a:lnTo>
                  <a:pt x="2463" y="43653"/>
                </a:lnTo>
                <a:lnTo>
                  <a:pt x="9188" y="53637"/>
                </a:lnTo>
                <a:lnTo>
                  <a:pt x="19171" y="60361"/>
                </a:lnTo>
                <a:lnTo>
                  <a:pt x="26177" y="61771"/>
                </a:lnTo>
                <a:lnTo>
                  <a:pt x="26177" y="31412"/>
                </a:lnTo>
                <a:lnTo>
                  <a:pt x="62825" y="31412"/>
                </a:lnTo>
                <a:lnTo>
                  <a:pt x="60361" y="19171"/>
                </a:lnTo>
                <a:lnTo>
                  <a:pt x="53637" y="9188"/>
                </a:lnTo>
                <a:lnTo>
                  <a:pt x="43653" y="2463"/>
                </a:lnTo>
                <a:lnTo>
                  <a:pt x="31412" y="0"/>
                </a:lnTo>
                <a:close/>
              </a:path>
              <a:path w="62865" h="2467609">
                <a:moveTo>
                  <a:pt x="62825" y="31412"/>
                </a:moveTo>
                <a:lnTo>
                  <a:pt x="36648" y="31412"/>
                </a:lnTo>
                <a:lnTo>
                  <a:pt x="36648" y="61771"/>
                </a:lnTo>
                <a:lnTo>
                  <a:pt x="43653" y="60361"/>
                </a:lnTo>
                <a:lnTo>
                  <a:pt x="53637" y="53637"/>
                </a:lnTo>
                <a:lnTo>
                  <a:pt x="60361" y="43653"/>
                </a:lnTo>
                <a:lnTo>
                  <a:pt x="62825" y="31412"/>
                </a:lnTo>
                <a:close/>
              </a:path>
            </a:pathLst>
          </a:custGeom>
          <a:solidFill>
            <a:srgbClr val="9F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18803825" y="4602582"/>
            <a:ext cx="427355" cy="2467610"/>
            <a:chOff x="18803825" y="4602582"/>
            <a:chExt cx="427355" cy="2467610"/>
          </a:xfrm>
        </p:grpSpPr>
        <p:sp>
          <p:nvSpPr>
            <p:cNvPr id="49" name="object 49"/>
            <p:cNvSpPr/>
            <p:nvPr/>
          </p:nvSpPr>
          <p:spPr>
            <a:xfrm>
              <a:off x="19168003" y="4602582"/>
              <a:ext cx="62865" cy="2467610"/>
            </a:xfrm>
            <a:custGeom>
              <a:avLst/>
              <a:gdLst/>
              <a:ahLst/>
              <a:cxnLst/>
              <a:rect l="l" t="t" r="r" b="b"/>
              <a:pathLst>
                <a:path w="62865" h="2467609">
                  <a:moveTo>
                    <a:pt x="26177" y="2405273"/>
                  </a:moveTo>
                  <a:lnTo>
                    <a:pt x="19171" y="2406683"/>
                  </a:lnTo>
                  <a:lnTo>
                    <a:pt x="9188" y="2413408"/>
                  </a:lnTo>
                  <a:lnTo>
                    <a:pt x="2463" y="2423391"/>
                  </a:lnTo>
                  <a:lnTo>
                    <a:pt x="0" y="2435632"/>
                  </a:lnTo>
                  <a:lnTo>
                    <a:pt x="2463" y="2447829"/>
                  </a:lnTo>
                  <a:lnTo>
                    <a:pt x="9188" y="2457817"/>
                  </a:lnTo>
                  <a:lnTo>
                    <a:pt x="19171" y="2464566"/>
                  </a:lnTo>
                  <a:lnTo>
                    <a:pt x="31412" y="2467045"/>
                  </a:lnTo>
                  <a:lnTo>
                    <a:pt x="43653" y="2464566"/>
                  </a:lnTo>
                  <a:lnTo>
                    <a:pt x="53637" y="2457817"/>
                  </a:lnTo>
                  <a:lnTo>
                    <a:pt x="60361" y="2447829"/>
                  </a:lnTo>
                  <a:lnTo>
                    <a:pt x="62825" y="2435632"/>
                  </a:lnTo>
                  <a:lnTo>
                    <a:pt x="26177" y="2435632"/>
                  </a:lnTo>
                  <a:lnTo>
                    <a:pt x="26177" y="2405273"/>
                  </a:lnTo>
                  <a:close/>
                </a:path>
                <a:path w="62865" h="2467609">
                  <a:moveTo>
                    <a:pt x="31412" y="2404219"/>
                  </a:moveTo>
                  <a:lnTo>
                    <a:pt x="26177" y="2405273"/>
                  </a:lnTo>
                  <a:lnTo>
                    <a:pt x="26177" y="2435632"/>
                  </a:lnTo>
                  <a:lnTo>
                    <a:pt x="36648" y="2435632"/>
                  </a:lnTo>
                  <a:lnTo>
                    <a:pt x="36648" y="2405273"/>
                  </a:lnTo>
                  <a:lnTo>
                    <a:pt x="31412" y="2404219"/>
                  </a:lnTo>
                  <a:close/>
                </a:path>
                <a:path w="62865" h="2467609">
                  <a:moveTo>
                    <a:pt x="36648" y="2405273"/>
                  </a:moveTo>
                  <a:lnTo>
                    <a:pt x="36648" y="2435632"/>
                  </a:lnTo>
                  <a:lnTo>
                    <a:pt x="62825" y="2435632"/>
                  </a:lnTo>
                  <a:lnTo>
                    <a:pt x="60361" y="2423391"/>
                  </a:lnTo>
                  <a:lnTo>
                    <a:pt x="53637" y="2413408"/>
                  </a:lnTo>
                  <a:lnTo>
                    <a:pt x="43653" y="2406683"/>
                  </a:lnTo>
                  <a:lnTo>
                    <a:pt x="36648" y="2405273"/>
                  </a:lnTo>
                  <a:close/>
                </a:path>
                <a:path w="62865" h="2467609">
                  <a:moveTo>
                    <a:pt x="26177" y="61771"/>
                  </a:moveTo>
                  <a:lnTo>
                    <a:pt x="26177" y="2405273"/>
                  </a:lnTo>
                  <a:lnTo>
                    <a:pt x="31412" y="2404219"/>
                  </a:lnTo>
                  <a:lnTo>
                    <a:pt x="36648" y="2404219"/>
                  </a:lnTo>
                  <a:lnTo>
                    <a:pt x="36648" y="62825"/>
                  </a:lnTo>
                  <a:lnTo>
                    <a:pt x="31412" y="62825"/>
                  </a:lnTo>
                  <a:lnTo>
                    <a:pt x="26177" y="61771"/>
                  </a:lnTo>
                  <a:close/>
                </a:path>
                <a:path w="62865" h="2467609">
                  <a:moveTo>
                    <a:pt x="36648" y="2404219"/>
                  </a:moveTo>
                  <a:lnTo>
                    <a:pt x="31412" y="2404219"/>
                  </a:lnTo>
                  <a:lnTo>
                    <a:pt x="36648" y="2405273"/>
                  </a:lnTo>
                  <a:lnTo>
                    <a:pt x="36648" y="2404219"/>
                  </a:lnTo>
                  <a:close/>
                </a:path>
                <a:path w="62865" h="2467609">
                  <a:moveTo>
                    <a:pt x="36648" y="31412"/>
                  </a:moveTo>
                  <a:lnTo>
                    <a:pt x="26177" y="31412"/>
                  </a:lnTo>
                  <a:lnTo>
                    <a:pt x="26177" y="61771"/>
                  </a:lnTo>
                  <a:lnTo>
                    <a:pt x="31412" y="62825"/>
                  </a:lnTo>
                  <a:lnTo>
                    <a:pt x="36648" y="61771"/>
                  </a:lnTo>
                  <a:lnTo>
                    <a:pt x="36648" y="31412"/>
                  </a:lnTo>
                  <a:close/>
                </a:path>
                <a:path w="62865" h="2467609">
                  <a:moveTo>
                    <a:pt x="36648" y="61771"/>
                  </a:moveTo>
                  <a:lnTo>
                    <a:pt x="31412" y="62825"/>
                  </a:lnTo>
                  <a:lnTo>
                    <a:pt x="36648" y="62825"/>
                  </a:lnTo>
                  <a:lnTo>
                    <a:pt x="36648" y="61771"/>
                  </a:lnTo>
                  <a:close/>
                </a:path>
                <a:path w="62865" h="2467609">
                  <a:moveTo>
                    <a:pt x="31412" y="0"/>
                  </a:moveTo>
                  <a:lnTo>
                    <a:pt x="19171" y="2463"/>
                  </a:lnTo>
                  <a:lnTo>
                    <a:pt x="9188" y="9188"/>
                  </a:lnTo>
                  <a:lnTo>
                    <a:pt x="2463" y="19171"/>
                  </a:lnTo>
                  <a:lnTo>
                    <a:pt x="0" y="31412"/>
                  </a:lnTo>
                  <a:lnTo>
                    <a:pt x="2463" y="43653"/>
                  </a:lnTo>
                  <a:lnTo>
                    <a:pt x="9188" y="53637"/>
                  </a:lnTo>
                  <a:lnTo>
                    <a:pt x="19171" y="60361"/>
                  </a:lnTo>
                  <a:lnTo>
                    <a:pt x="26177" y="61771"/>
                  </a:lnTo>
                  <a:lnTo>
                    <a:pt x="26177" y="31412"/>
                  </a:lnTo>
                  <a:lnTo>
                    <a:pt x="62825" y="31412"/>
                  </a:lnTo>
                  <a:lnTo>
                    <a:pt x="60361" y="19171"/>
                  </a:lnTo>
                  <a:lnTo>
                    <a:pt x="53637" y="9188"/>
                  </a:lnTo>
                  <a:lnTo>
                    <a:pt x="43653" y="2463"/>
                  </a:lnTo>
                  <a:lnTo>
                    <a:pt x="31412" y="0"/>
                  </a:lnTo>
                  <a:close/>
                </a:path>
                <a:path w="62865" h="2467609">
                  <a:moveTo>
                    <a:pt x="62825" y="31412"/>
                  </a:moveTo>
                  <a:lnTo>
                    <a:pt x="36648" y="31412"/>
                  </a:lnTo>
                  <a:lnTo>
                    <a:pt x="36648" y="61771"/>
                  </a:lnTo>
                  <a:lnTo>
                    <a:pt x="43653" y="60361"/>
                  </a:lnTo>
                  <a:lnTo>
                    <a:pt x="53637" y="53637"/>
                  </a:lnTo>
                  <a:lnTo>
                    <a:pt x="60361" y="43653"/>
                  </a:lnTo>
                  <a:lnTo>
                    <a:pt x="62825" y="31412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8814296" y="6333419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226171" y="0"/>
                  </a:moveTo>
                  <a:lnTo>
                    <a:pt x="75390" y="0"/>
                  </a:lnTo>
                  <a:lnTo>
                    <a:pt x="75390" y="150780"/>
                  </a:lnTo>
                  <a:lnTo>
                    <a:pt x="0" y="150780"/>
                  </a:lnTo>
                  <a:lnTo>
                    <a:pt x="150780" y="301561"/>
                  </a:lnTo>
                  <a:lnTo>
                    <a:pt x="301561" y="150780"/>
                  </a:lnTo>
                  <a:lnTo>
                    <a:pt x="226171" y="150780"/>
                  </a:lnTo>
                  <a:lnTo>
                    <a:pt x="226171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8814296" y="6333419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226171" y="0"/>
                  </a:moveTo>
                  <a:lnTo>
                    <a:pt x="226171" y="150780"/>
                  </a:lnTo>
                  <a:lnTo>
                    <a:pt x="301561" y="150780"/>
                  </a:lnTo>
                  <a:lnTo>
                    <a:pt x="150780" y="301561"/>
                  </a:lnTo>
                  <a:lnTo>
                    <a:pt x="0" y="150780"/>
                  </a:lnTo>
                  <a:lnTo>
                    <a:pt x="75390" y="150780"/>
                  </a:lnTo>
                  <a:lnTo>
                    <a:pt x="75390" y="0"/>
                  </a:lnTo>
                  <a:lnTo>
                    <a:pt x="226171" y="0"/>
                  </a:lnTo>
                  <a:close/>
                </a:path>
              </a:pathLst>
            </a:custGeom>
            <a:ln w="20941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/>
          <p:nvPr/>
        </p:nvSpPr>
        <p:spPr>
          <a:xfrm>
            <a:off x="3618738" y="4602582"/>
            <a:ext cx="62865" cy="2467610"/>
          </a:xfrm>
          <a:custGeom>
            <a:avLst/>
            <a:gdLst/>
            <a:ahLst/>
            <a:cxnLst/>
            <a:rect l="l" t="t" r="r" b="b"/>
            <a:pathLst>
              <a:path w="62864" h="2467609">
                <a:moveTo>
                  <a:pt x="26177" y="2405273"/>
                </a:moveTo>
                <a:lnTo>
                  <a:pt x="19171" y="2406683"/>
                </a:lnTo>
                <a:lnTo>
                  <a:pt x="9188" y="2413408"/>
                </a:lnTo>
                <a:lnTo>
                  <a:pt x="2463" y="2423391"/>
                </a:lnTo>
                <a:lnTo>
                  <a:pt x="0" y="2435632"/>
                </a:lnTo>
                <a:lnTo>
                  <a:pt x="2463" y="2447829"/>
                </a:lnTo>
                <a:lnTo>
                  <a:pt x="9188" y="2457817"/>
                </a:lnTo>
                <a:lnTo>
                  <a:pt x="19171" y="2464566"/>
                </a:lnTo>
                <a:lnTo>
                  <a:pt x="31412" y="2467045"/>
                </a:lnTo>
                <a:lnTo>
                  <a:pt x="43653" y="2464566"/>
                </a:lnTo>
                <a:lnTo>
                  <a:pt x="53637" y="2457817"/>
                </a:lnTo>
                <a:lnTo>
                  <a:pt x="60361" y="2447829"/>
                </a:lnTo>
                <a:lnTo>
                  <a:pt x="62825" y="2435632"/>
                </a:lnTo>
                <a:lnTo>
                  <a:pt x="26177" y="2435632"/>
                </a:lnTo>
                <a:lnTo>
                  <a:pt x="26177" y="2405273"/>
                </a:lnTo>
                <a:close/>
              </a:path>
              <a:path w="62864" h="2467609">
                <a:moveTo>
                  <a:pt x="31412" y="2404219"/>
                </a:moveTo>
                <a:lnTo>
                  <a:pt x="26177" y="2405273"/>
                </a:lnTo>
                <a:lnTo>
                  <a:pt x="26177" y="2435632"/>
                </a:lnTo>
                <a:lnTo>
                  <a:pt x="36648" y="2435632"/>
                </a:lnTo>
                <a:lnTo>
                  <a:pt x="36648" y="2405273"/>
                </a:lnTo>
                <a:lnTo>
                  <a:pt x="31412" y="2404219"/>
                </a:lnTo>
                <a:close/>
              </a:path>
              <a:path w="62864" h="2467609">
                <a:moveTo>
                  <a:pt x="36648" y="2405273"/>
                </a:moveTo>
                <a:lnTo>
                  <a:pt x="36648" y="2435632"/>
                </a:lnTo>
                <a:lnTo>
                  <a:pt x="62825" y="2435632"/>
                </a:lnTo>
                <a:lnTo>
                  <a:pt x="60361" y="2423391"/>
                </a:lnTo>
                <a:lnTo>
                  <a:pt x="53637" y="2413408"/>
                </a:lnTo>
                <a:lnTo>
                  <a:pt x="43653" y="2406683"/>
                </a:lnTo>
                <a:lnTo>
                  <a:pt x="36648" y="2405273"/>
                </a:lnTo>
                <a:close/>
              </a:path>
              <a:path w="62864" h="2467609">
                <a:moveTo>
                  <a:pt x="26177" y="61771"/>
                </a:moveTo>
                <a:lnTo>
                  <a:pt x="26177" y="2405273"/>
                </a:lnTo>
                <a:lnTo>
                  <a:pt x="31412" y="2404219"/>
                </a:lnTo>
                <a:lnTo>
                  <a:pt x="36648" y="2404219"/>
                </a:lnTo>
                <a:lnTo>
                  <a:pt x="36648" y="62825"/>
                </a:lnTo>
                <a:lnTo>
                  <a:pt x="31412" y="62825"/>
                </a:lnTo>
                <a:lnTo>
                  <a:pt x="26177" y="61771"/>
                </a:lnTo>
                <a:close/>
              </a:path>
              <a:path w="62864" h="2467609">
                <a:moveTo>
                  <a:pt x="36648" y="2404219"/>
                </a:moveTo>
                <a:lnTo>
                  <a:pt x="31412" y="2404219"/>
                </a:lnTo>
                <a:lnTo>
                  <a:pt x="36648" y="2405273"/>
                </a:lnTo>
                <a:lnTo>
                  <a:pt x="36648" y="2404219"/>
                </a:lnTo>
                <a:close/>
              </a:path>
              <a:path w="62864" h="2467609">
                <a:moveTo>
                  <a:pt x="36648" y="31412"/>
                </a:moveTo>
                <a:lnTo>
                  <a:pt x="26177" y="31412"/>
                </a:lnTo>
                <a:lnTo>
                  <a:pt x="26177" y="61771"/>
                </a:lnTo>
                <a:lnTo>
                  <a:pt x="31412" y="62825"/>
                </a:lnTo>
                <a:lnTo>
                  <a:pt x="36648" y="61771"/>
                </a:lnTo>
                <a:lnTo>
                  <a:pt x="36648" y="31412"/>
                </a:lnTo>
                <a:close/>
              </a:path>
              <a:path w="62864" h="2467609">
                <a:moveTo>
                  <a:pt x="36648" y="61771"/>
                </a:moveTo>
                <a:lnTo>
                  <a:pt x="31412" y="62825"/>
                </a:lnTo>
                <a:lnTo>
                  <a:pt x="36648" y="62825"/>
                </a:lnTo>
                <a:lnTo>
                  <a:pt x="36648" y="61771"/>
                </a:lnTo>
                <a:close/>
              </a:path>
              <a:path w="62864" h="2467609">
                <a:moveTo>
                  <a:pt x="31412" y="0"/>
                </a:moveTo>
                <a:lnTo>
                  <a:pt x="19171" y="2463"/>
                </a:lnTo>
                <a:lnTo>
                  <a:pt x="9188" y="9188"/>
                </a:lnTo>
                <a:lnTo>
                  <a:pt x="2463" y="19171"/>
                </a:lnTo>
                <a:lnTo>
                  <a:pt x="0" y="31412"/>
                </a:lnTo>
                <a:lnTo>
                  <a:pt x="2463" y="43653"/>
                </a:lnTo>
                <a:lnTo>
                  <a:pt x="9188" y="53637"/>
                </a:lnTo>
                <a:lnTo>
                  <a:pt x="19171" y="60361"/>
                </a:lnTo>
                <a:lnTo>
                  <a:pt x="26177" y="61771"/>
                </a:lnTo>
                <a:lnTo>
                  <a:pt x="26177" y="31412"/>
                </a:lnTo>
                <a:lnTo>
                  <a:pt x="62825" y="31412"/>
                </a:lnTo>
                <a:lnTo>
                  <a:pt x="60361" y="19171"/>
                </a:lnTo>
                <a:lnTo>
                  <a:pt x="53637" y="9188"/>
                </a:lnTo>
                <a:lnTo>
                  <a:pt x="43653" y="2463"/>
                </a:lnTo>
                <a:lnTo>
                  <a:pt x="31412" y="0"/>
                </a:lnTo>
                <a:close/>
              </a:path>
              <a:path w="62864" h="2467609">
                <a:moveTo>
                  <a:pt x="62825" y="31412"/>
                </a:moveTo>
                <a:lnTo>
                  <a:pt x="36648" y="31412"/>
                </a:lnTo>
                <a:lnTo>
                  <a:pt x="36648" y="61771"/>
                </a:lnTo>
                <a:lnTo>
                  <a:pt x="43653" y="60361"/>
                </a:lnTo>
                <a:lnTo>
                  <a:pt x="53637" y="53637"/>
                </a:lnTo>
                <a:lnTo>
                  <a:pt x="60361" y="43653"/>
                </a:lnTo>
                <a:lnTo>
                  <a:pt x="62825" y="31412"/>
                </a:lnTo>
                <a:close/>
              </a:path>
            </a:pathLst>
          </a:custGeom>
          <a:solidFill>
            <a:srgbClr val="9F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14901116" y="6273945"/>
            <a:ext cx="322580" cy="322580"/>
            <a:chOff x="14901116" y="6273945"/>
            <a:chExt cx="322580" cy="322580"/>
          </a:xfrm>
        </p:grpSpPr>
        <p:sp>
          <p:nvSpPr>
            <p:cNvPr id="54" name="object 54"/>
            <p:cNvSpPr/>
            <p:nvPr/>
          </p:nvSpPr>
          <p:spPr>
            <a:xfrm>
              <a:off x="14911587" y="6284416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226171" y="0"/>
                  </a:moveTo>
                  <a:lnTo>
                    <a:pt x="75390" y="0"/>
                  </a:lnTo>
                  <a:lnTo>
                    <a:pt x="75390" y="150780"/>
                  </a:lnTo>
                  <a:lnTo>
                    <a:pt x="0" y="150780"/>
                  </a:lnTo>
                  <a:lnTo>
                    <a:pt x="150780" y="301561"/>
                  </a:lnTo>
                  <a:lnTo>
                    <a:pt x="301561" y="150780"/>
                  </a:lnTo>
                  <a:lnTo>
                    <a:pt x="226171" y="150780"/>
                  </a:lnTo>
                  <a:lnTo>
                    <a:pt x="226171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4911587" y="6284416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226171" y="0"/>
                  </a:moveTo>
                  <a:lnTo>
                    <a:pt x="226171" y="150780"/>
                  </a:lnTo>
                  <a:lnTo>
                    <a:pt x="301561" y="150780"/>
                  </a:lnTo>
                  <a:lnTo>
                    <a:pt x="150780" y="301561"/>
                  </a:lnTo>
                  <a:lnTo>
                    <a:pt x="0" y="150780"/>
                  </a:lnTo>
                  <a:lnTo>
                    <a:pt x="75390" y="150780"/>
                  </a:lnTo>
                  <a:lnTo>
                    <a:pt x="75390" y="0"/>
                  </a:lnTo>
                  <a:lnTo>
                    <a:pt x="226171" y="0"/>
                  </a:lnTo>
                  <a:close/>
                </a:path>
              </a:pathLst>
            </a:custGeom>
            <a:ln w="20941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11051182" y="6322948"/>
            <a:ext cx="322580" cy="322580"/>
            <a:chOff x="11051182" y="6322948"/>
            <a:chExt cx="322580" cy="322580"/>
          </a:xfrm>
        </p:grpSpPr>
        <p:sp>
          <p:nvSpPr>
            <p:cNvPr id="57" name="object 57"/>
            <p:cNvSpPr/>
            <p:nvPr/>
          </p:nvSpPr>
          <p:spPr>
            <a:xfrm>
              <a:off x="11061652" y="6333419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226171" y="0"/>
                  </a:moveTo>
                  <a:lnTo>
                    <a:pt x="75390" y="0"/>
                  </a:lnTo>
                  <a:lnTo>
                    <a:pt x="75390" y="150780"/>
                  </a:lnTo>
                  <a:lnTo>
                    <a:pt x="0" y="150780"/>
                  </a:lnTo>
                  <a:lnTo>
                    <a:pt x="150780" y="301561"/>
                  </a:lnTo>
                  <a:lnTo>
                    <a:pt x="301561" y="150780"/>
                  </a:lnTo>
                  <a:lnTo>
                    <a:pt x="226171" y="150780"/>
                  </a:lnTo>
                  <a:lnTo>
                    <a:pt x="226171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1061652" y="6333419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226171" y="0"/>
                  </a:moveTo>
                  <a:lnTo>
                    <a:pt x="226171" y="150780"/>
                  </a:lnTo>
                  <a:lnTo>
                    <a:pt x="301561" y="150780"/>
                  </a:lnTo>
                  <a:lnTo>
                    <a:pt x="150780" y="301561"/>
                  </a:lnTo>
                  <a:lnTo>
                    <a:pt x="0" y="150780"/>
                  </a:lnTo>
                  <a:lnTo>
                    <a:pt x="75390" y="150780"/>
                  </a:lnTo>
                  <a:lnTo>
                    <a:pt x="75390" y="0"/>
                  </a:lnTo>
                  <a:lnTo>
                    <a:pt x="226171" y="0"/>
                  </a:lnTo>
                  <a:close/>
                </a:path>
              </a:pathLst>
            </a:custGeom>
            <a:ln w="20941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7152243" y="6263893"/>
            <a:ext cx="322580" cy="322580"/>
            <a:chOff x="7152243" y="6263893"/>
            <a:chExt cx="322580" cy="322580"/>
          </a:xfrm>
        </p:grpSpPr>
        <p:sp>
          <p:nvSpPr>
            <p:cNvPr id="60" name="object 60"/>
            <p:cNvSpPr/>
            <p:nvPr/>
          </p:nvSpPr>
          <p:spPr>
            <a:xfrm>
              <a:off x="7162714" y="6274364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226171" y="0"/>
                  </a:moveTo>
                  <a:lnTo>
                    <a:pt x="75390" y="0"/>
                  </a:lnTo>
                  <a:lnTo>
                    <a:pt x="75390" y="150780"/>
                  </a:lnTo>
                  <a:lnTo>
                    <a:pt x="0" y="150780"/>
                  </a:lnTo>
                  <a:lnTo>
                    <a:pt x="150780" y="301561"/>
                  </a:lnTo>
                  <a:lnTo>
                    <a:pt x="301561" y="150780"/>
                  </a:lnTo>
                  <a:lnTo>
                    <a:pt x="226171" y="150780"/>
                  </a:lnTo>
                  <a:lnTo>
                    <a:pt x="226171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162714" y="6274364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226171" y="0"/>
                  </a:moveTo>
                  <a:lnTo>
                    <a:pt x="226171" y="150780"/>
                  </a:lnTo>
                  <a:lnTo>
                    <a:pt x="301561" y="150780"/>
                  </a:lnTo>
                  <a:lnTo>
                    <a:pt x="150780" y="301561"/>
                  </a:lnTo>
                  <a:lnTo>
                    <a:pt x="0" y="150780"/>
                  </a:lnTo>
                  <a:lnTo>
                    <a:pt x="75390" y="150780"/>
                  </a:lnTo>
                  <a:lnTo>
                    <a:pt x="75390" y="0"/>
                  </a:lnTo>
                  <a:lnTo>
                    <a:pt x="226171" y="0"/>
                  </a:lnTo>
                  <a:close/>
                </a:path>
              </a:pathLst>
            </a:custGeom>
            <a:ln w="20941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12821598" y="7715157"/>
            <a:ext cx="322580" cy="322580"/>
            <a:chOff x="12821598" y="7715157"/>
            <a:chExt cx="322580" cy="322580"/>
          </a:xfrm>
        </p:grpSpPr>
        <p:sp>
          <p:nvSpPr>
            <p:cNvPr id="63" name="object 63"/>
            <p:cNvSpPr/>
            <p:nvPr/>
          </p:nvSpPr>
          <p:spPr>
            <a:xfrm>
              <a:off x="12832069" y="7725628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226171" y="0"/>
                  </a:moveTo>
                  <a:lnTo>
                    <a:pt x="75390" y="0"/>
                  </a:lnTo>
                  <a:lnTo>
                    <a:pt x="75390" y="150780"/>
                  </a:lnTo>
                  <a:lnTo>
                    <a:pt x="0" y="150780"/>
                  </a:lnTo>
                  <a:lnTo>
                    <a:pt x="150780" y="301561"/>
                  </a:lnTo>
                  <a:lnTo>
                    <a:pt x="301561" y="150780"/>
                  </a:lnTo>
                  <a:lnTo>
                    <a:pt x="226171" y="150780"/>
                  </a:lnTo>
                  <a:lnTo>
                    <a:pt x="226171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2832069" y="7725628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226171" y="0"/>
                  </a:moveTo>
                  <a:lnTo>
                    <a:pt x="226171" y="150780"/>
                  </a:lnTo>
                  <a:lnTo>
                    <a:pt x="301561" y="150780"/>
                  </a:lnTo>
                  <a:lnTo>
                    <a:pt x="150780" y="301561"/>
                  </a:lnTo>
                  <a:lnTo>
                    <a:pt x="0" y="150780"/>
                  </a:lnTo>
                  <a:lnTo>
                    <a:pt x="75390" y="150780"/>
                  </a:lnTo>
                  <a:lnTo>
                    <a:pt x="75390" y="0"/>
                  </a:lnTo>
                  <a:lnTo>
                    <a:pt x="226171" y="0"/>
                  </a:lnTo>
                  <a:close/>
                </a:path>
              </a:pathLst>
            </a:custGeom>
            <a:ln w="20941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15012945" y="7715157"/>
            <a:ext cx="322580" cy="322580"/>
            <a:chOff x="15012945" y="7715157"/>
            <a:chExt cx="322580" cy="322580"/>
          </a:xfrm>
        </p:grpSpPr>
        <p:sp>
          <p:nvSpPr>
            <p:cNvPr id="66" name="object 66"/>
            <p:cNvSpPr/>
            <p:nvPr/>
          </p:nvSpPr>
          <p:spPr>
            <a:xfrm>
              <a:off x="15023416" y="7725628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150780" y="0"/>
                  </a:moveTo>
                  <a:lnTo>
                    <a:pt x="0" y="150780"/>
                  </a:lnTo>
                  <a:lnTo>
                    <a:pt x="150780" y="301561"/>
                  </a:lnTo>
                  <a:lnTo>
                    <a:pt x="150780" y="226171"/>
                  </a:lnTo>
                  <a:lnTo>
                    <a:pt x="301561" y="226171"/>
                  </a:lnTo>
                  <a:lnTo>
                    <a:pt x="301561" y="75390"/>
                  </a:lnTo>
                  <a:lnTo>
                    <a:pt x="150780" y="75390"/>
                  </a:lnTo>
                  <a:lnTo>
                    <a:pt x="15078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5023416" y="7725628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301561" y="226171"/>
                  </a:moveTo>
                  <a:lnTo>
                    <a:pt x="150780" y="226171"/>
                  </a:lnTo>
                  <a:lnTo>
                    <a:pt x="150780" y="301561"/>
                  </a:lnTo>
                  <a:lnTo>
                    <a:pt x="0" y="150780"/>
                  </a:lnTo>
                  <a:lnTo>
                    <a:pt x="150780" y="0"/>
                  </a:lnTo>
                  <a:lnTo>
                    <a:pt x="150780" y="75390"/>
                  </a:lnTo>
                  <a:lnTo>
                    <a:pt x="301561" y="75390"/>
                  </a:lnTo>
                  <a:lnTo>
                    <a:pt x="301561" y="226171"/>
                  </a:lnTo>
                  <a:close/>
                </a:path>
              </a:pathLst>
            </a:custGeom>
            <a:ln w="20941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17204292" y="7715157"/>
            <a:ext cx="322580" cy="322580"/>
            <a:chOff x="17204292" y="7715157"/>
            <a:chExt cx="322580" cy="322580"/>
          </a:xfrm>
        </p:grpSpPr>
        <p:sp>
          <p:nvSpPr>
            <p:cNvPr id="69" name="object 69"/>
            <p:cNvSpPr/>
            <p:nvPr/>
          </p:nvSpPr>
          <p:spPr>
            <a:xfrm>
              <a:off x="17214763" y="7725628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150780" y="0"/>
                  </a:moveTo>
                  <a:lnTo>
                    <a:pt x="0" y="150780"/>
                  </a:lnTo>
                  <a:lnTo>
                    <a:pt x="75390" y="150780"/>
                  </a:lnTo>
                  <a:lnTo>
                    <a:pt x="75390" y="301561"/>
                  </a:lnTo>
                  <a:lnTo>
                    <a:pt x="226171" y="301561"/>
                  </a:lnTo>
                  <a:lnTo>
                    <a:pt x="226171" y="150780"/>
                  </a:lnTo>
                  <a:lnTo>
                    <a:pt x="301561" y="150780"/>
                  </a:lnTo>
                  <a:lnTo>
                    <a:pt x="15078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7214763" y="7725628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226171" y="301561"/>
                  </a:moveTo>
                  <a:lnTo>
                    <a:pt x="226171" y="150780"/>
                  </a:lnTo>
                  <a:lnTo>
                    <a:pt x="301561" y="150780"/>
                  </a:lnTo>
                  <a:lnTo>
                    <a:pt x="150780" y="0"/>
                  </a:lnTo>
                  <a:lnTo>
                    <a:pt x="0" y="150780"/>
                  </a:lnTo>
                  <a:lnTo>
                    <a:pt x="75390" y="150780"/>
                  </a:lnTo>
                  <a:lnTo>
                    <a:pt x="75390" y="301561"/>
                  </a:lnTo>
                  <a:lnTo>
                    <a:pt x="226171" y="301561"/>
                  </a:lnTo>
                  <a:close/>
                </a:path>
              </a:pathLst>
            </a:custGeom>
            <a:ln w="20941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12661185" y="7625108"/>
            <a:ext cx="6539230" cy="564515"/>
          </a:xfrm>
          <a:prstGeom prst="rect">
            <a:avLst/>
          </a:prstGeom>
          <a:ln w="20941">
            <a:solidFill>
              <a:srgbClr val="7E7E7E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L="808990">
              <a:lnSpc>
                <a:spcPct val="100000"/>
              </a:lnSpc>
              <a:spcBef>
                <a:spcPts val="1070"/>
              </a:spcBef>
              <a:tabLst>
                <a:tab pos="3035935" algn="l"/>
                <a:tab pos="5105400" algn="l"/>
              </a:tabLst>
            </a:pP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Less</a:t>
            </a:r>
            <a:r>
              <a:rPr sz="1300" spc="1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than</a:t>
            </a:r>
            <a:r>
              <a:rPr sz="1300" spc="2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2022	Equal</a:t>
            </a:r>
            <a:r>
              <a:rPr sz="130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to</a:t>
            </a:r>
            <a:r>
              <a:rPr sz="1300" spc="2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2022	Greater</a:t>
            </a:r>
            <a:r>
              <a:rPr sz="1300" spc="1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than</a:t>
            </a:r>
            <a:r>
              <a:rPr sz="1300" spc="-2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300" spc="5" dirty="0">
                <a:solidFill>
                  <a:srgbClr val="5E5E5E"/>
                </a:solidFill>
                <a:latin typeface="Arial MT"/>
                <a:cs typeface="Arial MT"/>
              </a:rPr>
              <a:t>2022</a:t>
            </a:r>
            <a:endParaRPr sz="1300">
              <a:latin typeface="Arial MT"/>
              <a:cs typeface="Arial MT"/>
            </a:endParaRPr>
          </a:p>
        </p:txBody>
      </p:sp>
      <p:pic>
        <p:nvPicPr>
          <p:cNvPr id="72" name="object 7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9601" y="9118032"/>
            <a:ext cx="533863" cy="541120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76558" y="9023808"/>
            <a:ext cx="582028" cy="629719"/>
          </a:xfrm>
          <a:prstGeom prst="rect">
            <a:avLst/>
          </a:prstGeom>
        </p:spPr>
      </p:pic>
      <p:sp>
        <p:nvSpPr>
          <p:cNvPr id="74" name="object 74"/>
          <p:cNvSpPr txBox="1"/>
          <p:nvPr/>
        </p:nvSpPr>
        <p:spPr>
          <a:xfrm>
            <a:off x="933584" y="8045409"/>
            <a:ext cx="8652510" cy="678815"/>
          </a:xfrm>
          <a:prstGeom prst="rect">
            <a:avLst/>
          </a:prstGeom>
          <a:solidFill>
            <a:srgbClr val="D4D4D4"/>
          </a:solidFill>
        </p:spPr>
        <p:txBody>
          <a:bodyPr vert="horz" wrap="square" lIns="0" tIns="31750" rIns="0" bIns="0" rtlCol="0">
            <a:spAutoFit/>
          </a:bodyPr>
          <a:lstStyle/>
          <a:p>
            <a:pPr marL="74295" marR="268605">
              <a:lnSpc>
                <a:spcPct val="101499"/>
              </a:lnSpc>
              <a:spcBef>
                <a:spcPts val="250"/>
              </a:spcBef>
            </a:pPr>
            <a:r>
              <a:rPr sz="1950" spc="15" dirty="0">
                <a:solidFill>
                  <a:srgbClr val="2E2E2E"/>
                </a:solidFill>
                <a:latin typeface="Arial MT"/>
                <a:cs typeface="Arial MT"/>
              </a:rPr>
              <a:t>To </a:t>
            </a:r>
            <a:r>
              <a:rPr sz="1950" spc="10" dirty="0">
                <a:solidFill>
                  <a:srgbClr val="2E2E2E"/>
                </a:solidFill>
                <a:latin typeface="Arial MT"/>
                <a:cs typeface="Arial MT"/>
              </a:rPr>
              <a:t>qualify for </a:t>
            </a:r>
            <a:r>
              <a:rPr sz="1950" spc="5" dirty="0">
                <a:solidFill>
                  <a:srgbClr val="2E2E2E"/>
                </a:solidFill>
                <a:latin typeface="Arial MT"/>
                <a:cs typeface="Arial MT"/>
              </a:rPr>
              <a:t>Elite </a:t>
            </a:r>
            <a:r>
              <a:rPr sz="1950" spc="10" dirty="0">
                <a:solidFill>
                  <a:srgbClr val="2E2E2E"/>
                </a:solidFill>
                <a:latin typeface="Arial MT"/>
                <a:cs typeface="Arial MT"/>
              </a:rPr>
              <a:t>status, </a:t>
            </a:r>
            <a:r>
              <a:rPr sz="1950" spc="15" dirty="0">
                <a:solidFill>
                  <a:srgbClr val="2E2E2E"/>
                </a:solidFill>
                <a:latin typeface="Arial MT"/>
                <a:cs typeface="Arial MT"/>
              </a:rPr>
              <a:t>a </a:t>
            </a:r>
            <a:r>
              <a:rPr sz="1950" spc="10" dirty="0">
                <a:solidFill>
                  <a:srgbClr val="2E2E2E"/>
                </a:solidFill>
                <a:latin typeface="Arial MT"/>
                <a:cs typeface="Arial MT"/>
              </a:rPr>
              <a:t>LifeMiles </a:t>
            </a:r>
            <a:r>
              <a:rPr sz="1950" spc="15" dirty="0">
                <a:solidFill>
                  <a:srgbClr val="2E2E2E"/>
                </a:solidFill>
                <a:latin typeface="Arial MT"/>
                <a:cs typeface="Arial MT"/>
              </a:rPr>
              <a:t>member must </a:t>
            </a:r>
            <a:r>
              <a:rPr sz="1950" spc="10" dirty="0">
                <a:solidFill>
                  <a:srgbClr val="2E2E2E"/>
                </a:solidFill>
                <a:latin typeface="Arial MT"/>
                <a:cs typeface="Arial MT"/>
              </a:rPr>
              <a:t>meet the following </a:t>
            </a:r>
            <a:r>
              <a:rPr sz="1950" b="1" spc="25" dirty="0">
                <a:solidFill>
                  <a:srgbClr val="2E2E2E"/>
                </a:solidFill>
                <a:latin typeface="Arial"/>
                <a:cs typeface="Arial"/>
              </a:rPr>
              <a:t>two </a:t>
            </a:r>
            <a:r>
              <a:rPr sz="1950" b="1" spc="-53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950" b="1" spc="10" dirty="0">
                <a:solidFill>
                  <a:srgbClr val="2E2E2E"/>
                </a:solidFill>
                <a:latin typeface="Arial"/>
                <a:cs typeface="Arial"/>
              </a:rPr>
              <a:t>qualifying</a:t>
            </a:r>
            <a:r>
              <a:rPr sz="1950" b="1" spc="-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950" b="1" spc="10" dirty="0">
                <a:solidFill>
                  <a:srgbClr val="2E2E2E"/>
                </a:solidFill>
                <a:latin typeface="Arial"/>
                <a:cs typeface="Arial"/>
              </a:rPr>
              <a:t>mileage</a:t>
            </a:r>
            <a:r>
              <a:rPr sz="1950" b="1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1950" b="1" spc="15" dirty="0">
                <a:solidFill>
                  <a:srgbClr val="2E2E2E"/>
                </a:solidFill>
                <a:latin typeface="Arial"/>
                <a:cs typeface="Arial"/>
              </a:rPr>
              <a:t>requirements </a:t>
            </a:r>
            <a:r>
              <a:rPr sz="1950" spc="10" dirty="0">
                <a:solidFill>
                  <a:srgbClr val="2E2E2E"/>
                </a:solidFill>
                <a:latin typeface="Arial MT"/>
                <a:cs typeface="Arial MT"/>
              </a:rPr>
              <a:t>in</a:t>
            </a:r>
            <a:r>
              <a:rPr sz="1950" dirty="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sz="1950" spc="15" dirty="0">
                <a:solidFill>
                  <a:srgbClr val="2E2E2E"/>
                </a:solidFill>
                <a:latin typeface="Arial MT"/>
                <a:cs typeface="Arial MT"/>
              </a:rPr>
              <a:t>a</a:t>
            </a:r>
            <a:r>
              <a:rPr sz="1950" spc="10" dirty="0">
                <a:solidFill>
                  <a:srgbClr val="2E2E2E"/>
                </a:solidFill>
                <a:latin typeface="Arial MT"/>
                <a:cs typeface="Arial MT"/>
              </a:rPr>
              <a:t> calendar</a:t>
            </a:r>
            <a:r>
              <a:rPr sz="1950" spc="30" dirty="0">
                <a:solidFill>
                  <a:srgbClr val="2E2E2E"/>
                </a:solidFill>
                <a:latin typeface="Arial MT"/>
                <a:cs typeface="Arial MT"/>
              </a:rPr>
              <a:t> </a:t>
            </a:r>
            <a:r>
              <a:rPr sz="1950" spc="10" dirty="0">
                <a:solidFill>
                  <a:srgbClr val="2E2E2E"/>
                </a:solidFill>
                <a:latin typeface="Arial MT"/>
                <a:cs typeface="Arial MT"/>
              </a:rPr>
              <a:t>year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817506" y="9092467"/>
            <a:ext cx="3066415" cy="12319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1905" algn="ctr">
              <a:lnSpc>
                <a:spcPct val="101499"/>
              </a:lnSpc>
              <a:spcBef>
                <a:spcPts val="90"/>
              </a:spcBef>
              <a:tabLst>
                <a:tab pos="2049145" algn="l"/>
              </a:tabLst>
            </a:pPr>
            <a:r>
              <a:rPr sz="1950" spc="10" dirty="0">
                <a:solidFill>
                  <a:srgbClr val="353535"/>
                </a:solidFill>
                <a:latin typeface="Arial MT"/>
                <a:cs typeface="Arial MT"/>
              </a:rPr>
              <a:t>Reach the goal of </a:t>
            </a:r>
            <a:r>
              <a:rPr sz="1950" b="1" spc="10" dirty="0">
                <a:solidFill>
                  <a:srgbClr val="5E5E5E"/>
                </a:solidFill>
                <a:latin typeface="Arial"/>
                <a:cs typeface="Arial"/>
              </a:rPr>
              <a:t>total </a:t>
            </a:r>
            <a:r>
              <a:rPr sz="1950" b="1" spc="1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b="1" spc="10" dirty="0">
                <a:solidFill>
                  <a:srgbClr val="5E5E5E"/>
                </a:solidFill>
                <a:latin typeface="Arial"/>
                <a:cs typeface="Arial"/>
              </a:rPr>
              <a:t>qualifying</a:t>
            </a:r>
            <a:r>
              <a:rPr sz="1950" b="1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b="1" spc="15" dirty="0">
                <a:solidFill>
                  <a:srgbClr val="5E5E5E"/>
                </a:solidFill>
                <a:latin typeface="Arial"/>
                <a:cs typeface="Arial"/>
              </a:rPr>
              <a:t>miles	</a:t>
            </a:r>
            <a:r>
              <a:rPr sz="1950" spc="15" dirty="0">
                <a:solidFill>
                  <a:srgbClr val="353535"/>
                </a:solidFill>
                <a:latin typeface="Arial MT"/>
                <a:cs typeface="Arial MT"/>
              </a:rPr>
              <a:t>on</a:t>
            </a:r>
            <a:r>
              <a:rPr sz="1950" spc="-75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spc="5" dirty="0">
                <a:solidFill>
                  <a:srgbClr val="353535"/>
                </a:solidFill>
                <a:latin typeface="Arial MT"/>
                <a:cs typeface="Arial MT"/>
              </a:rPr>
              <a:t>flights </a:t>
            </a:r>
            <a:r>
              <a:rPr sz="1950" spc="-525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spc="10" dirty="0">
                <a:solidFill>
                  <a:srgbClr val="353535"/>
                </a:solidFill>
                <a:latin typeface="Arial MT"/>
                <a:cs typeface="Arial MT"/>
              </a:rPr>
              <a:t>with Avianca or Star </a:t>
            </a:r>
            <a:r>
              <a:rPr sz="1950" spc="15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spc="5" dirty="0">
                <a:solidFill>
                  <a:srgbClr val="353535"/>
                </a:solidFill>
                <a:latin typeface="Arial MT"/>
                <a:cs typeface="Arial MT"/>
              </a:rPr>
              <a:t>Alliance</a:t>
            </a:r>
            <a:r>
              <a:rPr sz="1950" spc="25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spc="5" dirty="0">
                <a:solidFill>
                  <a:srgbClr val="353535"/>
                </a:solidFill>
                <a:latin typeface="Arial MT"/>
                <a:cs typeface="Arial MT"/>
              </a:rPr>
              <a:t>airlines.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311295" y="9179690"/>
            <a:ext cx="2667000" cy="1533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635" algn="ctr">
              <a:lnSpc>
                <a:spcPct val="101499"/>
              </a:lnSpc>
              <a:spcBef>
                <a:spcPts val="90"/>
              </a:spcBef>
            </a:pPr>
            <a:r>
              <a:rPr sz="1950" spc="10" dirty="0">
                <a:solidFill>
                  <a:srgbClr val="353535"/>
                </a:solidFill>
                <a:latin typeface="Arial MT"/>
                <a:cs typeface="Arial MT"/>
              </a:rPr>
              <a:t>Ensure</a:t>
            </a:r>
            <a:r>
              <a:rPr sz="1950" spc="160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spc="10" dirty="0">
                <a:solidFill>
                  <a:srgbClr val="353535"/>
                </a:solidFill>
                <a:latin typeface="Arial MT"/>
                <a:cs typeface="Arial MT"/>
              </a:rPr>
              <a:t>that</a:t>
            </a:r>
            <a:r>
              <a:rPr sz="1950" spc="135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spc="15" dirty="0">
                <a:solidFill>
                  <a:srgbClr val="353535"/>
                </a:solidFill>
                <a:latin typeface="Arial MT"/>
                <a:cs typeface="Arial MT"/>
              </a:rPr>
              <a:t>a </a:t>
            </a:r>
            <a:r>
              <a:rPr sz="1950" spc="20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b="1" spc="15" dirty="0">
                <a:solidFill>
                  <a:srgbClr val="5E5E5E"/>
                </a:solidFill>
                <a:latin typeface="Arial"/>
                <a:cs typeface="Arial"/>
              </a:rPr>
              <a:t>minimum </a:t>
            </a:r>
            <a:r>
              <a:rPr sz="1950" spc="10" dirty="0">
                <a:solidFill>
                  <a:srgbClr val="353535"/>
                </a:solidFill>
                <a:latin typeface="Arial MT"/>
                <a:cs typeface="Arial MT"/>
              </a:rPr>
              <a:t>of these </a:t>
            </a:r>
            <a:r>
              <a:rPr sz="1950" spc="15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spc="5" dirty="0">
                <a:solidFill>
                  <a:srgbClr val="353535"/>
                </a:solidFill>
                <a:latin typeface="Arial MT"/>
                <a:cs typeface="Arial MT"/>
              </a:rPr>
              <a:t>qualifying</a:t>
            </a:r>
            <a:r>
              <a:rPr sz="1950" spc="30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spc="10" dirty="0">
                <a:solidFill>
                  <a:srgbClr val="353535"/>
                </a:solidFill>
                <a:latin typeface="Arial MT"/>
                <a:cs typeface="Arial MT"/>
              </a:rPr>
              <a:t>miles</a:t>
            </a:r>
            <a:r>
              <a:rPr sz="1950" spc="5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spc="10" dirty="0">
                <a:solidFill>
                  <a:srgbClr val="353535"/>
                </a:solidFill>
                <a:latin typeface="Arial MT"/>
                <a:cs typeface="Arial MT"/>
              </a:rPr>
              <a:t>are </a:t>
            </a:r>
            <a:r>
              <a:rPr sz="1950" spc="15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spc="10" dirty="0">
                <a:solidFill>
                  <a:srgbClr val="353535"/>
                </a:solidFill>
                <a:latin typeface="Arial MT"/>
                <a:cs typeface="Arial MT"/>
              </a:rPr>
              <a:t>accrued</a:t>
            </a:r>
            <a:r>
              <a:rPr sz="1950" spc="5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spc="15" dirty="0">
                <a:solidFill>
                  <a:srgbClr val="353535"/>
                </a:solidFill>
                <a:latin typeface="Arial MT"/>
                <a:cs typeface="Arial MT"/>
              </a:rPr>
              <a:t>on</a:t>
            </a:r>
            <a:r>
              <a:rPr sz="1950" dirty="0">
                <a:solidFill>
                  <a:srgbClr val="353535"/>
                </a:solidFill>
                <a:latin typeface="Arial MT"/>
                <a:cs typeface="Arial MT"/>
              </a:rPr>
              <a:t> </a:t>
            </a:r>
            <a:r>
              <a:rPr sz="1950" b="1" spc="10" dirty="0">
                <a:solidFill>
                  <a:srgbClr val="5E5E5E"/>
                </a:solidFill>
                <a:latin typeface="Arial"/>
                <a:cs typeface="Arial"/>
              </a:rPr>
              <a:t>flights</a:t>
            </a:r>
            <a:r>
              <a:rPr sz="1950" b="1" spc="-3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b="1" spc="15" dirty="0">
                <a:solidFill>
                  <a:srgbClr val="5E5E5E"/>
                </a:solidFill>
                <a:latin typeface="Arial"/>
                <a:cs typeface="Arial"/>
              </a:rPr>
              <a:t>with </a:t>
            </a:r>
            <a:r>
              <a:rPr sz="1950" b="1" spc="-52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b="1" spc="10" dirty="0">
                <a:solidFill>
                  <a:srgbClr val="5E5E5E"/>
                </a:solidFill>
                <a:latin typeface="Arial"/>
                <a:cs typeface="Arial"/>
              </a:rPr>
              <a:t>Avianca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141" y="7124180"/>
            <a:ext cx="11123745" cy="200810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587" y="355381"/>
            <a:ext cx="10727212" cy="110467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03859" y="2726618"/>
            <a:ext cx="18637885" cy="3513454"/>
            <a:chOff x="503859" y="2726618"/>
            <a:chExt cx="18637885" cy="3513454"/>
          </a:xfrm>
        </p:grpSpPr>
        <p:sp>
          <p:nvSpPr>
            <p:cNvPr id="4" name="object 4"/>
            <p:cNvSpPr/>
            <p:nvPr/>
          </p:nvSpPr>
          <p:spPr>
            <a:xfrm>
              <a:off x="12611553" y="4441749"/>
              <a:ext cx="6530340" cy="1781810"/>
            </a:xfrm>
            <a:custGeom>
              <a:avLst/>
              <a:gdLst/>
              <a:ahLst/>
              <a:cxnLst/>
              <a:rect l="l" t="t" r="r" b="b"/>
              <a:pathLst>
                <a:path w="6530340" h="1781810">
                  <a:moveTo>
                    <a:pt x="6151789" y="0"/>
                  </a:moveTo>
                  <a:lnTo>
                    <a:pt x="6129347" y="2827"/>
                  </a:lnTo>
                  <a:lnTo>
                    <a:pt x="6110703" y="11308"/>
                  </a:lnTo>
                  <a:lnTo>
                    <a:pt x="5782860" y="268264"/>
                  </a:lnTo>
                  <a:lnTo>
                    <a:pt x="5773428" y="282911"/>
                  </a:lnTo>
                  <a:lnTo>
                    <a:pt x="5779025" y="296862"/>
                  </a:lnTo>
                  <a:lnTo>
                    <a:pt x="5796775" y="307299"/>
                  </a:lnTo>
                  <a:lnTo>
                    <a:pt x="5823801" y="311404"/>
                  </a:lnTo>
                  <a:lnTo>
                    <a:pt x="5998037" y="311404"/>
                  </a:lnTo>
                  <a:lnTo>
                    <a:pt x="5998037" y="1612935"/>
                  </a:lnTo>
                  <a:lnTo>
                    <a:pt x="307529" y="1612935"/>
                  </a:lnTo>
                  <a:lnTo>
                    <a:pt x="307529" y="294546"/>
                  </a:lnTo>
                  <a:lnTo>
                    <a:pt x="295494" y="261525"/>
                  </a:lnTo>
                  <a:lnTo>
                    <a:pt x="262609" y="234717"/>
                  </a:lnTo>
                  <a:lnTo>
                    <a:pt x="213704" y="216726"/>
                  </a:lnTo>
                  <a:lnTo>
                    <a:pt x="153607" y="210150"/>
                  </a:lnTo>
                  <a:lnTo>
                    <a:pt x="93560" y="216726"/>
                  </a:lnTo>
                  <a:lnTo>
                    <a:pt x="44763" y="234717"/>
                  </a:lnTo>
                  <a:lnTo>
                    <a:pt x="11985" y="261525"/>
                  </a:lnTo>
                  <a:lnTo>
                    <a:pt x="0" y="294546"/>
                  </a:lnTo>
                  <a:lnTo>
                    <a:pt x="0" y="1697330"/>
                  </a:lnTo>
                  <a:lnTo>
                    <a:pt x="11985" y="1730307"/>
                  </a:lnTo>
                  <a:lnTo>
                    <a:pt x="44763" y="1757119"/>
                  </a:lnTo>
                  <a:lnTo>
                    <a:pt x="93560" y="1775135"/>
                  </a:lnTo>
                  <a:lnTo>
                    <a:pt x="153607" y="1781725"/>
                  </a:lnTo>
                  <a:lnTo>
                    <a:pt x="6151959" y="1781725"/>
                  </a:lnTo>
                  <a:lnTo>
                    <a:pt x="6211874" y="1775135"/>
                  </a:lnTo>
                  <a:lnTo>
                    <a:pt x="6260686" y="1757119"/>
                  </a:lnTo>
                  <a:lnTo>
                    <a:pt x="6293537" y="1730307"/>
                  </a:lnTo>
                  <a:lnTo>
                    <a:pt x="6305567" y="1697330"/>
                  </a:lnTo>
                  <a:lnTo>
                    <a:pt x="6305567" y="311404"/>
                  </a:lnTo>
                  <a:lnTo>
                    <a:pt x="6479802" y="311404"/>
                  </a:lnTo>
                  <a:lnTo>
                    <a:pt x="6506783" y="307299"/>
                  </a:lnTo>
                  <a:lnTo>
                    <a:pt x="6524526" y="296862"/>
                  </a:lnTo>
                  <a:lnTo>
                    <a:pt x="6530116" y="282911"/>
                  </a:lnTo>
                  <a:lnTo>
                    <a:pt x="6520639" y="268264"/>
                  </a:lnTo>
                  <a:lnTo>
                    <a:pt x="6192795" y="11308"/>
                  </a:lnTo>
                  <a:lnTo>
                    <a:pt x="6174211" y="2827"/>
                  </a:lnTo>
                  <a:lnTo>
                    <a:pt x="615178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87862" y="2726618"/>
              <a:ext cx="6530340" cy="1781810"/>
            </a:xfrm>
            <a:custGeom>
              <a:avLst/>
              <a:gdLst/>
              <a:ahLst/>
              <a:cxnLst/>
              <a:rect l="l" t="t" r="r" b="b"/>
              <a:pathLst>
                <a:path w="6530340" h="1781810">
                  <a:moveTo>
                    <a:pt x="6151959" y="0"/>
                  </a:moveTo>
                  <a:lnTo>
                    <a:pt x="153607" y="0"/>
                  </a:lnTo>
                  <a:lnTo>
                    <a:pt x="93560" y="6590"/>
                  </a:lnTo>
                  <a:lnTo>
                    <a:pt x="44763" y="24606"/>
                  </a:lnTo>
                  <a:lnTo>
                    <a:pt x="11985" y="51418"/>
                  </a:lnTo>
                  <a:lnTo>
                    <a:pt x="0" y="84395"/>
                  </a:lnTo>
                  <a:lnTo>
                    <a:pt x="0" y="1487179"/>
                  </a:lnTo>
                  <a:lnTo>
                    <a:pt x="11985" y="1520200"/>
                  </a:lnTo>
                  <a:lnTo>
                    <a:pt x="44763" y="1547007"/>
                  </a:lnTo>
                  <a:lnTo>
                    <a:pt x="93560" y="1564999"/>
                  </a:lnTo>
                  <a:lnTo>
                    <a:pt x="153607" y="1571575"/>
                  </a:lnTo>
                  <a:lnTo>
                    <a:pt x="213704" y="1564999"/>
                  </a:lnTo>
                  <a:lnTo>
                    <a:pt x="262609" y="1547007"/>
                  </a:lnTo>
                  <a:lnTo>
                    <a:pt x="295494" y="1520200"/>
                  </a:lnTo>
                  <a:lnTo>
                    <a:pt x="307529" y="1487179"/>
                  </a:lnTo>
                  <a:lnTo>
                    <a:pt x="307529" y="168790"/>
                  </a:lnTo>
                  <a:lnTo>
                    <a:pt x="5998037" y="168790"/>
                  </a:lnTo>
                  <a:lnTo>
                    <a:pt x="5998037" y="1470321"/>
                  </a:lnTo>
                  <a:lnTo>
                    <a:pt x="5823801" y="1470321"/>
                  </a:lnTo>
                  <a:lnTo>
                    <a:pt x="5796775" y="1474426"/>
                  </a:lnTo>
                  <a:lnTo>
                    <a:pt x="5779025" y="1484863"/>
                  </a:lnTo>
                  <a:lnTo>
                    <a:pt x="5773428" y="1498813"/>
                  </a:lnTo>
                  <a:lnTo>
                    <a:pt x="5782860" y="1513461"/>
                  </a:lnTo>
                  <a:lnTo>
                    <a:pt x="6110703" y="1770417"/>
                  </a:lnTo>
                  <a:lnTo>
                    <a:pt x="6129347" y="1778898"/>
                  </a:lnTo>
                  <a:lnTo>
                    <a:pt x="6151789" y="1781725"/>
                  </a:lnTo>
                  <a:lnTo>
                    <a:pt x="6174211" y="1778898"/>
                  </a:lnTo>
                  <a:lnTo>
                    <a:pt x="6192795" y="1770417"/>
                  </a:lnTo>
                  <a:lnTo>
                    <a:pt x="6520639" y="1513461"/>
                  </a:lnTo>
                  <a:lnTo>
                    <a:pt x="6530116" y="1499609"/>
                  </a:lnTo>
                  <a:lnTo>
                    <a:pt x="6524526" y="1485569"/>
                  </a:lnTo>
                  <a:lnTo>
                    <a:pt x="6506783" y="1474691"/>
                  </a:lnTo>
                  <a:lnTo>
                    <a:pt x="6479802" y="1470321"/>
                  </a:lnTo>
                  <a:lnTo>
                    <a:pt x="6305567" y="1470321"/>
                  </a:lnTo>
                  <a:lnTo>
                    <a:pt x="6305567" y="84395"/>
                  </a:lnTo>
                  <a:lnTo>
                    <a:pt x="6293537" y="51418"/>
                  </a:lnTo>
                  <a:lnTo>
                    <a:pt x="6260686" y="24606"/>
                  </a:lnTo>
                  <a:lnTo>
                    <a:pt x="6211874" y="6590"/>
                  </a:lnTo>
                  <a:lnTo>
                    <a:pt x="6151959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3859" y="4459419"/>
              <a:ext cx="6530340" cy="1780539"/>
            </a:xfrm>
            <a:custGeom>
              <a:avLst/>
              <a:gdLst/>
              <a:ahLst/>
              <a:cxnLst/>
              <a:rect l="l" t="t" r="r" b="b"/>
              <a:pathLst>
                <a:path w="6530340" h="1780539">
                  <a:moveTo>
                    <a:pt x="6244325" y="0"/>
                  </a:moveTo>
                  <a:lnTo>
                    <a:pt x="6227334" y="2807"/>
                  </a:lnTo>
                  <a:lnTo>
                    <a:pt x="6213318" y="11230"/>
                  </a:lnTo>
                  <a:lnTo>
                    <a:pt x="5965891" y="267976"/>
                  </a:lnTo>
                  <a:lnTo>
                    <a:pt x="5958732" y="282623"/>
                  </a:lnTo>
                  <a:lnTo>
                    <a:pt x="5962959" y="296574"/>
                  </a:lnTo>
                  <a:lnTo>
                    <a:pt x="5976375" y="307011"/>
                  </a:lnTo>
                  <a:lnTo>
                    <a:pt x="5996780" y="311116"/>
                  </a:lnTo>
                  <a:lnTo>
                    <a:pt x="6128190" y="311116"/>
                  </a:lnTo>
                  <a:lnTo>
                    <a:pt x="6128190" y="1611704"/>
                  </a:lnTo>
                  <a:lnTo>
                    <a:pt x="1831148" y="1611704"/>
                  </a:lnTo>
                  <a:lnTo>
                    <a:pt x="1831148" y="292373"/>
                  </a:lnTo>
                  <a:lnTo>
                    <a:pt x="115985" y="292373"/>
                  </a:lnTo>
                  <a:lnTo>
                    <a:pt x="70647" y="298961"/>
                  </a:lnTo>
                  <a:lnTo>
                    <a:pt x="33801" y="316966"/>
                  </a:lnTo>
                  <a:lnTo>
                    <a:pt x="9050" y="343747"/>
                  </a:lnTo>
                  <a:lnTo>
                    <a:pt x="0" y="376663"/>
                  </a:lnTo>
                  <a:lnTo>
                    <a:pt x="9050" y="409580"/>
                  </a:lnTo>
                  <a:lnTo>
                    <a:pt x="33801" y="436361"/>
                  </a:lnTo>
                  <a:lnTo>
                    <a:pt x="70647" y="454366"/>
                  </a:lnTo>
                  <a:lnTo>
                    <a:pt x="115985" y="460954"/>
                  </a:lnTo>
                  <a:lnTo>
                    <a:pt x="1599218" y="460954"/>
                  </a:lnTo>
                  <a:lnTo>
                    <a:pt x="1599218" y="1696100"/>
                  </a:lnTo>
                  <a:lnTo>
                    <a:pt x="1608275" y="1729016"/>
                  </a:lnTo>
                  <a:lnTo>
                    <a:pt x="1633039" y="1755797"/>
                  </a:lnTo>
                  <a:lnTo>
                    <a:pt x="1669896" y="1773802"/>
                  </a:lnTo>
                  <a:lnTo>
                    <a:pt x="1715235" y="1780390"/>
                  </a:lnTo>
                  <a:lnTo>
                    <a:pt x="6244521" y="1780390"/>
                  </a:lnTo>
                  <a:lnTo>
                    <a:pt x="6289711" y="1773802"/>
                  </a:lnTo>
                  <a:lnTo>
                    <a:pt x="6326548" y="1755797"/>
                  </a:lnTo>
                  <a:lnTo>
                    <a:pt x="6351349" y="1729016"/>
                  </a:lnTo>
                  <a:lnTo>
                    <a:pt x="6360434" y="1696100"/>
                  </a:lnTo>
                  <a:lnTo>
                    <a:pt x="6360434" y="311116"/>
                  </a:lnTo>
                  <a:lnTo>
                    <a:pt x="6491948" y="311116"/>
                  </a:lnTo>
                  <a:lnTo>
                    <a:pt x="6512354" y="307011"/>
                  </a:lnTo>
                  <a:lnTo>
                    <a:pt x="6525769" y="296574"/>
                  </a:lnTo>
                  <a:lnTo>
                    <a:pt x="6529997" y="282623"/>
                  </a:lnTo>
                  <a:lnTo>
                    <a:pt x="6522838" y="267976"/>
                  </a:lnTo>
                  <a:lnTo>
                    <a:pt x="6275411" y="11230"/>
                  </a:lnTo>
                  <a:lnTo>
                    <a:pt x="6261335" y="2807"/>
                  </a:lnTo>
                  <a:lnTo>
                    <a:pt x="6244325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4214" y="4902887"/>
              <a:ext cx="1781411" cy="60312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62225" y="3200803"/>
              <a:ext cx="1518383" cy="6033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85183" y="4622686"/>
              <a:ext cx="1795756" cy="60312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17202" y="5025561"/>
              <a:ext cx="666750" cy="617220"/>
            </a:xfrm>
            <a:custGeom>
              <a:avLst/>
              <a:gdLst/>
              <a:ahLst/>
              <a:cxnLst/>
              <a:rect l="l" t="t" r="r" b="b"/>
              <a:pathLst>
                <a:path w="666750" h="617220">
                  <a:moveTo>
                    <a:pt x="324878" y="0"/>
                  </a:moveTo>
                  <a:lnTo>
                    <a:pt x="0" y="308521"/>
                  </a:lnTo>
                  <a:lnTo>
                    <a:pt x="324878" y="617042"/>
                  </a:lnTo>
                  <a:lnTo>
                    <a:pt x="324878" y="0"/>
                  </a:lnTo>
                  <a:close/>
                </a:path>
                <a:path w="666750" h="617220">
                  <a:moveTo>
                    <a:pt x="666280" y="0"/>
                  </a:moveTo>
                  <a:lnTo>
                    <a:pt x="341401" y="308521"/>
                  </a:lnTo>
                  <a:lnTo>
                    <a:pt x="666280" y="617042"/>
                  </a:lnTo>
                  <a:lnTo>
                    <a:pt x="666280" y="0"/>
                  </a:lnTo>
                  <a:close/>
                </a:path>
              </a:pathLst>
            </a:custGeom>
            <a:solidFill>
              <a:srgbClr val="7676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21695" y="3212306"/>
              <a:ext cx="632460" cy="814705"/>
            </a:xfrm>
            <a:custGeom>
              <a:avLst/>
              <a:gdLst/>
              <a:ahLst/>
              <a:cxnLst/>
              <a:rect l="l" t="t" r="r" b="b"/>
              <a:pathLst>
                <a:path w="632459" h="814704">
                  <a:moveTo>
                    <a:pt x="0" y="0"/>
                  </a:moveTo>
                  <a:lnTo>
                    <a:pt x="0" y="814463"/>
                  </a:lnTo>
                  <a:lnTo>
                    <a:pt x="632148" y="4072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643204" y="4812899"/>
              <a:ext cx="666750" cy="616585"/>
            </a:xfrm>
            <a:custGeom>
              <a:avLst/>
              <a:gdLst/>
              <a:ahLst/>
              <a:cxnLst/>
              <a:rect l="l" t="t" r="r" b="b"/>
              <a:pathLst>
                <a:path w="666750" h="616585">
                  <a:moveTo>
                    <a:pt x="324878" y="308178"/>
                  </a:moveTo>
                  <a:lnTo>
                    <a:pt x="0" y="0"/>
                  </a:lnTo>
                  <a:lnTo>
                    <a:pt x="0" y="616343"/>
                  </a:lnTo>
                  <a:lnTo>
                    <a:pt x="324878" y="308178"/>
                  </a:lnTo>
                  <a:close/>
                </a:path>
                <a:path w="666750" h="616585">
                  <a:moveTo>
                    <a:pt x="666280" y="308178"/>
                  </a:moveTo>
                  <a:lnTo>
                    <a:pt x="341401" y="0"/>
                  </a:lnTo>
                  <a:lnTo>
                    <a:pt x="341401" y="616343"/>
                  </a:lnTo>
                  <a:lnTo>
                    <a:pt x="666280" y="30817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828051" y="6611873"/>
            <a:ext cx="3222625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77850" algn="l"/>
              </a:tabLst>
            </a:pPr>
            <a:r>
              <a:rPr sz="2650" b="1" spc="-30" dirty="0">
                <a:solidFill>
                  <a:srgbClr val="5E5E5E"/>
                </a:solidFill>
                <a:latin typeface="Arial"/>
                <a:cs typeface="Arial"/>
              </a:rPr>
              <a:t>1.	</a:t>
            </a:r>
            <a:r>
              <a:rPr sz="2650" b="1" spc="25" dirty="0">
                <a:solidFill>
                  <a:srgbClr val="5E5E5E"/>
                </a:solidFill>
                <a:latin typeface="Arial"/>
                <a:cs typeface="Arial"/>
              </a:rPr>
              <a:t>N</a:t>
            </a:r>
            <a:r>
              <a:rPr sz="2650" b="1" spc="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155" dirty="0">
                <a:solidFill>
                  <a:srgbClr val="5E5E5E"/>
                </a:solidFill>
                <a:latin typeface="Arial"/>
                <a:cs typeface="Arial"/>
              </a:rPr>
              <a:t>w</a:t>
            </a:r>
            <a:r>
              <a:rPr sz="2650" b="1" spc="-110" dirty="0">
                <a:solidFill>
                  <a:srgbClr val="5E5E5E"/>
                </a:solidFill>
                <a:latin typeface="Arial"/>
                <a:cs typeface="Arial"/>
              </a:rPr>
              <a:t>s</a:t>
            </a:r>
            <a:r>
              <a:rPr sz="2650" b="1" spc="-9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135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2650" b="1" spc="-15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30" dirty="0">
                <a:solidFill>
                  <a:srgbClr val="5E5E5E"/>
                </a:solidFill>
                <a:latin typeface="Arial"/>
                <a:cs typeface="Arial"/>
              </a:rPr>
              <a:t>nt</a:t>
            </a:r>
            <a:r>
              <a:rPr sz="2650" b="1" spc="-5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50" dirty="0">
                <a:solidFill>
                  <a:srgbClr val="5E5E5E"/>
                </a:solidFill>
                <a:latin typeface="Arial"/>
                <a:cs typeface="Arial"/>
              </a:rPr>
              <a:t>r</a:t>
            </a:r>
            <a:r>
              <a:rPr sz="2650" b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spc="55" dirty="0">
                <a:solidFill>
                  <a:srgbClr val="5E5E5E"/>
                </a:solidFill>
                <a:latin typeface="Tahoma"/>
                <a:cs typeface="Tahoma"/>
              </a:rPr>
              <a:t>with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61025" y="7019442"/>
            <a:ext cx="312420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spc="-10" dirty="0">
                <a:solidFill>
                  <a:srgbClr val="5E5E5E"/>
                </a:solidFill>
                <a:latin typeface="Tahoma"/>
                <a:cs typeface="Tahoma"/>
              </a:rPr>
              <a:t>u</a:t>
            </a:r>
            <a:r>
              <a:rPr sz="2650" spc="-20" dirty="0">
                <a:solidFill>
                  <a:srgbClr val="5E5E5E"/>
                </a:solidFill>
                <a:latin typeface="Tahoma"/>
                <a:cs typeface="Tahoma"/>
              </a:rPr>
              <a:t>p</a:t>
            </a:r>
            <a:r>
              <a:rPr sz="2650" spc="10" dirty="0">
                <a:solidFill>
                  <a:srgbClr val="5E5E5E"/>
                </a:solidFill>
                <a:latin typeface="Tahoma"/>
                <a:cs typeface="Tahoma"/>
              </a:rPr>
              <a:t>dated</a:t>
            </a:r>
            <a:r>
              <a:rPr sz="2650" spc="-3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15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2650" spc="30" dirty="0">
                <a:solidFill>
                  <a:srgbClr val="5E5E5E"/>
                </a:solidFill>
                <a:latin typeface="Tahoma"/>
                <a:cs typeface="Tahoma"/>
              </a:rPr>
              <a:t>nformati</a:t>
            </a:r>
            <a:r>
              <a:rPr sz="2650" spc="25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2650" spc="-140" dirty="0">
                <a:solidFill>
                  <a:srgbClr val="5E5E5E"/>
                </a:solidFill>
                <a:latin typeface="Tahoma"/>
                <a:cs typeface="Tahoma"/>
              </a:rPr>
              <a:t>n: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38623" y="7421523"/>
            <a:ext cx="3566795" cy="8305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400810" marR="5715" indent="-1388745">
              <a:lnSpc>
                <a:spcPts val="3170"/>
              </a:lnSpc>
              <a:spcBef>
                <a:spcPts val="195"/>
              </a:spcBef>
            </a:pPr>
            <a:r>
              <a:rPr sz="2650" spc="25" dirty="0">
                <a:solidFill>
                  <a:srgbClr val="5E5E5E"/>
                </a:solidFill>
                <a:latin typeface="Tahoma"/>
                <a:cs typeface="Tahoma"/>
              </a:rPr>
              <a:t>prod</a:t>
            </a:r>
            <a:r>
              <a:rPr sz="2650" spc="10" dirty="0">
                <a:solidFill>
                  <a:srgbClr val="5E5E5E"/>
                </a:solidFill>
                <a:latin typeface="Tahoma"/>
                <a:cs typeface="Tahoma"/>
              </a:rPr>
              <a:t>u</a:t>
            </a:r>
            <a:r>
              <a:rPr sz="2650" spc="20" dirty="0">
                <a:solidFill>
                  <a:srgbClr val="5E5E5E"/>
                </a:solidFill>
                <a:latin typeface="Tahoma"/>
                <a:cs typeface="Tahoma"/>
              </a:rPr>
              <a:t>ct</a:t>
            </a:r>
            <a:r>
              <a:rPr sz="2650" spc="30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2650" spc="-245" dirty="0">
                <a:solidFill>
                  <a:srgbClr val="5E5E5E"/>
                </a:solidFill>
                <a:latin typeface="Tahoma"/>
                <a:cs typeface="Tahoma"/>
              </a:rPr>
              <a:t>,</a:t>
            </a:r>
            <a:r>
              <a:rPr sz="2650" spc="-35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-10" dirty="0">
                <a:solidFill>
                  <a:srgbClr val="5E5E5E"/>
                </a:solidFill>
                <a:latin typeface="Tahoma"/>
                <a:cs typeface="Tahoma"/>
              </a:rPr>
              <a:t>waivers,</a:t>
            </a:r>
            <a:r>
              <a:rPr sz="2650" spc="-34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25" dirty="0">
                <a:solidFill>
                  <a:srgbClr val="5E5E5E"/>
                </a:solidFill>
                <a:latin typeface="Tahoma"/>
                <a:cs typeface="Tahoma"/>
              </a:rPr>
              <a:t>latest  </a:t>
            </a:r>
            <a:r>
              <a:rPr sz="2650" dirty="0">
                <a:solidFill>
                  <a:srgbClr val="5E5E5E"/>
                </a:solidFill>
                <a:latin typeface="Tahoma"/>
                <a:cs typeface="Tahoma"/>
              </a:rPr>
              <a:t>news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92935" y="4970079"/>
            <a:ext cx="4816475" cy="24453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90345" indent="-754380">
              <a:lnSpc>
                <a:spcPct val="100000"/>
              </a:lnSpc>
              <a:spcBef>
                <a:spcPts val="90"/>
              </a:spcBef>
              <a:buAutoNum type="arabicPeriod"/>
              <a:tabLst>
                <a:tab pos="1489710" algn="l"/>
                <a:tab pos="1490345" algn="l"/>
              </a:tabLst>
            </a:pPr>
            <a:r>
              <a:rPr sz="2650" b="1" spc="-160" dirty="0">
                <a:solidFill>
                  <a:srgbClr val="5E5E5E"/>
                </a:solidFill>
                <a:latin typeface="Arial"/>
                <a:cs typeface="Arial"/>
              </a:rPr>
              <a:t>R</a:t>
            </a:r>
            <a:r>
              <a:rPr sz="2650" b="1" spc="-14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105" dirty="0">
                <a:solidFill>
                  <a:srgbClr val="5E5E5E"/>
                </a:solidFill>
                <a:latin typeface="Arial"/>
                <a:cs typeface="Arial"/>
              </a:rPr>
              <a:t>n</a:t>
            </a:r>
            <a:r>
              <a:rPr sz="2650" b="1" spc="-114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10" dirty="0">
                <a:solidFill>
                  <a:srgbClr val="5E5E5E"/>
                </a:solidFill>
                <a:latin typeface="Arial"/>
                <a:cs typeface="Arial"/>
              </a:rPr>
              <a:t>w</a:t>
            </a:r>
            <a:r>
              <a:rPr sz="2650" b="1" spc="-3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120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2650" b="1" spc="-8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130" dirty="0">
                <a:solidFill>
                  <a:srgbClr val="5E5E5E"/>
                </a:solidFill>
                <a:latin typeface="Arial"/>
                <a:cs typeface="Arial"/>
              </a:rPr>
              <a:t>image</a:t>
            </a:r>
            <a:endParaRPr sz="2650">
              <a:latin typeface="Arial"/>
              <a:cs typeface="Arial"/>
            </a:endParaRPr>
          </a:p>
          <a:p>
            <a:pPr marL="548640" marR="5080" indent="-536575">
              <a:lnSpc>
                <a:spcPts val="3170"/>
              </a:lnSpc>
              <a:spcBef>
                <a:spcPts val="3279"/>
              </a:spcBef>
              <a:buClr>
                <a:srgbClr val="5E5E5E"/>
              </a:buClr>
              <a:buFont typeface="Arial"/>
              <a:buAutoNum type="arabicPeriod"/>
              <a:tabLst>
                <a:tab pos="766445" algn="l"/>
                <a:tab pos="767080" algn="l"/>
              </a:tabLst>
            </a:pPr>
            <a:r>
              <a:rPr dirty="0"/>
              <a:t>	</a:t>
            </a:r>
            <a:r>
              <a:rPr sz="2650" b="1" spc="25" dirty="0">
                <a:solidFill>
                  <a:srgbClr val="5E5E5E"/>
                </a:solidFill>
                <a:latin typeface="Arial"/>
                <a:cs typeface="Arial"/>
              </a:rPr>
              <a:t>H</a:t>
            </a:r>
            <a:r>
              <a:rPr sz="2650" b="1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70" dirty="0">
                <a:solidFill>
                  <a:srgbClr val="5E5E5E"/>
                </a:solidFill>
                <a:latin typeface="Arial"/>
                <a:cs typeface="Arial"/>
              </a:rPr>
              <a:t>l</a:t>
            </a:r>
            <a:r>
              <a:rPr sz="2650" b="1" spc="-140" dirty="0">
                <a:solidFill>
                  <a:srgbClr val="5E5E5E"/>
                </a:solidFill>
                <a:latin typeface="Arial"/>
                <a:cs typeface="Arial"/>
              </a:rPr>
              <a:t>p</a:t>
            </a:r>
            <a:r>
              <a:rPr sz="2650" b="1" spc="-9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140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2650" b="1" spc="-13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30" dirty="0">
                <a:solidFill>
                  <a:srgbClr val="5E5E5E"/>
                </a:solidFill>
                <a:latin typeface="Arial"/>
                <a:cs typeface="Arial"/>
              </a:rPr>
              <a:t>nt</a:t>
            </a:r>
            <a:r>
              <a:rPr sz="2650" b="1" spc="-6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50" dirty="0">
                <a:solidFill>
                  <a:srgbClr val="5E5E5E"/>
                </a:solidFill>
                <a:latin typeface="Arial"/>
                <a:cs typeface="Arial"/>
              </a:rPr>
              <a:t>r</a:t>
            </a:r>
            <a:r>
              <a:rPr sz="2650" b="1" spc="-3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spc="80" dirty="0">
                <a:solidFill>
                  <a:srgbClr val="5E5E5E"/>
                </a:solidFill>
                <a:latin typeface="Tahoma"/>
                <a:cs typeface="Tahoma"/>
              </a:rPr>
              <a:t>wi</a:t>
            </a:r>
            <a:r>
              <a:rPr sz="2650" spc="6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2650" spc="-10" dirty="0">
                <a:solidFill>
                  <a:srgbClr val="5E5E5E"/>
                </a:solidFill>
                <a:latin typeface="Tahoma"/>
                <a:cs typeface="Tahoma"/>
              </a:rPr>
              <a:t>h</a:t>
            </a:r>
            <a:r>
              <a:rPr sz="2650" spc="-3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5" dirty="0">
                <a:solidFill>
                  <a:srgbClr val="5E5E5E"/>
                </a:solidFill>
                <a:latin typeface="Tahoma"/>
                <a:cs typeface="Tahoma"/>
              </a:rPr>
              <a:t>updated  </a:t>
            </a:r>
            <a:r>
              <a:rPr sz="2650" spc="15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2650" spc="30" dirty="0">
                <a:solidFill>
                  <a:srgbClr val="5E5E5E"/>
                </a:solidFill>
                <a:latin typeface="Tahoma"/>
                <a:cs typeface="Tahoma"/>
              </a:rPr>
              <a:t>nformati</a:t>
            </a:r>
            <a:r>
              <a:rPr sz="2650" spc="25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2650" spc="-10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2650" spc="-3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-3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2650" spc="-4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2650" spc="10" dirty="0">
                <a:solidFill>
                  <a:srgbClr val="5E5E5E"/>
                </a:solidFill>
                <a:latin typeface="Tahoma"/>
                <a:cs typeface="Tahoma"/>
              </a:rPr>
              <a:t>d</a:t>
            </a:r>
            <a:r>
              <a:rPr sz="2650" spc="-3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b="1" spc="-120" dirty="0">
                <a:solidFill>
                  <a:srgbClr val="5E5E5E"/>
                </a:solidFill>
                <a:latin typeface="Arial"/>
                <a:cs typeface="Arial"/>
              </a:rPr>
              <a:t>quic</a:t>
            </a:r>
            <a:r>
              <a:rPr sz="2650" b="1" spc="-125" dirty="0">
                <a:solidFill>
                  <a:srgbClr val="5E5E5E"/>
                </a:solidFill>
                <a:latin typeface="Arial"/>
                <a:cs typeface="Arial"/>
              </a:rPr>
              <a:t>k</a:t>
            </a:r>
            <a:r>
              <a:rPr sz="2650" b="1" spc="-1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195" dirty="0">
                <a:solidFill>
                  <a:srgbClr val="5E5E5E"/>
                </a:solidFill>
                <a:latin typeface="Arial"/>
                <a:cs typeface="Arial"/>
              </a:rPr>
              <a:t>s</a:t>
            </a:r>
            <a:r>
              <a:rPr sz="2650" b="1" spc="-21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140" dirty="0">
                <a:solidFill>
                  <a:srgbClr val="5E5E5E"/>
                </a:solidFill>
                <a:latin typeface="Arial"/>
                <a:cs typeface="Arial"/>
              </a:rPr>
              <a:t>arch</a:t>
            </a:r>
            <a:endParaRPr sz="2650">
              <a:latin typeface="Arial"/>
              <a:cs typeface="Arial"/>
            </a:endParaRPr>
          </a:p>
          <a:p>
            <a:pPr marL="558800" marR="8255" indent="281305">
              <a:lnSpc>
                <a:spcPts val="3170"/>
              </a:lnSpc>
              <a:spcBef>
                <a:spcPts val="20"/>
              </a:spcBef>
            </a:pPr>
            <a:r>
              <a:rPr sz="2650" spc="50" dirty="0">
                <a:solidFill>
                  <a:srgbClr val="5E5E5E"/>
                </a:solidFill>
                <a:latin typeface="Tahoma"/>
                <a:cs typeface="Tahoma"/>
              </a:rPr>
              <a:t>with</a:t>
            </a:r>
            <a:r>
              <a:rPr sz="2650" spc="-3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30" dirty="0">
                <a:solidFill>
                  <a:srgbClr val="5E5E5E"/>
                </a:solidFill>
                <a:latin typeface="Tahoma"/>
                <a:cs typeface="Tahoma"/>
              </a:rPr>
              <a:t>key</a:t>
            </a:r>
            <a:r>
              <a:rPr sz="2650" spc="50" dirty="0">
                <a:solidFill>
                  <a:srgbClr val="5E5E5E"/>
                </a:solidFill>
                <a:latin typeface="Tahoma"/>
                <a:cs typeface="Tahoma"/>
              </a:rPr>
              <a:t>w</a:t>
            </a:r>
            <a:r>
              <a:rPr sz="2650" spc="25" dirty="0">
                <a:solidFill>
                  <a:srgbClr val="5E5E5E"/>
                </a:solidFill>
                <a:latin typeface="Tahoma"/>
                <a:cs typeface="Tahoma"/>
              </a:rPr>
              <a:t>ord</a:t>
            </a:r>
            <a:r>
              <a:rPr sz="2650" spc="10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2650" spc="-275" dirty="0">
                <a:solidFill>
                  <a:srgbClr val="5E5E5E"/>
                </a:solidFill>
                <a:latin typeface="Tahoma"/>
                <a:cs typeface="Tahoma"/>
              </a:rPr>
              <a:t>:</a:t>
            </a:r>
            <a:r>
              <a:rPr sz="2650" spc="-35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25" dirty="0">
                <a:solidFill>
                  <a:srgbClr val="5E5E5E"/>
                </a:solidFill>
                <a:latin typeface="Tahoma"/>
                <a:cs typeface="Tahoma"/>
              </a:rPr>
              <a:t>prod</a:t>
            </a:r>
            <a:r>
              <a:rPr sz="2650" spc="10" dirty="0">
                <a:solidFill>
                  <a:srgbClr val="5E5E5E"/>
                </a:solidFill>
                <a:latin typeface="Tahoma"/>
                <a:cs typeface="Tahoma"/>
              </a:rPr>
              <a:t>u</a:t>
            </a:r>
            <a:r>
              <a:rPr sz="2650" spc="20" dirty="0">
                <a:solidFill>
                  <a:srgbClr val="5E5E5E"/>
                </a:solidFill>
                <a:latin typeface="Tahoma"/>
                <a:cs typeface="Tahoma"/>
              </a:rPr>
              <a:t>ct</a:t>
            </a:r>
            <a:r>
              <a:rPr sz="2650" spc="30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2650" spc="-250" dirty="0">
                <a:solidFill>
                  <a:srgbClr val="5E5E5E"/>
                </a:solidFill>
                <a:latin typeface="Tahoma"/>
                <a:cs typeface="Tahoma"/>
              </a:rPr>
              <a:t>,  </a:t>
            </a:r>
            <a:r>
              <a:rPr sz="2650" spc="-10" dirty="0">
                <a:solidFill>
                  <a:srgbClr val="5E5E5E"/>
                </a:solidFill>
                <a:latin typeface="Tahoma"/>
                <a:cs typeface="Tahoma"/>
              </a:rPr>
              <a:t>waivers,</a:t>
            </a:r>
            <a:r>
              <a:rPr sz="2650" spc="-3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25" dirty="0">
                <a:solidFill>
                  <a:srgbClr val="5E5E5E"/>
                </a:solidFill>
                <a:latin typeface="Tahoma"/>
                <a:cs typeface="Tahoma"/>
              </a:rPr>
              <a:t>latest</a:t>
            </a:r>
            <a:r>
              <a:rPr sz="2650" spc="-3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-50" dirty="0">
                <a:solidFill>
                  <a:srgbClr val="5E5E5E"/>
                </a:solidFill>
                <a:latin typeface="Tahoma"/>
                <a:cs typeface="Tahoma"/>
              </a:rPr>
              <a:t>news,</a:t>
            </a:r>
            <a:r>
              <a:rPr sz="2650" spc="-3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10" dirty="0">
                <a:solidFill>
                  <a:srgbClr val="5E5E5E"/>
                </a:solidFill>
                <a:latin typeface="Tahoma"/>
                <a:cs typeface="Tahoma"/>
              </a:rPr>
              <a:t>p</a:t>
            </a:r>
            <a:r>
              <a:rPr sz="2650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2650" spc="-10" dirty="0">
                <a:solidFill>
                  <a:srgbClr val="5E5E5E"/>
                </a:solidFill>
                <a:latin typeface="Tahoma"/>
                <a:cs typeface="Tahoma"/>
              </a:rPr>
              <a:t>licies,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16288" y="7785973"/>
            <a:ext cx="4758690" cy="8356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66445" algn="l"/>
              </a:tabLst>
            </a:pPr>
            <a:r>
              <a:rPr sz="2650" b="1" spc="-30" dirty="0">
                <a:solidFill>
                  <a:srgbClr val="5E5E5E"/>
                </a:solidFill>
                <a:latin typeface="Arial"/>
                <a:cs typeface="Arial"/>
              </a:rPr>
              <a:t>3.	</a:t>
            </a:r>
            <a:r>
              <a:rPr sz="2650" b="1" spc="-110" dirty="0">
                <a:solidFill>
                  <a:srgbClr val="5E5E5E"/>
                </a:solidFill>
                <a:latin typeface="Arial"/>
                <a:cs typeface="Arial"/>
              </a:rPr>
              <a:t>Po</a:t>
            </a:r>
            <a:r>
              <a:rPr sz="2650" b="1" spc="-85" dirty="0">
                <a:solidFill>
                  <a:srgbClr val="5E5E5E"/>
                </a:solidFill>
                <a:latin typeface="Arial"/>
                <a:cs typeface="Arial"/>
              </a:rPr>
              <a:t>r</a:t>
            </a:r>
            <a:r>
              <a:rPr sz="2650" b="1" spc="-40" dirty="0">
                <a:solidFill>
                  <a:srgbClr val="5E5E5E"/>
                </a:solidFill>
                <a:latin typeface="Arial"/>
                <a:cs typeface="Arial"/>
              </a:rPr>
              <a:t>tal</a:t>
            </a:r>
            <a:r>
              <a:rPr sz="2650" b="1" spc="-11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2650" b="1" spc="-9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150" dirty="0">
                <a:solidFill>
                  <a:srgbClr val="5E5E5E"/>
                </a:solidFill>
                <a:latin typeface="Arial"/>
                <a:cs typeface="Arial"/>
              </a:rPr>
              <a:t>manag</a:t>
            </a:r>
            <a:r>
              <a:rPr sz="2650" b="1" spc="-125" dirty="0">
                <a:solidFill>
                  <a:srgbClr val="5E5E5E"/>
                </a:solidFill>
                <a:latin typeface="Arial"/>
                <a:cs typeface="Arial"/>
              </a:rPr>
              <a:t>e </a:t>
            </a:r>
            <a:r>
              <a:rPr sz="2650" b="1" spc="-45" dirty="0">
                <a:solidFill>
                  <a:srgbClr val="5E5E5E"/>
                </a:solidFill>
                <a:latin typeface="Arial"/>
                <a:cs typeface="Arial"/>
              </a:rPr>
              <a:t>r</a:t>
            </a:r>
            <a:r>
              <a:rPr sz="2650" b="1" spc="-9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114" dirty="0">
                <a:solidFill>
                  <a:srgbClr val="5E5E5E"/>
                </a:solidFill>
                <a:latin typeface="Arial"/>
                <a:cs typeface="Arial"/>
              </a:rPr>
              <a:t>qu</a:t>
            </a:r>
            <a:r>
              <a:rPr sz="2650" b="1" spc="-12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170" dirty="0">
                <a:solidFill>
                  <a:srgbClr val="5E5E5E"/>
                </a:solidFill>
                <a:latin typeface="Arial"/>
                <a:cs typeface="Arial"/>
              </a:rPr>
              <a:t>sts</a:t>
            </a:r>
            <a:r>
              <a:rPr sz="2650" spc="-245" dirty="0">
                <a:solidFill>
                  <a:srgbClr val="5E5E5E"/>
                </a:solidFill>
                <a:latin typeface="Tahoma"/>
                <a:cs typeface="Tahoma"/>
              </a:rPr>
              <a:t>,</a:t>
            </a:r>
            <a:endParaRPr sz="2650">
              <a:latin typeface="Tahoma"/>
              <a:cs typeface="Tahoma"/>
            </a:endParaRPr>
          </a:p>
          <a:p>
            <a:pPr marL="754380" algn="ctr">
              <a:lnSpc>
                <a:spcPct val="100000"/>
              </a:lnSpc>
              <a:spcBef>
                <a:spcPts val="30"/>
              </a:spcBef>
            </a:pPr>
            <a:r>
              <a:rPr sz="2650" spc="40" dirty="0">
                <a:solidFill>
                  <a:srgbClr val="5E5E5E"/>
                </a:solidFill>
                <a:latin typeface="Tahoma"/>
                <a:cs typeface="Tahoma"/>
              </a:rPr>
              <a:t>formerly</a:t>
            </a:r>
            <a:r>
              <a:rPr sz="2650" spc="-34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100" dirty="0">
                <a:solidFill>
                  <a:srgbClr val="5E5E5E"/>
                </a:solidFill>
                <a:latin typeface="Tahoma"/>
                <a:cs typeface="Tahoma"/>
              </a:rPr>
              <a:t>AG</a:t>
            </a:r>
            <a:r>
              <a:rPr sz="2650" spc="95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2650" spc="85" dirty="0">
                <a:solidFill>
                  <a:srgbClr val="5E5E5E"/>
                </a:solidFill>
                <a:latin typeface="Tahoma"/>
                <a:cs typeface="Tahoma"/>
              </a:rPr>
              <a:t>360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88861" y="8997706"/>
            <a:ext cx="521335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66445" algn="l"/>
              </a:tabLst>
            </a:pPr>
            <a:r>
              <a:rPr sz="2650" spc="-114" dirty="0">
                <a:solidFill>
                  <a:srgbClr val="5E5E5E"/>
                </a:solidFill>
                <a:latin typeface="Tahoma"/>
                <a:cs typeface="Tahoma"/>
              </a:rPr>
              <a:t>4</a:t>
            </a:r>
            <a:r>
              <a:rPr sz="2650" spc="-60" dirty="0">
                <a:solidFill>
                  <a:srgbClr val="5E5E5E"/>
                </a:solidFill>
                <a:latin typeface="Tahoma"/>
                <a:cs typeface="Tahoma"/>
              </a:rPr>
              <a:t>.</a:t>
            </a:r>
            <a:r>
              <a:rPr sz="2650" dirty="0">
                <a:solidFill>
                  <a:srgbClr val="5E5E5E"/>
                </a:solidFill>
                <a:latin typeface="Tahoma"/>
                <a:cs typeface="Tahoma"/>
              </a:rPr>
              <a:t>	</a:t>
            </a:r>
            <a:r>
              <a:rPr sz="2650" spc="120" dirty="0">
                <a:solidFill>
                  <a:srgbClr val="5E5E5E"/>
                </a:solidFill>
                <a:latin typeface="Tahoma"/>
                <a:cs typeface="Tahoma"/>
              </a:rPr>
              <a:t>Ac</a:t>
            </a:r>
            <a:r>
              <a:rPr sz="2650" spc="8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2650" spc="35" dirty="0">
                <a:solidFill>
                  <a:srgbClr val="5E5E5E"/>
                </a:solidFill>
                <a:latin typeface="Tahoma"/>
                <a:cs typeface="Tahoma"/>
              </a:rPr>
              <a:t>ivati</a:t>
            </a:r>
            <a:r>
              <a:rPr sz="2650" spc="45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2650" spc="-10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2650" spc="-35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35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2650" spc="-33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dirty="0">
                <a:solidFill>
                  <a:srgbClr val="5E5E5E"/>
                </a:solidFill>
                <a:latin typeface="Tahoma"/>
                <a:cs typeface="Tahoma"/>
              </a:rPr>
              <a:t>pl</a:t>
            </a:r>
            <a:r>
              <a:rPr sz="2650" spc="-1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2650" spc="-50" dirty="0">
                <a:solidFill>
                  <a:srgbClr val="5E5E5E"/>
                </a:solidFill>
                <a:latin typeface="Tahoma"/>
                <a:cs typeface="Tahoma"/>
              </a:rPr>
              <a:t>tes,</a:t>
            </a:r>
            <a:r>
              <a:rPr sz="2650" spc="-3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10" dirty="0">
                <a:solidFill>
                  <a:srgbClr val="5E5E5E"/>
                </a:solidFill>
                <a:latin typeface="Tahoma"/>
                <a:cs typeface="Tahoma"/>
              </a:rPr>
              <a:t>new</a:t>
            </a:r>
            <a:r>
              <a:rPr sz="2650" spc="-3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-80" dirty="0">
                <a:solidFill>
                  <a:srgbClr val="5E5E5E"/>
                </a:solidFill>
                <a:latin typeface="Tahoma"/>
                <a:cs typeface="Tahoma"/>
              </a:rPr>
              <a:t>Iatas.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935387" y="6423124"/>
            <a:ext cx="5885180" cy="36499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44550" indent="-755015">
              <a:lnSpc>
                <a:spcPts val="3175"/>
              </a:lnSpc>
              <a:spcBef>
                <a:spcPts val="90"/>
              </a:spcBef>
              <a:buAutoNum type="arabicPeriod"/>
              <a:tabLst>
                <a:tab pos="844550" algn="l"/>
                <a:tab pos="845185" algn="l"/>
              </a:tabLst>
            </a:pPr>
            <a:r>
              <a:rPr sz="2650" b="1" spc="25" dirty="0">
                <a:solidFill>
                  <a:srgbClr val="5E5E5E"/>
                </a:solidFill>
                <a:latin typeface="Arial"/>
                <a:cs typeface="Arial"/>
              </a:rPr>
              <a:t>H</a:t>
            </a:r>
            <a:r>
              <a:rPr sz="2650" b="1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70" dirty="0">
                <a:solidFill>
                  <a:srgbClr val="5E5E5E"/>
                </a:solidFill>
                <a:latin typeface="Arial"/>
                <a:cs typeface="Arial"/>
              </a:rPr>
              <a:t>l</a:t>
            </a:r>
            <a:r>
              <a:rPr sz="2650" b="1" spc="-140" dirty="0">
                <a:solidFill>
                  <a:srgbClr val="5E5E5E"/>
                </a:solidFill>
                <a:latin typeface="Arial"/>
                <a:cs typeface="Arial"/>
              </a:rPr>
              <a:t>p</a:t>
            </a:r>
            <a:r>
              <a:rPr sz="2650" b="1" spc="-9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140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2650" b="1" spc="-13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30" dirty="0">
                <a:solidFill>
                  <a:srgbClr val="5E5E5E"/>
                </a:solidFill>
                <a:latin typeface="Arial"/>
                <a:cs typeface="Arial"/>
              </a:rPr>
              <a:t>nt</a:t>
            </a:r>
            <a:r>
              <a:rPr sz="2650" b="1" spc="-6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50" dirty="0">
                <a:solidFill>
                  <a:srgbClr val="5E5E5E"/>
                </a:solidFill>
                <a:latin typeface="Arial"/>
                <a:cs typeface="Arial"/>
              </a:rPr>
              <a:t>r</a:t>
            </a:r>
            <a:r>
              <a:rPr sz="2650" b="1" spc="-3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spc="50" dirty="0">
                <a:solidFill>
                  <a:srgbClr val="5E5E5E"/>
                </a:solidFill>
                <a:latin typeface="Tahoma"/>
                <a:cs typeface="Tahoma"/>
              </a:rPr>
              <a:t>with</a:t>
            </a:r>
            <a:r>
              <a:rPr sz="2650" spc="-3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15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2650" spc="30" dirty="0">
                <a:solidFill>
                  <a:srgbClr val="5E5E5E"/>
                </a:solidFill>
                <a:latin typeface="Tahoma"/>
                <a:cs typeface="Tahoma"/>
              </a:rPr>
              <a:t>nformati</a:t>
            </a:r>
            <a:r>
              <a:rPr sz="2650" spc="25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2650" spc="-10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2650" spc="-3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-3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2650" spc="-4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2650" spc="10" dirty="0">
                <a:solidFill>
                  <a:srgbClr val="5E5E5E"/>
                </a:solidFill>
                <a:latin typeface="Tahoma"/>
                <a:cs typeface="Tahoma"/>
              </a:rPr>
              <a:t>d</a:t>
            </a:r>
            <a:endParaRPr sz="2650">
              <a:latin typeface="Tahoma"/>
              <a:cs typeface="Tahoma"/>
            </a:endParaRPr>
          </a:p>
          <a:p>
            <a:pPr marL="751840" algn="ctr">
              <a:lnSpc>
                <a:spcPts val="3175"/>
              </a:lnSpc>
            </a:pPr>
            <a:r>
              <a:rPr sz="2650" b="1" spc="-120" dirty="0">
                <a:solidFill>
                  <a:srgbClr val="5E5E5E"/>
                </a:solidFill>
                <a:latin typeface="Arial"/>
                <a:cs typeface="Arial"/>
              </a:rPr>
              <a:t>quic</a:t>
            </a:r>
            <a:r>
              <a:rPr sz="2650" b="1" spc="-125" dirty="0">
                <a:solidFill>
                  <a:srgbClr val="5E5E5E"/>
                </a:solidFill>
                <a:latin typeface="Arial"/>
                <a:cs typeface="Arial"/>
              </a:rPr>
              <a:t>k</a:t>
            </a:r>
            <a:r>
              <a:rPr sz="2650" b="1" spc="-1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195" dirty="0">
                <a:solidFill>
                  <a:srgbClr val="5E5E5E"/>
                </a:solidFill>
                <a:latin typeface="Arial"/>
                <a:cs typeface="Arial"/>
              </a:rPr>
              <a:t>s</a:t>
            </a:r>
            <a:r>
              <a:rPr sz="2650" b="1" spc="-21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135" dirty="0">
                <a:solidFill>
                  <a:srgbClr val="5E5E5E"/>
                </a:solidFill>
                <a:latin typeface="Arial"/>
                <a:cs typeface="Arial"/>
              </a:rPr>
              <a:t>arc</a:t>
            </a:r>
            <a:r>
              <a:rPr sz="2650" b="1" spc="-150" dirty="0">
                <a:solidFill>
                  <a:srgbClr val="5E5E5E"/>
                </a:solidFill>
                <a:latin typeface="Arial"/>
                <a:cs typeface="Arial"/>
              </a:rPr>
              <a:t>h</a:t>
            </a:r>
            <a:r>
              <a:rPr sz="2650" b="1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spc="-245" dirty="0">
                <a:solidFill>
                  <a:srgbClr val="5E5E5E"/>
                </a:solidFill>
                <a:latin typeface="Tahoma"/>
                <a:cs typeface="Tahoma"/>
              </a:rPr>
              <a:t>.</a:t>
            </a:r>
            <a:endParaRPr sz="2650">
              <a:latin typeface="Tahoma"/>
              <a:cs typeface="Tahoma"/>
            </a:endParaRPr>
          </a:p>
          <a:p>
            <a:pPr marL="1110615" indent="-754380">
              <a:lnSpc>
                <a:spcPct val="100000"/>
              </a:lnSpc>
              <a:spcBef>
                <a:spcPts val="3155"/>
              </a:spcBef>
              <a:buAutoNum type="arabicPeriod" startAt="2"/>
              <a:tabLst>
                <a:tab pos="1110615" algn="l"/>
                <a:tab pos="1111250" algn="l"/>
              </a:tabLst>
            </a:pPr>
            <a:r>
              <a:rPr sz="2650" spc="114" dirty="0">
                <a:solidFill>
                  <a:srgbClr val="5E5E5E"/>
                </a:solidFill>
                <a:latin typeface="Tahoma"/>
                <a:cs typeface="Tahoma"/>
              </a:rPr>
              <a:t>All</a:t>
            </a:r>
            <a:r>
              <a:rPr sz="2650" spc="-3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b="1" spc="-50" dirty="0">
                <a:solidFill>
                  <a:srgbClr val="5E5E5E"/>
                </a:solidFill>
                <a:latin typeface="Arial"/>
                <a:cs typeface="Arial"/>
              </a:rPr>
              <a:t>r</a:t>
            </a:r>
            <a:r>
              <a:rPr sz="2650" b="1" spc="-10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114" dirty="0">
                <a:solidFill>
                  <a:srgbClr val="5E5E5E"/>
                </a:solidFill>
                <a:latin typeface="Arial"/>
                <a:cs typeface="Arial"/>
              </a:rPr>
              <a:t>qu</a:t>
            </a:r>
            <a:r>
              <a:rPr sz="2650" b="1" spc="-12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170" dirty="0">
                <a:solidFill>
                  <a:srgbClr val="5E5E5E"/>
                </a:solidFill>
                <a:latin typeface="Arial"/>
                <a:cs typeface="Arial"/>
              </a:rPr>
              <a:t>st</a:t>
            </a:r>
            <a:r>
              <a:rPr sz="2650" b="1" spc="-204" dirty="0">
                <a:solidFill>
                  <a:srgbClr val="5E5E5E"/>
                </a:solidFill>
                <a:latin typeface="Arial"/>
                <a:cs typeface="Arial"/>
              </a:rPr>
              <a:t>s</a:t>
            </a:r>
            <a:r>
              <a:rPr sz="2650" b="1" spc="-8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100" dirty="0">
                <a:solidFill>
                  <a:srgbClr val="5E5E5E"/>
                </a:solidFill>
                <a:latin typeface="Arial"/>
                <a:cs typeface="Arial"/>
              </a:rPr>
              <a:t>in</a:t>
            </a:r>
            <a:r>
              <a:rPr sz="2650" b="1" spc="-9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135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r>
              <a:rPr sz="2650" b="1" spc="-10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150" dirty="0">
                <a:solidFill>
                  <a:srgbClr val="5E5E5E"/>
                </a:solidFill>
                <a:latin typeface="Arial"/>
                <a:cs typeface="Arial"/>
              </a:rPr>
              <a:t>singl</a:t>
            </a:r>
            <a:r>
              <a:rPr sz="2650" b="1" spc="-17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-1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60" dirty="0">
                <a:solidFill>
                  <a:srgbClr val="5E5E5E"/>
                </a:solidFill>
                <a:latin typeface="Arial"/>
                <a:cs typeface="Arial"/>
              </a:rPr>
              <a:t>port</a:t>
            </a:r>
            <a:r>
              <a:rPr sz="2650" b="1" spc="-80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r>
              <a:rPr sz="2650" b="1" spc="-85" dirty="0">
                <a:solidFill>
                  <a:srgbClr val="5E5E5E"/>
                </a:solidFill>
                <a:latin typeface="Arial"/>
                <a:cs typeface="Arial"/>
              </a:rPr>
              <a:t>l</a:t>
            </a:r>
            <a:r>
              <a:rPr sz="2650" b="1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spc="-245" dirty="0">
                <a:solidFill>
                  <a:srgbClr val="5E5E5E"/>
                </a:solidFill>
                <a:latin typeface="Tahoma"/>
                <a:cs typeface="Tahoma"/>
              </a:rPr>
              <a:t>.</a:t>
            </a:r>
            <a:endParaRPr sz="2650">
              <a:latin typeface="Tahoma"/>
              <a:cs typeface="Tahoma"/>
            </a:endParaRPr>
          </a:p>
          <a:p>
            <a:pPr marL="1118235" indent="-754380">
              <a:lnSpc>
                <a:spcPct val="100000"/>
              </a:lnSpc>
              <a:spcBef>
                <a:spcPts val="3150"/>
              </a:spcBef>
              <a:buAutoNum type="arabicPeriod" startAt="2"/>
              <a:tabLst>
                <a:tab pos="1118235" algn="l"/>
                <a:tab pos="1118870" algn="l"/>
              </a:tabLst>
            </a:pPr>
            <a:r>
              <a:rPr sz="2650" b="1" spc="-70" dirty="0">
                <a:solidFill>
                  <a:srgbClr val="5E5E5E"/>
                </a:solidFill>
                <a:latin typeface="Arial"/>
                <a:cs typeface="Arial"/>
              </a:rPr>
              <a:t>Activatio</a:t>
            </a:r>
            <a:r>
              <a:rPr sz="2650" b="1" spc="-85" dirty="0">
                <a:solidFill>
                  <a:srgbClr val="5E5E5E"/>
                </a:solidFill>
                <a:latin typeface="Arial"/>
                <a:cs typeface="Arial"/>
              </a:rPr>
              <a:t>n</a:t>
            </a:r>
            <a:r>
              <a:rPr sz="2650" b="1" spc="-10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spc="35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2650" spc="-3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dirty="0">
                <a:solidFill>
                  <a:srgbClr val="5E5E5E"/>
                </a:solidFill>
                <a:latin typeface="Tahoma"/>
                <a:cs typeface="Tahoma"/>
              </a:rPr>
              <a:t>pl</a:t>
            </a:r>
            <a:r>
              <a:rPr sz="2650" spc="-1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2650" spc="-50" dirty="0">
                <a:solidFill>
                  <a:srgbClr val="5E5E5E"/>
                </a:solidFill>
                <a:latin typeface="Tahoma"/>
                <a:cs typeface="Tahoma"/>
              </a:rPr>
              <a:t>tes,</a:t>
            </a:r>
            <a:r>
              <a:rPr sz="2650" spc="-33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10" dirty="0">
                <a:solidFill>
                  <a:srgbClr val="5E5E5E"/>
                </a:solidFill>
                <a:latin typeface="Tahoma"/>
                <a:cs typeface="Tahoma"/>
              </a:rPr>
              <a:t>new</a:t>
            </a:r>
            <a:r>
              <a:rPr sz="2650" spc="-34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-45" dirty="0">
                <a:solidFill>
                  <a:srgbClr val="5E5E5E"/>
                </a:solidFill>
                <a:latin typeface="Tahoma"/>
                <a:cs typeface="Tahoma"/>
              </a:rPr>
              <a:t>Iatas</a:t>
            </a:r>
            <a:endParaRPr sz="2650">
              <a:latin typeface="Tahoma"/>
              <a:cs typeface="Tahoma"/>
            </a:endParaRPr>
          </a:p>
          <a:p>
            <a:pPr marL="766445" indent="-754380">
              <a:lnSpc>
                <a:spcPct val="100000"/>
              </a:lnSpc>
              <a:spcBef>
                <a:spcPts val="3155"/>
              </a:spcBef>
              <a:buAutoNum type="arabicPeriod" startAt="2"/>
              <a:tabLst>
                <a:tab pos="766445" algn="l"/>
                <a:tab pos="767080" algn="l"/>
              </a:tabLst>
            </a:pPr>
            <a:r>
              <a:rPr sz="2650" b="1" spc="25" dirty="0">
                <a:solidFill>
                  <a:srgbClr val="5E5E5E"/>
                </a:solidFill>
                <a:latin typeface="Arial"/>
                <a:cs typeface="Arial"/>
              </a:rPr>
              <a:t>N</a:t>
            </a:r>
            <a:r>
              <a:rPr sz="2650" b="1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2650" b="1" spc="55" dirty="0">
                <a:solidFill>
                  <a:srgbClr val="5E5E5E"/>
                </a:solidFill>
                <a:latin typeface="Arial"/>
                <a:cs typeface="Arial"/>
              </a:rPr>
              <a:t>w</a:t>
            </a:r>
            <a:r>
              <a:rPr sz="2650" b="1" spc="-10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b="1" spc="-30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r>
              <a:rPr sz="2650" b="1" spc="-45" dirty="0">
                <a:solidFill>
                  <a:srgbClr val="5E5E5E"/>
                </a:solidFill>
                <a:latin typeface="Arial"/>
                <a:cs typeface="Arial"/>
              </a:rPr>
              <a:t>u</a:t>
            </a:r>
            <a:r>
              <a:rPr sz="2650" b="1" spc="-75" dirty="0">
                <a:solidFill>
                  <a:srgbClr val="5E5E5E"/>
                </a:solidFill>
                <a:latin typeface="Arial"/>
                <a:cs typeface="Arial"/>
              </a:rPr>
              <a:t>nctionalit</a:t>
            </a:r>
            <a:r>
              <a:rPr sz="2650" b="1" spc="-70" dirty="0">
                <a:solidFill>
                  <a:srgbClr val="5E5E5E"/>
                </a:solidFill>
                <a:latin typeface="Arial"/>
                <a:cs typeface="Arial"/>
              </a:rPr>
              <a:t>ie</a:t>
            </a:r>
            <a:r>
              <a:rPr sz="2650" b="1" spc="-315" dirty="0">
                <a:solidFill>
                  <a:srgbClr val="5E5E5E"/>
                </a:solidFill>
                <a:latin typeface="Arial"/>
                <a:cs typeface="Arial"/>
              </a:rPr>
              <a:t>s</a:t>
            </a:r>
            <a:r>
              <a:rPr sz="2650" b="1" spc="-9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650" spc="60" dirty="0">
                <a:solidFill>
                  <a:srgbClr val="5E5E5E"/>
                </a:solidFill>
                <a:latin typeface="Tahoma"/>
                <a:cs typeface="Tahoma"/>
              </a:rPr>
              <a:t>for</a:t>
            </a:r>
            <a:r>
              <a:rPr sz="2650" spc="-3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dirty="0">
                <a:solidFill>
                  <a:srgbClr val="5E5E5E"/>
                </a:solidFill>
                <a:latin typeface="Tahoma"/>
                <a:cs typeface="Tahoma"/>
              </a:rPr>
              <a:t>gro</a:t>
            </a:r>
            <a:r>
              <a:rPr sz="2650" spc="-15" dirty="0">
                <a:solidFill>
                  <a:srgbClr val="5E5E5E"/>
                </a:solidFill>
                <a:latin typeface="Tahoma"/>
                <a:cs typeface="Tahoma"/>
              </a:rPr>
              <a:t>u</a:t>
            </a:r>
            <a:r>
              <a:rPr sz="2650" spc="-25" dirty="0">
                <a:solidFill>
                  <a:srgbClr val="5E5E5E"/>
                </a:solidFill>
                <a:latin typeface="Tahoma"/>
                <a:cs typeface="Tahoma"/>
              </a:rPr>
              <a:t>ps</a:t>
            </a:r>
            <a:r>
              <a:rPr sz="2650" spc="-3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2650" spc="-3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2650" spc="-4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2650" spc="10" dirty="0">
                <a:solidFill>
                  <a:srgbClr val="5E5E5E"/>
                </a:solidFill>
                <a:latin typeface="Tahoma"/>
                <a:cs typeface="Tahoma"/>
              </a:rPr>
              <a:t>d</a:t>
            </a:r>
            <a:endParaRPr sz="2650">
              <a:latin typeface="Tahoma"/>
              <a:cs typeface="Tahoma"/>
            </a:endParaRPr>
          </a:p>
          <a:p>
            <a:pPr marL="753745" algn="ctr">
              <a:lnSpc>
                <a:spcPct val="100000"/>
              </a:lnSpc>
              <a:spcBef>
                <a:spcPts val="25"/>
              </a:spcBef>
            </a:pPr>
            <a:r>
              <a:rPr sz="2650" spc="10" dirty="0">
                <a:solidFill>
                  <a:srgbClr val="5E5E5E"/>
                </a:solidFill>
                <a:latin typeface="Tahoma"/>
                <a:cs typeface="Tahoma"/>
              </a:rPr>
              <a:t>servicing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51954" y="3952833"/>
            <a:ext cx="322580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1" spc="-10" dirty="0">
                <a:solidFill>
                  <a:srgbClr val="ADADAD"/>
                </a:solidFill>
                <a:latin typeface="Arial"/>
                <a:cs typeface="Arial"/>
              </a:rPr>
              <a:t>From</a:t>
            </a:r>
            <a:r>
              <a:rPr sz="2650" b="1" spc="-30" dirty="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sz="2650" b="1" spc="-10" dirty="0">
                <a:solidFill>
                  <a:srgbClr val="ADADAD"/>
                </a:solidFill>
                <a:latin typeface="Arial"/>
                <a:cs typeface="Arial"/>
              </a:rPr>
              <a:t>February</a:t>
            </a:r>
            <a:r>
              <a:rPr sz="2650" b="1" spc="-55" dirty="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sz="2650" b="1" spc="-10" dirty="0">
                <a:solidFill>
                  <a:srgbClr val="ADADAD"/>
                </a:solidFill>
                <a:latin typeface="Arial"/>
                <a:cs typeface="Arial"/>
              </a:rPr>
              <a:t>2023</a:t>
            </a:r>
            <a:endParaRPr sz="26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30716" y="5435720"/>
            <a:ext cx="302260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1" spc="-10" dirty="0">
                <a:solidFill>
                  <a:srgbClr val="FF0000"/>
                </a:solidFill>
                <a:latin typeface="Arial"/>
                <a:cs typeface="Arial"/>
              </a:rPr>
              <a:t>From</a:t>
            </a:r>
            <a:r>
              <a:rPr sz="2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50" b="1" spc="-15" dirty="0">
                <a:solidFill>
                  <a:srgbClr val="FF0000"/>
                </a:solidFill>
                <a:latin typeface="Arial"/>
                <a:cs typeface="Arial"/>
              </a:rPr>
              <a:t>18</a:t>
            </a:r>
            <a:r>
              <a:rPr sz="265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50" b="1" spc="-5" dirty="0">
                <a:solidFill>
                  <a:srgbClr val="FF0000"/>
                </a:solidFill>
                <a:latin typeface="Arial"/>
                <a:cs typeface="Arial"/>
              </a:rPr>
              <a:t>April</a:t>
            </a:r>
            <a:r>
              <a:rPr sz="2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50" b="1" spc="-15" dirty="0">
                <a:solidFill>
                  <a:srgbClr val="FF0000"/>
                </a:solidFill>
                <a:latin typeface="Arial"/>
                <a:cs typeface="Arial"/>
              </a:rPr>
              <a:t>2023</a:t>
            </a:r>
            <a:endParaRPr sz="26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6961577" y="4259765"/>
            <a:ext cx="2578735" cy="1974214"/>
            <a:chOff x="16961577" y="4259765"/>
            <a:chExt cx="2578735" cy="1974214"/>
          </a:xfrm>
        </p:grpSpPr>
        <p:sp>
          <p:nvSpPr>
            <p:cNvPr id="23" name="object 23"/>
            <p:cNvSpPr/>
            <p:nvPr/>
          </p:nvSpPr>
          <p:spPr>
            <a:xfrm>
              <a:off x="18194837" y="4270236"/>
              <a:ext cx="1334770" cy="1779270"/>
            </a:xfrm>
            <a:custGeom>
              <a:avLst/>
              <a:gdLst/>
              <a:ahLst/>
              <a:cxnLst/>
              <a:rect l="l" t="t" r="r" b="b"/>
              <a:pathLst>
                <a:path w="1334769" h="1779270">
                  <a:moveTo>
                    <a:pt x="1334409" y="0"/>
                  </a:moveTo>
                  <a:lnTo>
                    <a:pt x="0" y="0"/>
                  </a:lnTo>
                  <a:lnTo>
                    <a:pt x="0" y="1779212"/>
                  </a:lnTo>
                  <a:lnTo>
                    <a:pt x="1334409" y="1779212"/>
                  </a:lnTo>
                  <a:lnTo>
                    <a:pt x="13344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8194837" y="4270236"/>
              <a:ext cx="1334770" cy="1779270"/>
            </a:xfrm>
            <a:custGeom>
              <a:avLst/>
              <a:gdLst/>
              <a:ahLst/>
              <a:cxnLst/>
              <a:rect l="l" t="t" r="r" b="b"/>
              <a:pathLst>
                <a:path w="1334769" h="1779270">
                  <a:moveTo>
                    <a:pt x="0" y="1779212"/>
                  </a:moveTo>
                  <a:lnTo>
                    <a:pt x="1334409" y="1779212"/>
                  </a:lnTo>
                  <a:lnTo>
                    <a:pt x="1334409" y="0"/>
                  </a:lnTo>
                  <a:lnTo>
                    <a:pt x="0" y="0"/>
                  </a:lnTo>
                  <a:lnTo>
                    <a:pt x="0" y="1779212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61577" y="6045051"/>
              <a:ext cx="2105660" cy="188595"/>
            </a:xfrm>
            <a:custGeom>
              <a:avLst/>
              <a:gdLst/>
              <a:ahLst/>
              <a:cxnLst/>
              <a:rect l="l" t="t" r="r" b="b"/>
              <a:pathLst>
                <a:path w="2105659" h="188595">
                  <a:moveTo>
                    <a:pt x="1916800" y="0"/>
                  </a:moveTo>
                  <a:lnTo>
                    <a:pt x="1916800" y="188475"/>
                  </a:lnTo>
                  <a:lnTo>
                    <a:pt x="2042450" y="125650"/>
                  </a:lnTo>
                  <a:lnTo>
                    <a:pt x="1948212" y="125650"/>
                  </a:lnTo>
                  <a:lnTo>
                    <a:pt x="1948212" y="62825"/>
                  </a:lnTo>
                  <a:lnTo>
                    <a:pt x="2042450" y="62825"/>
                  </a:lnTo>
                  <a:lnTo>
                    <a:pt x="1916800" y="0"/>
                  </a:lnTo>
                  <a:close/>
                </a:path>
                <a:path w="2105659" h="188595">
                  <a:moveTo>
                    <a:pt x="1916800" y="62825"/>
                  </a:moveTo>
                  <a:lnTo>
                    <a:pt x="0" y="62825"/>
                  </a:lnTo>
                  <a:lnTo>
                    <a:pt x="0" y="125650"/>
                  </a:lnTo>
                  <a:lnTo>
                    <a:pt x="1916800" y="125650"/>
                  </a:lnTo>
                  <a:lnTo>
                    <a:pt x="1916800" y="62825"/>
                  </a:lnTo>
                  <a:close/>
                </a:path>
                <a:path w="2105659" h="188595">
                  <a:moveTo>
                    <a:pt x="2042450" y="62825"/>
                  </a:moveTo>
                  <a:lnTo>
                    <a:pt x="1948212" y="62825"/>
                  </a:lnTo>
                  <a:lnTo>
                    <a:pt x="1948212" y="125650"/>
                  </a:lnTo>
                  <a:lnTo>
                    <a:pt x="2042450" y="125650"/>
                  </a:lnTo>
                  <a:lnTo>
                    <a:pt x="2105276" y="94237"/>
                  </a:lnTo>
                  <a:lnTo>
                    <a:pt x="2042450" y="6282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617" y="608881"/>
            <a:ext cx="15497957" cy="11044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1981" y="2982945"/>
            <a:ext cx="7301615" cy="474456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786792" y="4247467"/>
            <a:ext cx="7422515" cy="34182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50900"/>
              </a:lnSpc>
              <a:spcBef>
                <a:spcPts val="90"/>
              </a:spcBef>
            </a:pPr>
            <a:r>
              <a:rPr sz="2950" spc="70" dirty="0">
                <a:solidFill>
                  <a:srgbClr val="5E5E5E"/>
                </a:solidFill>
              </a:rPr>
              <a:t>From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110" dirty="0">
                <a:solidFill>
                  <a:srgbClr val="5E5E5E"/>
                </a:solidFill>
              </a:rPr>
              <a:t>April</a:t>
            </a:r>
            <a:r>
              <a:rPr sz="2950" spc="-345" dirty="0">
                <a:solidFill>
                  <a:srgbClr val="5E5E5E"/>
                </a:solidFill>
              </a:rPr>
              <a:t> </a:t>
            </a:r>
            <a:r>
              <a:rPr sz="2950" spc="-15" dirty="0">
                <a:solidFill>
                  <a:srgbClr val="5E5E5E"/>
                </a:solidFill>
              </a:rPr>
              <a:t>18,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30" dirty="0">
                <a:solidFill>
                  <a:srgbClr val="5E5E5E"/>
                </a:solidFill>
              </a:rPr>
              <a:t>you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85" dirty="0">
                <a:solidFill>
                  <a:srgbClr val="5E5E5E"/>
                </a:solidFill>
              </a:rPr>
              <a:t>will</a:t>
            </a:r>
            <a:r>
              <a:rPr sz="2950" spc="-345" dirty="0">
                <a:solidFill>
                  <a:srgbClr val="5E5E5E"/>
                </a:solidFill>
              </a:rPr>
              <a:t> </a:t>
            </a:r>
            <a:r>
              <a:rPr sz="2950" dirty="0">
                <a:solidFill>
                  <a:srgbClr val="5E5E5E"/>
                </a:solidFill>
              </a:rPr>
              <a:t>have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30" dirty="0">
                <a:solidFill>
                  <a:srgbClr val="5E5E5E"/>
                </a:solidFill>
              </a:rPr>
              <a:t>new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30" dirty="0">
                <a:solidFill>
                  <a:srgbClr val="5E5E5E"/>
                </a:solidFill>
              </a:rPr>
              <a:t>forms  </a:t>
            </a:r>
            <a:r>
              <a:rPr sz="2950" spc="20" dirty="0">
                <a:solidFill>
                  <a:srgbClr val="5E5E5E"/>
                </a:solidFill>
              </a:rPr>
              <a:t>available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45" dirty="0">
                <a:solidFill>
                  <a:srgbClr val="5E5E5E"/>
                </a:solidFill>
              </a:rPr>
              <a:t>in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40" dirty="0">
                <a:solidFill>
                  <a:srgbClr val="5E5E5E"/>
                </a:solidFill>
              </a:rPr>
              <a:t>the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40" dirty="0">
                <a:solidFill>
                  <a:srgbClr val="5E5E5E"/>
                </a:solidFill>
              </a:rPr>
              <a:t>support</a:t>
            </a:r>
            <a:r>
              <a:rPr sz="2950" spc="-365" dirty="0">
                <a:solidFill>
                  <a:srgbClr val="5E5E5E"/>
                </a:solidFill>
              </a:rPr>
              <a:t> </a:t>
            </a:r>
            <a:r>
              <a:rPr sz="2950" spc="20" dirty="0">
                <a:solidFill>
                  <a:srgbClr val="5E5E5E"/>
                </a:solidFill>
              </a:rPr>
              <a:t>module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-5" dirty="0">
                <a:solidFill>
                  <a:srgbClr val="5E5E5E"/>
                </a:solidFill>
              </a:rPr>
              <a:t>and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35" dirty="0">
                <a:solidFill>
                  <a:srgbClr val="5E5E5E"/>
                </a:solidFill>
              </a:rPr>
              <a:t>you</a:t>
            </a:r>
            <a:r>
              <a:rPr sz="2950" spc="-365" dirty="0">
                <a:solidFill>
                  <a:srgbClr val="5E5E5E"/>
                </a:solidFill>
              </a:rPr>
              <a:t> </a:t>
            </a:r>
            <a:r>
              <a:rPr sz="2950" spc="85" dirty="0">
                <a:solidFill>
                  <a:srgbClr val="5E5E5E"/>
                </a:solidFill>
              </a:rPr>
              <a:t>will </a:t>
            </a:r>
            <a:r>
              <a:rPr sz="2950" spc="90" dirty="0">
                <a:solidFill>
                  <a:srgbClr val="5E5E5E"/>
                </a:solidFill>
              </a:rPr>
              <a:t> </a:t>
            </a:r>
            <a:r>
              <a:rPr sz="2950" dirty="0">
                <a:solidFill>
                  <a:srgbClr val="5E5E5E"/>
                </a:solidFill>
              </a:rPr>
              <a:t>have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-45" dirty="0">
                <a:solidFill>
                  <a:srgbClr val="5E5E5E"/>
                </a:solidFill>
              </a:rPr>
              <a:t>a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-5" dirty="0">
                <a:solidFill>
                  <a:srgbClr val="5E5E5E"/>
                </a:solidFill>
              </a:rPr>
              <a:t>sup</a:t>
            </a:r>
            <a:r>
              <a:rPr sz="2950" dirty="0">
                <a:solidFill>
                  <a:srgbClr val="5E5E5E"/>
                </a:solidFill>
              </a:rPr>
              <a:t>p</a:t>
            </a:r>
            <a:r>
              <a:rPr sz="2950" spc="100" dirty="0">
                <a:solidFill>
                  <a:srgbClr val="5E5E5E"/>
                </a:solidFill>
              </a:rPr>
              <a:t>ort</a:t>
            </a:r>
            <a:r>
              <a:rPr sz="2950" spc="-365" dirty="0">
                <a:solidFill>
                  <a:srgbClr val="5E5E5E"/>
                </a:solidFill>
              </a:rPr>
              <a:t> </a:t>
            </a:r>
            <a:r>
              <a:rPr sz="2950" spc="5" dirty="0">
                <a:solidFill>
                  <a:srgbClr val="5E5E5E"/>
                </a:solidFill>
              </a:rPr>
              <a:t>team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50" dirty="0">
                <a:solidFill>
                  <a:srgbClr val="5E5E5E"/>
                </a:solidFill>
              </a:rPr>
              <a:t>that</a:t>
            </a:r>
            <a:r>
              <a:rPr sz="2950" spc="-360" dirty="0">
                <a:solidFill>
                  <a:srgbClr val="5E5E5E"/>
                </a:solidFill>
              </a:rPr>
              <a:t> </a:t>
            </a:r>
            <a:r>
              <a:rPr sz="2950" spc="85" dirty="0">
                <a:solidFill>
                  <a:srgbClr val="5E5E5E"/>
                </a:solidFill>
              </a:rPr>
              <a:t>will</a:t>
            </a:r>
            <a:r>
              <a:rPr sz="2950" spc="-335" dirty="0">
                <a:solidFill>
                  <a:srgbClr val="5E5E5E"/>
                </a:solidFill>
              </a:rPr>
              <a:t> </a:t>
            </a:r>
            <a:r>
              <a:rPr sz="2950" spc="35" dirty="0">
                <a:solidFill>
                  <a:srgbClr val="5E5E5E"/>
                </a:solidFill>
              </a:rPr>
              <a:t>attend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50" dirty="0">
                <a:solidFill>
                  <a:srgbClr val="5E5E5E"/>
                </a:solidFill>
              </a:rPr>
              <a:t>your  </a:t>
            </a:r>
            <a:r>
              <a:rPr sz="2950" spc="-5" dirty="0">
                <a:solidFill>
                  <a:srgbClr val="5E5E5E"/>
                </a:solidFill>
              </a:rPr>
              <a:t>requests,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35" dirty="0">
                <a:solidFill>
                  <a:srgbClr val="5E5E5E"/>
                </a:solidFill>
              </a:rPr>
              <a:t>simplif</a:t>
            </a:r>
            <a:r>
              <a:rPr sz="2950" spc="50" dirty="0">
                <a:solidFill>
                  <a:srgbClr val="5E5E5E"/>
                </a:solidFill>
              </a:rPr>
              <a:t>y</a:t>
            </a:r>
            <a:r>
              <a:rPr sz="2950" spc="-10" dirty="0">
                <a:solidFill>
                  <a:srgbClr val="5E5E5E"/>
                </a:solidFill>
              </a:rPr>
              <a:t>ing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40" dirty="0">
                <a:solidFill>
                  <a:srgbClr val="5E5E5E"/>
                </a:solidFill>
              </a:rPr>
              <a:t>the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20" dirty="0">
                <a:solidFill>
                  <a:srgbClr val="5E5E5E"/>
                </a:solidFill>
              </a:rPr>
              <a:t>Servicing</a:t>
            </a:r>
            <a:r>
              <a:rPr sz="2950" spc="-360" dirty="0">
                <a:solidFill>
                  <a:srgbClr val="5E5E5E"/>
                </a:solidFill>
              </a:rPr>
              <a:t> </a:t>
            </a:r>
            <a:r>
              <a:rPr sz="2950" spc="-5" dirty="0">
                <a:solidFill>
                  <a:srgbClr val="5E5E5E"/>
                </a:solidFill>
              </a:rPr>
              <a:t>and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70" dirty="0">
                <a:solidFill>
                  <a:srgbClr val="5E5E5E"/>
                </a:solidFill>
              </a:rPr>
              <a:t>Group  </a:t>
            </a:r>
            <a:r>
              <a:rPr sz="2950" spc="-40" dirty="0">
                <a:solidFill>
                  <a:srgbClr val="5E5E5E"/>
                </a:solidFill>
              </a:rPr>
              <a:t>manage</a:t>
            </a:r>
            <a:r>
              <a:rPr sz="2950" spc="-70" dirty="0">
                <a:solidFill>
                  <a:srgbClr val="5E5E5E"/>
                </a:solidFill>
              </a:rPr>
              <a:t>m</a:t>
            </a:r>
            <a:r>
              <a:rPr sz="2950" spc="40" dirty="0">
                <a:solidFill>
                  <a:srgbClr val="5E5E5E"/>
                </a:solidFill>
              </a:rPr>
              <a:t>ent</a:t>
            </a:r>
            <a:r>
              <a:rPr sz="2950" spc="-350" dirty="0">
                <a:solidFill>
                  <a:srgbClr val="5E5E5E"/>
                </a:solidFill>
              </a:rPr>
              <a:t> </a:t>
            </a:r>
            <a:r>
              <a:rPr sz="2950" spc="55" dirty="0">
                <a:solidFill>
                  <a:srgbClr val="5E5E5E"/>
                </a:solidFill>
              </a:rPr>
              <a:t>pr</a:t>
            </a:r>
            <a:r>
              <a:rPr sz="2950" spc="75" dirty="0">
                <a:solidFill>
                  <a:srgbClr val="5E5E5E"/>
                </a:solidFill>
              </a:rPr>
              <a:t>o</a:t>
            </a:r>
            <a:r>
              <a:rPr sz="2950" spc="-10" dirty="0">
                <a:solidFill>
                  <a:srgbClr val="5E5E5E"/>
                </a:solidFill>
              </a:rPr>
              <a:t>cess</a:t>
            </a:r>
            <a:r>
              <a:rPr sz="2950" spc="-20" dirty="0">
                <a:solidFill>
                  <a:srgbClr val="5E5E5E"/>
                </a:solidFill>
              </a:rPr>
              <a:t>e</a:t>
            </a:r>
            <a:r>
              <a:rPr sz="2950" spc="-150" dirty="0">
                <a:solidFill>
                  <a:srgbClr val="5E5E5E"/>
                </a:solidFill>
              </a:rPr>
              <a:t>s.</a:t>
            </a:r>
            <a:endParaRPr sz="2950"/>
          </a:p>
        </p:txBody>
      </p:sp>
      <p:grpSp>
        <p:nvGrpSpPr>
          <p:cNvPr id="5" name="object 5"/>
          <p:cNvGrpSpPr/>
          <p:nvPr/>
        </p:nvGrpSpPr>
        <p:grpSpPr>
          <a:xfrm>
            <a:off x="3557692" y="7874000"/>
            <a:ext cx="3229610" cy="1402715"/>
            <a:chOff x="3557692" y="7874000"/>
            <a:chExt cx="3229610" cy="140271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7692" y="7874000"/>
              <a:ext cx="3229535" cy="77903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2392" y="8496976"/>
              <a:ext cx="2400031" cy="77928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75667" y="252557"/>
            <a:ext cx="1040387" cy="11685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05851" y="1639740"/>
            <a:ext cx="19098895" cy="1784350"/>
            <a:chOff x="405851" y="1639740"/>
            <a:chExt cx="19098895" cy="1784350"/>
          </a:xfrm>
        </p:grpSpPr>
        <p:sp>
          <p:nvSpPr>
            <p:cNvPr id="4" name="object 4"/>
            <p:cNvSpPr/>
            <p:nvPr/>
          </p:nvSpPr>
          <p:spPr>
            <a:xfrm>
              <a:off x="405851" y="1639740"/>
              <a:ext cx="19098895" cy="1784350"/>
            </a:xfrm>
            <a:custGeom>
              <a:avLst/>
              <a:gdLst/>
              <a:ahLst/>
              <a:cxnLst/>
              <a:rect l="l" t="t" r="r" b="b"/>
              <a:pathLst>
                <a:path w="19098895" h="1784350">
                  <a:moveTo>
                    <a:pt x="18801521" y="0"/>
                  </a:moveTo>
                  <a:lnTo>
                    <a:pt x="297383" y="0"/>
                  </a:lnTo>
                  <a:lnTo>
                    <a:pt x="249147" y="3893"/>
                  </a:lnTo>
                  <a:lnTo>
                    <a:pt x="203389" y="15165"/>
                  </a:lnTo>
                  <a:lnTo>
                    <a:pt x="160720" y="33201"/>
                  </a:lnTo>
                  <a:lnTo>
                    <a:pt x="121754" y="57390"/>
                  </a:lnTo>
                  <a:lnTo>
                    <a:pt x="87103" y="87117"/>
                  </a:lnTo>
                  <a:lnTo>
                    <a:pt x="57379" y="121770"/>
                  </a:lnTo>
                  <a:lnTo>
                    <a:pt x="33194" y="160735"/>
                  </a:lnTo>
                  <a:lnTo>
                    <a:pt x="15161" y="203399"/>
                  </a:lnTo>
                  <a:lnTo>
                    <a:pt x="3892" y="249150"/>
                  </a:lnTo>
                  <a:lnTo>
                    <a:pt x="0" y="297373"/>
                  </a:lnTo>
                  <a:lnTo>
                    <a:pt x="0" y="1486865"/>
                  </a:lnTo>
                  <a:lnTo>
                    <a:pt x="3892" y="1535088"/>
                  </a:lnTo>
                  <a:lnTo>
                    <a:pt x="15161" y="1580838"/>
                  </a:lnTo>
                  <a:lnTo>
                    <a:pt x="33194" y="1623503"/>
                  </a:lnTo>
                  <a:lnTo>
                    <a:pt x="57379" y="1662468"/>
                  </a:lnTo>
                  <a:lnTo>
                    <a:pt x="87103" y="1697121"/>
                  </a:lnTo>
                  <a:lnTo>
                    <a:pt x="121754" y="1726848"/>
                  </a:lnTo>
                  <a:lnTo>
                    <a:pt x="160720" y="1751036"/>
                  </a:lnTo>
                  <a:lnTo>
                    <a:pt x="203389" y="1769073"/>
                  </a:lnTo>
                  <a:lnTo>
                    <a:pt x="249147" y="1780345"/>
                  </a:lnTo>
                  <a:lnTo>
                    <a:pt x="297383" y="1784238"/>
                  </a:lnTo>
                  <a:lnTo>
                    <a:pt x="18801521" y="1784238"/>
                  </a:lnTo>
                  <a:lnTo>
                    <a:pt x="18849744" y="1780345"/>
                  </a:lnTo>
                  <a:lnTo>
                    <a:pt x="18895495" y="1769073"/>
                  </a:lnTo>
                  <a:lnTo>
                    <a:pt x="18938159" y="1751036"/>
                  </a:lnTo>
                  <a:lnTo>
                    <a:pt x="18977124" y="1726848"/>
                  </a:lnTo>
                  <a:lnTo>
                    <a:pt x="19011777" y="1697121"/>
                  </a:lnTo>
                  <a:lnTo>
                    <a:pt x="19041504" y="1662468"/>
                  </a:lnTo>
                  <a:lnTo>
                    <a:pt x="19065692" y="1623503"/>
                  </a:lnTo>
                  <a:lnTo>
                    <a:pt x="19083729" y="1580838"/>
                  </a:lnTo>
                  <a:lnTo>
                    <a:pt x="19095001" y="1535088"/>
                  </a:lnTo>
                  <a:lnTo>
                    <a:pt x="19098894" y="1486865"/>
                  </a:lnTo>
                  <a:lnTo>
                    <a:pt x="19098894" y="297373"/>
                  </a:lnTo>
                  <a:lnTo>
                    <a:pt x="19095001" y="249150"/>
                  </a:lnTo>
                  <a:lnTo>
                    <a:pt x="19083729" y="203399"/>
                  </a:lnTo>
                  <a:lnTo>
                    <a:pt x="19065692" y="160735"/>
                  </a:lnTo>
                  <a:lnTo>
                    <a:pt x="19041504" y="121770"/>
                  </a:lnTo>
                  <a:lnTo>
                    <a:pt x="19011777" y="87117"/>
                  </a:lnTo>
                  <a:lnTo>
                    <a:pt x="18977124" y="57390"/>
                  </a:lnTo>
                  <a:lnTo>
                    <a:pt x="18938159" y="33201"/>
                  </a:lnTo>
                  <a:lnTo>
                    <a:pt x="18895495" y="15165"/>
                  </a:lnTo>
                  <a:lnTo>
                    <a:pt x="18849744" y="3893"/>
                  </a:lnTo>
                  <a:lnTo>
                    <a:pt x="18801521" y="0"/>
                  </a:lnTo>
                  <a:close/>
                </a:path>
              </a:pathLst>
            </a:custGeom>
            <a:solidFill>
              <a:srgbClr val="F1F1F1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1407" y="1639740"/>
              <a:ext cx="606892" cy="17842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6960" y="1667383"/>
              <a:ext cx="733799" cy="17314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362231" y="1639740"/>
              <a:ext cx="1415415" cy="1784350"/>
            </a:xfrm>
            <a:custGeom>
              <a:avLst/>
              <a:gdLst/>
              <a:ahLst/>
              <a:cxnLst/>
              <a:rect l="l" t="t" r="r" b="b"/>
              <a:pathLst>
                <a:path w="1415414" h="1784350">
                  <a:moveTo>
                    <a:pt x="1414826" y="0"/>
                  </a:moveTo>
                  <a:lnTo>
                    <a:pt x="0" y="0"/>
                  </a:lnTo>
                  <a:lnTo>
                    <a:pt x="0" y="1784238"/>
                  </a:lnTo>
                  <a:lnTo>
                    <a:pt x="1414826" y="1784238"/>
                  </a:lnTo>
                  <a:lnTo>
                    <a:pt x="1414826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11331" y="2080983"/>
              <a:ext cx="1074312" cy="9034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208248" y="2493746"/>
              <a:ext cx="2842260" cy="16510"/>
            </a:xfrm>
            <a:custGeom>
              <a:avLst/>
              <a:gdLst/>
              <a:ahLst/>
              <a:cxnLst/>
              <a:rect l="l" t="t" r="r" b="b"/>
              <a:pathLst>
                <a:path w="2842259" h="16510">
                  <a:moveTo>
                    <a:pt x="2842217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842217" y="16334"/>
                  </a:lnTo>
                  <a:lnTo>
                    <a:pt x="2842217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08562" y="2150929"/>
              <a:ext cx="3078230" cy="40208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94741" y="2552759"/>
              <a:ext cx="3013625" cy="40233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194427" y="2895827"/>
              <a:ext cx="2870200" cy="16510"/>
            </a:xfrm>
            <a:custGeom>
              <a:avLst/>
              <a:gdLst/>
              <a:ahLst/>
              <a:cxnLst/>
              <a:rect l="l" t="t" r="r" b="b"/>
              <a:pathLst>
                <a:path w="2870200" h="16510">
                  <a:moveTo>
                    <a:pt x="2869860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869860" y="16334"/>
                  </a:lnTo>
                  <a:lnTo>
                    <a:pt x="2869860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0990" y="303823"/>
            <a:ext cx="6632258" cy="1005456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792371" y="1946645"/>
            <a:ext cx="1011555" cy="1152525"/>
            <a:chOff x="792371" y="1946645"/>
            <a:chExt cx="1011555" cy="1152525"/>
          </a:xfrm>
        </p:grpSpPr>
        <p:sp>
          <p:nvSpPr>
            <p:cNvPr id="15" name="object 15"/>
            <p:cNvSpPr/>
            <p:nvPr/>
          </p:nvSpPr>
          <p:spPr>
            <a:xfrm>
              <a:off x="1042599" y="2034178"/>
              <a:ext cx="510540" cy="511809"/>
            </a:xfrm>
            <a:custGeom>
              <a:avLst/>
              <a:gdLst/>
              <a:ahLst/>
              <a:cxnLst/>
              <a:rect l="l" t="t" r="r" b="b"/>
              <a:pathLst>
                <a:path w="510540" h="511810">
                  <a:moveTo>
                    <a:pt x="276594" y="0"/>
                  </a:moveTo>
                  <a:lnTo>
                    <a:pt x="231666" y="169"/>
                  </a:lnTo>
                  <a:lnTo>
                    <a:pt x="188209" y="8040"/>
                  </a:lnTo>
                  <a:lnTo>
                    <a:pt x="147110" y="23103"/>
                  </a:lnTo>
                  <a:lnTo>
                    <a:pt x="109256" y="44849"/>
                  </a:lnTo>
                  <a:lnTo>
                    <a:pt x="75535" y="72767"/>
                  </a:lnTo>
                  <a:lnTo>
                    <a:pt x="46833" y="106348"/>
                  </a:lnTo>
                  <a:lnTo>
                    <a:pt x="24039" y="145082"/>
                  </a:lnTo>
                  <a:lnTo>
                    <a:pt x="8038" y="188460"/>
                  </a:lnTo>
                  <a:lnTo>
                    <a:pt x="0" y="233994"/>
                  </a:lnTo>
                  <a:lnTo>
                    <a:pt x="168" y="278945"/>
                  </a:lnTo>
                  <a:lnTo>
                    <a:pt x="8033" y="322424"/>
                  </a:lnTo>
                  <a:lnTo>
                    <a:pt x="23088" y="363544"/>
                  </a:lnTo>
                  <a:lnTo>
                    <a:pt x="44821" y="401418"/>
                  </a:lnTo>
                  <a:lnTo>
                    <a:pt x="72725" y="435158"/>
                  </a:lnTo>
                  <a:lnTo>
                    <a:pt x="106290" y="463876"/>
                  </a:lnTo>
                  <a:lnTo>
                    <a:pt x="145007" y="486685"/>
                  </a:lnTo>
                  <a:lnTo>
                    <a:pt x="188366" y="502698"/>
                  </a:lnTo>
                  <a:lnTo>
                    <a:pt x="238441" y="511028"/>
                  </a:lnTo>
                  <a:lnTo>
                    <a:pt x="255391" y="511580"/>
                  </a:lnTo>
                  <a:lnTo>
                    <a:pt x="280735" y="510313"/>
                  </a:lnTo>
                  <a:lnTo>
                    <a:pt x="305837" y="506530"/>
                  </a:lnTo>
                  <a:lnTo>
                    <a:pt x="292779" y="493770"/>
                  </a:lnTo>
                  <a:lnTo>
                    <a:pt x="282439" y="478718"/>
                  </a:lnTo>
                  <a:lnTo>
                    <a:pt x="236683" y="479768"/>
                  </a:lnTo>
                  <a:lnTo>
                    <a:pt x="192972" y="471920"/>
                  </a:lnTo>
                  <a:lnTo>
                    <a:pt x="152317" y="455963"/>
                  </a:lnTo>
                  <a:lnTo>
                    <a:pt x="115733" y="432687"/>
                  </a:lnTo>
                  <a:lnTo>
                    <a:pt x="84234" y="402883"/>
                  </a:lnTo>
                  <a:lnTo>
                    <a:pt x="58832" y="367341"/>
                  </a:lnTo>
                  <a:lnTo>
                    <a:pt x="40541" y="326852"/>
                  </a:lnTo>
                  <a:lnTo>
                    <a:pt x="30375" y="282205"/>
                  </a:lnTo>
                  <a:lnTo>
                    <a:pt x="29325" y="236422"/>
                  </a:lnTo>
                  <a:lnTo>
                    <a:pt x="37170" y="192685"/>
                  </a:lnTo>
                  <a:lnTo>
                    <a:pt x="53119" y="152009"/>
                  </a:lnTo>
                  <a:lnTo>
                    <a:pt x="76384" y="115406"/>
                  </a:lnTo>
                  <a:lnTo>
                    <a:pt x="106175" y="83891"/>
                  </a:lnTo>
                  <a:lnTo>
                    <a:pt x="141701" y="58478"/>
                  </a:lnTo>
                  <a:lnTo>
                    <a:pt x="182174" y="40181"/>
                  </a:lnTo>
                  <a:lnTo>
                    <a:pt x="226803" y="30015"/>
                  </a:lnTo>
                  <a:lnTo>
                    <a:pt x="272558" y="28964"/>
                  </a:lnTo>
                  <a:lnTo>
                    <a:pt x="316270" y="36812"/>
                  </a:lnTo>
                  <a:lnTo>
                    <a:pt x="356925" y="52770"/>
                  </a:lnTo>
                  <a:lnTo>
                    <a:pt x="393508" y="76045"/>
                  </a:lnTo>
                  <a:lnTo>
                    <a:pt x="425008" y="105849"/>
                  </a:lnTo>
                  <a:lnTo>
                    <a:pt x="450410" y="141391"/>
                  </a:lnTo>
                  <a:lnTo>
                    <a:pt x="468701" y="181881"/>
                  </a:lnTo>
                  <a:lnTo>
                    <a:pt x="478866" y="226528"/>
                  </a:lnTo>
                  <a:lnTo>
                    <a:pt x="480581" y="253953"/>
                  </a:lnTo>
                  <a:lnTo>
                    <a:pt x="478972" y="281280"/>
                  </a:lnTo>
                  <a:lnTo>
                    <a:pt x="474075" y="308212"/>
                  </a:lnTo>
                  <a:lnTo>
                    <a:pt x="465925" y="334450"/>
                  </a:lnTo>
                  <a:lnTo>
                    <a:pt x="502446" y="322266"/>
                  </a:lnTo>
                  <a:lnTo>
                    <a:pt x="510481" y="276733"/>
                  </a:lnTo>
                  <a:lnTo>
                    <a:pt x="510310" y="231783"/>
                  </a:lnTo>
                  <a:lnTo>
                    <a:pt x="502442" y="188306"/>
                  </a:lnTo>
                  <a:lnTo>
                    <a:pt x="487386" y="147188"/>
                  </a:lnTo>
                  <a:lnTo>
                    <a:pt x="465651" y="109316"/>
                  </a:lnTo>
                  <a:lnTo>
                    <a:pt x="437747" y="75578"/>
                  </a:lnTo>
                  <a:lnTo>
                    <a:pt x="404181" y="46861"/>
                  </a:lnTo>
                  <a:lnTo>
                    <a:pt x="365464" y="24054"/>
                  </a:lnTo>
                  <a:lnTo>
                    <a:pt x="322105" y="8042"/>
                  </a:lnTo>
                  <a:lnTo>
                    <a:pt x="2765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42599" y="2034178"/>
              <a:ext cx="510540" cy="511809"/>
            </a:xfrm>
            <a:custGeom>
              <a:avLst/>
              <a:gdLst/>
              <a:ahLst/>
              <a:cxnLst/>
              <a:rect l="l" t="t" r="r" b="b"/>
              <a:pathLst>
                <a:path w="510540" h="511810">
                  <a:moveTo>
                    <a:pt x="255391" y="511580"/>
                  </a:moveTo>
                  <a:lnTo>
                    <a:pt x="268083" y="511262"/>
                  </a:lnTo>
                  <a:lnTo>
                    <a:pt x="280735" y="510313"/>
                  </a:lnTo>
                  <a:lnTo>
                    <a:pt x="293327" y="508734"/>
                  </a:lnTo>
                  <a:lnTo>
                    <a:pt x="305837" y="506530"/>
                  </a:lnTo>
                  <a:lnTo>
                    <a:pt x="298989" y="500462"/>
                  </a:lnTo>
                  <a:lnTo>
                    <a:pt x="292779" y="493770"/>
                  </a:lnTo>
                  <a:lnTo>
                    <a:pt x="287249" y="486505"/>
                  </a:lnTo>
                  <a:lnTo>
                    <a:pt x="282439" y="478718"/>
                  </a:lnTo>
                  <a:lnTo>
                    <a:pt x="236683" y="479768"/>
                  </a:lnTo>
                  <a:lnTo>
                    <a:pt x="192972" y="471920"/>
                  </a:lnTo>
                  <a:lnTo>
                    <a:pt x="152317" y="455963"/>
                  </a:lnTo>
                  <a:lnTo>
                    <a:pt x="115733" y="432687"/>
                  </a:lnTo>
                  <a:lnTo>
                    <a:pt x="84234" y="402883"/>
                  </a:lnTo>
                  <a:lnTo>
                    <a:pt x="58832" y="367341"/>
                  </a:lnTo>
                  <a:lnTo>
                    <a:pt x="40541" y="326852"/>
                  </a:lnTo>
                  <a:lnTo>
                    <a:pt x="30375" y="282205"/>
                  </a:lnTo>
                  <a:lnTo>
                    <a:pt x="29325" y="236422"/>
                  </a:lnTo>
                  <a:lnTo>
                    <a:pt x="37170" y="192685"/>
                  </a:lnTo>
                  <a:lnTo>
                    <a:pt x="53119" y="152009"/>
                  </a:lnTo>
                  <a:lnTo>
                    <a:pt x="76384" y="115406"/>
                  </a:lnTo>
                  <a:lnTo>
                    <a:pt x="106175" y="83891"/>
                  </a:lnTo>
                  <a:lnTo>
                    <a:pt x="141701" y="58478"/>
                  </a:lnTo>
                  <a:lnTo>
                    <a:pt x="182174" y="40181"/>
                  </a:lnTo>
                  <a:lnTo>
                    <a:pt x="226803" y="30015"/>
                  </a:lnTo>
                  <a:lnTo>
                    <a:pt x="272558" y="28964"/>
                  </a:lnTo>
                  <a:lnTo>
                    <a:pt x="316270" y="36812"/>
                  </a:lnTo>
                  <a:lnTo>
                    <a:pt x="356925" y="52770"/>
                  </a:lnTo>
                  <a:lnTo>
                    <a:pt x="393508" y="76045"/>
                  </a:lnTo>
                  <a:lnTo>
                    <a:pt x="425008" y="105849"/>
                  </a:lnTo>
                  <a:lnTo>
                    <a:pt x="450410" y="141391"/>
                  </a:lnTo>
                  <a:lnTo>
                    <a:pt x="468701" y="181881"/>
                  </a:lnTo>
                  <a:lnTo>
                    <a:pt x="478866" y="226528"/>
                  </a:lnTo>
                  <a:lnTo>
                    <a:pt x="480581" y="253953"/>
                  </a:lnTo>
                  <a:lnTo>
                    <a:pt x="478972" y="281280"/>
                  </a:lnTo>
                  <a:lnTo>
                    <a:pt x="474075" y="308212"/>
                  </a:lnTo>
                  <a:lnTo>
                    <a:pt x="465925" y="334450"/>
                  </a:lnTo>
                  <a:lnTo>
                    <a:pt x="502446" y="322266"/>
                  </a:lnTo>
                  <a:lnTo>
                    <a:pt x="510481" y="276733"/>
                  </a:lnTo>
                  <a:lnTo>
                    <a:pt x="510310" y="231783"/>
                  </a:lnTo>
                  <a:lnTo>
                    <a:pt x="502442" y="188306"/>
                  </a:lnTo>
                  <a:lnTo>
                    <a:pt x="487386" y="147188"/>
                  </a:lnTo>
                  <a:lnTo>
                    <a:pt x="465651" y="109316"/>
                  </a:lnTo>
                  <a:lnTo>
                    <a:pt x="437747" y="75578"/>
                  </a:lnTo>
                  <a:lnTo>
                    <a:pt x="404181" y="46861"/>
                  </a:lnTo>
                  <a:lnTo>
                    <a:pt x="365464" y="24054"/>
                  </a:lnTo>
                  <a:lnTo>
                    <a:pt x="322105" y="8042"/>
                  </a:lnTo>
                  <a:lnTo>
                    <a:pt x="276594" y="0"/>
                  </a:lnTo>
                  <a:lnTo>
                    <a:pt x="231666" y="169"/>
                  </a:lnTo>
                  <a:lnTo>
                    <a:pt x="188209" y="8040"/>
                  </a:lnTo>
                  <a:lnTo>
                    <a:pt x="147110" y="23103"/>
                  </a:lnTo>
                  <a:lnTo>
                    <a:pt x="109256" y="44849"/>
                  </a:lnTo>
                  <a:lnTo>
                    <a:pt x="75535" y="72767"/>
                  </a:lnTo>
                  <a:lnTo>
                    <a:pt x="46833" y="106348"/>
                  </a:lnTo>
                  <a:lnTo>
                    <a:pt x="24039" y="145082"/>
                  </a:lnTo>
                  <a:lnTo>
                    <a:pt x="8038" y="188460"/>
                  </a:lnTo>
                  <a:lnTo>
                    <a:pt x="0" y="233994"/>
                  </a:lnTo>
                  <a:lnTo>
                    <a:pt x="168" y="278945"/>
                  </a:lnTo>
                  <a:lnTo>
                    <a:pt x="8033" y="322424"/>
                  </a:lnTo>
                  <a:lnTo>
                    <a:pt x="23088" y="363544"/>
                  </a:lnTo>
                  <a:lnTo>
                    <a:pt x="44821" y="401418"/>
                  </a:lnTo>
                  <a:lnTo>
                    <a:pt x="72725" y="435158"/>
                  </a:lnTo>
                  <a:lnTo>
                    <a:pt x="106290" y="463876"/>
                  </a:lnTo>
                  <a:lnTo>
                    <a:pt x="145007" y="486685"/>
                  </a:lnTo>
                  <a:lnTo>
                    <a:pt x="188366" y="502698"/>
                  </a:lnTo>
                  <a:lnTo>
                    <a:pt x="238441" y="511028"/>
                  </a:lnTo>
                  <a:lnTo>
                    <a:pt x="255391" y="511580"/>
                  </a:lnTo>
                </a:path>
              </a:pathLst>
            </a:custGeom>
            <a:ln w="18122">
              <a:solidFill>
                <a:srgbClr val="9B17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01434" y="2592605"/>
              <a:ext cx="993140" cy="497205"/>
            </a:xfrm>
            <a:custGeom>
              <a:avLst/>
              <a:gdLst/>
              <a:ahLst/>
              <a:cxnLst/>
              <a:rect l="l" t="t" r="r" b="b"/>
              <a:pathLst>
                <a:path w="993139" h="497205">
                  <a:moveTo>
                    <a:pt x="496556" y="0"/>
                  </a:moveTo>
                  <a:lnTo>
                    <a:pt x="445197" y="2578"/>
                  </a:lnTo>
                  <a:lnTo>
                    <a:pt x="394178" y="8568"/>
                  </a:lnTo>
                  <a:lnTo>
                    <a:pt x="343668" y="17942"/>
                  </a:lnTo>
                  <a:lnTo>
                    <a:pt x="293838" y="30674"/>
                  </a:lnTo>
                  <a:lnTo>
                    <a:pt x="242861" y="47539"/>
                  </a:lnTo>
                  <a:lnTo>
                    <a:pt x="193219" y="67767"/>
                  </a:lnTo>
                  <a:lnTo>
                    <a:pt x="145077" y="91278"/>
                  </a:lnTo>
                  <a:lnTo>
                    <a:pt x="98600" y="117992"/>
                  </a:lnTo>
                  <a:lnTo>
                    <a:pt x="53953" y="147828"/>
                  </a:lnTo>
                  <a:lnTo>
                    <a:pt x="14756" y="195959"/>
                  </a:lnTo>
                  <a:lnTo>
                    <a:pt x="0" y="256268"/>
                  </a:lnTo>
                  <a:lnTo>
                    <a:pt x="0" y="496973"/>
                  </a:lnTo>
                  <a:lnTo>
                    <a:pt x="31059" y="496973"/>
                  </a:lnTo>
                  <a:lnTo>
                    <a:pt x="31059" y="256268"/>
                  </a:lnTo>
                  <a:lnTo>
                    <a:pt x="34245" y="232212"/>
                  </a:lnTo>
                  <a:lnTo>
                    <a:pt x="55510" y="189553"/>
                  </a:lnTo>
                  <a:lnTo>
                    <a:pt x="115513" y="144035"/>
                  </a:lnTo>
                  <a:lnTo>
                    <a:pt x="159976" y="118523"/>
                  </a:lnTo>
                  <a:lnTo>
                    <a:pt x="206027" y="96072"/>
                  </a:lnTo>
                  <a:lnTo>
                    <a:pt x="253509" y="76760"/>
                  </a:lnTo>
                  <a:lnTo>
                    <a:pt x="302263" y="60661"/>
                  </a:lnTo>
                  <a:lnTo>
                    <a:pt x="350018" y="48422"/>
                  </a:lnTo>
                  <a:lnTo>
                    <a:pt x="398424" y="39396"/>
                  </a:lnTo>
                  <a:lnTo>
                    <a:pt x="447323" y="33606"/>
                  </a:lnTo>
                  <a:lnTo>
                    <a:pt x="496556" y="31075"/>
                  </a:lnTo>
                  <a:lnTo>
                    <a:pt x="545805" y="33053"/>
                  </a:lnTo>
                  <a:lnTo>
                    <a:pt x="594710" y="38654"/>
                  </a:lnTo>
                  <a:lnTo>
                    <a:pt x="643068" y="47847"/>
                  </a:lnTo>
                  <a:lnTo>
                    <a:pt x="739886" y="75373"/>
                  </a:lnTo>
                  <a:lnTo>
                    <a:pt x="787623" y="94025"/>
                  </a:lnTo>
                  <a:lnTo>
                    <a:pt x="833665" y="116444"/>
                  </a:lnTo>
                  <a:lnTo>
                    <a:pt x="877790" y="142520"/>
                  </a:lnTo>
                  <a:lnTo>
                    <a:pt x="919772" y="172144"/>
                  </a:lnTo>
                  <a:lnTo>
                    <a:pt x="950395" y="209451"/>
                  </a:lnTo>
                  <a:lnTo>
                    <a:pt x="962052" y="256294"/>
                  </a:lnTo>
                  <a:lnTo>
                    <a:pt x="962052" y="496973"/>
                  </a:lnTo>
                  <a:lnTo>
                    <a:pt x="993112" y="496973"/>
                  </a:lnTo>
                  <a:lnTo>
                    <a:pt x="993112" y="256268"/>
                  </a:lnTo>
                  <a:lnTo>
                    <a:pt x="978454" y="196058"/>
                  </a:lnTo>
                  <a:lnTo>
                    <a:pt x="939404" y="147957"/>
                  </a:lnTo>
                  <a:lnTo>
                    <a:pt x="895453" y="116852"/>
                  </a:lnTo>
                  <a:lnTo>
                    <a:pt x="849252" y="89461"/>
                  </a:lnTo>
                  <a:lnTo>
                    <a:pt x="801035" y="65900"/>
                  </a:lnTo>
                  <a:lnTo>
                    <a:pt x="751041" y="46288"/>
                  </a:lnTo>
                  <a:lnTo>
                    <a:pt x="649723" y="17439"/>
                  </a:lnTo>
                  <a:lnTo>
                    <a:pt x="599166" y="7862"/>
                  </a:lnTo>
                  <a:lnTo>
                    <a:pt x="548042" y="2038"/>
                  </a:lnTo>
                  <a:lnTo>
                    <a:pt x="4965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01434" y="2592605"/>
              <a:ext cx="993140" cy="497205"/>
            </a:xfrm>
            <a:custGeom>
              <a:avLst/>
              <a:gdLst/>
              <a:ahLst/>
              <a:cxnLst/>
              <a:rect l="l" t="t" r="r" b="b"/>
              <a:pathLst>
                <a:path w="993139" h="497205">
                  <a:moveTo>
                    <a:pt x="939404" y="147957"/>
                  </a:moveTo>
                  <a:lnTo>
                    <a:pt x="895453" y="116852"/>
                  </a:lnTo>
                  <a:lnTo>
                    <a:pt x="849252" y="89461"/>
                  </a:lnTo>
                  <a:lnTo>
                    <a:pt x="801035" y="65900"/>
                  </a:lnTo>
                  <a:lnTo>
                    <a:pt x="751041" y="46288"/>
                  </a:lnTo>
                  <a:lnTo>
                    <a:pt x="699506" y="30738"/>
                  </a:lnTo>
                  <a:lnTo>
                    <a:pt x="649723" y="17439"/>
                  </a:lnTo>
                  <a:lnTo>
                    <a:pt x="599166" y="7862"/>
                  </a:lnTo>
                  <a:lnTo>
                    <a:pt x="548042" y="2038"/>
                  </a:lnTo>
                  <a:lnTo>
                    <a:pt x="496556" y="0"/>
                  </a:lnTo>
                  <a:lnTo>
                    <a:pt x="445197" y="2578"/>
                  </a:lnTo>
                  <a:lnTo>
                    <a:pt x="394178" y="8568"/>
                  </a:lnTo>
                  <a:lnTo>
                    <a:pt x="343668" y="17942"/>
                  </a:lnTo>
                  <a:lnTo>
                    <a:pt x="293838" y="30674"/>
                  </a:lnTo>
                  <a:lnTo>
                    <a:pt x="242861" y="47539"/>
                  </a:lnTo>
                  <a:lnTo>
                    <a:pt x="193219" y="67767"/>
                  </a:lnTo>
                  <a:lnTo>
                    <a:pt x="145077" y="91278"/>
                  </a:lnTo>
                  <a:lnTo>
                    <a:pt x="98600" y="117992"/>
                  </a:lnTo>
                  <a:lnTo>
                    <a:pt x="53953" y="147828"/>
                  </a:lnTo>
                  <a:lnTo>
                    <a:pt x="14756" y="195959"/>
                  </a:lnTo>
                  <a:lnTo>
                    <a:pt x="0" y="256268"/>
                  </a:lnTo>
                  <a:lnTo>
                    <a:pt x="0" y="496973"/>
                  </a:lnTo>
                  <a:lnTo>
                    <a:pt x="31059" y="496973"/>
                  </a:lnTo>
                  <a:lnTo>
                    <a:pt x="31059" y="256268"/>
                  </a:lnTo>
                  <a:lnTo>
                    <a:pt x="34245" y="232212"/>
                  </a:lnTo>
                  <a:lnTo>
                    <a:pt x="55510" y="189553"/>
                  </a:lnTo>
                  <a:lnTo>
                    <a:pt x="115513" y="144035"/>
                  </a:lnTo>
                  <a:lnTo>
                    <a:pt x="159976" y="118523"/>
                  </a:lnTo>
                  <a:lnTo>
                    <a:pt x="206027" y="96072"/>
                  </a:lnTo>
                  <a:lnTo>
                    <a:pt x="253509" y="76760"/>
                  </a:lnTo>
                  <a:lnTo>
                    <a:pt x="302263" y="60661"/>
                  </a:lnTo>
                  <a:lnTo>
                    <a:pt x="350018" y="48422"/>
                  </a:lnTo>
                  <a:lnTo>
                    <a:pt x="398424" y="39396"/>
                  </a:lnTo>
                  <a:lnTo>
                    <a:pt x="447323" y="33606"/>
                  </a:lnTo>
                  <a:lnTo>
                    <a:pt x="496556" y="31075"/>
                  </a:lnTo>
                  <a:lnTo>
                    <a:pt x="545805" y="33053"/>
                  </a:lnTo>
                  <a:lnTo>
                    <a:pt x="594710" y="38654"/>
                  </a:lnTo>
                  <a:lnTo>
                    <a:pt x="643068" y="47847"/>
                  </a:lnTo>
                  <a:lnTo>
                    <a:pt x="690680" y="60597"/>
                  </a:lnTo>
                  <a:lnTo>
                    <a:pt x="739886" y="75373"/>
                  </a:lnTo>
                  <a:lnTo>
                    <a:pt x="787623" y="94025"/>
                  </a:lnTo>
                  <a:lnTo>
                    <a:pt x="833665" y="116444"/>
                  </a:lnTo>
                  <a:lnTo>
                    <a:pt x="877790" y="142520"/>
                  </a:lnTo>
                  <a:lnTo>
                    <a:pt x="919772" y="172144"/>
                  </a:lnTo>
                  <a:lnTo>
                    <a:pt x="950395" y="209451"/>
                  </a:lnTo>
                  <a:lnTo>
                    <a:pt x="962052" y="256294"/>
                  </a:lnTo>
                  <a:lnTo>
                    <a:pt x="962052" y="496973"/>
                  </a:lnTo>
                  <a:lnTo>
                    <a:pt x="993112" y="496973"/>
                  </a:lnTo>
                  <a:lnTo>
                    <a:pt x="993112" y="256268"/>
                  </a:lnTo>
                  <a:lnTo>
                    <a:pt x="989086" y="225166"/>
                  </a:lnTo>
                  <a:lnTo>
                    <a:pt x="978454" y="196058"/>
                  </a:lnTo>
                  <a:lnTo>
                    <a:pt x="961724" y="169977"/>
                  </a:lnTo>
                  <a:lnTo>
                    <a:pt x="939404" y="147957"/>
                  </a:lnTo>
                </a:path>
              </a:pathLst>
            </a:custGeom>
            <a:ln w="18125">
              <a:solidFill>
                <a:srgbClr val="9B17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7816" y="1955707"/>
              <a:ext cx="638810" cy="558800"/>
            </a:xfrm>
            <a:custGeom>
              <a:avLst/>
              <a:gdLst/>
              <a:ahLst/>
              <a:cxnLst/>
              <a:rect l="l" t="t" r="r" b="b"/>
              <a:pathLst>
                <a:path w="638810" h="558800">
                  <a:moveTo>
                    <a:pt x="364464" y="466363"/>
                  </a:moveTo>
                  <a:lnTo>
                    <a:pt x="346704" y="467659"/>
                  </a:lnTo>
                  <a:lnTo>
                    <a:pt x="330230" y="475966"/>
                  </a:lnTo>
                  <a:lnTo>
                    <a:pt x="318273" y="490017"/>
                  </a:lnTo>
                  <a:lnTo>
                    <a:pt x="312816" y="506978"/>
                  </a:lnTo>
                  <a:lnTo>
                    <a:pt x="314111" y="524747"/>
                  </a:lnTo>
                  <a:lnTo>
                    <a:pt x="322414" y="541224"/>
                  </a:lnTo>
                  <a:lnTo>
                    <a:pt x="336456" y="553193"/>
                  </a:lnTo>
                  <a:lnTo>
                    <a:pt x="353405" y="558652"/>
                  </a:lnTo>
                  <a:lnTo>
                    <a:pt x="371165" y="557353"/>
                  </a:lnTo>
                  <a:lnTo>
                    <a:pt x="404064" y="523520"/>
                  </a:lnTo>
                  <a:lnTo>
                    <a:pt x="405382" y="513230"/>
                  </a:lnTo>
                  <a:lnTo>
                    <a:pt x="493682" y="483786"/>
                  </a:lnTo>
                  <a:lnTo>
                    <a:pt x="395456" y="483786"/>
                  </a:lnTo>
                  <a:lnTo>
                    <a:pt x="381413" y="471823"/>
                  </a:lnTo>
                  <a:lnTo>
                    <a:pt x="364464" y="466363"/>
                  </a:lnTo>
                  <a:close/>
                </a:path>
                <a:path w="638810" h="558800">
                  <a:moveTo>
                    <a:pt x="392274" y="31227"/>
                  </a:moveTo>
                  <a:lnTo>
                    <a:pt x="268551" y="31227"/>
                  </a:lnTo>
                  <a:lnTo>
                    <a:pt x="311581" y="36795"/>
                  </a:lnTo>
                  <a:lnTo>
                    <a:pt x="353654" y="48387"/>
                  </a:lnTo>
                  <a:lnTo>
                    <a:pt x="394093" y="66011"/>
                  </a:lnTo>
                  <a:lnTo>
                    <a:pt x="432216" y="89676"/>
                  </a:lnTo>
                  <a:lnTo>
                    <a:pt x="467346" y="119388"/>
                  </a:lnTo>
                  <a:lnTo>
                    <a:pt x="513865" y="177456"/>
                  </a:lnTo>
                  <a:lnTo>
                    <a:pt x="545242" y="244933"/>
                  </a:lnTo>
                  <a:lnTo>
                    <a:pt x="545242" y="433833"/>
                  </a:lnTo>
                  <a:lnTo>
                    <a:pt x="395456" y="483786"/>
                  </a:lnTo>
                  <a:lnTo>
                    <a:pt x="493682" y="483786"/>
                  </a:lnTo>
                  <a:lnTo>
                    <a:pt x="595416" y="449862"/>
                  </a:lnTo>
                  <a:lnTo>
                    <a:pt x="612324" y="445254"/>
                  </a:lnTo>
                  <a:lnTo>
                    <a:pt x="625946" y="435126"/>
                  </a:lnTo>
                  <a:lnTo>
                    <a:pt x="635054" y="420800"/>
                  </a:lnTo>
                  <a:lnTo>
                    <a:pt x="635380" y="419137"/>
                  </a:lnTo>
                  <a:lnTo>
                    <a:pt x="576302" y="419137"/>
                  </a:lnTo>
                  <a:lnTo>
                    <a:pt x="576302" y="263760"/>
                  </a:lnTo>
                  <a:lnTo>
                    <a:pt x="635285" y="263760"/>
                  </a:lnTo>
                  <a:lnTo>
                    <a:pt x="634760" y="261155"/>
                  </a:lnTo>
                  <a:lnTo>
                    <a:pt x="624774" y="246338"/>
                  </a:lnTo>
                  <a:lnTo>
                    <a:pt x="609965" y="236348"/>
                  </a:lnTo>
                  <a:lnTo>
                    <a:pt x="591832" y="232684"/>
                  </a:lnTo>
                  <a:lnTo>
                    <a:pt x="573713" y="232684"/>
                  </a:lnTo>
                  <a:lnTo>
                    <a:pt x="556056" y="189731"/>
                  </a:lnTo>
                  <a:lnTo>
                    <a:pt x="533347" y="150468"/>
                  </a:lnTo>
                  <a:lnTo>
                    <a:pt x="506101" y="115152"/>
                  </a:lnTo>
                  <a:lnTo>
                    <a:pt x="474834" y="84040"/>
                  </a:lnTo>
                  <a:lnTo>
                    <a:pt x="440060" y="57387"/>
                  </a:lnTo>
                  <a:lnTo>
                    <a:pt x="402294" y="35451"/>
                  </a:lnTo>
                  <a:lnTo>
                    <a:pt x="392274" y="31227"/>
                  </a:lnTo>
                  <a:close/>
                </a:path>
                <a:path w="638810" h="558800">
                  <a:moveTo>
                    <a:pt x="635285" y="263760"/>
                  </a:moveTo>
                  <a:lnTo>
                    <a:pt x="600412" y="263760"/>
                  </a:lnTo>
                  <a:lnTo>
                    <a:pt x="607362" y="270713"/>
                  </a:lnTo>
                  <a:lnTo>
                    <a:pt x="607362" y="412183"/>
                  </a:lnTo>
                  <a:lnTo>
                    <a:pt x="600412" y="419137"/>
                  </a:lnTo>
                  <a:lnTo>
                    <a:pt x="635380" y="419137"/>
                  </a:lnTo>
                  <a:lnTo>
                    <a:pt x="638421" y="403599"/>
                  </a:lnTo>
                  <a:lnTo>
                    <a:pt x="638421" y="279297"/>
                  </a:lnTo>
                  <a:lnTo>
                    <a:pt x="635285" y="263760"/>
                  </a:lnTo>
                  <a:close/>
                </a:path>
                <a:path w="638810" h="558800">
                  <a:moveTo>
                    <a:pt x="231601" y="0"/>
                  </a:moveTo>
                  <a:lnTo>
                    <a:pt x="186594" y="5493"/>
                  </a:lnTo>
                  <a:lnTo>
                    <a:pt x="141684" y="17241"/>
                  </a:lnTo>
                  <a:lnTo>
                    <a:pt x="104192" y="32319"/>
                  </a:lnTo>
                  <a:lnTo>
                    <a:pt x="68867" y="51649"/>
                  </a:lnTo>
                  <a:lnTo>
                    <a:pt x="36062" y="75007"/>
                  </a:lnTo>
                  <a:lnTo>
                    <a:pt x="6134" y="102167"/>
                  </a:lnTo>
                  <a:lnTo>
                    <a:pt x="0" y="118055"/>
                  </a:lnTo>
                  <a:lnTo>
                    <a:pt x="12074" y="130239"/>
                  </a:lnTo>
                  <a:lnTo>
                    <a:pt x="21910" y="130278"/>
                  </a:lnTo>
                  <a:lnTo>
                    <a:pt x="28316" y="123920"/>
                  </a:lnTo>
                  <a:lnTo>
                    <a:pt x="62823" y="93498"/>
                  </a:lnTo>
                  <a:lnTo>
                    <a:pt x="100449" y="69055"/>
                  </a:lnTo>
                  <a:lnTo>
                    <a:pt x="140514" y="50598"/>
                  </a:lnTo>
                  <a:lnTo>
                    <a:pt x="182338" y="38137"/>
                  </a:lnTo>
                  <a:lnTo>
                    <a:pt x="225244" y="31677"/>
                  </a:lnTo>
                  <a:lnTo>
                    <a:pt x="268551" y="31227"/>
                  </a:lnTo>
                  <a:lnTo>
                    <a:pt x="392274" y="31227"/>
                  </a:lnTo>
                  <a:lnTo>
                    <a:pt x="362050" y="18487"/>
                  </a:lnTo>
                  <a:lnTo>
                    <a:pt x="319843" y="6753"/>
                  </a:lnTo>
                  <a:lnTo>
                    <a:pt x="276189" y="505"/>
                  </a:lnTo>
                  <a:lnTo>
                    <a:pt x="2316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7816" y="1955707"/>
              <a:ext cx="638810" cy="558800"/>
            </a:xfrm>
            <a:custGeom>
              <a:avLst/>
              <a:gdLst/>
              <a:ahLst/>
              <a:cxnLst/>
              <a:rect l="l" t="t" r="r" b="b"/>
              <a:pathLst>
                <a:path w="638810" h="558800">
                  <a:moveTo>
                    <a:pt x="28316" y="123920"/>
                  </a:moveTo>
                  <a:lnTo>
                    <a:pt x="62823" y="93498"/>
                  </a:lnTo>
                  <a:lnTo>
                    <a:pt x="100449" y="69055"/>
                  </a:lnTo>
                  <a:lnTo>
                    <a:pt x="140514" y="50598"/>
                  </a:lnTo>
                  <a:lnTo>
                    <a:pt x="182338" y="38137"/>
                  </a:lnTo>
                  <a:lnTo>
                    <a:pt x="225244" y="31677"/>
                  </a:lnTo>
                  <a:lnTo>
                    <a:pt x="268551" y="31227"/>
                  </a:lnTo>
                  <a:lnTo>
                    <a:pt x="311581" y="36795"/>
                  </a:lnTo>
                  <a:lnTo>
                    <a:pt x="353654" y="48387"/>
                  </a:lnTo>
                  <a:lnTo>
                    <a:pt x="394093" y="66011"/>
                  </a:lnTo>
                  <a:lnTo>
                    <a:pt x="432216" y="89676"/>
                  </a:lnTo>
                  <a:lnTo>
                    <a:pt x="467346" y="119388"/>
                  </a:lnTo>
                  <a:lnTo>
                    <a:pt x="513865" y="177456"/>
                  </a:lnTo>
                  <a:lnTo>
                    <a:pt x="545242" y="244933"/>
                  </a:lnTo>
                  <a:lnTo>
                    <a:pt x="545242" y="433833"/>
                  </a:lnTo>
                  <a:lnTo>
                    <a:pt x="395456" y="483786"/>
                  </a:lnTo>
                  <a:lnTo>
                    <a:pt x="381413" y="471823"/>
                  </a:lnTo>
                  <a:lnTo>
                    <a:pt x="364464" y="466363"/>
                  </a:lnTo>
                  <a:lnTo>
                    <a:pt x="346704" y="467659"/>
                  </a:lnTo>
                  <a:lnTo>
                    <a:pt x="330230" y="475966"/>
                  </a:lnTo>
                  <a:lnTo>
                    <a:pt x="318273" y="490017"/>
                  </a:lnTo>
                  <a:lnTo>
                    <a:pt x="312816" y="506978"/>
                  </a:lnTo>
                  <a:lnTo>
                    <a:pt x="314111" y="524747"/>
                  </a:lnTo>
                  <a:lnTo>
                    <a:pt x="322413" y="541224"/>
                  </a:lnTo>
                  <a:lnTo>
                    <a:pt x="336456" y="553193"/>
                  </a:lnTo>
                  <a:lnTo>
                    <a:pt x="353405" y="558652"/>
                  </a:lnTo>
                  <a:lnTo>
                    <a:pt x="371165" y="557353"/>
                  </a:lnTo>
                  <a:lnTo>
                    <a:pt x="404064" y="523520"/>
                  </a:lnTo>
                  <a:lnTo>
                    <a:pt x="405382" y="513230"/>
                  </a:lnTo>
                  <a:lnTo>
                    <a:pt x="595416" y="449862"/>
                  </a:lnTo>
                  <a:lnTo>
                    <a:pt x="612324" y="445254"/>
                  </a:lnTo>
                  <a:lnTo>
                    <a:pt x="625946" y="435126"/>
                  </a:lnTo>
                  <a:lnTo>
                    <a:pt x="635054" y="420800"/>
                  </a:lnTo>
                  <a:lnTo>
                    <a:pt x="638421" y="403599"/>
                  </a:lnTo>
                  <a:lnTo>
                    <a:pt x="638421" y="279297"/>
                  </a:lnTo>
                  <a:lnTo>
                    <a:pt x="634760" y="261155"/>
                  </a:lnTo>
                  <a:lnTo>
                    <a:pt x="624774" y="246338"/>
                  </a:lnTo>
                  <a:lnTo>
                    <a:pt x="609965" y="236348"/>
                  </a:lnTo>
                  <a:lnTo>
                    <a:pt x="591832" y="232684"/>
                  </a:lnTo>
                  <a:lnTo>
                    <a:pt x="573713" y="232684"/>
                  </a:lnTo>
                  <a:lnTo>
                    <a:pt x="556056" y="189731"/>
                  </a:lnTo>
                  <a:lnTo>
                    <a:pt x="533347" y="150468"/>
                  </a:lnTo>
                  <a:lnTo>
                    <a:pt x="506101" y="115152"/>
                  </a:lnTo>
                  <a:lnTo>
                    <a:pt x="474834" y="84040"/>
                  </a:lnTo>
                  <a:lnTo>
                    <a:pt x="440060" y="57387"/>
                  </a:lnTo>
                  <a:lnTo>
                    <a:pt x="402294" y="35451"/>
                  </a:lnTo>
                  <a:lnTo>
                    <a:pt x="362050" y="18487"/>
                  </a:lnTo>
                  <a:lnTo>
                    <a:pt x="319843" y="6753"/>
                  </a:lnTo>
                  <a:lnTo>
                    <a:pt x="276189" y="505"/>
                  </a:lnTo>
                  <a:lnTo>
                    <a:pt x="231601" y="0"/>
                  </a:lnTo>
                  <a:lnTo>
                    <a:pt x="186594" y="5493"/>
                  </a:lnTo>
                  <a:lnTo>
                    <a:pt x="141684" y="17241"/>
                  </a:lnTo>
                  <a:lnTo>
                    <a:pt x="104192" y="32319"/>
                  </a:lnTo>
                  <a:lnTo>
                    <a:pt x="68867" y="51649"/>
                  </a:lnTo>
                  <a:lnTo>
                    <a:pt x="36062" y="75007"/>
                  </a:lnTo>
                  <a:lnTo>
                    <a:pt x="6134" y="102167"/>
                  </a:lnTo>
                  <a:lnTo>
                    <a:pt x="0" y="118055"/>
                  </a:lnTo>
                  <a:lnTo>
                    <a:pt x="6043" y="124140"/>
                  </a:lnTo>
                  <a:lnTo>
                    <a:pt x="12074" y="130239"/>
                  </a:lnTo>
                  <a:lnTo>
                    <a:pt x="21910" y="130278"/>
                  </a:lnTo>
                  <a:lnTo>
                    <a:pt x="28005" y="124244"/>
                  </a:lnTo>
                  <a:lnTo>
                    <a:pt x="28212" y="124024"/>
                  </a:lnTo>
                </a:path>
                <a:path w="638810" h="558800">
                  <a:moveTo>
                    <a:pt x="607362" y="279297"/>
                  </a:moveTo>
                  <a:lnTo>
                    <a:pt x="607362" y="403599"/>
                  </a:lnTo>
                  <a:lnTo>
                    <a:pt x="607362" y="412183"/>
                  </a:lnTo>
                  <a:lnTo>
                    <a:pt x="600412" y="419137"/>
                  </a:lnTo>
                  <a:lnTo>
                    <a:pt x="591832" y="419137"/>
                  </a:lnTo>
                  <a:lnTo>
                    <a:pt x="576302" y="419137"/>
                  </a:lnTo>
                  <a:lnTo>
                    <a:pt x="576302" y="263760"/>
                  </a:lnTo>
                  <a:lnTo>
                    <a:pt x="591832" y="263760"/>
                  </a:lnTo>
                  <a:lnTo>
                    <a:pt x="600412" y="263760"/>
                  </a:lnTo>
                  <a:lnTo>
                    <a:pt x="607362" y="270713"/>
                  </a:lnTo>
                  <a:lnTo>
                    <a:pt x="607362" y="279297"/>
                  </a:lnTo>
                </a:path>
              </a:pathLst>
            </a:custGeom>
            <a:ln w="18122">
              <a:solidFill>
                <a:srgbClr val="9B17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7206063" y="1684974"/>
            <a:ext cx="0" cy="1702435"/>
          </a:xfrm>
          <a:custGeom>
            <a:avLst/>
            <a:gdLst/>
            <a:ahLst/>
            <a:cxnLst/>
            <a:rect l="l" t="t" r="r" b="b"/>
            <a:pathLst>
              <a:path h="1702435">
                <a:moveTo>
                  <a:pt x="0" y="0"/>
                </a:moveTo>
                <a:lnTo>
                  <a:pt x="0" y="1701937"/>
                </a:lnTo>
              </a:path>
            </a:pathLst>
          </a:custGeom>
          <a:ln w="7853">
            <a:solidFill>
              <a:srgbClr val="A6A6A6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810517" y="1754471"/>
            <a:ext cx="10875645" cy="14154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68855" marR="5080" indent="-2256790">
              <a:lnSpc>
                <a:spcPct val="129400"/>
              </a:lnSpc>
              <a:spcBef>
                <a:spcPts val="90"/>
              </a:spcBef>
              <a:tabLst>
                <a:tab pos="295275" algn="l"/>
              </a:tabLst>
            </a:pPr>
            <a:r>
              <a:rPr sz="1950" spc="-25" dirty="0">
                <a:latin typeface="Tahoma"/>
                <a:cs typeface="Tahoma"/>
              </a:rPr>
              <a:t>-	</a:t>
            </a:r>
            <a:r>
              <a:rPr sz="1950" spc="25" dirty="0">
                <a:latin typeface="Tahoma"/>
                <a:cs typeface="Tahoma"/>
              </a:rPr>
              <a:t>Support</a:t>
            </a:r>
            <a:r>
              <a:rPr sz="1950" spc="-200" dirty="0">
                <a:latin typeface="Tahoma"/>
                <a:cs typeface="Tahoma"/>
              </a:rPr>
              <a:t> </a:t>
            </a:r>
            <a:r>
              <a:rPr sz="1950" spc="55" dirty="0">
                <a:latin typeface="Tahoma"/>
                <a:cs typeface="Tahoma"/>
              </a:rPr>
              <a:t>for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spc="30" dirty="0">
                <a:latin typeface="Tahoma"/>
                <a:cs typeface="Tahoma"/>
              </a:rPr>
              <a:t>refund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20" dirty="0">
                <a:latin typeface="Tahoma"/>
                <a:cs typeface="Tahoma"/>
              </a:rPr>
              <a:t>and/or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30" dirty="0">
                <a:latin typeface="Tahoma"/>
                <a:cs typeface="Tahoma"/>
              </a:rPr>
              <a:t>customer</a:t>
            </a:r>
            <a:r>
              <a:rPr sz="1950" spc="-204" dirty="0">
                <a:latin typeface="Tahoma"/>
                <a:cs typeface="Tahoma"/>
              </a:rPr>
              <a:t> </a:t>
            </a:r>
            <a:r>
              <a:rPr sz="1950" spc="30" dirty="0">
                <a:latin typeface="Tahoma"/>
                <a:cs typeface="Tahoma"/>
              </a:rPr>
              <a:t>service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-35" dirty="0">
                <a:latin typeface="Tahoma"/>
                <a:cs typeface="Tahoma"/>
              </a:rPr>
              <a:t>cases,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spc="30" dirty="0">
                <a:latin typeface="Tahoma"/>
                <a:cs typeface="Tahoma"/>
              </a:rPr>
              <a:t>which</a:t>
            </a:r>
            <a:r>
              <a:rPr sz="1950" spc="-204" dirty="0">
                <a:latin typeface="Tahoma"/>
                <a:cs typeface="Tahoma"/>
              </a:rPr>
              <a:t> </a:t>
            </a:r>
            <a:r>
              <a:rPr sz="1950" spc="25" dirty="0">
                <a:latin typeface="Tahoma"/>
                <a:cs typeface="Tahoma"/>
              </a:rPr>
              <a:t>are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40" dirty="0">
                <a:latin typeface="Tahoma"/>
                <a:cs typeface="Tahoma"/>
              </a:rPr>
              <a:t>not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spc="20" dirty="0">
                <a:latin typeface="Tahoma"/>
                <a:cs typeface="Tahoma"/>
              </a:rPr>
              <a:t>answered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spc="50" dirty="0">
                <a:latin typeface="Tahoma"/>
                <a:cs typeface="Tahoma"/>
              </a:rPr>
              <a:t>within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the</a:t>
            </a:r>
            <a:r>
              <a:rPr sz="1950" spc="-210" dirty="0">
                <a:latin typeface="Tahoma"/>
                <a:cs typeface="Tahoma"/>
              </a:rPr>
              <a:t> </a:t>
            </a:r>
            <a:r>
              <a:rPr sz="1950" spc="20" dirty="0">
                <a:latin typeface="Tahoma"/>
                <a:cs typeface="Tahoma"/>
              </a:rPr>
              <a:t>established </a:t>
            </a:r>
            <a:r>
              <a:rPr sz="1950" spc="-595" dirty="0">
                <a:latin typeface="Tahoma"/>
                <a:cs typeface="Tahoma"/>
              </a:rPr>
              <a:t> </a:t>
            </a:r>
            <a:r>
              <a:rPr sz="1950" spc="25" dirty="0">
                <a:latin typeface="Tahoma"/>
                <a:cs typeface="Tahoma"/>
              </a:rPr>
              <a:t>timeframes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(Refunds</a:t>
            </a:r>
            <a:r>
              <a:rPr sz="1700" spc="-225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&gt;30days</a:t>
            </a:r>
            <a:r>
              <a:rPr sz="1700" spc="-229" dirty="0">
                <a:latin typeface="Tahoma"/>
                <a:cs typeface="Tahoma"/>
              </a:rPr>
              <a:t> </a:t>
            </a:r>
            <a:r>
              <a:rPr sz="1700" spc="45" dirty="0">
                <a:latin typeface="Tahoma"/>
                <a:cs typeface="Tahoma"/>
              </a:rPr>
              <a:t>Customer</a:t>
            </a:r>
            <a:r>
              <a:rPr sz="1700" spc="-200" dirty="0">
                <a:latin typeface="Tahoma"/>
                <a:cs typeface="Tahoma"/>
              </a:rPr>
              <a:t> </a:t>
            </a:r>
            <a:r>
              <a:rPr sz="1700" spc="25" dirty="0">
                <a:latin typeface="Tahoma"/>
                <a:cs typeface="Tahoma"/>
              </a:rPr>
              <a:t>Service</a:t>
            </a:r>
            <a:r>
              <a:rPr sz="1700" spc="-229" dirty="0">
                <a:latin typeface="Tahoma"/>
                <a:cs typeface="Tahoma"/>
              </a:rPr>
              <a:t> </a:t>
            </a:r>
            <a:r>
              <a:rPr sz="1700" spc="-30" dirty="0">
                <a:latin typeface="Tahoma"/>
                <a:cs typeface="Tahoma"/>
              </a:rPr>
              <a:t>&gt;20</a:t>
            </a:r>
            <a:r>
              <a:rPr sz="1700" spc="-220" dirty="0">
                <a:latin typeface="Tahoma"/>
                <a:cs typeface="Tahoma"/>
              </a:rPr>
              <a:t> </a:t>
            </a:r>
            <a:r>
              <a:rPr sz="1700" spc="20" dirty="0">
                <a:latin typeface="Tahoma"/>
                <a:cs typeface="Tahoma"/>
              </a:rPr>
              <a:t>calendar</a:t>
            </a:r>
            <a:r>
              <a:rPr sz="1700" spc="-220" dirty="0">
                <a:latin typeface="Tahoma"/>
                <a:cs typeface="Tahoma"/>
              </a:rPr>
              <a:t> </a:t>
            </a:r>
            <a:r>
              <a:rPr sz="1700" spc="-20" dirty="0">
                <a:latin typeface="Tahoma"/>
                <a:cs typeface="Tahoma"/>
              </a:rPr>
              <a:t>days)</a:t>
            </a:r>
            <a:endParaRPr sz="1700">
              <a:latin typeface="Tahoma"/>
              <a:cs typeface="Tahoma"/>
            </a:endParaRPr>
          </a:p>
          <a:p>
            <a:pPr marL="3175" algn="ctr">
              <a:lnSpc>
                <a:spcPct val="100000"/>
              </a:lnSpc>
              <a:spcBef>
                <a:spcPts val="175"/>
              </a:spcBef>
              <a:tabLst>
                <a:tab pos="285750" algn="l"/>
              </a:tabLst>
            </a:pPr>
            <a:r>
              <a:rPr sz="1950" spc="-25" dirty="0">
                <a:latin typeface="Tahoma"/>
                <a:cs typeface="Tahoma"/>
              </a:rPr>
              <a:t>-	</a:t>
            </a:r>
            <a:r>
              <a:rPr sz="1950" spc="175" dirty="0">
                <a:latin typeface="Tahoma"/>
                <a:cs typeface="Tahoma"/>
              </a:rPr>
              <a:t>A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dirty="0">
                <a:latin typeface="Tahoma"/>
                <a:cs typeface="Tahoma"/>
              </a:rPr>
              <a:t>case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20" dirty="0">
                <a:latin typeface="Tahoma"/>
                <a:cs typeface="Tahoma"/>
              </a:rPr>
              <a:t>number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spc="20" dirty="0">
                <a:latin typeface="Tahoma"/>
                <a:cs typeface="Tahoma"/>
              </a:rPr>
              <a:t>is</a:t>
            </a:r>
            <a:r>
              <a:rPr sz="1950" spc="-235" dirty="0">
                <a:latin typeface="Tahoma"/>
                <a:cs typeface="Tahoma"/>
              </a:rPr>
              <a:t> </a:t>
            </a:r>
            <a:r>
              <a:rPr sz="1950" spc="40" dirty="0">
                <a:latin typeface="Tahoma"/>
                <a:cs typeface="Tahoma"/>
              </a:rPr>
              <a:t>required</a:t>
            </a:r>
            <a:r>
              <a:rPr sz="1950" spc="-235" dirty="0">
                <a:latin typeface="Tahoma"/>
                <a:cs typeface="Tahoma"/>
              </a:rPr>
              <a:t> </a:t>
            </a:r>
            <a:r>
              <a:rPr sz="1950" spc="60" dirty="0">
                <a:latin typeface="Tahoma"/>
                <a:cs typeface="Tahoma"/>
              </a:rPr>
              <a:t>to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30" dirty="0">
                <a:latin typeface="Tahoma"/>
                <a:cs typeface="Tahoma"/>
              </a:rPr>
              <a:t>request</a:t>
            </a:r>
            <a:r>
              <a:rPr sz="1950" spc="-240" dirty="0">
                <a:latin typeface="Tahoma"/>
                <a:cs typeface="Tahoma"/>
              </a:rPr>
              <a:t> </a:t>
            </a:r>
            <a:r>
              <a:rPr sz="1950" spc="5" dirty="0">
                <a:latin typeface="Tahoma"/>
                <a:cs typeface="Tahoma"/>
              </a:rPr>
              <a:t>support.</a:t>
            </a:r>
            <a:endParaRPr sz="1950">
              <a:latin typeface="Tahoma"/>
              <a:cs typeface="Tahoma"/>
            </a:endParaRPr>
          </a:p>
          <a:p>
            <a:pPr marL="3810" algn="ctr">
              <a:lnSpc>
                <a:spcPct val="100000"/>
              </a:lnSpc>
              <a:spcBef>
                <a:spcPts val="35"/>
              </a:spcBef>
              <a:tabLst>
                <a:tab pos="286385" algn="l"/>
              </a:tabLst>
            </a:pPr>
            <a:r>
              <a:rPr sz="1950" spc="-25" dirty="0">
                <a:latin typeface="Tahoma"/>
                <a:cs typeface="Tahoma"/>
              </a:rPr>
              <a:t>-	</a:t>
            </a:r>
            <a:r>
              <a:rPr sz="1950" spc="55" dirty="0">
                <a:latin typeface="Tahoma"/>
                <a:cs typeface="Tahoma"/>
              </a:rPr>
              <a:t>You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dirty="0">
                <a:latin typeface="Tahoma"/>
                <a:cs typeface="Tahoma"/>
              </a:rPr>
              <a:t>c</a:t>
            </a:r>
            <a:r>
              <a:rPr sz="1950" spc="-10" dirty="0">
                <a:latin typeface="Tahoma"/>
                <a:cs typeface="Tahoma"/>
              </a:rPr>
              <a:t>a</a:t>
            </a:r>
            <a:r>
              <a:rPr sz="1950" spc="10" dirty="0">
                <a:latin typeface="Tahoma"/>
                <a:cs typeface="Tahoma"/>
              </a:rPr>
              <a:t>n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60" dirty="0">
                <a:latin typeface="Tahoma"/>
                <a:cs typeface="Tahoma"/>
              </a:rPr>
              <a:t>f</a:t>
            </a:r>
            <a:r>
              <a:rPr sz="1950" spc="30" dirty="0">
                <a:latin typeface="Tahoma"/>
                <a:cs typeface="Tahoma"/>
              </a:rPr>
              <a:t>i</a:t>
            </a:r>
            <a:r>
              <a:rPr sz="1950" spc="35" dirty="0">
                <a:latin typeface="Tahoma"/>
                <a:cs typeface="Tahoma"/>
              </a:rPr>
              <a:t>le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10" dirty="0">
                <a:latin typeface="Tahoma"/>
                <a:cs typeface="Tahoma"/>
              </a:rPr>
              <a:t>up</a:t>
            </a:r>
            <a:r>
              <a:rPr sz="1950" spc="-235" dirty="0">
                <a:latin typeface="Tahoma"/>
                <a:cs typeface="Tahoma"/>
              </a:rPr>
              <a:t> </a:t>
            </a:r>
            <a:r>
              <a:rPr sz="1950" spc="90" dirty="0">
                <a:latin typeface="Tahoma"/>
                <a:cs typeface="Tahoma"/>
              </a:rPr>
              <a:t>t</a:t>
            </a:r>
            <a:r>
              <a:rPr sz="1950" spc="40" dirty="0">
                <a:latin typeface="Tahoma"/>
                <a:cs typeface="Tahoma"/>
              </a:rPr>
              <a:t>o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80" dirty="0">
                <a:latin typeface="Tahoma"/>
                <a:cs typeface="Tahoma"/>
              </a:rPr>
              <a:t>9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45" dirty="0">
                <a:latin typeface="Tahoma"/>
                <a:cs typeface="Tahoma"/>
              </a:rPr>
              <a:t>ti</a:t>
            </a:r>
            <a:r>
              <a:rPr sz="1950" spc="65" dirty="0">
                <a:latin typeface="Tahoma"/>
                <a:cs typeface="Tahoma"/>
              </a:rPr>
              <a:t>c</a:t>
            </a:r>
            <a:r>
              <a:rPr sz="1950" spc="60" dirty="0">
                <a:latin typeface="Tahoma"/>
                <a:cs typeface="Tahoma"/>
              </a:rPr>
              <a:t>ke</a:t>
            </a:r>
            <a:r>
              <a:rPr sz="1950" spc="40" dirty="0">
                <a:latin typeface="Tahoma"/>
                <a:cs typeface="Tahoma"/>
              </a:rPr>
              <a:t>t</a:t>
            </a:r>
            <a:r>
              <a:rPr sz="1950" spc="-15" dirty="0">
                <a:latin typeface="Tahoma"/>
                <a:cs typeface="Tahoma"/>
              </a:rPr>
              <a:t>s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05851" y="4107519"/>
            <a:ext cx="19098895" cy="1784350"/>
            <a:chOff x="405851" y="4107519"/>
            <a:chExt cx="19098895" cy="1784350"/>
          </a:xfrm>
        </p:grpSpPr>
        <p:sp>
          <p:nvSpPr>
            <p:cNvPr id="24" name="object 24"/>
            <p:cNvSpPr/>
            <p:nvPr/>
          </p:nvSpPr>
          <p:spPr>
            <a:xfrm>
              <a:off x="405851" y="4107519"/>
              <a:ext cx="19098895" cy="1784350"/>
            </a:xfrm>
            <a:custGeom>
              <a:avLst/>
              <a:gdLst/>
              <a:ahLst/>
              <a:cxnLst/>
              <a:rect l="l" t="t" r="r" b="b"/>
              <a:pathLst>
                <a:path w="19098895" h="1784350">
                  <a:moveTo>
                    <a:pt x="18801521" y="0"/>
                  </a:moveTo>
                  <a:lnTo>
                    <a:pt x="297383" y="0"/>
                  </a:lnTo>
                  <a:lnTo>
                    <a:pt x="249147" y="3893"/>
                  </a:lnTo>
                  <a:lnTo>
                    <a:pt x="203389" y="15165"/>
                  </a:lnTo>
                  <a:lnTo>
                    <a:pt x="160720" y="33201"/>
                  </a:lnTo>
                  <a:lnTo>
                    <a:pt x="121754" y="57390"/>
                  </a:lnTo>
                  <a:lnTo>
                    <a:pt x="87103" y="87117"/>
                  </a:lnTo>
                  <a:lnTo>
                    <a:pt x="57379" y="121770"/>
                  </a:lnTo>
                  <a:lnTo>
                    <a:pt x="33194" y="160735"/>
                  </a:lnTo>
                  <a:lnTo>
                    <a:pt x="15161" y="203399"/>
                  </a:lnTo>
                  <a:lnTo>
                    <a:pt x="3892" y="249150"/>
                  </a:lnTo>
                  <a:lnTo>
                    <a:pt x="0" y="297373"/>
                  </a:lnTo>
                  <a:lnTo>
                    <a:pt x="0" y="1486865"/>
                  </a:lnTo>
                  <a:lnTo>
                    <a:pt x="3892" y="1535088"/>
                  </a:lnTo>
                  <a:lnTo>
                    <a:pt x="15161" y="1580838"/>
                  </a:lnTo>
                  <a:lnTo>
                    <a:pt x="33194" y="1623503"/>
                  </a:lnTo>
                  <a:lnTo>
                    <a:pt x="57379" y="1662468"/>
                  </a:lnTo>
                  <a:lnTo>
                    <a:pt x="87103" y="1697121"/>
                  </a:lnTo>
                  <a:lnTo>
                    <a:pt x="121754" y="1726848"/>
                  </a:lnTo>
                  <a:lnTo>
                    <a:pt x="160720" y="1751036"/>
                  </a:lnTo>
                  <a:lnTo>
                    <a:pt x="203389" y="1769073"/>
                  </a:lnTo>
                  <a:lnTo>
                    <a:pt x="249147" y="1780345"/>
                  </a:lnTo>
                  <a:lnTo>
                    <a:pt x="297383" y="1784238"/>
                  </a:lnTo>
                  <a:lnTo>
                    <a:pt x="18801521" y="1784238"/>
                  </a:lnTo>
                  <a:lnTo>
                    <a:pt x="18849744" y="1780345"/>
                  </a:lnTo>
                  <a:lnTo>
                    <a:pt x="18895495" y="1769073"/>
                  </a:lnTo>
                  <a:lnTo>
                    <a:pt x="18938159" y="1751036"/>
                  </a:lnTo>
                  <a:lnTo>
                    <a:pt x="18977124" y="1726848"/>
                  </a:lnTo>
                  <a:lnTo>
                    <a:pt x="19011777" y="1697121"/>
                  </a:lnTo>
                  <a:lnTo>
                    <a:pt x="19041504" y="1662468"/>
                  </a:lnTo>
                  <a:lnTo>
                    <a:pt x="19065692" y="1623503"/>
                  </a:lnTo>
                  <a:lnTo>
                    <a:pt x="19083729" y="1580838"/>
                  </a:lnTo>
                  <a:lnTo>
                    <a:pt x="19095001" y="1535088"/>
                  </a:lnTo>
                  <a:lnTo>
                    <a:pt x="19098894" y="1486865"/>
                  </a:lnTo>
                  <a:lnTo>
                    <a:pt x="19098894" y="297373"/>
                  </a:lnTo>
                  <a:lnTo>
                    <a:pt x="19095001" y="249150"/>
                  </a:lnTo>
                  <a:lnTo>
                    <a:pt x="19083729" y="203399"/>
                  </a:lnTo>
                  <a:lnTo>
                    <a:pt x="19065692" y="160735"/>
                  </a:lnTo>
                  <a:lnTo>
                    <a:pt x="19041504" y="121770"/>
                  </a:lnTo>
                  <a:lnTo>
                    <a:pt x="19011777" y="87117"/>
                  </a:lnTo>
                  <a:lnTo>
                    <a:pt x="18977124" y="57390"/>
                  </a:lnTo>
                  <a:lnTo>
                    <a:pt x="18938159" y="33201"/>
                  </a:lnTo>
                  <a:lnTo>
                    <a:pt x="18895495" y="15165"/>
                  </a:lnTo>
                  <a:lnTo>
                    <a:pt x="18849744" y="3893"/>
                  </a:lnTo>
                  <a:lnTo>
                    <a:pt x="18801521" y="0"/>
                  </a:lnTo>
                  <a:close/>
                </a:path>
              </a:pathLst>
            </a:custGeom>
            <a:solidFill>
              <a:srgbClr val="D9D9D9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51407" y="4107519"/>
              <a:ext cx="606892" cy="178423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26960" y="4135162"/>
              <a:ext cx="733799" cy="173272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362231" y="4107519"/>
              <a:ext cx="1415415" cy="1784350"/>
            </a:xfrm>
            <a:custGeom>
              <a:avLst/>
              <a:gdLst/>
              <a:ahLst/>
              <a:cxnLst/>
              <a:rect l="l" t="t" r="r" b="b"/>
              <a:pathLst>
                <a:path w="1415414" h="1784350">
                  <a:moveTo>
                    <a:pt x="1414826" y="0"/>
                  </a:moveTo>
                  <a:lnTo>
                    <a:pt x="0" y="0"/>
                  </a:lnTo>
                  <a:lnTo>
                    <a:pt x="0" y="1784238"/>
                  </a:lnTo>
                  <a:lnTo>
                    <a:pt x="1414826" y="1784238"/>
                  </a:lnTo>
                  <a:lnTo>
                    <a:pt x="1414826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11331" y="4549285"/>
              <a:ext cx="1177765" cy="90342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240184" y="4785299"/>
              <a:ext cx="2536190" cy="16510"/>
            </a:xfrm>
            <a:custGeom>
              <a:avLst/>
              <a:gdLst/>
              <a:ahLst/>
              <a:cxnLst/>
              <a:rect l="l" t="t" r="r" b="b"/>
              <a:pathLst>
                <a:path w="2536190" h="16510">
                  <a:moveTo>
                    <a:pt x="2535629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535629" y="16334"/>
                  </a:lnTo>
                  <a:lnTo>
                    <a:pt x="2535629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40499" y="4442796"/>
              <a:ext cx="2763580" cy="40208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110764" y="5187381"/>
              <a:ext cx="2795905" cy="16510"/>
            </a:xfrm>
            <a:custGeom>
              <a:avLst/>
              <a:gdLst/>
              <a:ahLst/>
              <a:cxnLst/>
              <a:rect l="l" t="t" r="r" b="b"/>
              <a:pathLst>
                <a:path w="2795904" h="16510">
                  <a:moveTo>
                    <a:pt x="2795726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795726" y="16334"/>
                  </a:lnTo>
                  <a:lnTo>
                    <a:pt x="2795726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11078" y="4844878"/>
              <a:ext cx="1207188" cy="40208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84135" y="4844878"/>
              <a:ext cx="256327" cy="40208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12298" y="4844878"/>
              <a:ext cx="1819211" cy="40208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43101" y="5246709"/>
              <a:ext cx="1671153" cy="40233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742787" y="5589463"/>
              <a:ext cx="1532255" cy="16510"/>
            </a:xfrm>
            <a:custGeom>
              <a:avLst/>
              <a:gdLst/>
              <a:ahLst/>
              <a:cxnLst/>
              <a:rect l="l" t="t" r="r" b="b"/>
              <a:pathLst>
                <a:path w="1532254" h="16510">
                  <a:moveTo>
                    <a:pt x="1531681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1531681" y="16334"/>
                  </a:lnTo>
                  <a:lnTo>
                    <a:pt x="1531681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206063" y="4152753"/>
              <a:ext cx="0" cy="1702435"/>
            </a:xfrm>
            <a:custGeom>
              <a:avLst/>
              <a:gdLst/>
              <a:ahLst/>
              <a:cxnLst/>
              <a:rect l="l" t="t" r="r" b="b"/>
              <a:pathLst>
                <a:path h="1702435">
                  <a:moveTo>
                    <a:pt x="0" y="0"/>
                  </a:moveTo>
                  <a:lnTo>
                    <a:pt x="0" y="1701937"/>
                  </a:lnTo>
                </a:path>
              </a:pathLst>
            </a:custGeom>
            <a:ln w="7853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9144193" y="4488628"/>
            <a:ext cx="8424545" cy="9302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  <a:tabLst>
                <a:tab pos="282575" algn="l"/>
              </a:tabLst>
            </a:pPr>
            <a:r>
              <a:rPr sz="1950" spc="-25" dirty="0">
                <a:latin typeface="Tahoma"/>
                <a:cs typeface="Tahoma"/>
              </a:rPr>
              <a:t>-	</a:t>
            </a:r>
            <a:r>
              <a:rPr sz="1950" spc="25" dirty="0">
                <a:latin typeface="Tahoma"/>
                <a:cs typeface="Tahoma"/>
              </a:rPr>
              <a:t>Support</a:t>
            </a:r>
            <a:r>
              <a:rPr sz="1950" spc="-200" dirty="0">
                <a:latin typeface="Tahoma"/>
                <a:cs typeface="Tahoma"/>
              </a:rPr>
              <a:t> </a:t>
            </a:r>
            <a:r>
              <a:rPr sz="1950" spc="55" dirty="0">
                <a:latin typeface="Tahoma"/>
                <a:cs typeface="Tahoma"/>
              </a:rPr>
              <a:t>for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spc="20" dirty="0">
                <a:latin typeface="Tahoma"/>
                <a:cs typeface="Tahoma"/>
              </a:rPr>
              <a:t>reaccommodations</a:t>
            </a:r>
            <a:r>
              <a:rPr sz="1950" spc="-200" dirty="0">
                <a:latin typeface="Tahoma"/>
                <a:cs typeface="Tahoma"/>
              </a:rPr>
              <a:t> </a:t>
            </a:r>
            <a:r>
              <a:rPr sz="1950" spc="45" dirty="0">
                <a:latin typeface="Tahoma"/>
                <a:cs typeface="Tahoma"/>
              </a:rPr>
              <a:t>not</a:t>
            </a:r>
            <a:r>
              <a:rPr sz="1950" spc="-210" dirty="0">
                <a:latin typeface="Tahoma"/>
                <a:cs typeface="Tahoma"/>
              </a:rPr>
              <a:t> </a:t>
            </a:r>
            <a:r>
              <a:rPr sz="1950" dirty="0">
                <a:latin typeface="Tahoma"/>
                <a:cs typeface="Tahoma"/>
              </a:rPr>
              <a:t>self-manageable</a:t>
            </a:r>
            <a:r>
              <a:rPr sz="1950" spc="-200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by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the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spc="40" dirty="0">
                <a:latin typeface="Tahoma"/>
                <a:cs typeface="Tahoma"/>
              </a:rPr>
              <a:t>travel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-5" dirty="0">
                <a:latin typeface="Tahoma"/>
                <a:cs typeface="Tahoma"/>
              </a:rPr>
              <a:t>agency</a:t>
            </a:r>
            <a:endParaRPr sz="19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  <a:tabLst>
                <a:tab pos="282575" algn="l"/>
              </a:tabLst>
            </a:pPr>
            <a:r>
              <a:rPr sz="1950" spc="-25" dirty="0">
                <a:latin typeface="Tahoma"/>
                <a:cs typeface="Tahoma"/>
              </a:rPr>
              <a:t>-	</a:t>
            </a:r>
            <a:r>
              <a:rPr sz="1950" spc="30" dirty="0">
                <a:latin typeface="Tahoma"/>
                <a:cs typeface="Tahoma"/>
              </a:rPr>
              <a:t>Cases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that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5" dirty="0">
                <a:latin typeface="Tahoma"/>
                <a:cs typeface="Tahoma"/>
              </a:rPr>
              <a:t>have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spc="45" dirty="0">
                <a:latin typeface="Tahoma"/>
                <a:cs typeface="Tahoma"/>
              </a:rPr>
              <a:t>not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15" dirty="0">
                <a:latin typeface="Tahoma"/>
                <a:cs typeface="Tahoma"/>
              </a:rPr>
              <a:t>been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30" dirty="0">
                <a:latin typeface="Tahoma"/>
                <a:cs typeface="Tahoma"/>
              </a:rPr>
              <a:t>resolved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25" dirty="0">
                <a:latin typeface="Tahoma"/>
                <a:cs typeface="Tahoma"/>
              </a:rPr>
              <a:t>through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the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dirty="0">
                <a:latin typeface="Tahoma"/>
                <a:cs typeface="Tahoma"/>
              </a:rPr>
              <a:t>self-management</a:t>
            </a:r>
            <a:r>
              <a:rPr sz="1950" spc="-180" dirty="0">
                <a:latin typeface="Tahoma"/>
                <a:cs typeface="Tahoma"/>
              </a:rPr>
              <a:t> </a:t>
            </a:r>
            <a:r>
              <a:rPr sz="1950" spc="-10" dirty="0">
                <a:latin typeface="Tahoma"/>
                <a:cs typeface="Tahoma"/>
              </a:rPr>
              <a:t>channels.</a:t>
            </a:r>
            <a:endParaRPr sz="19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  <a:tabLst>
                <a:tab pos="282575" algn="l"/>
              </a:tabLst>
            </a:pPr>
            <a:r>
              <a:rPr sz="1950" spc="-25" dirty="0">
                <a:latin typeface="Tahoma"/>
                <a:cs typeface="Tahoma"/>
              </a:rPr>
              <a:t>-	</a:t>
            </a:r>
            <a:r>
              <a:rPr sz="1950" spc="75" dirty="0">
                <a:latin typeface="Tahoma"/>
                <a:cs typeface="Tahoma"/>
              </a:rPr>
              <a:t>For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this</a:t>
            </a:r>
            <a:r>
              <a:rPr sz="1950" spc="-235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form</a:t>
            </a:r>
            <a:r>
              <a:rPr sz="1950" spc="-210" dirty="0">
                <a:latin typeface="Tahoma"/>
                <a:cs typeface="Tahoma"/>
              </a:rPr>
              <a:t> </a:t>
            </a:r>
            <a:r>
              <a:rPr sz="1950" spc="20" dirty="0">
                <a:latin typeface="Tahoma"/>
                <a:cs typeface="Tahoma"/>
              </a:rPr>
              <a:t>apply</a:t>
            </a:r>
            <a:r>
              <a:rPr sz="1950" spc="-235" dirty="0">
                <a:latin typeface="Tahoma"/>
                <a:cs typeface="Tahoma"/>
              </a:rPr>
              <a:t> </a:t>
            </a:r>
            <a:r>
              <a:rPr sz="1950" spc="45" dirty="0">
                <a:latin typeface="Tahoma"/>
                <a:cs typeface="Tahoma"/>
              </a:rPr>
              <a:t>tickets</a:t>
            </a:r>
            <a:r>
              <a:rPr sz="1950" spc="-210" dirty="0">
                <a:latin typeface="Tahoma"/>
                <a:cs typeface="Tahoma"/>
              </a:rPr>
              <a:t> </a:t>
            </a:r>
            <a:r>
              <a:rPr sz="1950" spc="55" dirty="0">
                <a:latin typeface="Tahoma"/>
                <a:cs typeface="Tahoma"/>
              </a:rPr>
              <a:t>for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routes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30" dirty="0">
                <a:latin typeface="Tahoma"/>
                <a:cs typeface="Tahoma"/>
              </a:rPr>
              <a:t>operated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by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Avianca</a:t>
            </a:r>
            <a:r>
              <a:rPr sz="1950" spc="-210" dirty="0">
                <a:latin typeface="Tahoma"/>
                <a:cs typeface="Tahoma"/>
              </a:rPr>
              <a:t> </a:t>
            </a:r>
            <a:r>
              <a:rPr sz="1950" spc="65" dirty="0">
                <a:latin typeface="Tahoma"/>
                <a:cs typeface="Tahoma"/>
              </a:rPr>
              <a:t>or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dirty="0">
                <a:latin typeface="Tahoma"/>
                <a:cs typeface="Tahoma"/>
              </a:rPr>
              <a:t>Interline.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05851" y="6663252"/>
            <a:ext cx="19098895" cy="1785620"/>
            <a:chOff x="405851" y="6663252"/>
            <a:chExt cx="19098895" cy="1785620"/>
          </a:xfrm>
        </p:grpSpPr>
        <p:sp>
          <p:nvSpPr>
            <p:cNvPr id="40" name="object 40"/>
            <p:cNvSpPr/>
            <p:nvPr/>
          </p:nvSpPr>
          <p:spPr>
            <a:xfrm>
              <a:off x="405851" y="6663252"/>
              <a:ext cx="19098895" cy="1785620"/>
            </a:xfrm>
            <a:custGeom>
              <a:avLst/>
              <a:gdLst/>
              <a:ahLst/>
              <a:cxnLst/>
              <a:rect l="l" t="t" r="r" b="b"/>
              <a:pathLst>
                <a:path w="19098895" h="1785620">
                  <a:moveTo>
                    <a:pt x="18801312" y="0"/>
                  </a:moveTo>
                  <a:lnTo>
                    <a:pt x="297593" y="0"/>
                  </a:lnTo>
                  <a:lnTo>
                    <a:pt x="249323" y="3893"/>
                  </a:lnTo>
                  <a:lnTo>
                    <a:pt x="203532" y="15166"/>
                  </a:lnTo>
                  <a:lnTo>
                    <a:pt x="160834" y="33207"/>
                  </a:lnTo>
                  <a:lnTo>
                    <a:pt x="121840" y="57403"/>
                  </a:lnTo>
                  <a:lnTo>
                    <a:pt x="87164" y="87143"/>
                  </a:lnTo>
                  <a:lnTo>
                    <a:pt x="57419" y="121815"/>
                  </a:lnTo>
                  <a:lnTo>
                    <a:pt x="33217" y="160807"/>
                  </a:lnTo>
                  <a:lnTo>
                    <a:pt x="15171" y="203507"/>
                  </a:lnTo>
                  <a:lnTo>
                    <a:pt x="3895" y="249302"/>
                  </a:lnTo>
                  <a:lnTo>
                    <a:pt x="0" y="297582"/>
                  </a:lnTo>
                  <a:lnTo>
                    <a:pt x="0" y="1487912"/>
                  </a:lnTo>
                  <a:lnTo>
                    <a:pt x="3895" y="1536192"/>
                  </a:lnTo>
                  <a:lnTo>
                    <a:pt x="15171" y="1581988"/>
                  </a:lnTo>
                  <a:lnTo>
                    <a:pt x="33217" y="1624687"/>
                  </a:lnTo>
                  <a:lnTo>
                    <a:pt x="57419" y="1663679"/>
                  </a:lnTo>
                  <a:lnTo>
                    <a:pt x="87164" y="1698351"/>
                  </a:lnTo>
                  <a:lnTo>
                    <a:pt x="121840" y="1728091"/>
                  </a:lnTo>
                  <a:lnTo>
                    <a:pt x="160834" y="1752287"/>
                  </a:lnTo>
                  <a:lnTo>
                    <a:pt x="203532" y="1770328"/>
                  </a:lnTo>
                  <a:lnTo>
                    <a:pt x="249323" y="1781601"/>
                  </a:lnTo>
                  <a:lnTo>
                    <a:pt x="297593" y="1785495"/>
                  </a:lnTo>
                  <a:lnTo>
                    <a:pt x="18801312" y="1785495"/>
                  </a:lnTo>
                  <a:lnTo>
                    <a:pt x="18849592" y="1781601"/>
                  </a:lnTo>
                  <a:lnTo>
                    <a:pt x="18895387" y="1770328"/>
                  </a:lnTo>
                  <a:lnTo>
                    <a:pt x="18938087" y="1752287"/>
                  </a:lnTo>
                  <a:lnTo>
                    <a:pt x="18977079" y="1728091"/>
                  </a:lnTo>
                  <a:lnTo>
                    <a:pt x="19011750" y="1698351"/>
                  </a:lnTo>
                  <a:lnTo>
                    <a:pt x="19041491" y="1663679"/>
                  </a:lnTo>
                  <a:lnTo>
                    <a:pt x="19065687" y="1624687"/>
                  </a:lnTo>
                  <a:lnTo>
                    <a:pt x="19083728" y="1581988"/>
                  </a:lnTo>
                  <a:lnTo>
                    <a:pt x="19095001" y="1536192"/>
                  </a:lnTo>
                  <a:lnTo>
                    <a:pt x="19098894" y="1487912"/>
                  </a:lnTo>
                  <a:lnTo>
                    <a:pt x="19098894" y="297582"/>
                  </a:lnTo>
                  <a:lnTo>
                    <a:pt x="19095001" y="249302"/>
                  </a:lnTo>
                  <a:lnTo>
                    <a:pt x="19083728" y="203507"/>
                  </a:lnTo>
                  <a:lnTo>
                    <a:pt x="19065687" y="160807"/>
                  </a:lnTo>
                  <a:lnTo>
                    <a:pt x="19041491" y="121815"/>
                  </a:lnTo>
                  <a:lnTo>
                    <a:pt x="19011750" y="87143"/>
                  </a:lnTo>
                  <a:lnTo>
                    <a:pt x="18977079" y="57403"/>
                  </a:lnTo>
                  <a:lnTo>
                    <a:pt x="18938087" y="33207"/>
                  </a:lnTo>
                  <a:lnTo>
                    <a:pt x="18895387" y="15166"/>
                  </a:lnTo>
                  <a:lnTo>
                    <a:pt x="18849592" y="3893"/>
                  </a:lnTo>
                  <a:lnTo>
                    <a:pt x="18801312" y="0"/>
                  </a:lnTo>
                  <a:close/>
                </a:path>
              </a:pathLst>
            </a:custGeom>
            <a:solidFill>
              <a:srgbClr val="F1F1F1">
                <a:alpha val="5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51407" y="6663252"/>
              <a:ext cx="606892" cy="178549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26960" y="6690896"/>
              <a:ext cx="733799" cy="173272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362231" y="6663252"/>
              <a:ext cx="1415415" cy="1785620"/>
            </a:xfrm>
            <a:custGeom>
              <a:avLst/>
              <a:gdLst/>
              <a:ahLst/>
              <a:cxnLst/>
              <a:rect l="l" t="t" r="r" b="b"/>
              <a:pathLst>
                <a:path w="1415414" h="1785620">
                  <a:moveTo>
                    <a:pt x="1414826" y="0"/>
                  </a:moveTo>
                  <a:lnTo>
                    <a:pt x="0" y="0"/>
                  </a:lnTo>
                  <a:lnTo>
                    <a:pt x="0" y="1785495"/>
                  </a:lnTo>
                  <a:lnTo>
                    <a:pt x="1414826" y="1785495"/>
                  </a:lnTo>
                  <a:lnTo>
                    <a:pt x="1414826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711331" y="7106066"/>
              <a:ext cx="1074312" cy="90342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021867" y="7561131"/>
              <a:ext cx="2973070" cy="16510"/>
            </a:xfrm>
            <a:custGeom>
              <a:avLst/>
              <a:gdLst/>
              <a:ahLst/>
              <a:cxnLst/>
              <a:rect l="l" t="t" r="r" b="b"/>
              <a:pathLst>
                <a:path w="2973070" h="16509">
                  <a:moveTo>
                    <a:pt x="2972893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972893" y="16334"/>
                  </a:lnTo>
                  <a:lnTo>
                    <a:pt x="2972893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22076" y="7218838"/>
              <a:ext cx="3184510" cy="40208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03407" y="7620920"/>
              <a:ext cx="1218811" cy="402082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003198" y="7963213"/>
              <a:ext cx="1009015" cy="16510"/>
            </a:xfrm>
            <a:custGeom>
              <a:avLst/>
              <a:gdLst/>
              <a:ahLst/>
              <a:cxnLst/>
              <a:rect l="l" t="t" r="r" b="b"/>
              <a:pathLst>
                <a:path w="1009014" h="16509">
                  <a:moveTo>
                    <a:pt x="1008974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1008974" y="16334"/>
                  </a:lnTo>
                  <a:lnTo>
                    <a:pt x="1008974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206063" y="6708487"/>
              <a:ext cx="0" cy="1702435"/>
            </a:xfrm>
            <a:custGeom>
              <a:avLst/>
              <a:gdLst/>
              <a:ahLst/>
              <a:cxnLst/>
              <a:rect l="l" t="t" r="r" b="b"/>
              <a:pathLst>
                <a:path h="1702434">
                  <a:moveTo>
                    <a:pt x="0" y="0"/>
                  </a:moveTo>
                  <a:lnTo>
                    <a:pt x="0" y="1701937"/>
                  </a:lnTo>
                </a:path>
              </a:pathLst>
            </a:custGeom>
            <a:ln w="7853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968836" y="7044363"/>
            <a:ext cx="10560050" cy="628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  <a:tabLst>
                <a:tab pos="282575" algn="l"/>
              </a:tabLst>
            </a:pPr>
            <a:r>
              <a:rPr sz="1950" spc="-25" dirty="0">
                <a:latin typeface="Tahoma"/>
                <a:cs typeface="Tahoma"/>
              </a:rPr>
              <a:t>-	</a:t>
            </a:r>
            <a:r>
              <a:rPr sz="1950" spc="25" dirty="0">
                <a:latin typeface="Tahoma"/>
                <a:cs typeface="Tahoma"/>
              </a:rPr>
              <a:t>Support</a:t>
            </a:r>
            <a:r>
              <a:rPr sz="1950" spc="-204" dirty="0">
                <a:latin typeface="Tahoma"/>
                <a:cs typeface="Tahoma"/>
              </a:rPr>
              <a:t> </a:t>
            </a:r>
            <a:r>
              <a:rPr sz="1950" spc="60" dirty="0">
                <a:latin typeface="Tahoma"/>
                <a:cs typeface="Tahoma"/>
              </a:rPr>
              <a:t>to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-5" dirty="0">
                <a:latin typeface="Tahoma"/>
                <a:cs typeface="Tahoma"/>
              </a:rPr>
              <a:t>cases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filed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60" dirty="0">
                <a:latin typeface="Tahoma"/>
                <a:cs typeface="Tahoma"/>
              </a:rPr>
              <a:t>for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40" dirty="0">
                <a:latin typeface="Tahoma"/>
                <a:cs typeface="Tahoma"/>
              </a:rPr>
              <a:t>lost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dirty="0">
                <a:latin typeface="Tahoma"/>
                <a:cs typeface="Tahoma"/>
              </a:rPr>
              <a:t>and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20" dirty="0">
                <a:latin typeface="Tahoma"/>
                <a:cs typeface="Tahoma"/>
              </a:rPr>
              <a:t>found</a:t>
            </a:r>
            <a:r>
              <a:rPr sz="1950" spc="-204" dirty="0">
                <a:latin typeface="Tahoma"/>
                <a:cs typeface="Tahoma"/>
              </a:rPr>
              <a:t> </a:t>
            </a:r>
            <a:r>
              <a:rPr sz="1950" spc="25" dirty="0">
                <a:latin typeface="Tahoma"/>
                <a:cs typeface="Tahoma"/>
              </a:rPr>
              <a:t>requests</a:t>
            </a:r>
            <a:r>
              <a:rPr sz="1950" spc="-235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in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65" dirty="0">
                <a:latin typeface="Tahoma"/>
                <a:cs typeface="Tahoma"/>
              </a:rPr>
              <a:t>VIP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spc="5" dirty="0">
                <a:latin typeface="Tahoma"/>
                <a:cs typeface="Tahoma"/>
              </a:rPr>
              <a:t>lounges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20" dirty="0">
                <a:latin typeface="Tahoma"/>
                <a:cs typeface="Tahoma"/>
              </a:rPr>
              <a:t>and/or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30" dirty="0">
                <a:latin typeface="Tahoma"/>
                <a:cs typeface="Tahoma"/>
              </a:rPr>
              <a:t>Avianca's</a:t>
            </a:r>
            <a:r>
              <a:rPr sz="1950" spc="-204" dirty="0">
                <a:latin typeface="Tahoma"/>
                <a:cs typeface="Tahoma"/>
              </a:rPr>
              <a:t> </a:t>
            </a:r>
            <a:r>
              <a:rPr sz="1950" spc="40" dirty="0">
                <a:latin typeface="Tahoma"/>
                <a:cs typeface="Tahoma"/>
              </a:rPr>
              <a:t>own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20" dirty="0">
                <a:latin typeface="Tahoma"/>
                <a:cs typeface="Tahoma"/>
              </a:rPr>
              <a:t>aircraft.</a:t>
            </a:r>
            <a:endParaRPr sz="1950">
              <a:latin typeface="Tahoma"/>
              <a:cs typeface="Tahoma"/>
            </a:endParaRPr>
          </a:p>
          <a:p>
            <a:pPr marL="1905" algn="ctr">
              <a:lnSpc>
                <a:spcPct val="100000"/>
              </a:lnSpc>
              <a:spcBef>
                <a:spcPts val="35"/>
              </a:spcBef>
              <a:tabLst>
                <a:tab pos="284480" algn="l"/>
              </a:tabLst>
            </a:pPr>
            <a:r>
              <a:rPr sz="1950" spc="-25" dirty="0">
                <a:latin typeface="Tahoma"/>
                <a:cs typeface="Tahoma"/>
              </a:rPr>
              <a:t>-	</a:t>
            </a:r>
            <a:r>
              <a:rPr sz="1950" spc="15" dirty="0">
                <a:latin typeface="Tahoma"/>
                <a:cs typeface="Tahoma"/>
              </a:rPr>
              <a:t>The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dirty="0">
                <a:latin typeface="Tahoma"/>
                <a:cs typeface="Tahoma"/>
              </a:rPr>
              <a:t>case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20" dirty="0">
                <a:latin typeface="Tahoma"/>
                <a:cs typeface="Tahoma"/>
              </a:rPr>
              <a:t>number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15" dirty="0">
                <a:latin typeface="Tahoma"/>
                <a:cs typeface="Tahoma"/>
              </a:rPr>
              <a:t>must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15" dirty="0">
                <a:latin typeface="Tahoma"/>
                <a:cs typeface="Tahoma"/>
              </a:rPr>
              <a:t>be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10" dirty="0">
                <a:latin typeface="Tahoma"/>
                <a:cs typeface="Tahoma"/>
              </a:rPr>
              <a:t>a</a:t>
            </a:r>
            <a:r>
              <a:rPr sz="1950" dirty="0">
                <a:latin typeface="Tahoma"/>
                <a:cs typeface="Tahoma"/>
              </a:rPr>
              <a:t>v</a:t>
            </a:r>
            <a:r>
              <a:rPr sz="1950" spc="25" dirty="0">
                <a:latin typeface="Tahoma"/>
                <a:cs typeface="Tahoma"/>
              </a:rPr>
              <a:t>a</a:t>
            </a:r>
            <a:r>
              <a:rPr sz="1950" dirty="0">
                <a:latin typeface="Tahoma"/>
                <a:cs typeface="Tahoma"/>
              </a:rPr>
              <a:t>i</a:t>
            </a:r>
            <a:r>
              <a:rPr sz="1950" spc="10" dirty="0">
                <a:latin typeface="Tahoma"/>
                <a:cs typeface="Tahoma"/>
              </a:rPr>
              <a:t>l</a:t>
            </a:r>
            <a:r>
              <a:rPr sz="1950" spc="15" dirty="0">
                <a:latin typeface="Tahoma"/>
                <a:cs typeface="Tahoma"/>
              </a:rPr>
              <a:t>a</a:t>
            </a:r>
            <a:r>
              <a:rPr sz="1950" spc="30" dirty="0">
                <a:latin typeface="Tahoma"/>
                <a:cs typeface="Tahoma"/>
              </a:rPr>
              <a:t>ble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405851" y="9156161"/>
            <a:ext cx="19098895" cy="1785620"/>
            <a:chOff x="405851" y="9156161"/>
            <a:chExt cx="19098895" cy="1785620"/>
          </a:xfrm>
        </p:grpSpPr>
        <p:sp>
          <p:nvSpPr>
            <p:cNvPr id="52" name="object 52"/>
            <p:cNvSpPr/>
            <p:nvPr/>
          </p:nvSpPr>
          <p:spPr>
            <a:xfrm>
              <a:off x="405851" y="9156161"/>
              <a:ext cx="19098895" cy="1785620"/>
            </a:xfrm>
            <a:custGeom>
              <a:avLst/>
              <a:gdLst/>
              <a:ahLst/>
              <a:cxnLst/>
              <a:rect l="l" t="t" r="r" b="b"/>
              <a:pathLst>
                <a:path w="19098895" h="1785620">
                  <a:moveTo>
                    <a:pt x="18801312" y="0"/>
                  </a:moveTo>
                  <a:lnTo>
                    <a:pt x="297593" y="0"/>
                  </a:lnTo>
                  <a:lnTo>
                    <a:pt x="249323" y="3893"/>
                  </a:lnTo>
                  <a:lnTo>
                    <a:pt x="203532" y="15166"/>
                  </a:lnTo>
                  <a:lnTo>
                    <a:pt x="160834" y="33207"/>
                  </a:lnTo>
                  <a:lnTo>
                    <a:pt x="121840" y="57403"/>
                  </a:lnTo>
                  <a:lnTo>
                    <a:pt x="87164" y="87143"/>
                  </a:lnTo>
                  <a:lnTo>
                    <a:pt x="57419" y="121815"/>
                  </a:lnTo>
                  <a:lnTo>
                    <a:pt x="33217" y="160807"/>
                  </a:lnTo>
                  <a:lnTo>
                    <a:pt x="15171" y="203507"/>
                  </a:lnTo>
                  <a:lnTo>
                    <a:pt x="3895" y="249302"/>
                  </a:lnTo>
                  <a:lnTo>
                    <a:pt x="0" y="297582"/>
                  </a:lnTo>
                  <a:lnTo>
                    <a:pt x="0" y="1487902"/>
                  </a:lnTo>
                  <a:lnTo>
                    <a:pt x="3895" y="1536172"/>
                  </a:lnTo>
                  <a:lnTo>
                    <a:pt x="15171" y="1581962"/>
                  </a:lnTo>
                  <a:lnTo>
                    <a:pt x="33217" y="1624661"/>
                  </a:lnTo>
                  <a:lnTo>
                    <a:pt x="57419" y="1663654"/>
                  </a:lnTo>
                  <a:lnTo>
                    <a:pt x="87164" y="1698330"/>
                  </a:lnTo>
                  <a:lnTo>
                    <a:pt x="121840" y="1728075"/>
                  </a:lnTo>
                  <a:lnTo>
                    <a:pt x="160834" y="1752277"/>
                  </a:lnTo>
                  <a:lnTo>
                    <a:pt x="203532" y="1770323"/>
                  </a:lnTo>
                  <a:lnTo>
                    <a:pt x="249323" y="1781600"/>
                  </a:lnTo>
                  <a:lnTo>
                    <a:pt x="297593" y="1785495"/>
                  </a:lnTo>
                  <a:lnTo>
                    <a:pt x="18801312" y="1785495"/>
                  </a:lnTo>
                  <a:lnTo>
                    <a:pt x="18849592" y="1781600"/>
                  </a:lnTo>
                  <a:lnTo>
                    <a:pt x="18895387" y="1770323"/>
                  </a:lnTo>
                  <a:lnTo>
                    <a:pt x="18938087" y="1752277"/>
                  </a:lnTo>
                  <a:lnTo>
                    <a:pt x="18977079" y="1728075"/>
                  </a:lnTo>
                  <a:lnTo>
                    <a:pt x="19011750" y="1698330"/>
                  </a:lnTo>
                  <a:lnTo>
                    <a:pt x="19041491" y="1663654"/>
                  </a:lnTo>
                  <a:lnTo>
                    <a:pt x="19065687" y="1624661"/>
                  </a:lnTo>
                  <a:lnTo>
                    <a:pt x="19083728" y="1581962"/>
                  </a:lnTo>
                  <a:lnTo>
                    <a:pt x="19095001" y="1536172"/>
                  </a:lnTo>
                  <a:lnTo>
                    <a:pt x="19098894" y="1487902"/>
                  </a:lnTo>
                  <a:lnTo>
                    <a:pt x="19098894" y="297582"/>
                  </a:lnTo>
                  <a:lnTo>
                    <a:pt x="19095001" y="249302"/>
                  </a:lnTo>
                  <a:lnTo>
                    <a:pt x="19083728" y="203507"/>
                  </a:lnTo>
                  <a:lnTo>
                    <a:pt x="19065687" y="160807"/>
                  </a:lnTo>
                  <a:lnTo>
                    <a:pt x="19041491" y="121815"/>
                  </a:lnTo>
                  <a:lnTo>
                    <a:pt x="19011750" y="87143"/>
                  </a:lnTo>
                  <a:lnTo>
                    <a:pt x="18977079" y="57403"/>
                  </a:lnTo>
                  <a:lnTo>
                    <a:pt x="18938087" y="33207"/>
                  </a:lnTo>
                  <a:lnTo>
                    <a:pt x="18895387" y="15166"/>
                  </a:lnTo>
                  <a:lnTo>
                    <a:pt x="18849592" y="3893"/>
                  </a:lnTo>
                  <a:lnTo>
                    <a:pt x="18801312" y="0"/>
                  </a:lnTo>
                  <a:close/>
                </a:path>
              </a:pathLst>
            </a:custGeom>
            <a:solidFill>
              <a:srgbClr val="D9D9D9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51407" y="9156161"/>
              <a:ext cx="606892" cy="178549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26960" y="9183804"/>
              <a:ext cx="733799" cy="1732722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2362231" y="9156161"/>
              <a:ext cx="1415415" cy="1785620"/>
            </a:xfrm>
            <a:custGeom>
              <a:avLst/>
              <a:gdLst/>
              <a:ahLst/>
              <a:cxnLst/>
              <a:rect l="l" t="t" r="r" b="b"/>
              <a:pathLst>
                <a:path w="1415414" h="1785620">
                  <a:moveTo>
                    <a:pt x="1414826" y="0"/>
                  </a:moveTo>
                  <a:lnTo>
                    <a:pt x="0" y="0"/>
                  </a:lnTo>
                  <a:lnTo>
                    <a:pt x="0" y="1785495"/>
                  </a:lnTo>
                  <a:lnTo>
                    <a:pt x="1414826" y="1785495"/>
                  </a:lnTo>
                  <a:lnTo>
                    <a:pt x="1414826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11331" y="9599205"/>
              <a:ext cx="1074312" cy="903427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4364264" y="9775200"/>
              <a:ext cx="2324735" cy="16510"/>
            </a:xfrm>
            <a:custGeom>
              <a:avLst/>
              <a:gdLst/>
              <a:ahLst/>
              <a:cxnLst/>
              <a:rect l="l" t="t" r="r" b="b"/>
              <a:pathLst>
                <a:path w="2324734" h="16509">
                  <a:moveTo>
                    <a:pt x="2324536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324536" y="16334"/>
                  </a:lnTo>
                  <a:lnTo>
                    <a:pt x="2324536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64579" y="9432864"/>
              <a:ext cx="2538666" cy="402333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4613053" y="10177281"/>
              <a:ext cx="1827530" cy="16510"/>
            </a:xfrm>
            <a:custGeom>
              <a:avLst/>
              <a:gdLst/>
              <a:ahLst/>
              <a:cxnLst/>
              <a:rect l="l" t="t" r="r" b="b"/>
              <a:pathLst>
                <a:path w="1827529" h="16509">
                  <a:moveTo>
                    <a:pt x="1826960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1826960" y="16334"/>
                  </a:lnTo>
                  <a:lnTo>
                    <a:pt x="1826960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13367" y="9835407"/>
              <a:ext cx="2036901" cy="40208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592006" y="10237510"/>
              <a:ext cx="2074701" cy="402081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591692" y="10579416"/>
              <a:ext cx="1871345" cy="16510"/>
            </a:xfrm>
            <a:custGeom>
              <a:avLst/>
              <a:gdLst/>
              <a:ahLst/>
              <a:cxnLst/>
              <a:rect l="l" t="t" r="r" b="b"/>
              <a:pathLst>
                <a:path w="1871345" h="16509">
                  <a:moveTo>
                    <a:pt x="1870937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1870937" y="16334"/>
                  </a:lnTo>
                  <a:lnTo>
                    <a:pt x="1870937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213602" y="9183804"/>
              <a:ext cx="0" cy="1702435"/>
            </a:xfrm>
            <a:custGeom>
              <a:avLst/>
              <a:gdLst/>
              <a:ahLst/>
              <a:cxnLst/>
              <a:rect l="l" t="t" r="r" b="b"/>
              <a:pathLst>
                <a:path h="1702434">
                  <a:moveTo>
                    <a:pt x="0" y="0"/>
                  </a:moveTo>
                  <a:lnTo>
                    <a:pt x="0" y="1701927"/>
                  </a:lnTo>
                </a:path>
              </a:pathLst>
            </a:custGeom>
            <a:ln w="7853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8324428" y="9699360"/>
            <a:ext cx="9852025" cy="628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  <a:tabLst>
                <a:tab pos="282575" algn="l"/>
              </a:tabLst>
            </a:pPr>
            <a:r>
              <a:rPr sz="1950" spc="-25" dirty="0">
                <a:latin typeface="Tahoma"/>
                <a:cs typeface="Tahoma"/>
              </a:rPr>
              <a:t>-	</a:t>
            </a:r>
            <a:r>
              <a:rPr sz="1950" spc="55" dirty="0">
                <a:latin typeface="Tahoma"/>
                <a:cs typeface="Tahoma"/>
              </a:rPr>
              <a:t>Freq</a:t>
            </a:r>
            <a:r>
              <a:rPr sz="1950" spc="35" dirty="0">
                <a:latin typeface="Tahoma"/>
                <a:cs typeface="Tahoma"/>
              </a:rPr>
              <a:t>uently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10" dirty="0">
                <a:latin typeface="Tahoma"/>
                <a:cs typeface="Tahoma"/>
              </a:rPr>
              <a:t>asked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25" dirty="0">
                <a:latin typeface="Tahoma"/>
                <a:cs typeface="Tahoma"/>
              </a:rPr>
              <a:t>questions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25" dirty="0">
                <a:latin typeface="Tahoma"/>
                <a:cs typeface="Tahoma"/>
              </a:rPr>
              <a:t>about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60" dirty="0">
                <a:latin typeface="Tahoma"/>
                <a:cs typeface="Tahoma"/>
              </a:rPr>
              <a:t>Avia</a:t>
            </a:r>
            <a:r>
              <a:rPr sz="1950" spc="20" dirty="0">
                <a:latin typeface="Tahoma"/>
                <a:cs typeface="Tahoma"/>
              </a:rPr>
              <a:t>n</a:t>
            </a:r>
            <a:r>
              <a:rPr sz="1950" spc="5" dirty="0">
                <a:latin typeface="Tahoma"/>
                <a:cs typeface="Tahoma"/>
              </a:rPr>
              <a:t>c</a:t>
            </a:r>
            <a:r>
              <a:rPr sz="1950" spc="-25" dirty="0">
                <a:latin typeface="Tahoma"/>
                <a:cs typeface="Tahoma"/>
              </a:rPr>
              <a:t>a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35" dirty="0">
                <a:latin typeface="Tahoma"/>
                <a:cs typeface="Tahoma"/>
              </a:rPr>
              <a:t>produ</a:t>
            </a:r>
            <a:r>
              <a:rPr sz="1950" spc="20" dirty="0">
                <a:latin typeface="Tahoma"/>
                <a:cs typeface="Tahoma"/>
              </a:rPr>
              <a:t>c</a:t>
            </a:r>
            <a:r>
              <a:rPr sz="1950" spc="35" dirty="0">
                <a:latin typeface="Tahoma"/>
                <a:cs typeface="Tahoma"/>
              </a:rPr>
              <a:t>ts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75" dirty="0">
                <a:latin typeface="Tahoma"/>
                <a:cs typeface="Tahoma"/>
              </a:rPr>
              <a:t>wi</a:t>
            </a:r>
            <a:r>
              <a:rPr sz="1950" spc="25" dirty="0">
                <a:latin typeface="Tahoma"/>
                <a:cs typeface="Tahoma"/>
              </a:rPr>
              <a:t>l</a:t>
            </a:r>
            <a:r>
              <a:rPr sz="1950" spc="60" dirty="0">
                <a:latin typeface="Tahoma"/>
                <a:cs typeface="Tahoma"/>
              </a:rPr>
              <a:t>l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15" dirty="0">
                <a:latin typeface="Tahoma"/>
                <a:cs typeface="Tahoma"/>
              </a:rPr>
              <a:t>be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-5" dirty="0">
                <a:latin typeface="Tahoma"/>
                <a:cs typeface="Tahoma"/>
              </a:rPr>
              <a:t>a</a:t>
            </a:r>
            <a:r>
              <a:rPr sz="1950" spc="-15" dirty="0">
                <a:latin typeface="Tahoma"/>
                <a:cs typeface="Tahoma"/>
              </a:rPr>
              <a:t>n</a:t>
            </a:r>
            <a:r>
              <a:rPr sz="1950" spc="40" dirty="0">
                <a:latin typeface="Tahoma"/>
                <a:cs typeface="Tahoma"/>
              </a:rPr>
              <a:t>swer</a:t>
            </a:r>
            <a:r>
              <a:rPr sz="1950" spc="-45" dirty="0">
                <a:latin typeface="Tahoma"/>
                <a:cs typeface="Tahoma"/>
              </a:rPr>
              <a:t>ed.</a:t>
            </a:r>
            <a:endParaRPr sz="19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  <a:tabLst>
                <a:tab pos="282575" algn="l"/>
              </a:tabLst>
            </a:pPr>
            <a:r>
              <a:rPr sz="1950" spc="-25" dirty="0">
                <a:latin typeface="Tahoma"/>
                <a:cs typeface="Tahoma"/>
              </a:rPr>
              <a:t>-	</a:t>
            </a:r>
            <a:r>
              <a:rPr sz="1950" spc="-15" dirty="0">
                <a:latin typeface="Tahoma"/>
                <a:cs typeface="Tahoma"/>
              </a:rPr>
              <a:t>Issuance</a:t>
            </a:r>
            <a:r>
              <a:rPr sz="1950" spc="-220" dirty="0">
                <a:latin typeface="Tahoma"/>
                <a:cs typeface="Tahoma"/>
              </a:rPr>
              <a:t> </a:t>
            </a:r>
            <a:r>
              <a:rPr sz="1950" spc="40" dirty="0">
                <a:latin typeface="Tahoma"/>
                <a:cs typeface="Tahoma"/>
              </a:rPr>
              <a:t>of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25" dirty="0">
                <a:latin typeface="Tahoma"/>
                <a:cs typeface="Tahoma"/>
              </a:rPr>
              <a:t>commercial</a:t>
            </a:r>
            <a:r>
              <a:rPr sz="1950" spc="-210" dirty="0">
                <a:latin typeface="Tahoma"/>
                <a:cs typeface="Tahoma"/>
              </a:rPr>
              <a:t> </a:t>
            </a:r>
            <a:r>
              <a:rPr sz="1950" spc="40" dirty="0">
                <a:latin typeface="Tahoma"/>
                <a:cs typeface="Tahoma"/>
              </a:rPr>
              <a:t>certifications</a:t>
            </a:r>
            <a:r>
              <a:rPr sz="1950" spc="-215" dirty="0">
                <a:latin typeface="Tahoma"/>
                <a:cs typeface="Tahoma"/>
              </a:rPr>
              <a:t> </a:t>
            </a:r>
            <a:r>
              <a:rPr sz="1950" spc="40" dirty="0">
                <a:latin typeface="Tahoma"/>
                <a:cs typeface="Tahoma"/>
              </a:rPr>
              <a:t>of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114" dirty="0">
                <a:latin typeface="Tahoma"/>
                <a:cs typeface="Tahoma"/>
              </a:rPr>
              <a:t>No</a:t>
            </a:r>
            <a:r>
              <a:rPr sz="1950" spc="-235" dirty="0">
                <a:latin typeface="Tahoma"/>
                <a:cs typeface="Tahoma"/>
              </a:rPr>
              <a:t> </a:t>
            </a:r>
            <a:r>
              <a:rPr sz="1950" spc="20" dirty="0">
                <a:latin typeface="Tahoma"/>
                <a:cs typeface="Tahoma"/>
              </a:rPr>
              <a:t>Sanction</a:t>
            </a:r>
            <a:r>
              <a:rPr sz="1950" spc="-210" dirty="0">
                <a:latin typeface="Tahoma"/>
                <a:cs typeface="Tahoma"/>
              </a:rPr>
              <a:t> </a:t>
            </a:r>
            <a:r>
              <a:rPr sz="1950" dirty="0">
                <a:latin typeface="Tahoma"/>
                <a:cs typeface="Tahoma"/>
              </a:rPr>
              <a:t>and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50" dirty="0">
                <a:latin typeface="Tahoma"/>
                <a:cs typeface="Tahoma"/>
              </a:rPr>
              <a:t>Paz</a:t>
            </a:r>
            <a:r>
              <a:rPr sz="1950" spc="-235" dirty="0">
                <a:latin typeface="Tahoma"/>
                <a:cs typeface="Tahoma"/>
              </a:rPr>
              <a:t> </a:t>
            </a:r>
            <a:r>
              <a:rPr sz="1950" spc="40" dirty="0">
                <a:latin typeface="Tahoma"/>
                <a:cs typeface="Tahoma"/>
              </a:rPr>
              <a:t>y</a:t>
            </a:r>
            <a:r>
              <a:rPr sz="1950" spc="-225" dirty="0">
                <a:latin typeface="Tahoma"/>
                <a:cs typeface="Tahoma"/>
              </a:rPr>
              <a:t> </a:t>
            </a:r>
            <a:r>
              <a:rPr sz="1950" spc="15" dirty="0">
                <a:latin typeface="Tahoma"/>
                <a:cs typeface="Tahoma"/>
              </a:rPr>
              <a:t>Salvo</a:t>
            </a:r>
            <a:r>
              <a:rPr sz="1950" spc="-235" dirty="0">
                <a:latin typeface="Tahoma"/>
                <a:cs typeface="Tahoma"/>
              </a:rPr>
              <a:t> </a:t>
            </a:r>
            <a:r>
              <a:rPr sz="1950" spc="60" dirty="0">
                <a:latin typeface="Tahoma"/>
                <a:cs typeface="Tahoma"/>
              </a:rPr>
              <a:t>for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45" dirty="0">
                <a:latin typeface="Tahoma"/>
                <a:cs typeface="Tahoma"/>
              </a:rPr>
              <a:t>travel</a:t>
            </a:r>
            <a:r>
              <a:rPr sz="1950" spc="-229" dirty="0">
                <a:latin typeface="Tahoma"/>
                <a:cs typeface="Tahoma"/>
              </a:rPr>
              <a:t> </a:t>
            </a:r>
            <a:r>
              <a:rPr sz="1950" spc="-20" dirty="0">
                <a:latin typeface="Tahoma"/>
                <a:cs typeface="Tahoma"/>
              </a:rPr>
              <a:t>agencies.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670243" y="4735882"/>
            <a:ext cx="1419225" cy="626110"/>
            <a:chOff x="670243" y="4735882"/>
            <a:chExt cx="1419225" cy="626110"/>
          </a:xfrm>
        </p:grpSpPr>
        <p:sp>
          <p:nvSpPr>
            <p:cNvPr id="66" name="object 66"/>
            <p:cNvSpPr/>
            <p:nvPr/>
          </p:nvSpPr>
          <p:spPr>
            <a:xfrm>
              <a:off x="679306" y="4870838"/>
              <a:ext cx="981710" cy="265430"/>
            </a:xfrm>
            <a:custGeom>
              <a:avLst/>
              <a:gdLst/>
              <a:ahLst/>
              <a:cxnLst/>
              <a:rect l="l" t="t" r="r" b="b"/>
              <a:pathLst>
                <a:path w="981710" h="265429">
                  <a:moveTo>
                    <a:pt x="903501" y="0"/>
                  </a:moveTo>
                  <a:lnTo>
                    <a:pt x="530784" y="0"/>
                  </a:lnTo>
                  <a:lnTo>
                    <a:pt x="489510" y="5705"/>
                  </a:lnTo>
                  <a:lnTo>
                    <a:pt x="3667" y="236431"/>
                  </a:lnTo>
                  <a:lnTo>
                    <a:pt x="0" y="245560"/>
                  </a:lnTo>
                  <a:lnTo>
                    <a:pt x="6732" y="261356"/>
                  </a:lnTo>
                  <a:lnTo>
                    <a:pt x="15856" y="265021"/>
                  </a:lnTo>
                  <a:lnTo>
                    <a:pt x="480863" y="41495"/>
                  </a:lnTo>
                  <a:lnTo>
                    <a:pt x="496977" y="35854"/>
                  </a:lnTo>
                  <a:lnTo>
                    <a:pt x="513687" y="32362"/>
                  </a:lnTo>
                  <a:lnTo>
                    <a:pt x="530784" y="31075"/>
                  </a:lnTo>
                  <a:lnTo>
                    <a:pt x="903501" y="31075"/>
                  </a:lnTo>
                  <a:lnTo>
                    <a:pt x="921635" y="34739"/>
                  </a:lnTo>
                  <a:lnTo>
                    <a:pt x="936444" y="44729"/>
                  </a:lnTo>
                  <a:lnTo>
                    <a:pt x="946430" y="59545"/>
                  </a:lnTo>
                  <a:lnTo>
                    <a:pt x="950091" y="77688"/>
                  </a:lnTo>
                  <a:lnTo>
                    <a:pt x="946430" y="95836"/>
                  </a:lnTo>
                  <a:lnTo>
                    <a:pt x="936444" y="110652"/>
                  </a:lnTo>
                  <a:lnTo>
                    <a:pt x="921635" y="120640"/>
                  </a:lnTo>
                  <a:lnTo>
                    <a:pt x="903502" y="124301"/>
                  </a:lnTo>
                  <a:lnTo>
                    <a:pt x="615383" y="124301"/>
                  </a:lnTo>
                  <a:lnTo>
                    <a:pt x="608433" y="131267"/>
                  </a:lnTo>
                  <a:lnTo>
                    <a:pt x="608433" y="148423"/>
                  </a:lnTo>
                  <a:lnTo>
                    <a:pt x="615383" y="155377"/>
                  </a:lnTo>
                  <a:lnTo>
                    <a:pt x="903502" y="155377"/>
                  </a:lnTo>
                  <a:lnTo>
                    <a:pt x="933728" y="149272"/>
                  </a:lnTo>
                  <a:lnTo>
                    <a:pt x="958409" y="132624"/>
                  </a:lnTo>
                  <a:lnTo>
                    <a:pt x="975050" y="107930"/>
                  </a:lnTo>
                  <a:lnTo>
                    <a:pt x="981151" y="77688"/>
                  </a:lnTo>
                  <a:lnTo>
                    <a:pt x="975050" y="47452"/>
                  </a:lnTo>
                  <a:lnTo>
                    <a:pt x="958409" y="22758"/>
                  </a:lnTo>
                  <a:lnTo>
                    <a:pt x="933728" y="6106"/>
                  </a:lnTo>
                  <a:lnTo>
                    <a:pt x="9035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79306" y="4870838"/>
              <a:ext cx="981710" cy="265430"/>
            </a:xfrm>
            <a:custGeom>
              <a:avLst/>
              <a:gdLst/>
              <a:ahLst/>
              <a:cxnLst/>
              <a:rect l="l" t="t" r="r" b="b"/>
              <a:pathLst>
                <a:path w="981710" h="265429">
                  <a:moveTo>
                    <a:pt x="530784" y="31075"/>
                  </a:moveTo>
                  <a:lnTo>
                    <a:pt x="903501" y="31075"/>
                  </a:lnTo>
                  <a:lnTo>
                    <a:pt x="946430" y="59545"/>
                  </a:lnTo>
                  <a:lnTo>
                    <a:pt x="950091" y="77688"/>
                  </a:lnTo>
                  <a:lnTo>
                    <a:pt x="946430" y="95836"/>
                  </a:lnTo>
                  <a:lnTo>
                    <a:pt x="936444" y="110652"/>
                  </a:lnTo>
                  <a:lnTo>
                    <a:pt x="921635" y="120640"/>
                  </a:lnTo>
                  <a:lnTo>
                    <a:pt x="903502" y="124301"/>
                  </a:lnTo>
                  <a:lnTo>
                    <a:pt x="623963" y="124301"/>
                  </a:lnTo>
                  <a:lnTo>
                    <a:pt x="615383" y="124301"/>
                  </a:lnTo>
                  <a:lnTo>
                    <a:pt x="608433" y="131267"/>
                  </a:lnTo>
                  <a:lnTo>
                    <a:pt x="608433" y="139839"/>
                  </a:lnTo>
                  <a:lnTo>
                    <a:pt x="608433" y="148423"/>
                  </a:lnTo>
                  <a:lnTo>
                    <a:pt x="615383" y="155377"/>
                  </a:lnTo>
                  <a:lnTo>
                    <a:pt x="623963" y="155377"/>
                  </a:lnTo>
                  <a:lnTo>
                    <a:pt x="903502" y="155377"/>
                  </a:lnTo>
                  <a:lnTo>
                    <a:pt x="933728" y="149272"/>
                  </a:lnTo>
                  <a:lnTo>
                    <a:pt x="958409" y="132624"/>
                  </a:lnTo>
                  <a:lnTo>
                    <a:pt x="975050" y="107930"/>
                  </a:lnTo>
                  <a:lnTo>
                    <a:pt x="981151" y="77688"/>
                  </a:lnTo>
                  <a:lnTo>
                    <a:pt x="975050" y="47452"/>
                  </a:lnTo>
                  <a:lnTo>
                    <a:pt x="958409" y="22758"/>
                  </a:lnTo>
                  <a:lnTo>
                    <a:pt x="933728" y="6106"/>
                  </a:lnTo>
                  <a:lnTo>
                    <a:pt x="903501" y="0"/>
                  </a:lnTo>
                  <a:lnTo>
                    <a:pt x="530784" y="0"/>
                  </a:lnTo>
                  <a:lnTo>
                    <a:pt x="509921" y="1525"/>
                  </a:lnTo>
                  <a:lnTo>
                    <a:pt x="489510" y="5705"/>
                  </a:lnTo>
                  <a:lnTo>
                    <a:pt x="469802" y="12470"/>
                  </a:lnTo>
                  <a:lnTo>
                    <a:pt x="451050" y="21752"/>
                  </a:lnTo>
                  <a:lnTo>
                    <a:pt x="11555" y="233065"/>
                  </a:lnTo>
                  <a:lnTo>
                    <a:pt x="3667" y="236431"/>
                  </a:lnTo>
                  <a:lnTo>
                    <a:pt x="0" y="245560"/>
                  </a:lnTo>
                  <a:lnTo>
                    <a:pt x="3366" y="253458"/>
                  </a:lnTo>
                  <a:lnTo>
                    <a:pt x="6732" y="261356"/>
                  </a:lnTo>
                  <a:lnTo>
                    <a:pt x="15856" y="265021"/>
                  </a:lnTo>
                  <a:lnTo>
                    <a:pt x="23745" y="261654"/>
                  </a:lnTo>
                  <a:lnTo>
                    <a:pt x="24178" y="261460"/>
                  </a:lnTo>
                  <a:lnTo>
                    <a:pt x="24604" y="261266"/>
                  </a:lnTo>
                  <a:lnTo>
                    <a:pt x="25019" y="261033"/>
                  </a:lnTo>
                  <a:lnTo>
                    <a:pt x="465558" y="49228"/>
                  </a:lnTo>
                  <a:lnTo>
                    <a:pt x="480863" y="41495"/>
                  </a:lnTo>
                  <a:lnTo>
                    <a:pt x="496977" y="35854"/>
                  </a:lnTo>
                  <a:lnTo>
                    <a:pt x="513687" y="32362"/>
                  </a:lnTo>
                  <a:lnTo>
                    <a:pt x="530784" y="31075"/>
                  </a:lnTo>
                </a:path>
              </a:pathLst>
            </a:custGeom>
            <a:ln w="1812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97680" y="4744944"/>
              <a:ext cx="1182370" cy="608330"/>
            </a:xfrm>
            <a:custGeom>
              <a:avLst/>
              <a:gdLst/>
              <a:ahLst/>
              <a:cxnLst/>
              <a:rect l="l" t="t" r="r" b="b"/>
              <a:pathLst>
                <a:path w="1182370" h="608329">
                  <a:moveTo>
                    <a:pt x="1104435" y="0"/>
                  </a:moveTo>
                  <a:lnTo>
                    <a:pt x="1064058" y="11381"/>
                  </a:lnTo>
                  <a:lnTo>
                    <a:pt x="798496" y="163650"/>
                  </a:lnTo>
                  <a:lnTo>
                    <a:pt x="790789" y="179005"/>
                  </a:lnTo>
                  <a:lnTo>
                    <a:pt x="792737" y="184859"/>
                  </a:lnTo>
                  <a:lnTo>
                    <a:pt x="796797" y="189507"/>
                  </a:lnTo>
                  <a:lnTo>
                    <a:pt x="808077" y="192578"/>
                  </a:lnTo>
                  <a:lnTo>
                    <a:pt x="813935" y="190634"/>
                  </a:lnTo>
                  <a:lnTo>
                    <a:pt x="1087611" y="33172"/>
                  </a:lnTo>
                  <a:lnTo>
                    <a:pt x="1096023" y="30842"/>
                  </a:lnTo>
                  <a:lnTo>
                    <a:pt x="1122580" y="34737"/>
                  </a:lnTo>
                  <a:lnTo>
                    <a:pt x="1137388" y="44724"/>
                  </a:lnTo>
                  <a:lnTo>
                    <a:pt x="1147367" y="59540"/>
                  </a:lnTo>
                  <a:lnTo>
                    <a:pt x="1151025" y="77688"/>
                  </a:lnTo>
                  <a:lnTo>
                    <a:pt x="1146301" y="97453"/>
                  </a:lnTo>
                  <a:lnTo>
                    <a:pt x="1134589" y="114072"/>
                  </a:lnTo>
                  <a:lnTo>
                    <a:pt x="702363" y="429676"/>
                  </a:lnTo>
                  <a:lnTo>
                    <a:pt x="688092" y="434496"/>
                  </a:lnTo>
                  <a:lnTo>
                    <a:pt x="390059" y="435146"/>
                  </a:lnTo>
                  <a:lnTo>
                    <a:pt x="338217" y="436944"/>
                  </a:lnTo>
                  <a:lnTo>
                    <a:pt x="288608" y="442332"/>
                  </a:lnTo>
                  <a:lnTo>
                    <a:pt x="241261" y="451299"/>
                  </a:lnTo>
                  <a:lnTo>
                    <a:pt x="196205" y="463834"/>
                  </a:lnTo>
                  <a:lnTo>
                    <a:pt x="153471" y="479926"/>
                  </a:lnTo>
                  <a:lnTo>
                    <a:pt x="113088" y="499564"/>
                  </a:lnTo>
                  <a:lnTo>
                    <a:pt x="75086" y="522737"/>
                  </a:lnTo>
                  <a:lnTo>
                    <a:pt x="39493" y="549435"/>
                  </a:lnTo>
                  <a:lnTo>
                    <a:pt x="181" y="585602"/>
                  </a:lnTo>
                  <a:lnTo>
                    <a:pt x="0" y="595443"/>
                  </a:lnTo>
                  <a:lnTo>
                    <a:pt x="11919" y="607795"/>
                  </a:lnTo>
                  <a:lnTo>
                    <a:pt x="21754" y="607964"/>
                  </a:lnTo>
                  <a:lnTo>
                    <a:pt x="63447" y="570019"/>
                  </a:lnTo>
                  <a:lnTo>
                    <a:pt x="101549" y="542585"/>
                  </a:lnTo>
                  <a:lnTo>
                    <a:pt x="142569" y="519332"/>
                  </a:lnTo>
                  <a:lnTo>
                    <a:pt x="186468" y="500274"/>
                  </a:lnTo>
                  <a:lnTo>
                    <a:pt x="233207" y="485426"/>
                  </a:lnTo>
                  <a:lnTo>
                    <a:pt x="282745" y="474802"/>
                  </a:lnTo>
                  <a:lnTo>
                    <a:pt x="335042" y="468417"/>
                  </a:lnTo>
                  <a:lnTo>
                    <a:pt x="390059" y="466286"/>
                  </a:lnTo>
                  <a:lnTo>
                    <a:pt x="692895" y="465247"/>
                  </a:lnTo>
                  <a:lnTo>
                    <a:pt x="716339" y="457455"/>
                  </a:lnTo>
                  <a:lnTo>
                    <a:pt x="1155943" y="136887"/>
                  </a:lnTo>
                  <a:lnTo>
                    <a:pt x="1180184" y="94256"/>
                  </a:lnTo>
                  <a:lnTo>
                    <a:pt x="1182214" y="77714"/>
                  </a:lnTo>
                  <a:lnTo>
                    <a:pt x="1176103" y="47448"/>
                  </a:lnTo>
                  <a:lnTo>
                    <a:pt x="1159437" y="22741"/>
                  </a:lnTo>
                  <a:lnTo>
                    <a:pt x="1134715" y="6092"/>
                  </a:lnTo>
                  <a:lnTo>
                    <a:pt x="1104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97680" y="4744944"/>
              <a:ext cx="1182370" cy="608330"/>
            </a:xfrm>
            <a:custGeom>
              <a:avLst/>
              <a:gdLst/>
              <a:ahLst/>
              <a:cxnLst/>
              <a:rect l="l" t="t" r="r" b="b"/>
              <a:pathLst>
                <a:path w="1182370" h="608329">
                  <a:moveTo>
                    <a:pt x="1104435" y="0"/>
                  </a:moveTo>
                  <a:lnTo>
                    <a:pt x="1064058" y="11381"/>
                  </a:lnTo>
                  <a:lnTo>
                    <a:pt x="798496" y="163650"/>
                  </a:lnTo>
                  <a:lnTo>
                    <a:pt x="790789" y="179005"/>
                  </a:lnTo>
                  <a:lnTo>
                    <a:pt x="792737" y="184859"/>
                  </a:lnTo>
                  <a:lnTo>
                    <a:pt x="796797" y="189507"/>
                  </a:lnTo>
                  <a:lnTo>
                    <a:pt x="802137" y="192141"/>
                  </a:lnTo>
                  <a:lnTo>
                    <a:pt x="808077" y="192578"/>
                  </a:lnTo>
                  <a:lnTo>
                    <a:pt x="813935" y="190634"/>
                  </a:lnTo>
                  <a:lnTo>
                    <a:pt x="1080493" y="37782"/>
                  </a:lnTo>
                  <a:lnTo>
                    <a:pt x="1087611" y="33172"/>
                  </a:lnTo>
                  <a:lnTo>
                    <a:pt x="1096023" y="30842"/>
                  </a:lnTo>
                  <a:lnTo>
                    <a:pt x="1137388" y="44724"/>
                  </a:lnTo>
                  <a:lnTo>
                    <a:pt x="1151025" y="77688"/>
                  </a:lnTo>
                  <a:lnTo>
                    <a:pt x="1149585" y="87838"/>
                  </a:lnTo>
                  <a:lnTo>
                    <a:pt x="708785" y="425603"/>
                  </a:lnTo>
                  <a:lnTo>
                    <a:pt x="680520" y="435146"/>
                  </a:lnTo>
                  <a:lnTo>
                    <a:pt x="390059" y="435146"/>
                  </a:lnTo>
                  <a:lnTo>
                    <a:pt x="338217" y="436944"/>
                  </a:lnTo>
                  <a:lnTo>
                    <a:pt x="288608" y="442332"/>
                  </a:lnTo>
                  <a:lnTo>
                    <a:pt x="241261" y="451299"/>
                  </a:lnTo>
                  <a:lnTo>
                    <a:pt x="196205" y="463834"/>
                  </a:lnTo>
                  <a:lnTo>
                    <a:pt x="153471" y="479926"/>
                  </a:lnTo>
                  <a:lnTo>
                    <a:pt x="113088" y="499564"/>
                  </a:lnTo>
                  <a:lnTo>
                    <a:pt x="75086" y="522737"/>
                  </a:lnTo>
                  <a:lnTo>
                    <a:pt x="39493" y="549435"/>
                  </a:lnTo>
                  <a:lnTo>
                    <a:pt x="6341" y="579646"/>
                  </a:lnTo>
                  <a:lnTo>
                    <a:pt x="0" y="595443"/>
                  </a:lnTo>
                  <a:lnTo>
                    <a:pt x="5966" y="601619"/>
                  </a:lnTo>
                  <a:lnTo>
                    <a:pt x="11919" y="607795"/>
                  </a:lnTo>
                  <a:lnTo>
                    <a:pt x="21754" y="607964"/>
                  </a:lnTo>
                  <a:lnTo>
                    <a:pt x="27927" y="601994"/>
                  </a:lnTo>
                  <a:lnTo>
                    <a:pt x="28057" y="601878"/>
                  </a:lnTo>
                  <a:lnTo>
                    <a:pt x="28186" y="601748"/>
                  </a:lnTo>
                  <a:lnTo>
                    <a:pt x="28303" y="601619"/>
                  </a:lnTo>
                  <a:lnTo>
                    <a:pt x="63447" y="570019"/>
                  </a:lnTo>
                  <a:lnTo>
                    <a:pt x="101549" y="542585"/>
                  </a:lnTo>
                  <a:lnTo>
                    <a:pt x="142569" y="519332"/>
                  </a:lnTo>
                  <a:lnTo>
                    <a:pt x="186468" y="500274"/>
                  </a:lnTo>
                  <a:lnTo>
                    <a:pt x="233207" y="485426"/>
                  </a:lnTo>
                  <a:lnTo>
                    <a:pt x="282745" y="474802"/>
                  </a:lnTo>
                  <a:lnTo>
                    <a:pt x="335042" y="468417"/>
                  </a:lnTo>
                  <a:lnTo>
                    <a:pt x="390059" y="466286"/>
                  </a:lnTo>
                  <a:lnTo>
                    <a:pt x="680469" y="466286"/>
                  </a:lnTo>
                  <a:lnTo>
                    <a:pt x="692895" y="465247"/>
                  </a:lnTo>
                  <a:lnTo>
                    <a:pt x="1154131" y="138440"/>
                  </a:lnTo>
                  <a:lnTo>
                    <a:pt x="1180184" y="94256"/>
                  </a:lnTo>
                  <a:lnTo>
                    <a:pt x="1182214" y="77714"/>
                  </a:lnTo>
                  <a:lnTo>
                    <a:pt x="1176103" y="47448"/>
                  </a:lnTo>
                  <a:lnTo>
                    <a:pt x="1159437" y="22741"/>
                  </a:lnTo>
                  <a:lnTo>
                    <a:pt x="1134715" y="6092"/>
                  </a:lnTo>
                  <a:lnTo>
                    <a:pt x="1104435" y="0"/>
                  </a:lnTo>
                </a:path>
              </a:pathLst>
            </a:custGeom>
            <a:ln w="1812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636669" y="7149553"/>
            <a:ext cx="1322705" cy="864235"/>
            <a:chOff x="636669" y="7149553"/>
            <a:chExt cx="1322705" cy="864235"/>
          </a:xfrm>
        </p:grpSpPr>
        <p:sp>
          <p:nvSpPr>
            <p:cNvPr id="71" name="object 71"/>
            <p:cNvSpPr/>
            <p:nvPr/>
          </p:nvSpPr>
          <p:spPr>
            <a:xfrm>
              <a:off x="645732" y="7973129"/>
              <a:ext cx="1304925" cy="31115"/>
            </a:xfrm>
            <a:custGeom>
              <a:avLst/>
              <a:gdLst/>
              <a:ahLst/>
              <a:cxnLst/>
              <a:rect l="l" t="t" r="r" b="b"/>
              <a:pathLst>
                <a:path w="1304925" h="31115">
                  <a:moveTo>
                    <a:pt x="1304512" y="0"/>
                  </a:moveTo>
                  <a:lnTo>
                    <a:pt x="0" y="0"/>
                  </a:lnTo>
                  <a:lnTo>
                    <a:pt x="0" y="31075"/>
                  </a:lnTo>
                  <a:lnTo>
                    <a:pt x="1304512" y="31075"/>
                  </a:lnTo>
                  <a:lnTo>
                    <a:pt x="13045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45732" y="7973129"/>
              <a:ext cx="1304925" cy="31115"/>
            </a:xfrm>
            <a:custGeom>
              <a:avLst/>
              <a:gdLst/>
              <a:ahLst/>
              <a:cxnLst/>
              <a:rect l="l" t="t" r="r" b="b"/>
              <a:pathLst>
                <a:path w="1304925" h="31115">
                  <a:moveTo>
                    <a:pt x="0" y="31075"/>
                  </a:moveTo>
                  <a:lnTo>
                    <a:pt x="1304512" y="31075"/>
                  </a:lnTo>
                  <a:lnTo>
                    <a:pt x="1304512" y="0"/>
                  </a:lnTo>
                  <a:lnTo>
                    <a:pt x="0" y="0"/>
                  </a:lnTo>
                  <a:lnTo>
                    <a:pt x="0" y="31075"/>
                  </a:lnTo>
                </a:path>
              </a:pathLst>
            </a:custGeom>
            <a:ln w="1812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60123" y="7158616"/>
              <a:ext cx="1266825" cy="411480"/>
            </a:xfrm>
            <a:custGeom>
              <a:avLst/>
              <a:gdLst/>
              <a:ahLst/>
              <a:cxnLst/>
              <a:rect l="l" t="t" r="r" b="b"/>
              <a:pathLst>
                <a:path w="1266825" h="411479">
                  <a:moveTo>
                    <a:pt x="55346" y="179939"/>
                  </a:moveTo>
                  <a:lnTo>
                    <a:pt x="47199" y="180703"/>
                  </a:lnTo>
                  <a:lnTo>
                    <a:pt x="10456" y="188342"/>
                  </a:lnTo>
                  <a:lnTo>
                    <a:pt x="4055" y="189741"/>
                  </a:lnTo>
                  <a:lnTo>
                    <a:pt x="0" y="196072"/>
                  </a:lnTo>
                  <a:lnTo>
                    <a:pt x="1655" y="203660"/>
                  </a:lnTo>
                  <a:lnTo>
                    <a:pt x="102421" y="375740"/>
                  </a:lnTo>
                  <a:lnTo>
                    <a:pt x="139692" y="399047"/>
                  </a:lnTo>
                  <a:lnTo>
                    <a:pt x="258768" y="408240"/>
                  </a:lnTo>
                  <a:lnTo>
                    <a:pt x="299853" y="410570"/>
                  </a:lnTo>
                  <a:lnTo>
                    <a:pt x="340947" y="411347"/>
                  </a:lnTo>
                  <a:lnTo>
                    <a:pt x="396227" y="409915"/>
                  </a:lnTo>
                  <a:lnTo>
                    <a:pt x="451324" y="405626"/>
                  </a:lnTo>
                  <a:lnTo>
                    <a:pt x="506128" y="398494"/>
                  </a:lnTo>
                  <a:lnTo>
                    <a:pt x="560527" y="388533"/>
                  </a:lnTo>
                  <a:lnTo>
                    <a:pt x="599502" y="380350"/>
                  </a:lnTo>
                  <a:lnTo>
                    <a:pt x="340999" y="380350"/>
                  </a:lnTo>
                  <a:lnTo>
                    <a:pt x="321062" y="380154"/>
                  </a:lnTo>
                  <a:lnTo>
                    <a:pt x="281095" y="378596"/>
                  </a:lnTo>
                  <a:lnTo>
                    <a:pt x="136755" y="367635"/>
                  </a:lnTo>
                  <a:lnTo>
                    <a:pt x="43070" y="213280"/>
                  </a:lnTo>
                  <a:lnTo>
                    <a:pt x="53954" y="211002"/>
                  </a:lnTo>
                  <a:lnTo>
                    <a:pt x="54265" y="210963"/>
                  </a:lnTo>
                  <a:lnTo>
                    <a:pt x="103948" y="210963"/>
                  </a:lnTo>
                  <a:lnTo>
                    <a:pt x="77702" y="188472"/>
                  </a:lnTo>
                  <a:lnTo>
                    <a:pt x="70909" y="183904"/>
                  </a:lnTo>
                  <a:lnTo>
                    <a:pt x="63353" y="181033"/>
                  </a:lnTo>
                  <a:lnTo>
                    <a:pt x="55346" y="179939"/>
                  </a:lnTo>
                  <a:close/>
                </a:path>
                <a:path w="1266825" h="411479">
                  <a:moveTo>
                    <a:pt x="1230673" y="150042"/>
                  </a:moveTo>
                  <a:lnTo>
                    <a:pt x="1099584" y="150042"/>
                  </a:lnTo>
                  <a:lnTo>
                    <a:pt x="1104074" y="150133"/>
                  </a:lnTo>
                  <a:lnTo>
                    <a:pt x="1143494" y="154104"/>
                  </a:lnTo>
                  <a:lnTo>
                    <a:pt x="1183395" y="163903"/>
                  </a:lnTo>
                  <a:lnTo>
                    <a:pt x="1216689" y="176352"/>
                  </a:lnTo>
                  <a:lnTo>
                    <a:pt x="1236286" y="188278"/>
                  </a:lnTo>
                  <a:lnTo>
                    <a:pt x="1228482" y="200358"/>
                  </a:lnTo>
                  <a:lnTo>
                    <a:pt x="1184134" y="223833"/>
                  </a:lnTo>
                  <a:lnTo>
                    <a:pt x="554186" y="358208"/>
                  </a:lnTo>
                  <a:lnTo>
                    <a:pt x="501373" y="367864"/>
                  </a:lnTo>
                  <a:lnTo>
                    <a:pt x="448165" y="374780"/>
                  </a:lnTo>
                  <a:lnTo>
                    <a:pt x="394671" y="378946"/>
                  </a:lnTo>
                  <a:lnTo>
                    <a:pt x="340999" y="380350"/>
                  </a:lnTo>
                  <a:lnTo>
                    <a:pt x="599502" y="380350"/>
                  </a:lnTo>
                  <a:lnTo>
                    <a:pt x="1162480" y="262146"/>
                  </a:lnTo>
                  <a:lnTo>
                    <a:pt x="1219086" y="242673"/>
                  </a:lnTo>
                  <a:lnTo>
                    <a:pt x="1255437" y="217016"/>
                  </a:lnTo>
                  <a:lnTo>
                    <a:pt x="1266569" y="179577"/>
                  </a:lnTo>
                  <a:lnTo>
                    <a:pt x="1246259" y="157146"/>
                  </a:lnTo>
                  <a:lnTo>
                    <a:pt x="1230673" y="150042"/>
                  </a:lnTo>
                  <a:close/>
                </a:path>
                <a:path w="1266825" h="411479">
                  <a:moveTo>
                    <a:pt x="103948" y="210963"/>
                  </a:moveTo>
                  <a:lnTo>
                    <a:pt x="55676" y="210963"/>
                  </a:lnTo>
                  <a:lnTo>
                    <a:pt x="56737" y="211351"/>
                  </a:lnTo>
                  <a:lnTo>
                    <a:pt x="203818" y="337414"/>
                  </a:lnTo>
                  <a:lnTo>
                    <a:pt x="363824" y="303852"/>
                  </a:lnTo>
                  <a:lnTo>
                    <a:pt x="212347" y="303852"/>
                  </a:lnTo>
                  <a:lnTo>
                    <a:pt x="103948" y="210963"/>
                  </a:lnTo>
                  <a:close/>
                </a:path>
                <a:path w="1266825" h="411479">
                  <a:moveTo>
                    <a:pt x="283021" y="0"/>
                  </a:moveTo>
                  <a:lnTo>
                    <a:pt x="273043" y="0"/>
                  </a:lnTo>
                  <a:lnTo>
                    <a:pt x="269768" y="336"/>
                  </a:lnTo>
                  <a:lnTo>
                    <a:pt x="206290" y="13660"/>
                  </a:lnTo>
                  <a:lnTo>
                    <a:pt x="202174" y="19940"/>
                  </a:lnTo>
                  <a:lnTo>
                    <a:pt x="204051" y="28990"/>
                  </a:lnTo>
                  <a:lnTo>
                    <a:pt x="205475" y="31360"/>
                  </a:lnTo>
                  <a:lnTo>
                    <a:pt x="468124" y="250157"/>
                  </a:lnTo>
                  <a:lnTo>
                    <a:pt x="212347" y="303852"/>
                  </a:lnTo>
                  <a:lnTo>
                    <a:pt x="363824" y="303852"/>
                  </a:lnTo>
                  <a:lnTo>
                    <a:pt x="497696" y="275742"/>
                  </a:lnTo>
                  <a:lnTo>
                    <a:pt x="546426" y="275742"/>
                  </a:lnTo>
                  <a:lnTo>
                    <a:pt x="545994" y="275211"/>
                  </a:lnTo>
                  <a:lnTo>
                    <a:pt x="488003" y="226267"/>
                  </a:lnTo>
                  <a:lnTo>
                    <a:pt x="258017" y="34674"/>
                  </a:lnTo>
                  <a:lnTo>
                    <a:pt x="258160" y="34519"/>
                  </a:lnTo>
                  <a:lnTo>
                    <a:pt x="276291" y="30686"/>
                  </a:lnTo>
                  <a:lnTo>
                    <a:pt x="354836" y="30686"/>
                  </a:lnTo>
                  <a:lnTo>
                    <a:pt x="289660" y="1411"/>
                  </a:lnTo>
                  <a:lnTo>
                    <a:pt x="283021" y="0"/>
                  </a:lnTo>
                  <a:close/>
                </a:path>
                <a:path w="1266825" h="411479">
                  <a:moveTo>
                    <a:pt x="546426" y="275742"/>
                  </a:moveTo>
                  <a:lnTo>
                    <a:pt x="497696" y="275742"/>
                  </a:lnTo>
                  <a:lnTo>
                    <a:pt x="526284" y="299243"/>
                  </a:lnTo>
                  <a:lnTo>
                    <a:pt x="531728" y="302133"/>
                  </a:lnTo>
                  <a:lnTo>
                    <a:pt x="537655" y="302692"/>
                  </a:lnTo>
                  <a:lnTo>
                    <a:pt x="543360" y="300985"/>
                  </a:lnTo>
                  <a:lnTo>
                    <a:pt x="548142" y="297080"/>
                  </a:lnTo>
                  <a:lnTo>
                    <a:pt x="551031" y="291633"/>
                  </a:lnTo>
                  <a:lnTo>
                    <a:pt x="551591" y="285704"/>
                  </a:lnTo>
                  <a:lnTo>
                    <a:pt x="549889" y="279996"/>
                  </a:lnTo>
                  <a:lnTo>
                    <a:pt x="546426" y="275742"/>
                  </a:lnTo>
                  <a:close/>
                </a:path>
                <a:path w="1266825" h="411479">
                  <a:moveTo>
                    <a:pt x="354836" y="30686"/>
                  </a:moveTo>
                  <a:lnTo>
                    <a:pt x="276291" y="30686"/>
                  </a:lnTo>
                  <a:lnTo>
                    <a:pt x="279837" y="31075"/>
                  </a:lnTo>
                  <a:lnTo>
                    <a:pt x="720395" y="228935"/>
                  </a:lnTo>
                  <a:lnTo>
                    <a:pt x="875076" y="196461"/>
                  </a:lnTo>
                  <a:lnTo>
                    <a:pt x="723902" y="196461"/>
                  </a:lnTo>
                  <a:lnTo>
                    <a:pt x="354836" y="30686"/>
                  </a:lnTo>
                  <a:close/>
                </a:path>
                <a:path w="1266825" h="411479">
                  <a:moveTo>
                    <a:pt x="1097383" y="118889"/>
                  </a:moveTo>
                  <a:lnTo>
                    <a:pt x="1090757" y="119471"/>
                  </a:lnTo>
                  <a:lnTo>
                    <a:pt x="1084248" y="120689"/>
                  </a:lnTo>
                  <a:lnTo>
                    <a:pt x="723902" y="196461"/>
                  </a:lnTo>
                  <a:lnTo>
                    <a:pt x="875076" y="196461"/>
                  </a:lnTo>
                  <a:lnTo>
                    <a:pt x="1090693" y="151194"/>
                  </a:lnTo>
                  <a:lnTo>
                    <a:pt x="1095106" y="150392"/>
                  </a:lnTo>
                  <a:lnTo>
                    <a:pt x="1099584" y="150042"/>
                  </a:lnTo>
                  <a:lnTo>
                    <a:pt x="1230673" y="150042"/>
                  </a:lnTo>
                  <a:lnTo>
                    <a:pt x="1203716" y="137756"/>
                  </a:lnTo>
                  <a:lnTo>
                    <a:pt x="1151960" y="124127"/>
                  </a:lnTo>
                  <a:lnTo>
                    <a:pt x="1104010" y="118979"/>
                  </a:lnTo>
                  <a:lnTo>
                    <a:pt x="1097383" y="1188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60123" y="7158616"/>
              <a:ext cx="1266825" cy="411480"/>
            </a:xfrm>
            <a:custGeom>
              <a:avLst/>
              <a:gdLst/>
              <a:ahLst/>
              <a:cxnLst/>
              <a:rect l="l" t="t" r="r" b="b"/>
              <a:pathLst>
                <a:path w="1266825" h="411479">
                  <a:moveTo>
                    <a:pt x="102421" y="375740"/>
                  </a:moveTo>
                  <a:lnTo>
                    <a:pt x="139692" y="399047"/>
                  </a:lnTo>
                  <a:lnTo>
                    <a:pt x="258768" y="408240"/>
                  </a:lnTo>
                  <a:lnTo>
                    <a:pt x="299853" y="410570"/>
                  </a:lnTo>
                  <a:lnTo>
                    <a:pt x="340947" y="411347"/>
                  </a:lnTo>
                  <a:lnTo>
                    <a:pt x="396227" y="409915"/>
                  </a:lnTo>
                  <a:lnTo>
                    <a:pt x="451324" y="405626"/>
                  </a:lnTo>
                  <a:lnTo>
                    <a:pt x="506128" y="398494"/>
                  </a:lnTo>
                  <a:lnTo>
                    <a:pt x="560527" y="388533"/>
                  </a:lnTo>
                  <a:lnTo>
                    <a:pt x="1162480" y="262146"/>
                  </a:lnTo>
                  <a:lnTo>
                    <a:pt x="1219086" y="242673"/>
                  </a:lnTo>
                  <a:lnTo>
                    <a:pt x="1255437" y="217016"/>
                  </a:lnTo>
                  <a:lnTo>
                    <a:pt x="1266569" y="179577"/>
                  </a:lnTo>
                  <a:lnTo>
                    <a:pt x="1246259" y="157146"/>
                  </a:lnTo>
                  <a:lnTo>
                    <a:pt x="1203716" y="137756"/>
                  </a:lnTo>
                  <a:lnTo>
                    <a:pt x="1151960" y="124127"/>
                  </a:lnTo>
                  <a:lnTo>
                    <a:pt x="1104010" y="118979"/>
                  </a:lnTo>
                  <a:lnTo>
                    <a:pt x="1097383" y="118889"/>
                  </a:lnTo>
                  <a:lnTo>
                    <a:pt x="1090757" y="119471"/>
                  </a:lnTo>
                  <a:lnTo>
                    <a:pt x="1084248" y="120689"/>
                  </a:lnTo>
                  <a:lnTo>
                    <a:pt x="723902" y="196461"/>
                  </a:lnTo>
                  <a:lnTo>
                    <a:pt x="295794" y="4156"/>
                  </a:lnTo>
                  <a:lnTo>
                    <a:pt x="289660" y="1411"/>
                  </a:lnTo>
                  <a:lnTo>
                    <a:pt x="283021" y="0"/>
                  </a:lnTo>
                  <a:lnTo>
                    <a:pt x="276317" y="0"/>
                  </a:lnTo>
                  <a:lnTo>
                    <a:pt x="273043" y="0"/>
                  </a:lnTo>
                  <a:lnTo>
                    <a:pt x="269768" y="336"/>
                  </a:lnTo>
                  <a:lnTo>
                    <a:pt x="266559" y="1009"/>
                  </a:lnTo>
                  <a:lnTo>
                    <a:pt x="212709" y="12313"/>
                  </a:lnTo>
                  <a:lnTo>
                    <a:pt x="206290" y="13660"/>
                  </a:lnTo>
                  <a:lnTo>
                    <a:pt x="202174" y="19940"/>
                  </a:lnTo>
                  <a:lnTo>
                    <a:pt x="203507" y="26362"/>
                  </a:lnTo>
                  <a:lnTo>
                    <a:pt x="204051" y="28990"/>
                  </a:lnTo>
                  <a:lnTo>
                    <a:pt x="205475" y="31360"/>
                  </a:lnTo>
                  <a:lnTo>
                    <a:pt x="207545" y="33082"/>
                  </a:lnTo>
                  <a:lnTo>
                    <a:pt x="468124" y="250157"/>
                  </a:lnTo>
                  <a:lnTo>
                    <a:pt x="212347" y="303852"/>
                  </a:lnTo>
                  <a:lnTo>
                    <a:pt x="77702" y="188472"/>
                  </a:lnTo>
                  <a:lnTo>
                    <a:pt x="70909" y="183904"/>
                  </a:lnTo>
                  <a:lnTo>
                    <a:pt x="63353" y="181033"/>
                  </a:lnTo>
                  <a:lnTo>
                    <a:pt x="55346" y="179939"/>
                  </a:lnTo>
                  <a:lnTo>
                    <a:pt x="47199" y="180703"/>
                  </a:lnTo>
                  <a:lnTo>
                    <a:pt x="10456" y="188342"/>
                  </a:lnTo>
                  <a:lnTo>
                    <a:pt x="4055" y="189741"/>
                  </a:lnTo>
                  <a:lnTo>
                    <a:pt x="0" y="196072"/>
                  </a:lnTo>
                  <a:lnTo>
                    <a:pt x="1397" y="202469"/>
                  </a:lnTo>
                  <a:lnTo>
                    <a:pt x="1655" y="203660"/>
                  </a:lnTo>
                  <a:lnTo>
                    <a:pt x="2092" y="204786"/>
                  </a:lnTo>
                  <a:lnTo>
                    <a:pt x="2691" y="205835"/>
                  </a:lnTo>
                  <a:lnTo>
                    <a:pt x="102421" y="375740"/>
                  </a:lnTo>
                </a:path>
                <a:path w="1266825" h="411479">
                  <a:moveTo>
                    <a:pt x="488003" y="226267"/>
                  </a:moveTo>
                  <a:lnTo>
                    <a:pt x="258160" y="34791"/>
                  </a:lnTo>
                  <a:lnTo>
                    <a:pt x="258017" y="34674"/>
                  </a:lnTo>
                  <a:lnTo>
                    <a:pt x="258160" y="34519"/>
                  </a:lnTo>
                  <a:lnTo>
                    <a:pt x="272900" y="31412"/>
                  </a:lnTo>
                  <a:lnTo>
                    <a:pt x="276291" y="30686"/>
                  </a:lnTo>
                  <a:lnTo>
                    <a:pt x="279837" y="31075"/>
                  </a:lnTo>
                  <a:lnTo>
                    <a:pt x="283008" y="32499"/>
                  </a:lnTo>
                  <a:lnTo>
                    <a:pt x="711180" y="224791"/>
                  </a:lnTo>
                  <a:lnTo>
                    <a:pt x="720395" y="228935"/>
                  </a:lnTo>
                  <a:lnTo>
                    <a:pt x="730282" y="226863"/>
                  </a:lnTo>
                  <a:lnTo>
                    <a:pt x="1090693" y="151194"/>
                  </a:lnTo>
                  <a:lnTo>
                    <a:pt x="1095106" y="150392"/>
                  </a:lnTo>
                  <a:lnTo>
                    <a:pt x="1099584" y="150042"/>
                  </a:lnTo>
                  <a:lnTo>
                    <a:pt x="1104074" y="150133"/>
                  </a:lnTo>
                  <a:lnTo>
                    <a:pt x="1143494" y="154104"/>
                  </a:lnTo>
                  <a:lnTo>
                    <a:pt x="1183395" y="163903"/>
                  </a:lnTo>
                  <a:lnTo>
                    <a:pt x="1216689" y="176352"/>
                  </a:lnTo>
                  <a:lnTo>
                    <a:pt x="1236286" y="188278"/>
                  </a:lnTo>
                  <a:lnTo>
                    <a:pt x="1228482" y="200358"/>
                  </a:lnTo>
                  <a:lnTo>
                    <a:pt x="1184134" y="223833"/>
                  </a:lnTo>
                  <a:lnTo>
                    <a:pt x="554186" y="358208"/>
                  </a:lnTo>
                  <a:lnTo>
                    <a:pt x="501373" y="367864"/>
                  </a:lnTo>
                  <a:lnTo>
                    <a:pt x="448165" y="374780"/>
                  </a:lnTo>
                  <a:lnTo>
                    <a:pt x="394671" y="378946"/>
                  </a:lnTo>
                  <a:lnTo>
                    <a:pt x="340999" y="380350"/>
                  </a:lnTo>
                  <a:lnTo>
                    <a:pt x="321062" y="380154"/>
                  </a:lnTo>
                  <a:lnTo>
                    <a:pt x="301071" y="379568"/>
                  </a:lnTo>
                  <a:lnTo>
                    <a:pt x="281095" y="378596"/>
                  </a:lnTo>
                  <a:lnTo>
                    <a:pt x="261201" y="377242"/>
                  </a:lnTo>
                  <a:lnTo>
                    <a:pt x="142125" y="368049"/>
                  </a:lnTo>
                  <a:lnTo>
                    <a:pt x="136755" y="367635"/>
                  </a:lnTo>
                  <a:lnTo>
                    <a:pt x="131927" y="364618"/>
                  </a:lnTo>
                  <a:lnTo>
                    <a:pt x="129197" y="359969"/>
                  </a:lnTo>
                  <a:lnTo>
                    <a:pt x="43070" y="213280"/>
                  </a:lnTo>
                  <a:lnTo>
                    <a:pt x="53644" y="211066"/>
                  </a:lnTo>
                  <a:lnTo>
                    <a:pt x="53954" y="211002"/>
                  </a:lnTo>
                  <a:lnTo>
                    <a:pt x="54265" y="210963"/>
                  </a:lnTo>
                  <a:lnTo>
                    <a:pt x="54576" y="210963"/>
                  </a:lnTo>
                  <a:lnTo>
                    <a:pt x="55676" y="210963"/>
                  </a:lnTo>
                  <a:lnTo>
                    <a:pt x="56737" y="211351"/>
                  </a:lnTo>
                  <a:lnTo>
                    <a:pt x="57565" y="212076"/>
                  </a:lnTo>
                  <a:lnTo>
                    <a:pt x="192209" y="327457"/>
                  </a:lnTo>
                  <a:lnTo>
                    <a:pt x="203818" y="337414"/>
                  </a:lnTo>
                  <a:lnTo>
                    <a:pt x="218791" y="334306"/>
                  </a:lnTo>
                  <a:lnTo>
                    <a:pt x="474569" y="280610"/>
                  </a:lnTo>
                  <a:lnTo>
                    <a:pt x="497696" y="275742"/>
                  </a:lnTo>
                  <a:lnTo>
                    <a:pt x="526284" y="299243"/>
                  </a:lnTo>
                  <a:lnTo>
                    <a:pt x="531728" y="302133"/>
                  </a:lnTo>
                  <a:lnTo>
                    <a:pt x="537655" y="302692"/>
                  </a:lnTo>
                  <a:lnTo>
                    <a:pt x="543360" y="300985"/>
                  </a:lnTo>
                  <a:lnTo>
                    <a:pt x="548142" y="297080"/>
                  </a:lnTo>
                  <a:lnTo>
                    <a:pt x="551031" y="291633"/>
                  </a:lnTo>
                  <a:lnTo>
                    <a:pt x="551591" y="285704"/>
                  </a:lnTo>
                  <a:lnTo>
                    <a:pt x="549889" y="279996"/>
                  </a:lnTo>
                  <a:lnTo>
                    <a:pt x="545994" y="275211"/>
                  </a:lnTo>
                  <a:lnTo>
                    <a:pt x="488003" y="226267"/>
                  </a:lnTo>
                </a:path>
              </a:pathLst>
            </a:custGeom>
            <a:ln w="181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729850" y="9548789"/>
            <a:ext cx="1127760" cy="1261745"/>
            <a:chOff x="729850" y="9548789"/>
            <a:chExt cx="1127760" cy="1261745"/>
          </a:xfrm>
        </p:grpSpPr>
        <p:sp>
          <p:nvSpPr>
            <p:cNvPr id="76" name="object 76"/>
            <p:cNvSpPr/>
            <p:nvPr/>
          </p:nvSpPr>
          <p:spPr>
            <a:xfrm>
              <a:off x="1259269" y="10204426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4" h="280034">
                  <a:moveTo>
                    <a:pt x="139769" y="0"/>
                  </a:moveTo>
                  <a:lnTo>
                    <a:pt x="95594" y="7128"/>
                  </a:lnTo>
                  <a:lnTo>
                    <a:pt x="57227" y="26979"/>
                  </a:lnTo>
                  <a:lnTo>
                    <a:pt x="26969" y="57250"/>
                  </a:lnTo>
                  <a:lnTo>
                    <a:pt x="7126" y="95637"/>
                  </a:lnTo>
                  <a:lnTo>
                    <a:pt x="0" y="139839"/>
                  </a:lnTo>
                  <a:lnTo>
                    <a:pt x="7126" y="184036"/>
                  </a:lnTo>
                  <a:lnTo>
                    <a:pt x="26969" y="222422"/>
                  </a:lnTo>
                  <a:lnTo>
                    <a:pt x="57227" y="252695"/>
                  </a:lnTo>
                  <a:lnTo>
                    <a:pt x="95594" y="272548"/>
                  </a:lnTo>
                  <a:lnTo>
                    <a:pt x="139769" y="279678"/>
                  </a:lnTo>
                  <a:lnTo>
                    <a:pt x="183948" y="272548"/>
                  </a:lnTo>
                  <a:lnTo>
                    <a:pt x="222316" y="252695"/>
                  </a:lnTo>
                  <a:lnTo>
                    <a:pt x="226406" y="248603"/>
                  </a:lnTo>
                  <a:lnTo>
                    <a:pt x="139769" y="248603"/>
                  </a:lnTo>
                  <a:lnTo>
                    <a:pt x="97455" y="240055"/>
                  </a:lnTo>
                  <a:lnTo>
                    <a:pt x="62901" y="216746"/>
                  </a:lnTo>
                  <a:lnTo>
                    <a:pt x="39603" y="182174"/>
                  </a:lnTo>
                  <a:lnTo>
                    <a:pt x="31059" y="139839"/>
                  </a:lnTo>
                  <a:lnTo>
                    <a:pt x="39665" y="97499"/>
                  </a:lnTo>
                  <a:lnTo>
                    <a:pt x="62949" y="62971"/>
                  </a:lnTo>
                  <a:lnTo>
                    <a:pt x="97484" y="39659"/>
                  </a:lnTo>
                  <a:lnTo>
                    <a:pt x="139769" y="31075"/>
                  </a:lnTo>
                  <a:lnTo>
                    <a:pt x="226410" y="31075"/>
                  </a:lnTo>
                  <a:lnTo>
                    <a:pt x="222316" y="26979"/>
                  </a:lnTo>
                  <a:lnTo>
                    <a:pt x="183948" y="7128"/>
                  </a:lnTo>
                  <a:lnTo>
                    <a:pt x="139769" y="0"/>
                  </a:lnTo>
                  <a:close/>
                </a:path>
                <a:path w="280034" h="280034">
                  <a:moveTo>
                    <a:pt x="226410" y="31075"/>
                  </a:moveTo>
                  <a:lnTo>
                    <a:pt x="139769" y="31075"/>
                  </a:lnTo>
                  <a:lnTo>
                    <a:pt x="182088" y="39621"/>
                  </a:lnTo>
                  <a:lnTo>
                    <a:pt x="216642" y="62927"/>
                  </a:lnTo>
                  <a:lnTo>
                    <a:pt x="239942" y="97526"/>
                  </a:lnTo>
                  <a:lnTo>
                    <a:pt x="248478" y="139839"/>
                  </a:lnTo>
                  <a:lnTo>
                    <a:pt x="239937" y="182174"/>
                  </a:lnTo>
                  <a:lnTo>
                    <a:pt x="216642" y="216746"/>
                  </a:lnTo>
                  <a:lnTo>
                    <a:pt x="182088" y="240055"/>
                  </a:lnTo>
                  <a:lnTo>
                    <a:pt x="139769" y="248603"/>
                  </a:lnTo>
                  <a:lnTo>
                    <a:pt x="226406" y="248603"/>
                  </a:lnTo>
                  <a:lnTo>
                    <a:pt x="252572" y="222422"/>
                  </a:lnTo>
                  <a:lnTo>
                    <a:pt x="272413" y="184036"/>
                  </a:lnTo>
                  <a:lnTo>
                    <a:pt x="279538" y="139839"/>
                  </a:lnTo>
                  <a:lnTo>
                    <a:pt x="272413" y="95637"/>
                  </a:lnTo>
                  <a:lnTo>
                    <a:pt x="252572" y="57250"/>
                  </a:lnTo>
                  <a:lnTo>
                    <a:pt x="226410" y="310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81267" y="10226440"/>
              <a:ext cx="235541" cy="235650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1259269" y="10204426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4" h="280034">
                  <a:moveTo>
                    <a:pt x="139769" y="0"/>
                  </a:moveTo>
                  <a:lnTo>
                    <a:pt x="95594" y="7128"/>
                  </a:lnTo>
                  <a:lnTo>
                    <a:pt x="57227" y="26979"/>
                  </a:lnTo>
                  <a:lnTo>
                    <a:pt x="26969" y="57250"/>
                  </a:lnTo>
                  <a:lnTo>
                    <a:pt x="7126" y="95637"/>
                  </a:lnTo>
                  <a:lnTo>
                    <a:pt x="0" y="139839"/>
                  </a:lnTo>
                  <a:lnTo>
                    <a:pt x="7126" y="184036"/>
                  </a:lnTo>
                  <a:lnTo>
                    <a:pt x="26969" y="222422"/>
                  </a:lnTo>
                  <a:lnTo>
                    <a:pt x="57227" y="252695"/>
                  </a:lnTo>
                  <a:lnTo>
                    <a:pt x="95594" y="272548"/>
                  </a:lnTo>
                  <a:lnTo>
                    <a:pt x="139769" y="279678"/>
                  </a:lnTo>
                  <a:lnTo>
                    <a:pt x="183948" y="272548"/>
                  </a:lnTo>
                  <a:lnTo>
                    <a:pt x="222316" y="252695"/>
                  </a:lnTo>
                  <a:lnTo>
                    <a:pt x="252572" y="222422"/>
                  </a:lnTo>
                  <a:lnTo>
                    <a:pt x="272413" y="184036"/>
                  </a:lnTo>
                  <a:lnTo>
                    <a:pt x="279538" y="139839"/>
                  </a:lnTo>
                  <a:lnTo>
                    <a:pt x="272413" y="95637"/>
                  </a:lnTo>
                  <a:lnTo>
                    <a:pt x="252572" y="57250"/>
                  </a:lnTo>
                  <a:lnTo>
                    <a:pt x="222316" y="26979"/>
                  </a:lnTo>
                  <a:lnTo>
                    <a:pt x="183948" y="7128"/>
                  </a:lnTo>
                  <a:lnTo>
                    <a:pt x="139769" y="0"/>
                  </a:lnTo>
                </a:path>
              </a:pathLst>
            </a:custGeom>
            <a:ln w="18122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119228" y="10521201"/>
              <a:ext cx="560070" cy="280670"/>
            </a:xfrm>
            <a:custGeom>
              <a:avLst/>
              <a:gdLst/>
              <a:ahLst/>
              <a:cxnLst/>
              <a:rect l="l" t="t" r="r" b="b"/>
              <a:pathLst>
                <a:path w="560069" h="280670">
                  <a:moveTo>
                    <a:pt x="279706" y="0"/>
                  </a:moveTo>
                  <a:lnTo>
                    <a:pt x="222692" y="4646"/>
                  </a:lnTo>
                  <a:lnTo>
                    <a:pt x="131424" y="29690"/>
                  </a:lnTo>
                  <a:lnTo>
                    <a:pt x="63971" y="61948"/>
                  </a:lnTo>
                  <a:lnTo>
                    <a:pt x="18938" y="95647"/>
                  </a:lnTo>
                  <a:lnTo>
                    <a:pt x="0" y="147763"/>
                  </a:lnTo>
                  <a:lnTo>
                    <a:pt x="0" y="280069"/>
                  </a:lnTo>
                  <a:lnTo>
                    <a:pt x="31059" y="280069"/>
                  </a:lnTo>
                  <a:lnTo>
                    <a:pt x="31059" y="147880"/>
                  </a:lnTo>
                  <a:lnTo>
                    <a:pt x="32445" y="136245"/>
                  </a:lnTo>
                  <a:lnTo>
                    <a:pt x="80186" y="88419"/>
                  </a:lnTo>
                  <a:lnTo>
                    <a:pt x="142883" y="58538"/>
                  </a:lnTo>
                  <a:lnTo>
                    <a:pt x="201323" y="40632"/>
                  </a:lnTo>
                  <a:lnTo>
                    <a:pt x="253119" y="32181"/>
                  </a:lnTo>
                  <a:lnTo>
                    <a:pt x="279396" y="31036"/>
                  </a:lnTo>
                  <a:lnTo>
                    <a:pt x="306180" y="32733"/>
                  </a:lnTo>
                  <a:lnTo>
                    <a:pt x="359066" y="41371"/>
                  </a:lnTo>
                  <a:lnTo>
                    <a:pt x="418218" y="57950"/>
                  </a:lnTo>
                  <a:lnTo>
                    <a:pt x="480357" y="87700"/>
                  </a:lnTo>
                  <a:lnTo>
                    <a:pt x="517369" y="115467"/>
                  </a:lnTo>
                  <a:lnTo>
                    <a:pt x="528625" y="280023"/>
                  </a:lnTo>
                  <a:lnTo>
                    <a:pt x="559685" y="280023"/>
                  </a:lnTo>
                  <a:lnTo>
                    <a:pt x="559620" y="148203"/>
                  </a:lnTo>
                  <a:lnTo>
                    <a:pt x="541259" y="95643"/>
                  </a:lnTo>
                  <a:lnTo>
                    <a:pt x="496434" y="61150"/>
                  </a:lnTo>
                  <a:lnTo>
                    <a:pt x="428969" y="28822"/>
                  </a:lnTo>
                  <a:lnTo>
                    <a:pt x="365104" y="10932"/>
                  </a:lnTo>
                  <a:lnTo>
                    <a:pt x="308411" y="1769"/>
                  </a:lnTo>
                  <a:lnTo>
                    <a:pt x="2797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119228" y="10521201"/>
              <a:ext cx="560070" cy="280670"/>
            </a:xfrm>
            <a:custGeom>
              <a:avLst/>
              <a:gdLst/>
              <a:ahLst/>
              <a:cxnLst/>
              <a:rect l="l" t="t" r="r" b="b"/>
              <a:pathLst>
                <a:path w="560069" h="280670">
                  <a:moveTo>
                    <a:pt x="559685" y="280023"/>
                  </a:moveTo>
                  <a:lnTo>
                    <a:pt x="528625" y="280023"/>
                  </a:lnTo>
                  <a:lnTo>
                    <a:pt x="528625" y="147763"/>
                  </a:lnTo>
                  <a:lnTo>
                    <a:pt x="527555" y="136065"/>
                  </a:lnTo>
                  <a:lnTo>
                    <a:pt x="480357" y="87700"/>
                  </a:lnTo>
                  <a:lnTo>
                    <a:pt x="418218" y="57950"/>
                  </a:lnTo>
                  <a:lnTo>
                    <a:pt x="359066" y="41371"/>
                  </a:lnTo>
                  <a:lnTo>
                    <a:pt x="306180" y="32733"/>
                  </a:lnTo>
                  <a:lnTo>
                    <a:pt x="279396" y="31036"/>
                  </a:lnTo>
                  <a:lnTo>
                    <a:pt x="253119" y="32181"/>
                  </a:lnTo>
                  <a:lnTo>
                    <a:pt x="201323" y="40632"/>
                  </a:lnTo>
                  <a:lnTo>
                    <a:pt x="142883" y="58538"/>
                  </a:lnTo>
                  <a:lnTo>
                    <a:pt x="80186" y="88419"/>
                  </a:lnTo>
                  <a:lnTo>
                    <a:pt x="42632" y="115642"/>
                  </a:lnTo>
                  <a:lnTo>
                    <a:pt x="31059" y="147880"/>
                  </a:lnTo>
                  <a:lnTo>
                    <a:pt x="31059" y="280069"/>
                  </a:lnTo>
                  <a:lnTo>
                    <a:pt x="0" y="280069"/>
                  </a:lnTo>
                  <a:lnTo>
                    <a:pt x="0" y="147763"/>
                  </a:lnTo>
                  <a:lnTo>
                    <a:pt x="18938" y="95647"/>
                  </a:lnTo>
                  <a:lnTo>
                    <a:pt x="63971" y="61948"/>
                  </a:lnTo>
                  <a:lnTo>
                    <a:pt x="131424" y="29690"/>
                  </a:lnTo>
                  <a:lnTo>
                    <a:pt x="194658" y="10311"/>
                  </a:lnTo>
                  <a:lnTo>
                    <a:pt x="251085" y="1203"/>
                  </a:lnTo>
                  <a:lnTo>
                    <a:pt x="279706" y="0"/>
                  </a:lnTo>
                  <a:lnTo>
                    <a:pt x="308411" y="1769"/>
                  </a:lnTo>
                  <a:lnTo>
                    <a:pt x="365104" y="10932"/>
                  </a:lnTo>
                  <a:lnTo>
                    <a:pt x="428969" y="28822"/>
                  </a:lnTo>
                  <a:lnTo>
                    <a:pt x="496434" y="61150"/>
                  </a:lnTo>
                  <a:lnTo>
                    <a:pt x="541259" y="95643"/>
                  </a:lnTo>
                  <a:lnTo>
                    <a:pt x="559620" y="148203"/>
                  </a:lnTo>
                  <a:lnTo>
                    <a:pt x="559685" y="280023"/>
                  </a:lnTo>
                </a:path>
              </a:pathLst>
            </a:custGeom>
            <a:ln w="18125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79071" y="9986510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4" h="280034">
                  <a:moveTo>
                    <a:pt x="139769" y="0"/>
                  </a:moveTo>
                  <a:lnTo>
                    <a:pt x="95589" y="7128"/>
                  </a:lnTo>
                  <a:lnTo>
                    <a:pt x="57221" y="26979"/>
                  </a:lnTo>
                  <a:lnTo>
                    <a:pt x="26966" y="57250"/>
                  </a:lnTo>
                  <a:lnTo>
                    <a:pt x="7125" y="95637"/>
                  </a:lnTo>
                  <a:lnTo>
                    <a:pt x="0" y="139839"/>
                  </a:lnTo>
                  <a:lnTo>
                    <a:pt x="7125" y="184036"/>
                  </a:lnTo>
                  <a:lnTo>
                    <a:pt x="26966" y="222422"/>
                  </a:lnTo>
                  <a:lnTo>
                    <a:pt x="57221" y="252695"/>
                  </a:lnTo>
                  <a:lnTo>
                    <a:pt x="95589" y="272548"/>
                  </a:lnTo>
                  <a:lnTo>
                    <a:pt x="139769" y="279678"/>
                  </a:lnTo>
                  <a:lnTo>
                    <a:pt x="183948" y="272548"/>
                  </a:lnTo>
                  <a:lnTo>
                    <a:pt x="222316" y="252695"/>
                  </a:lnTo>
                  <a:lnTo>
                    <a:pt x="226406" y="248603"/>
                  </a:lnTo>
                  <a:lnTo>
                    <a:pt x="139769" y="248603"/>
                  </a:lnTo>
                  <a:lnTo>
                    <a:pt x="97455" y="240055"/>
                  </a:lnTo>
                  <a:lnTo>
                    <a:pt x="62901" y="216746"/>
                  </a:lnTo>
                  <a:lnTo>
                    <a:pt x="39603" y="182174"/>
                  </a:lnTo>
                  <a:lnTo>
                    <a:pt x="31059" y="139839"/>
                  </a:lnTo>
                  <a:lnTo>
                    <a:pt x="39665" y="97499"/>
                  </a:lnTo>
                  <a:lnTo>
                    <a:pt x="62949" y="62971"/>
                  </a:lnTo>
                  <a:lnTo>
                    <a:pt x="97484" y="39659"/>
                  </a:lnTo>
                  <a:lnTo>
                    <a:pt x="139769" y="31075"/>
                  </a:lnTo>
                  <a:lnTo>
                    <a:pt x="226410" y="31075"/>
                  </a:lnTo>
                  <a:lnTo>
                    <a:pt x="222316" y="26979"/>
                  </a:lnTo>
                  <a:lnTo>
                    <a:pt x="183948" y="7128"/>
                  </a:lnTo>
                  <a:lnTo>
                    <a:pt x="139769" y="0"/>
                  </a:lnTo>
                  <a:close/>
                </a:path>
                <a:path w="280034" h="280034">
                  <a:moveTo>
                    <a:pt x="226410" y="31075"/>
                  </a:moveTo>
                  <a:lnTo>
                    <a:pt x="139769" y="31075"/>
                  </a:lnTo>
                  <a:lnTo>
                    <a:pt x="182082" y="39621"/>
                  </a:lnTo>
                  <a:lnTo>
                    <a:pt x="216637" y="62927"/>
                  </a:lnTo>
                  <a:lnTo>
                    <a:pt x="239940" y="97526"/>
                  </a:lnTo>
                  <a:lnTo>
                    <a:pt x="248478" y="139839"/>
                  </a:lnTo>
                  <a:lnTo>
                    <a:pt x="239935" y="182174"/>
                  </a:lnTo>
                  <a:lnTo>
                    <a:pt x="216637" y="216746"/>
                  </a:lnTo>
                  <a:lnTo>
                    <a:pt x="182082" y="240055"/>
                  </a:lnTo>
                  <a:lnTo>
                    <a:pt x="139769" y="248603"/>
                  </a:lnTo>
                  <a:lnTo>
                    <a:pt x="226406" y="248603"/>
                  </a:lnTo>
                  <a:lnTo>
                    <a:pt x="252572" y="222422"/>
                  </a:lnTo>
                  <a:lnTo>
                    <a:pt x="272413" y="184036"/>
                  </a:lnTo>
                  <a:lnTo>
                    <a:pt x="279538" y="139839"/>
                  </a:lnTo>
                  <a:lnTo>
                    <a:pt x="272413" y="95637"/>
                  </a:lnTo>
                  <a:lnTo>
                    <a:pt x="252572" y="57250"/>
                  </a:lnTo>
                  <a:lnTo>
                    <a:pt x="226410" y="310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1069" y="10008524"/>
              <a:ext cx="235541" cy="235650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879071" y="9986510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4" h="280034">
                  <a:moveTo>
                    <a:pt x="139769" y="0"/>
                  </a:moveTo>
                  <a:lnTo>
                    <a:pt x="95589" y="7128"/>
                  </a:lnTo>
                  <a:lnTo>
                    <a:pt x="57221" y="26979"/>
                  </a:lnTo>
                  <a:lnTo>
                    <a:pt x="26966" y="57250"/>
                  </a:lnTo>
                  <a:lnTo>
                    <a:pt x="7125" y="95637"/>
                  </a:lnTo>
                  <a:lnTo>
                    <a:pt x="0" y="139839"/>
                  </a:lnTo>
                  <a:lnTo>
                    <a:pt x="7125" y="184036"/>
                  </a:lnTo>
                  <a:lnTo>
                    <a:pt x="26966" y="222422"/>
                  </a:lnTo>
                  <a:lnTo>
                    <a:pt x="57221" y="252695"/>
                  </a:lnTo>
                  <a:lnTo>
                    <a:pt x="95589" y="272548"/>
                  </a:lnTo>
                  <a:lnTo>
                    <a:pt x="139769" y="279678"/>
                  </a:lnTo>
                  <a:lnTo>
                    <a:pt x="183948" y="272548"/>
                  </a:lnTo>
                  <a:lnTo>
                    <a:pt x="222316" y="252695"/>
                  </a:lnTo>
                  <a:lnTo>
                    <a:pt x="252572" y="222422"/>
                  </a:lnTo>
                  <a:lnTo>
                    <a:pt x="272413" y="184036"/>
                  </a:lnTo>
                  <a:lnTo>
                    <a:pt x="279538" y="139839"/>
                  </a:lnTo>
                  <a:lnTo>
                    <a:pt x="272413" y="95637"/>
                  </a:lnTo>
                  <a:lnTo>
                    <a:pt x="252572" y="57250"/>
                  </a:lnTo>
                  <a:lnTo>
                    <a:pt x="222316" y="26979"/>
                  </a:lnTo>
                  <a:lnTo>
                    <a:pt x="183948" y="7128"/>
                  </a:lnTo>
                  <a:lnTo>
                    <a:pt x="139769" y="0"/>
                  </a:lnTo>
                </a:path>
              </a:pathLst>
            </a:custGeom>
            <a:ln w="18122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38913" y="10303259"/>
              <a:ext cx="501015" cy="280670"/>
            </a:xfrm>
            <a:custGeom>
              <a:avLst/>
              <a:gdLst/>
              <a:ahLst/>
              <a:cxnLst/>
              <a:rect l="l" t="t" r="r" b="b"/>
              <a:pathLst>
                <a:path w="501015" h="280670">
                  <a:moveTo>
                    <a:pt x="279874" y="0"/>
                  </a:moveTo>
                  <a:lnTo>
                    <a:pt x="222802" y="4638"/>
                  </a:lnTo>
                  <a:lnTo>
                    <a:pt x="167166" y="18192"/>
                  </a:lnTo>
                  <a:lnTo>
                    <a:pt x="97002" y="44303"/>
                  </a:lnTo>
                  <a:lnTo>
                    <a:pt x="32612" y="82505"/>
                  </a:lnTo>
                  <a:lnTo>
                    <a:pt x="2305" y="128934"/>
                  </a:lnTo>
                  <a:lnTo>
                    <a:pt x="0" y="147763"/>
                  </a:lnTo>
                  <a:lnTo>
                    <a:pt x="0" y="280093"/>
                  </a:lnTo>
                  <a:lnTo>
                    <a:pt x="31059" y="280093"/>
                  </a:lnTo>
                  <a:lnTo>
                    <a:pt x="31059" y="147867"/>
                  </a:lnTo>
                  <a:lnTo>
                    <a:pt x="32445" y="136238"/>
                  </a:lnTo>
                  <a:lnTo>
                    <a:pt x="80186" y="88413"/>
                  </a:lnTo>
                  <a:lnTo>
                    <a:pt x="142883" y="58538"/>
                  </a:lnTo>
                  <a:lnTo>
                    <a:pt x="201362" y="40634"/>
                  </a:lnTo>
                  <a:lnTo>
                    <a:pt x="253230" y="32197"/>
                  </a:lnTo>
                  <a:lnTo>
                    <a:pt x="279538" y="31062"/>
                  </a:lnTo>
                  <a:lnTo>
                    <a:pt x="306323" y="32759"/>
                  </a:lnTo>
                  <a:lnTo>
                    <a:pt x="359208" y="41402"/>
                  </a:lnTo>
                  <a:lnTo>
                    <a:pt x="415883" y="57168"/>
                  </a:lnTo>
                  <a:lnTo>
                    <a:pt x="473793" y="83815"/>
                  </a:lnTo>
                  <a:lnTo>
                    <a:pt x="500516" y="101409"/>
                  </a:lnTo>
                  <a:lnTo>
                    <a:pt x="493849" y="79753"/>
                  </a:lnTo>
                  <a:lnTo>
                    <a:pt x="467043" y="44846"/>
                  </a:lnTo>
                  <a:lnTo>
                    <a:pt x="418412" y="25254"/>
                  </a:lnTo>
                  <a:lnTo>
                    <a:pt x="365277" y="10924"/>
                  </a:lnTo>
                  <a:lnTo>
                    <a:pt x="308582" y="1762"/>
                  </a:lnTo>
                  <a:lnTo>
                    <a:pt x="279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38913" y="10303259"/>
              <a:ext cx="501015" cy="280670"/>
            </a:xfrm>
            <a:custGeom>
              <a:avLst/>
              <a:gdLst/>
              <a:ahLst/>
              <a:cxnLst/>
              <a:rect l="l" t="t" r="r" b="b"/>
              <a:pathLst>
                <a:path w="501015" h="280670">
                  <a:moveTo>
                    <a:pt x="490124" y="57398"/>
                  </a:moveTo>
                  <a:lnTo>
                    <a:pt x="443104" y="34118"/>
                  </a:lnTo>
                  <a:lnTo>
                    <a:pt x="393075" y="18295"/>
                  </a:lnTo>
                  <a:lnTo>
                    <a:pt x="337081" y="5409"/>
                  </a:lnTo>
                  <a:lnTo>
                    <a:pt x="279874" y="0"/>
                  </a:lnTo>
                  <a:lnTo>
                    <a:pt x="251224" y="1192"/>
                  </a:lnTo>
                  <a:lnTo>
                    <a:pt x="194739" y="10313"/>
                  </a:lnTo>
                  <a:lnTo>
                    <a:pt x="131464" y="29688"/>
                  </a:lnTo>
                  <a:lnTo>
                    <a:pt x="63983" y="61941"/>
                  </a:lnTo>
                  <a:lnTo>
                    <a:pt x="18943" y="95646"/>
                  </a:lnTo>
                  <a:lnTo>
                    <a:pt x="0" y="147763"/>
                  </a:lnTo>
                  <a:lnTo>
                    <a:pt x="0" y="280093"/>
                  </a:lnTo>
                  <a:lnTo>
                    <a:pt x="31059" y="280093"/>
                  </a:lnTo>
                  <a:lnTo>
                    <a:pt x="31059" y="147867"/>
                  </a:lnTo>
                  <a:lnTo>
                    <a:pt x="32445" y="136238"/>
                  </a:lnTo>
                  <a:lnTo>
                    <a:pt x="80186" y="88413"/>
                  </a:lnTo>
                  <a:lnTo>
                    <a:pt x="142883" y="58538"/>
                  </a:lnTo>
                  <a:lnTo>
                    <a:pt x="201362" y="40634"/>
                  </a:lnTo>
                  <a:lnTo>
                    <a:pt x="253230" y="32197"/>
                  </a:lnTo>
                  <a:lnTo>
                    <a:pt x="279538" y="31062"/>
                  </a:lnTo>
                  <a:lnTo>
                    <a:pt x="306323" y="32759"/>
                  </a:lnTo>
                  <a:lnTo>
                    <a:pt x="359208" y="41402"/>
                  </a:lnTo>
                  <a:lnTo>
                    <a:pt x="415883" y="57168"/>
                  </a:lnTo>
                  <a:lnTo>
                    <a:pt x="473793" y="83815"/>
                  </a:lnTo>
                  <a:lnTo>
                    <a:pt x="500516" y="101409"/>
                  </a:lnTo>
                  <a:lnTo>
                    <a:pt x="496819" y="90687"/>
                  </a:lnTo>
                  <a:lnTo>
                    <a:pt x="493849" y="79753"/>
                  </a:lnTo>
                  <a:lnTo>
                    <a:pt x="491615" y="68645"/>
                  </a:lnTo>
                  <a:lnTo>
                    <a:pt x="490124" y="57398"/>
                  </a:lnTo>
                </a:path>
              </a:pathLst>
            </a:custGeom>
            <a:ln w="18125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197239" y="9557850"/>
              <a:ext cx="651510" cy="597535"/>
            </a:xfrm>
            <a:custGeom>
              <a:avLst/>
              <a:gdLst/>
              <a:ahLst/>
              <a:cxnLst/>
              <a:rect l="l" t="t" r="r" b="b"/>
              <a:pathLst>
                <a:path w="651510" h="597534">
                  <a:moveTo>
                    <a:pt x="618816" y="0"/>
                  </a:moveTo>
                  <a:lnTo>
                    <a:pt x="32212" y="0"/>
                  </a:lnTo>
                  <a:lnTo>
                    <a:pt x="19579" y="2660"/>
                  </a:lnTo>
                  <a:lnTo>
                    <a:pt x="9296" y="9727"/>
                  </a:lnTo>
                  <a:lnTo>
                    <a:pt x="2391" y="20138"/>
                  </a:lnTo>
                  <a:lnTo>
                    <a:pt x="88" y="31852"/>
                  </a:lnTo>
                  <a:lnTo>
                    <a:pt x="0" y="433514"/>
                  </a:lnTo>
                  <a:lnTo>
                    <a:pt x="2233" y="445767"/>
                  </a:lnTo>
                  <a:lnTo>
                    <a:pt x="9022" y="456271"/>
                  </a:lnTo>
                  <a:lnTo>
                    <a:pt x="19250" y="463463"/>
                  </a:lnTo>
                  <a:lnTo>
                    <a:pt x="31888" y="466273"/>
                  </a:lnTo>
                  <a:lnTo>
                    <a:pt x="125392" y="466273"/>
                  </a:lnTo>
                  <a:lnTo>
                    <a:pt x="125392" y="597450"/>
                  </a:lnTo>
                  <a:lnTo>
                    <a:pt x="199989" y="521458"/>
                  </a:lnTo>
                  <a:lnTo>
                    <a:pt x="156451" y="521458"/>
                  </a:lnTo>
                  <a:lnTo>
                    <a:pt x="156451" y="435198"/>
                  </a:lnTo>
                  <a:lnTo>
                    <a:pt x="31694" y="435198"/>
                  </a:lnTo>
                  <a:lnTo>
                    <a:pt x="30879" y="434356"/>
                  </a:lnTo>
                  <a:lnTo>
                    <a:pt x="30853" y="31852"/>
                  </a:lnTo>
                  <a:lnTo>
                    <a:pt x="31371" y="31204"/>
                  </a:lnTo>
                  <a:lnTo>
                    <a:pt x="32108" y="31075"/>
                  </a:lnTo>
                  <a:lnTo>
                    <a:pt x="650947" y="31075"/>
                  </a:lnTo>
                  <a:lnTo>
                    <a:pt x="648728" y="20120"/>
                  </a:lnTo>
                  <a:lnTo>
                    <a:pt x="641792" y="9775"/>
                  </a:lnTo>
                  <a:lnTo>
                    <a:pt x="631473" y="2715"/>
                  </a:lnTo>
                  <a:lnTo>
                    <a:pt x="618816" y="0"/>
                  </a:lnTo>
                  <a:close/>
                </a:path>
                <a:path w="651510" h="597534">
                  <a:moveTo>
                    <a:pt x="650947" y="31075"/>
                  </a:moveTo>
                  <a:lnTo>
                    <a:pt x="619489" y="31075"/>
                  </a:lnTo>
                  <a:lnTo>
                    <a:pt x="620213" y="31852"/>
                  </a:lnTo>
                  <a:lnTo>
                    <a:pt x="620226" y="434356"/>
                  </a:lnTo>
                  <a:lnTo>
                    <a:pt x="619631" y="435081"/>
                  </a:lnTo>
                  <a:lnTo>
                    <a:pt x="618816" y="435224"/>
                  </a:lnTo>
                  <a:lnTo>
                    <a:pt x="241128" y="435224"/>
                  </a:lnTo>
                  <a:lnTo>
                    <a:pt x="156451" y="521458"/>
                  </a:lnTo>
                  <a:lnTo>
                    <a:pt x="199989" y="521458"/>
                  </a:lnTo>
                  <a:lnTo>
                    <a:pt x="254160" y="466273"/>
                  </a:lnTo>
                  <a:lnTo>
                    <a:pt x="618816" y="466273"/>
                  </a:lnTo>
                  <a:lnTo>
                    <a:pt x="631473" y="463609"/>
                  </a:lnTo>
                  <a:lnTo>
                    <a:pt x="641792" y="456562"/>
                  </a:lnTo>
                  <a:lnTo>
                    <a:pt x="648741" y="446175"/>
                  </a:lnTo>
                  <a:lnTo>
                    <a:pt x="651281" y="433514"/>
                  </a:lnTo>
                  <a:lnTo>
                    <a:pt x="651260" y="32629"/>
                  </a:lnTo>
                  <a:lnTo>
                    <a:pt x="650947" y="310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197149" y="9557850"/>
              <a:ext cx="651510" cy="597535"/>
            </a:xfrm>
            <a:custGeom>
              <a:avLst/>
              <a:gdLst/>
              <a:ahLst/>
              <a:cxnLst/>
              <a:rect l="l" t="t" r="r" b="b"/>
              <a:pathLst>
                <a:path w="651510" h="597534">
                  <a:moveTo>
                    <a:pt x="618660" y="31075"/>
                  </a:moveTo>
                  <a:lnTo>
                    <a:pt x="619578" y="31075"/>
                  </a:lnTo>
                  <a:lnTo>
                    <a:pt x="620303" y="31852"/>
                  </a:lnTo>
                  <a:lnTo>
                    <a:pt x="620303" y="32758"/>
                  </a:lnTo>
                  <a:lnTo>
                    <a:pt x="620303" y="433514"/>
                  </a:lnTo>
                  <a:lnTo>
                    <a:pt x="620316" y="434356"/>
                  </a:lnTo>
                  <a:lnTo>
                    <a:pt x="619721" y="435081"/>
                  </a:lnTo>
                  <a:lnTo>
                    <a:pt x="618905" y="435224"/>
                  </a:lnTo>
                  <a:lnTo>
                    <a:pt x="241218" y="435224"/>
                  </a:lnTo>
                  <a:lnTo>
                    <a:pt x="232081" y="444546"/>
                  </a:lnTo>
                  <a:lnTo>
                    <a:pt x="156541" y="521458"/>
                  </a:lnTo>
                  <a:lnTo>
                    <a:pt x="156541" y="435198"/>
                  </a:lnTo>
                  <a:lnTo>
                    <a:pt x="32509" y="435198"/>
                  </a:lnTo>
                  <a:lnTo>
                    <a:pt x="31784" y="435198"/>
                  </a:lnTo>
                  <a:lnTo>
                    <a:pt x="30956" y="434343"/>
                  </a:lnTo>
                  <a:lnTo>
                    <a:pt x="30956" y="433022"/>
                  </a:lnTo>
                  <a:lnTo>
                    <a:pt x="30956" y="32629"/>
                  </a:lnTo>
                  <a:lnTo>
                    <a:pt x="30943" y="31852"/>
                  </a:lnTo>
                  <a:lnTo>
                    <a:pt x="31461" y="31204"/>
                  </a:lnTo>
                  <a:lnTo>
                    <a:pt x="32198" y="31075"/>
                  </a:lnTo>
                  <a:lnTo>
                    <a:pt x="618660" y="31075"/>
                  </a:lnTo>
                </a:path>
                <a:path w="651510" h="597534">
                  <a:moveTo>
                    <a:pt x="618905" y="0"/>
                  </a:moveTo>
                  <a:lnTo>
                    <a:pt x="32302" y="0"/>
                  </a:lnTo>
                  <a:lnTo>
                    <a:pt x="19669" y="2660"/>
                  </a:lnTo>
                  <a:lnTo>
                    <a:pt x="9385" y="9727"/>
                  </a:lnTo>
                  <a:lnTo>
                    <a:pt x="2484" y="20120"/>
                  </a:lnTo>
                  <a:lnTo>
                    <a:pt x="0" y="32758"/>
                  </a:lnTo>
                  <a:lnTo>
                    <a:pt x="0" y="433022"/>
                  </a:lnTo>
                  <a:lnTo>
                    <a:pt x="2323" y="445767"/>
                  </a:lnTo>
                  <a:lnTo>
                    <a:pt x="9112" y="456271"/>
                  </a:lnTo>
                  <a:lnTo>
                    <a:pt x="19340" y="463463"/>
                  </a:lnTo>
                  <a:lnTo>
                    <a:pt x="31978" y="466273"/>
                  </a:lnTo>
                  <a:lnTo>
                    <a:pt x="125481" y="466273"/>
                  </a:lnTo>
                  <a:lnTo>
                    <a:pt x="125481" y="597450"/>
                  </a:lnTo>
                  <a:lnTo>
                    <a:pt x="254250" y="466273"/>
                  </a:lnTo>
                  <a:lnTo>
                    <a:pt x="618905" y="466273"/>
                  </a:lnTo>
                  <a:lnTo>
                    <a:pt x="631563" y="463609"/>
                  </a:lnTo>
                  <a:lnTo>
                    <a:pt x="641882" y="456562"/>
                  </a:lnTo>
                  <a:lnTo>
                    <a:pt x="648830" y="446175"/>
                  </a:lnTo>
                  <a:lnTo>
                    <a:pt x="651376" y="433488"/>
                  </a:lnTo>
                  <a:lnTo>
                    <a:pt x="651376" y="32758"/>
                  </a:lnTo>
                  <a:lnTo>
                    <a:pt x="648830" y="20138"/>
                  </a:lnTo>
                  <a:lnTo>
                    <a:pt x="641882" y="9775"/>
                  </a:lnTo>
                  <a:lnTo>
                    <a:pt x="631563" y="2715"/>
                  </a:lnTo>
                  <a:lnTo>
                    <a:pt x="618905" y="0"/>
                  </a:lnTo>
                </a:path>
              </a:pathLst>
            </a:custGeom>
            <a:ln w="18122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13660" y="9624406"/>
              <a:ext cx="212698" cy="3309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75667" y="252557"/>
            <a:ext cx="1040387" cy="11685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7368" y="9737923"/>
            <a:ext cx="18988405" cy="1069340"/>
            <a:chOff x="457368" y="9737923"/>
            <a:chExt cx="18988405" cy="1069340"/>
          </a:xfrm>
        </p:grpSpPr>
        <p:sp>
          <p:nvSpPr>
            <p:cNvPr id="4" name="object 4"/>
            <p:cNvSpPr/>
            <p:nvPr/>
          </p:nvSpPr>
          <p:spPr>
            <a:xfrm>
              <a:off x="457368" y="9737923"/>
              <a:ext cx="18988405" cy="1069340"/>
            </a:xfrm>
            <a:custGeom>
              <a:avLst/>
              <a:gdLst/>
              <a:ahLst/>
              <a:cxnLst/>
              <a:rect l="l" t="t" r="r" b="b"/>
              <a:pathLst>
                <a:path w="18988405" h="1069340">
                  <a:moveTo>
                    <a:pt x="18810107" y="0"/>
                  </a:moveTo>
                  <a:lnTo>
                    <a:pt x="178214" y="0"/>
                  </a:lnTo>
                  <a:lnTo>
                    <a:pt x="130837" y="6365"/>
                  </a:lnTo>
                  <a:lnTo>
                    <a:pt x="88265" y="24331"/>
                  </a:lnTo>
                  <a:lnTo>
                    <a:pt x="52197" y="52197"/>
                  </a:lnTo>
                  <a:lnTo>
                    <a:pt x="24331" y="88265"/>
                  </a:lnTo>
                  <a:lnTo>
                    <a:pt x="6365" y="130837"/>
                  </a:lnTo>
                  <a:lnTo>
                    <a:pt x="0" y="178214"/>
                  </a:lnTo>
                  <a:lnTo>
                    <a:pt x="0" y="891072"/>
                  </a:lnTo>
                  <a:lnTo>
                    <a:pt x="6365" y="938449"/>
                  </a:lnTo>
                  <a:lnTo>
                    <a:pt x="24331" y="981021"/>
                  </a:lnTo>
                  <a:lnTo>
                    <a:pt x="52197" y="1017089"/>
                  </a:lnTo>
                  <a:lnTo>
                    <a:pt x="88265" y="1044955"/>
                  </a:lnTo>
                  <a:lnTo>
                    <a:pt x="130837" y="1062920"/>
                  </a:lnTo>
                  <a:lnTo>
                    <a:pt x="178214" y="1069286"/>
                  </a:lnTo>
                  <a:lnTo>
                    <a:pt x="18810107" y="1069286"/>
                  </a:lnTo>
                  <a:lnTo>
                    <a:pt x="18857484" y="1062920"/>
                  </a:lnTo>
                  <a:lnTo>
                    <a:pt x="18900056" y="1044955"/>
                  </a:lnTo>
                  <a:lnTo>
                    <a:pt x="18936124" y="1017089"/>
                  </a:lnTo>
                  <a:lnTo>
                    <a:pt x="18963991" y="981021"/>
                  </a:lnTo>
                  <a:lnTo>
                    <a:pt x="18981956" y="938449"/>
                  </a:lnTo>
                  <a:lnTo>
                    <a:pt x="18988322" y="891072"/>
                  </a:lnTo>
                  <a:lnTo>
                    <a:pt x="18988322" y="178214"/>
                  </a:lnTo>
                  <a:lnTo>
                    <a:pt x="18981956" y="130837"/>
                  </a:lnTo>
                  <a:lnTo>
                    <a:pt x="18963991" y="88265"/>
                  </a:lnTo>
                  <a:lnTo>
                    <a:pt x="18936124" y="52197"/>
                  </a:lnTo>
                  <a:lnTo>
                    <a:pt x="18900056" y="24331"/>
                  </a:lnTo>
                  <a:lnTo>
                    <a:pt x="18857484" y="6365"/>
                  </a:lnTo>
                  <a:lnTo>
                    <a:pt x="18810107" y="0"/>
                  </a:lnTo>
                  <a:close/>
                </a:path>
              </a:pathLst>
            </a:custGeom>
            <a:solidFill>
              <a:srgbClr val="F1F1F1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5332" y="9737923"/>
              <a:ext cx="603122" cy="10102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9681" y="9754258"/>
              <a:ext cx="731286" cy="97881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02439" y="9737923"/>
              <a:ext cx="1406525" cy="1010285"/>
            </a:xfrm>
            <a:custGeom>
              <a:avLst/>
              <a:gdLst/>
              <a:ahLst/>
              <a:cxnLst/>
              <a:rect l="l" t="t" r="r" b="b"/>
              <a:pathLst>
                <a:path w="1406525" h="1010284">
                  <a:moveTo>
                    <a:pt x="1406030" y="0"/>
                  </a:moveTo>
                  <a:lnTo>
                    <a:pt x="0" y="0"/>
                  </a:lnTo>
                  <a:lnTo>
                    <a:pt x="0" y="1010231"/>
                  </a:lnTo>
                  <a:lnTo>
                    <a:pt x="1406030" y="1010231"/>
                  </a:lnTo>
                  <a:lnTo>
                    <a:pt x="1406030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47246" y="9792958"/>
              <a:ext cx="1074312" cy="9034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147007" y="9790696"/>
              <a:ext cx="0" cy="908685"/>
            </a:xfrm>
            <a:custGeom>
              <a:avLst/>
              <a:gdLst/>
              <a:ahLst/>
              <a:cxnLst/>
              <a:rect l="l" t="t" r="r" b="b"/>
              <a:pathLst>
                <a:path h="908684">
                  <a:moveTo>
                    <a:pt x="0" y="0"/>
                  </a:moveTo>
                  <a:lnTo>
                    <a:pt x="0" y="908244"/>
                  </a:lnTo>
                </a:path>
              </a:pathLst>
            </a:custGeom>
            <a:ln w="7853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72115" y="10043003"/>
              <a:ext cx="2202760" cy="402081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0990" y="303823"/>
            <a:ext cx="8259120" cy="100545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485011" y="2927659"/>
            <a:ext cx="18912205" cy="1009015"/>
            <a:chOff x="485011" y="2927659"/>
            <a:chExt cx="18912205" cy="1009015"/>
          </a:xfrm>
        </p:grpSpPr>
        <p:sp>
          <p:nvSpPr>
            <p:cNvPr id="13" name="object 13"/>
            <p:cNvSpPr/>
            <p:nvPr/>
          </p:nvSpPr>
          <p:spPr>
            <a:xfrm>
              <a:off x="7114338" y="3000537"/>
              <a:ext cx="0" cy="890905"/>
            </a:xfrm>
            <a:custGeom>
              <a:avLst/>
              <a:gdLst/>
              <a:ahLst/>
              <a:cxnLst/>
              <a:rect l="l" t="t" r="r" b="b"/>
              <a:pathLst>
                <a:path h="890904">
                  <a:moveTo>
                    <a:pt x="0" y="0"/>
                  </a:moveTo>
                  <a:lnTo>
                    <a:pt x="0" y="890444"/>
                  </a:lnTo>
                </a:path>
              </a:pathLst>
            </a:custGeom>
            <a:ln w="7853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5011" y="2927659"/>
              <a:ext cx="18912205" cy="1009015"/>
            </a:xfrm>
            <a:custGeom>
              <a:avLst/>
              <a:gdLst/>
              <a:ahLst/>
              <a:cxnLst/>
              <a:rect l="l" t="t" r="r" b="b"/>
              <a:pathLst>
                <a:path w="18912205" h="1009014">
                  <a:moveTo>
                    <a:pt x="18743513" y="0"/>
                  </a:moveTo>
                  <a:lnTo>
                    <a:pt x="168162" y="0"/>
                  </a:lnTo>
                  <a:lnTo>
                    <a:pt x="123457" y="6006"/>
                  </a:lnTo>
                  <a:lnTo>
                    <a:pt x="83286" y="22958"/>
                  </a:lnTo>
                  <a:lnTo>
                    <a:pt x="49252" y="49252"/>
                  </a:lnTo>
                  <a:lnTo>
                    <a:pt x="22958" y="83286"/>
                  </a:lnTo>
                  <a:lnTo>
                    <a:pt x="6006" y="123457"/>
                  </a:lnTo>
                  <a:lnTo>
                    <a:pt x="0" y="168162"/>
                  </a:lnTo>
                  <a:lnTo>
                    <a:pt x="0" y="840812"/>
                  </a:lnTo>
                  <a:lnTo>
                    <a:pt x="6006" y="885517"/>
                  </a:lnTo>
                  <a:lnTo>
                    <a:pt x="22958" y="925688"/>
                  </a:lnTo>
                  <a:lnTo>
                    <a:pt x="49252" y="959722"/>
                  </a:lnTo>
                  <a:lnTo>
                    <a:pt x="83286" y="986016"/>
                  </a:lnTo>
                  <a:lnTo>
                    <a:pt x="123457" y="1002967"/>
                  </a:lnTo>
                  <a:lnTo>
                    <a:pt x="168162" y="1008974"/>
                  </a:lnTo>
                  <a:lnTo>
                    <a:pt x="18743513" y="1008974"/>
                  </a:lnTo>
                  <a:lnTo>
                    <a:pt x="18788218" y="1002967"/>
                  </a:lnTo>
                  <a:lnTo>
                    <a:pt x="18828389" y="986016"/>
                  </a:lnTo>
                  <a:lnTo>
                    <a:pt x="18862423" y="959722"/>
                  </a:lnTo>
                  <a:lnTo>
                    <a:pt x="18888717" y="925688"/>
                  </a:lnTo>
                  <a:lnTo>
                    <a:pt x="18905668" y="885517"/>
                  </a:lnTo>
                  <a:lnTo>
                    <a:pt x="18911675" y="840812"/>
                  </a:lnTo>
                  <a:lnTo>
                    <a:pt x="18911675" y="168162"/>
                  </a:lnTo>
                  <a:lnTo>
                    <a:pt x="18905668" y="123457"/>
                  </a:lnTo>
                  <a:lnTo>
                    <a:pt x="18888717" y="83286"/>
                  </a:lnTo>
                  <a:lnTo>
                    <a:pt x="18862423" y="49252"/>
                  </a:lnTo>
                  <a:lnTo>
                    <a:pt x="18828389" y="22958"/>
                  </a:lnTo>
                  <a:lnTo>
                    <a:pt x="18788218" y="6006"/>
                  </a:lnTo>
                  <a:lnTo>
                    <a:pt x="18743513" y="0"/>
                  </a:lnTo>
                  <a:close/>
                </a:path>
              </a:pathLst>
            </a:custGeom>
            <a:solidFill>
              <a:srgbClr val="D9D9D9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19994" y="2927659"/>
              <a:ext cx="601866" cy="10089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13138" y="2943994"/>
              <a:ext cx="727517" cy="97881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343384" y="2927659"/>
              <a:ext cx="1401445" cy="1009015"/>
            </a:xfrm>
            <a:custGeom>
              <a:avLst/>
              <a:gdLst/>
              <a:ahLst/>
              <a:cxnLst/>
              <a:rect l="l" t="t" r="r" b="b"/>
              <a:pathLst>
                <a:path w="1401445" h="1009014">
                  <a:moveTo>
                    <a:pt x="1401004" y="0"/>
                  </a:moveTo>
                  <a:lnTo>
                    <a:pt x="0" y="0"/>
                  </a:lnTo>
                  <a:lnTo>
                    <a:pt x="0" y="1008974"/>
                  </a:lnTo>
                  <a:lnTo>
                    <a:pt x="1401004" y="1008974"/>
                  </a:lnTo>
                  <a:lnTo>
                    <a:pt x="1401004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85153" y="2981898"/>
              <a:ext cx="1177765" cy="903427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405851" y="1559324"/>
            <a:ext cx="18996025" cy="1009015"/>
            <a:chOff x="405851" y="1559324"/>
            <a:chExt cx="18996025" cy="1009015"/>
          </a:xfrm>
        </p:grpSpPr>
        <p:sp>
          <p:nvSpPr>
            <p:cNvPr id="20" name="object 20"/>
            <p:cNvSpPr/>
            <p:nvPr/>
          </p:nvSpPr>
          <p:spPr>
            <a:xfrm>
              <a:off x="405851" y="1559324"/>
              <a:ext cx="18996025" cy="1009015"/>
            </a:xfrm>
            <a:custGeom>
              <a:avLst/>
              <a:gdLst/>
              <a:ahLst/>
              <a:cxnLst/>
              <a:rect l="l" t="t" r="r" b="b"/>
              <a:pathLst>
                <a:path w="18996025" h="1009014">
                  <a:moveTo>
                    <a:pt x="18827698" y="0"/>
                  </a:moveTo>
                  <a:lnTo>
                    <a:pt x="168162" y="0"/>
                  </a:lnTo>
                  <a:lnTo>
                    <a:pt x="123457" y="6006"/>
                  </a:lnTo>
                  <a:lnTo>
                    <a:pt x="83286" y="22958"/>
                  </a:lnTo>
                  <a:lnTo>
                    <a:pt x="49252" y="49252"/>
                  </a:lnTo>
                  <a:lnTo>
                    <a:pt x="22958" y="83286"/>
                  </a:lnTo>
                  <a:lnTo>
                    <a:pt x="6006" y="123457"/>
                  </a:lnTo>
                  <a:lnTo>
                    <a:pt x="0" y="168162"/>
                  </a:lnTo>
                  <a:lnTo>
                    <a:pt x="0" y="840812"/>
                  </a:lnTo>
                  <a:lnTo>
                    <a:pt x="6006" y="885517"/>
                  </a:lnTo>
                  <a:lnTo>
                    <a:pt x="22958" y="925688"/>
                  </a:lnTo>
                  <a:lnTo>
                    <a:pt x="49252" y="959722"/>
                  </a:lnTo>
                  <a:lnTo>
                    <a:pt x="83286" y="986016"/>
                  </a:lnTo>
                  <a:lnTo>
                    <a:pt x="123457" y="1002967"/>
                  </a:lnTo>
                  <a:lnTo>
                    <a:pt x="168162" y="1008974"/>
                  </a:lnTo>
                  <a:lnTo>
                    <a:pt x="18827698" y="1008974"/>
                  </a:lnTo>
                  <a:lnTo>
                    <a:pt x="18872404" y="1002967"/>
                  </a:lnTo>
                  <a:lnTo>
                    <a:pt x="18912575" y="986016"/>
                  </a:lnTo>
                  <a:lnTo>
                    <a:pt x="18946608" y="959722"/>
                  </a:lnTo>
                  <a:lnTo>
                    <a:pt x="18972903" y="925688"/>
                  </a:lnTo>
                  <a:lnTo>
                    <a:pt x="18989854" y="885517"/>
                  </a:lnTo>
                  <a:lnTo>
                    <a:pt x="18995861" y="840812"/>
                  </a:lnTo>
                  <a:lnTo>
                    <a:pt x="18995861" y="168162"/>
                  </a:lnTo>
                  <a:lnTo>
                    <a:pt x="18989854" y="123457"/>
                  </a:lnTo>
                  <a:lnTo>
                    <a:pt x="18972903" y="83286"/>
                  </a:lnTo>
                  <a:lnTo>
                    <a:pt x="18946608" y="49252"/>
                  </a:lnTo>
                  <a:lnTo>
                    <a:pt x="18912575" y="22958"/>
                  </a:lnTo>
                  <a:lnTo>
                    <a:pt x="18872404" y="6006"/>
                  </a:lnTo>
                  <a:lnTo>
                    <a:pt x="18827698" y="0"/>
                  </a:lnTo>
                  <a:close/>
                </a:path>
              </a:pathLst>
            </a:custGeom>
            <a:solidFill>
              <a:srgbClr val="F1F1F1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19421" y="1575658"/>
              <a:ext cx="730030" cy="9788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33816" y="1559324"/>
              <a:ext cx="604379" cy="100897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350923" y="1559324"/>
              <a:ext cx="1407795" cy="1009015"/>
            </a:xfrm>
            <a:custGeom>
              <a:avLst/>
              <a:gdLst/>
              <a:ahLst/>
              <a:cxnLst/>
              <a:rect l="l" t="t" r="r" b="b"/>
              <a:pathLst>
                <a:path w="1407795" h="1009014">
                  <a:moveTo>
                    <a:pt x="1407286" y="0"/>
                  </a:moveTo>
                  <a:lnTo>
                    <a:pt x="0" y="0"/>
                  </a:lnTo>
                  <a:lnTo>
                    <a:pt x="0" y="1008974"/>
                  </a:lnTo>
                  <a:lnTo>
                    <a:pt x="1407286" y="1008974"/>
                  </a:lnTo>
                  <a:lnTo>
                    <a:pt x="1407286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96985" y="1613354"/>
              <a:ext cx="1074312" cy="90342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096746" y="1602045"/>
              <a:ext cx="0" cy="908685"/>
            </a:xfrm>
            <a:custGeom>
              <a:avLst/>
              <a:gdLst/>
              <a:ahLst/>
              <a:cxnLst/>
              <a:rect l="l" t="t" r="r" b="b"/>
              <a:pathLst>
                <a:path h="908685">
                  <a:moveTo>
                    <a:pt x="0" y="0"/>
                  </a:moveTo>
                  <a:lnTo>
                    <a:pt x="0" y="908244"/>
                  </a:lnTo>
                </a:path>
              </a:pathLst>
            </a:custGeom>
            <a:ln w="7853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460475" y="1909021"/>
            <a:ext cx="9453880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-25" dirty="0">
                <a:solidFill>
                  <a:srgbClr val="171717"/>
                </a:solidFill>
                <a:latin typeface="Tahoma"/>
                <a:cs typeface="Tahoma"/>
              </a:rPr>
              <a:t>-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Request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quotation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and/or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blocking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of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171717"/>
                </a:solidFill>
                <a:latin typeface="Tahoma"/>
                <a:cs typeface="Tahoma"/>
              </a:rPr>
              <a:t>a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15" dirty="0">
                <a:solidFill>
                  <a:srgbClr val="171717"/>
                </a:solidFill>
                <a:latin typeface="Tahoma"/>
                <a:cs typeface="Tahoma"/>
              </a:rPr>
              <a:t>group,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only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when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00" dirty="0">
                <a:solidFill>
                  <a:srgbClr val="171717"/>
                </a:solidFill>
                <a:latin typeface="Tahoma"/>
                <a:cs typeface="Tahoma"/>
              </a:rPr>
              <a:t>GSO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171717"/>
                </a:solidFill>
                <a:latin typeface="Tahoma"/>
                <a:cs typeface="Tahoma"/>
              </a:rPr>
              <a:t>generates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171717"/>
                </a:solidFill>
                <a:latin typeface="Tahoma"/>
                <a:cs typeface="Tahoma"/>
              </a:rPr>
              <a:t>an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error.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029190" y="1687186"/>
            <a:ext cx="4879340" cy="687705"/>
            <a:chOff x="1029190" y="1687186"/>
            <a:chExt cx="4879340" cy="687705"/>
          </a:xfrm>
        </p:grpSpPr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64456" y="1878958"/>
              <a:ext cx="943887" cy="40233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034122" y="1691925"/>
              <a:ext cx="508000" cy="677545"/>
            </a:xfrm>
            <a:custGeom>
              <a:avLst/>
              <a:gdLst/>
              <a:ahLst/>
              <a:cxnLst/>
              <a:rect l="l" t="t" r="r" b="b"/>
              <a:pathLst>
                <a:path w="508000" h="677544">
                  <a:moveTo>
                    <a:pt x="507822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0" y="660565"/>
                  </a:lnTo>
                  <a:lnTo>
                    <a:pt x="0" y="677075"/>
                  </a:lnTo>
                  <a:lnTo>
                    <a:pt x="507822" y="677075"/>
                  </a:lnTo>
                  <a:lnTo>
                    <a:pt x="507822" y="660717"/>
                  </a:lnTo>
                  <a:lnTo>
                    <a:pt x="507822" y="660565"/>
                  </a:lnTo>
                  <a:lnTo>
                    <a:pt x="507822" y="17145"/>
                  </a:lnTo>
                  <a:lnTo>
                    <a:pt x="490905" y="17145"/>
                  </a:lnTo>
                  <a:lnTo>
                    <a:pt x="490905" y="660565"/>
                  </a:lnTo>
                  <a:lnTo>
                    <a:pt x="16929" y="660565"/>
                  </a:lnTo>
                  <a:lnTo>
                    <a:pt x="16929" y="16510"/>
                  </a:lnTo>
                  <a:lnTo>
                    <a:pt x="507822" y="16510"/>
                  </a:lnTo>
                  <a:lnTo>
                    <a:pt x="5078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34128" y="1692124"/>
              <a:ext cx="508000" cy="677545"/>
            </a:xfrm>
            <a:custGeom>
              <a:avLst/>
              <a:gdLst/>
              <a:ahLst/>
              <a:cxnLst/>
              <a:rect l="l" t="t" r="r" b="b"/>
              <a:pathLst>
                <a:path w="508000" h="677544">
                  <a:moveTo>
                    <a:pt x="507828" y="0"/>
                  </a:moveTo>
                  <a:lnTo>
                    <a:pt x="0" y="0"/>
                  </a:lnTo>
                  <a:lnTo>
                    <a:pt x="0" y="677452"/>
                  </a:lnTo>
                  <a:lnTo>
                    <a:pt x="507828" y="677452"/>
                  </a:lnTo>
                  <a:lnTo>
                    <a:pt x="507828" y="0"/>
                  </a:lnTo>
                </a:path>
                <a:path w="508000" h="677544">
                  <a:moveTo>
                    <a:pt x="490900" y="660515"/>
                  </a:moveTo>
                  <a:lnTo>
                    <a:pt x="16927" y="660514"/>
                  </a:lnTo>
                  <a:lnTo>
                    <a:pt x="16927" y="16936"/>
                  </a:lnTo>
                  <a:lnTo>
                    <a:pt x="490900" y="16936"/>
                  </a:lnTo>
                  <a:lnTo>
                    <a:pt x="490900" y="660515"/>
                  </a:lnTo>
                </a:path>
              </a:pathLst>
            </a:custGeom>
            <a:ln w="987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18766" y="1819152"/>
              <a:ext cx="339090" cy="17145"/>
            </a:xfrm>
            <a:custGeom>
              <a:avLst/>
              <a:gdLst/>
              <a:ahLst/>
              <a:cxnLst/>
              <a:rect l="l" t="t" r="r" b="b"/>
              <a:pathLst>
                <a:path w="339090" h="17144">
                  <a:moveTo>
                    <a:pt x="338552" y="0"/>
                  </a:moveTo>
                  <a:lnTo>
                    <a:pt x="0" y="0"/>
                  </a:lnTo>
                  <a:lnTo>
                    <a:pt x="0" y="16936"/>
                  </a:lnTo>
                  <a:lnTo>
                    <a:pt x="338552" y="16936"/>
                  </a:lnTo>
                  <a:lnTo>
                    <a:pt x="3385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118766" y="1819152"/>
              <a:ext cx="339090" cy="17145"/>
            </a:xfrm>
            <a:custGeom>
              <a:avLst/>
              <a:gdLst/>
              <a:ahLst/>
              <a:cxnLst/>
              <a:rect l="l" t="t" r="r" b="b"/>
              <a:pathLst>
                <a:path w="339090" h="17144">
                  <a:moveTo>
                    <a:pt x="0" y="16936"/>
                  </a:moveTo>
                  <a:lnTo>
                    <a:pt x="338552" y="16936"/>
                  </a:lnTo>
                  <a:lnTo>
                    <a:pt x="338552" y="0"/>
                  </a:lnTo>
                  <a:lnTo>
                    <a:pt x="0" y="0"/>
                  </a:lnTo>
                  <a:lnTo>
                    <a:pt x="0" y="16936"/>
                  </a:lnTo>
                </a:path>
              </a:pathLst>
            </a:custGeom>
            <a:ln w="987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18766" y="1886896"/>
              <a:ext cx="339090" cy="17145"/>
            </a:xfrm>
            <a:custGeom>
              <a:avLst/>
              <a:gdLst/>
              <a:ahLst/>
              <a:cxnLst/>
              <a:rect l="l" t="t" r="r" b="b"/>
              <a:pathLst>
                <a:path w="339090" h="17144">
                  <a:moveTo>
                    <a:pt x="338552" y="0"/>
                  </a:moveTo>
                  <a:lnTo>
                    <a:pt x="0" y="0"/>
                  </a:lnTo>
                  <a:lnTo>
                    <a:pt x="0" y="16936"/>
                  </a:lnTo>
                  <a:lnTo>
                    <a:pt x="338552" y="16936"/>
                  </a:lnTo>
                  <a:lnTo>
                    <a:pt x="3385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18766" y="1886896"/>
              <a:ext cx="339090" cy="17145"/>
            </a:xfrm>
            <a:custGeom>
              <a:avLst/>
              <a:gdLst/>
              <a:ahLst/>
              <a:cxnLst/>
              <a:rect l="l" t="t" r="r" b="b"/>
              <a:pathLst>
                <a:path w="339090" h="17144">
                  <a:moveTo>
                    <a:pt x="0" y="16936"/>
                  </a:moveTo>
                  <a:lnTo>
                    <a:pt x="338552" y="16936"/>
                  </a:lnTo>
                  <a:lnTo>
                    <a:pt x="338552" y="0"/>
                  </a:lnTo>
                  <a:lnTo>
                    <a:pt x="0" y="0"/>
                  </a:lnTo>
                  <a:lnTo>
                    <a:pt x="0" y="16936"/>
                  </a:lnTo>
                </a:path>
              </a:pathLst>
            </a:custGeom>
            <a:ln w="987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18766" y="1954640"/>
              <a:ext cx="339090" cy="17145"/>
            </a:xfrm>
            <a:custGeom>
              <a:avLst/>
              <a:gdLst/>
              <a:ahLst/>
              <a:cxnLst/>
              <a:rect l="l" t="t" r="r" b="b"/>
              <a:pathLst>
                <a:path w="339090" h="17144">
                  <a:moveTo>
                    <a:pt x="338552" y="0"/>
                  </a:moveTo>
                  <a:lnTo>
                    <a:pt x="0" y="0"/>
                  </a:lnTo>
                  <a:lnTo>
                    <a:pt x="0" y="16936"/>
                  </a:lnTo>
                  <a:lnTo>
                    <a:pt x="338552" y="16936"/>
                  </a:lnTo>
                  <a:lnTo>
                    <a:pt x="3385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18766" y="1954640"/>
              <a:ext cx="339090" cy="17145"/>
            </a:xfrm>
            <a:custGeom>
              <a:avLst/>
              <a:gdLst/>
              <a:ahLst/>
              <a:cxnLst/>
              <a:rect l="l" t="t" r="r" b="b"/>
              <a:pathLst>
                <a:path w="339090" h="17144">
                  <a:moveTo>
                    <a:pt x="0" y="16936"/>
                  </a:moveTo>
                  <a:lnTo>
                    <a:pt x="338552" y="16936"/>
                  </a:lnTo>
                  <a:lnTo>
                    <a:pt x="338552" y="0"/>
                  </a:lnTo>
                  <a:lnTo>
                    <a:pt x="0" y="0"/>
                  </a:lnTo>
                  <a:lnTo>
                    <a:pt x="0" y="16936"/>
                  </a:lnTo>
                </a:path>
              </a:pathLst>
            </a:custGeom>
            <a:ln w="987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88042" y="2022385"/>
              <a:ext cx="169545" cy="17145"/>
            </a:xfrm>
            <a:custGeom>
              <a:avLst/>
              <a:gdLst/>
              <a:ahLst/>
              <a:cxnLst/>
              <a:rect l="l" t="t" r="r" b="b"/>
              <a:pathLst>
                <a:path w="169544" h="17144">
                  <a:moveTo>
                    <a:pt x="169276" y="0"/>
                  </a:moveTo>
                  <a:lnTo>
                    <a:pt x="0" y="0"/>
                  </a:lnTo>
                  <a:lnTo>
                    <a:pt x="0" y="16936"/>
                  </a:lnTo>
                  <a:lnTo>
                    <a:pt x="169276" y="16936"/>
                  </a:lnTo>
                  <a:lnTo>
                    <a:pt x="1692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88042" y="2022385"/>
              <a:ext cx="169545" cy="17145"/>
            </a:xfrm>
            <a:custGeom>
              <a:avLst/>
              <a:gdLst/>
              <a:ahLst/>
              <a:cxnLst/>
              <a:rect l="l" t="t" r="r" b="b"/>
              <a:pathLst>
                <a:path w="169544" h="17144">
                  <a:moveTo>
                    <a:pt x="0" y="16936"/>
                  </a:moveTo>
                  <a:lnTo>
                    <a:pt x="169276" y="16936"/>
                  </a:lnTo>
                  <a:lnTo>
                    <a:pt x="169276" y="0"/>
                  </a:lnTo>
                  <a:lnTo>
                    <a:pt x="0" y="0"/>
                  </a:lnTo>
                  <a:lnTo>
                    <a:pt x="0" y="16936"/>
                  </a:lnTo>
                </a:path>
              </a:pathLst>
            </a:custGeom>
            <a:ln w="987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18766" y="2191746"/>
              <a:ext cx="169545" cy="17145"/>
            </a:xfrm>
            <a:custGeom>
              <a:avLst/>
              <a:gdLst/>
              <a:ahLst/>
              <a:cxnLst/>
              <a:rect l="l" t="t" r="r" b="b"/>
              <a:pathLst>
                <a:path w="169544" h="17144">
                  <a:moveTo>
                    <a:pt x="169276" y="0"/>
                  </a:moveTo>
                  <a:lnTo>
                    <a:pt x="0" y="0"/>
                  </a:lnTo>
                  <a:lnTo>
                    <a:pt x="0" y="16936"/>
                  </a:lnTo>
                  <a:lnTo>
                    <a:pt x="169276" y="16936"/>
                  </a:lnTo>
                  <a:lnTo>
                    <a:pt x="1692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118766" y="2191746"/>
              <a:ext cx="169545" cy="17145"/>
            </a:xfrm>
            <a:custGeom>
              <a:avLst/>
              <a:gdLst/>
              <a:ahLst/>
              <a:cxnLst/>
              <a:rect l="l" t="t" r="r" b="b"/>
              <a:pathLst>
                <a:path w="169544" h="17144">
                  <a:moveTo>
                    <a:pt x="0" y="16936"/>
                  </a:moveTo>
                  <a:lnTo>
                    <a:pt x="169276" y="16936"/>
                  </a:lnTo>
                  <a:lnTo>
                    <a:pt x="169276" y="0"/>
                  </a:lnTo>
                  <a:lnTo>
                    <a:pt x="0" y="0"/>
                  </a:lnTo>
                  <a:lnTo>
                    <a:pt x="0" y="16936"/>
                  </a:lnTo>
                </a:path>
              </a:pathLst>
            </a:custGeom>
            <a:ln w="987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40601" y="2138483"/>
              <a:ext cx="119172" cy="119234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7430110" y="3130555"/>
            <a:ext cx="9729470" cy="6248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5275" indent="-283210">
              <a:lnSpc>
                <a:spcPct val="100000"/>
              </a:lnSpc>
              <a:spcBef>
                <a:spcPts val="125"/>
              </a:spcBef>
              <a:buChar char="-"/>
              <a:tabLst>
                <a:tab pos="295275" algn="l"/>
                <a:tab pos="295910" algn="l"/>
              </a:tabLst>
            </a:pPr>
            <a:r>
              <a:rPr sz="1950" spc="75" dirty="0">
                <a:solidFill>
                  <a:srgbClr val="171717"/>
                </a:solidFill>
                <a:latin typeface="Tahoma"/>
                <a:cs typeface="Tahoma"/>
              </a:rPr>
              <a:t>Notify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80" dirty="0">
                <a:solidFill>
                  <a:srgbClr val="171717"/>
                </a:solidFill>
                <a:latin typeface="Tahoma"/>
                <a:cs typeface="Tahoma"/>
              </a:rPr>
              <a:t>EMD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of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payment</a:t>
            </a:r>
            <a:r>
              <a:rPr sz="1950" spc="-20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by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71717"/>
                </a:solidFill>
                <a:latin typeface="Tahoma"/>
                <a:cs typeface="Tahoma"/>
              </a:rPr>
              <a:t>deposit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71717"/>
                </a:solidFill>
                <a:latin typeface="Tahoma"/>
                <a:cs typeface="Tahoma"/>
              </a:rPr>
              <a:t>or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final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payment</a:t>
            </a:r>
            <a:r>
              <a:rPr sz="1950" spc="-20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71717"/>
                </a:solidFill>
                <a:latin typeface="Tahoma"/>
                <a:cs typeface="Tahoma"/>
              </a:rPr>
              <a:t>to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ensure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group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is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71717"/>
                </a:solidFill>
                <a:latin typeface="Tahoma"/>
                <a:cs typeface="Tahoma"/>
              </a:rPr>
              <a:t>blocked.</a:t>
            </a:r>
            <a:endParaRPr sz="19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5"/>
              </a:spcBef>
              <a:buChar char="-"/>
              <a:tabLst>
                <a:tab pos="295275" algn="l"/>
                <a:tab pos="295910" algn="l"/>
              </a:tabLst>
            </a:pP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80" dirty="0">
                <a:solidFill>
                  <a:srgbClr val="171717"/>
                </a:solidFill>
                <a:latin typeface="Tahoma"/>
                <a:cs typeface="Tahoma"/>
              </a:rPr>
              <a:t>EMD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must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be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71717"/>
                </a:solidFill>
                <a:latin typeface="Tahoma"/>
                <a:cs typeface="Tahoma"/>
              </a:rPr>
              <a:t>submitted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b="1" spc="-30" dirty="0">
                <a:solidFill>
                  <a:srgbClr val="171717"/>
                </a:solidFill>
                <a:latin typeface="Arial"/>
                <a:cs typeface="Arial"/>
              </a:rPr>
              <a:t>before </a:t>
            </a:r>
            <a:r>
              <a:rPr sz="1950" b="1" spc="20" dirty="0">
                <a:solidFill>
                  <a:srgbClr val="171717"/>
                </a:solidFill>
                <a:latin typeface="Arial"/>
                <a:cs typeface="Arial"/>
              </a:rPr>
              <a:t>14:00</a:t>
            </a:r>
            <a:r>
              <a:rPr sz="1950" b="1" spc="-80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-65" dirty="0">
                <a:solidFill>
                  <a:srgbClr val="171717"/>
                </a:solidFill>
                <a:latin typeface="Arial"/>
                <a:cs typeface="Arial"/>
              </a:rPr>
              <a:t>COL</a:t>
            </a:r>
            <a:r>
              <a:rPr sz="1950" b="1" spc="-60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-20" dirty="0">
                <a:solidFill>
                  <a:srgbClr val="171717"/>
                </a:solidFill>
                <a:latin typeface="Arial"/>
                <a:cs typeface="Arial"/>
              </a:rPr>
              <a:t>time</a:t>
            </a:r>
            <a:r>
              <a:rPr sz="1950" b="1" spc="-40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-15" dirty="0">
                <a:solidFill>
                  <a:srgbClr val="171717"/>
                </a:solidFill>
                <a:latin typeface="Arial"/>
                <a:cs typeface="Arial"/>
              </a:rPr>
              <a:t>Monday</a:t>
            </a:r>
            <a:r>
              <a:rPr sz="1950" b="1" spc="-75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-50" dirty="0">
                <a:solidFill>
                  <a:srgbClr val="171717"/>
                </a:solidFill>
                <a:latin typeface="Arial"/>
                <a:cs typeface="Arial"/>
              </a:rPr>
              <a:t>through</a:t>
            </a:r>
            <a:r>
              <a:rPr sz="1950" b="1" spc="-55" dirty="0">
                <a:solidFill>
                  <a:srgbClr val="171717"/>
                </a:solidFill>
                <a:latin typeface="Arial"/>
                <a:cs typeface="Arial"/>
              </a:rPr>
              <a:t> Friday</a:t>
            </a:r>
            <a:r>
              <a:rPr sz="1950" b="1" spc="-75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spc="-175" dirty="0">
                <a:solidFill>
                  <a:srgbClr val="171717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704921" y="3060890"/>
            <a:ext cx="5513070" cy="648335"/>
            <a:chOff x="704921" y="3060890"/>
            <a:chExt cx="5513070" cy="648335"/>
          </a:xfrm>
        </p:grpSpPr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51373" y="3231943"/>
              <a:ext cx="1466133" cy="402081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234437" y="3184095"/>
              <a:ext cx="516890" cy="99060"/>
            </a:xfrm>
            <a:custGeom>
              <a:avLst/>
              <a:gdLst/>
              <a:ahLst/>
              <a:cxnLst/>
              <a:rect l="l" t="t" r="r" b="b"/>
              <a:pathLst>
                <a:path w="516889" h="99060">
                  <a:moveTo>
                    <a:pt x="497350" y="0"/>
                  </a:moveTo>
                  <a:lnTo>
                    <a:pt x="0" y="98933"/>
                  </a:lnTo>
                  <a:lnTo>
                    <a:pt x="124248" y="99034"/>
                  </a:lnTo>
                  <a:lnTo>
                    <a:pt x="478189" y="28623"/>
                  </a:lnTo>
                  <a:lnTo>
                    <a:pt x="491977" y="99035"/>
                  </a:lnTo>
                  <a:lnTo>
                    <a:pt x="516814" y="99035"/>
                  </a:lnTo>
                  <a:lnTo>
                    <a:pt x="4973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234437" y="3184095"/>
              <a:ext cx="516890" cy="99060"/>
            </a:xfrm>
            <a:custGeom>
              <a:avLst/>
              <a:gdLst/>
              <a:ahLst/>
              <a:cxnLst/>
              <a:rect l="l" t="t" r="r" b="b"/>
              <a:pathLst>
                <a:path w="516889" h="99060">
                  <a:moveTo>
                    <a:pt x="124248" y="99034"/>
                  </a:moveTo>
                  <a:lnTo>
                    <a:pt x="478189" y="28623"/>
                  </a:lnTo>
                  <a:lnTo>
                    <a:pt x="491977" y="99035"/>
                  </a:lnTo>
                  <a:lnTo>
                    <a:pt x="516814" y="99035"/>
                  </a:lnTo>
                  <a:lnTo>
                    <a:pt x="497350" y="0"/>
                  </a:lnTo>
                  <a:lnTo>
                    <a:pt x="658" y="98791"/>
                  </a:lnTo>
                  <a:lnTo>
                    <a:pt x="0" y="98933"/>
                  </a:lnTo>
                  <a:lnTo>
                    <a:pt x="658" y="99034"/>
                  </a:lnTo>
                  <a:lnTo>
                    <a:pt x="124248" y="99034"/>
                  </a:lnTo>
                  <a:close/>
                </a:path>
              </a:pathLst>
            </a:custGeom>
            <a:ln w="14199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86060" y="3067990"/>
              <a:ext cx="563245" cy="215265"/>
            </a:xfrm>
            <a:custGeom>
              <a:avLst/>
              <a:gdLst/>
              <a:ahLst/>
              <a:cxnLst/>
              <a:rect l="l" t="t" r="r" b="b"/>
              <a:pathLst>
                <a:path w="563244" h="215264">
                  <a:moveTo>
                    <a:pt x="525168" y="0"/>
                  </a:moveTo>
                  <a:lnTo>
                    <a:pt x="0" y="214917"/>
                  </a:lnTo>
                  <a:lnTo>
                    <a:pt x="63685" y="215140"/>
                  </a:lnTo>
                  <a:lnTo>
                    <a:pt x="511624" y="31919"/>
                  </a:lnTo>
                  <a:lnTo>
                    <a:pt x="538894" y="100079"/>
                  </a:lnTo>
                  <a:lnTo>
                    <a:pt x="563225" y="95211"/>
                  </a:lnTo>
                  <a:lnTo>
                    <a:pt x="5251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85746" y="3067990"/>
              <a:ext cx="563880" cy="215265"/>
            </a:xfrm>
            <a:custGeom>
              <a:avLst/>
              <a:gdLst/>
              <a:ahLst/>
              <a:cxnLst/>
              <a:rect l="l" t="t" r="r" b="b"/>
              <a:pathLst>
                <a:path w="563880" h="215264">
                  <a:moveTo>
                    <a:pt x="511938" y="31919"/>
                  </a:moveTo>
                  <a:lnTo>
                    <a:pt x="539209" y="100079"/>
                  </a:lnTo>
                  <a:lnTo>
                    <a:pt x="563539" y="95211"/>
                  </a:lnTo>
                  <a:lnTo>
                    <a:pt x="525482" y="0"/>
                  </a:lnTo>
                  <a:lnTo>
                    <a:pt x="314" y="214917"/>
                  </a:lnTo>
                  <a:lnTo>
                    <a:pt x="0" y="215039"/>
                  </a:lnTo>
                  <a:lnTo>
                    <a:pt x="314" y="215140"/>
                  </a:lnTo>
                  <a:lnTo>
                    <a:pt x="63999" y="215140"/>
                  </a:lnTo>
                  <a:lnTo>
                    <a:pt x="511938" y="31919"/>
                  </a:lnTo>
                  <a:close/>
                </a:path>
              </a:pathLst>
            </a:custGeom>
            <a:ln w="14199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69772" y="3312013"/>
              <a:ext cx="856615" cy="390525"/>
            </a:xfrm>
            <a:custGeom>
              <a:avLst/>
              <a:gdLst/>
              <a:ahLst/>
              <a:cxnLst/>
              <a:rect l="l" t="t" r="r" b="b"/>
              <a:pathLst>
                <a:path w="856614" h="390525">
                  <a:moveTo>
                    <a:pt x="856589" y="24676"/>
                  </a:moveTo>
                  <a:lnTo>
                    <a:pt x="832269" y="24676"/>
                  </a:lnTo>
                  <a:lnTo>
                    <a:pt x="832269" y="365480"/>
                  </a:lnTo>
                  <a:lnTo>
                    <a:pt x="856589" y="365480"/>
                  </a:lnTo>
                  <a:lnTo>
                    <a:pt x="856589" y="24676"/>
                  </a:lnTo>
                  <a:close/>
                </a:path>
                <a:path w="856614" h="390525">
                  <a:moveTo>
                    <a:pt x="856589" y="0"/>
                  </a:moveTo>
                  <a:lnTo>
                    <a:pt x="0" y="0"/>
                  </a:lnTo>
                  <a:lnTo>
                    <a:pt x="0" y="24142"/>
                  </a:lnTo>
                  <a:lnTo>
                    <a:pt x="0" y="365848"/>
                  </a:lnTo>
                  <a:lnTo>
                    <a:pt x="0" y="389991"/>
                  </a:lnTo>
                  <a:lnTo>
                    <a:pt x="856589" y="389991"/>
                  </a:lnTo>
                  <a:lnTo>
                    <a:pt x="856589" y="365848"/>
                  </a:lnTo>
                  <a:lnTo>
                    <a:pt x="24333" y="365848"/>
                  </a:lnTo>
                  <a:lnTo>
                    <a:pt x="24333" y="24142"/>
                  </a:lnTo>
                  <a:lnTo>
                    <a:pt x="856589" y="24142"/>
                  </a:lnTo>
                  <a:lnTo>
                    <a:pt x="8565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69780" y="3312342"/>
              <a:ext cx="856615" cy="389890"/>
            </a:xfrm>
            <a:custGeom>
              <a:avLst/>
              <a:gdLst/>
              <a:ahLst/>
              <a:cxnLst/>
              <a:rect l="l" t="t" r="r" b="b"/>
              <a:pathLst>
                <a:path w="856614" h="389889">
                  <a:moveTo>
                    <a:pt x="0" y="0"/>
                  </a:moveTo>
                  <a:lnTo>
                    <a:pt x="0" y="389486"/>
                  </a:lnTo>
                  <a:lnTo>
                    <a:pt x="856593" y="389487"/>
                  </a:lnTo>
                  <a:lnTo>
                    <a:pt x="856593" y="0"/>
                  </a:lnTo>
                  <a:lnTo>
                    <a:pt x="0" y="0"/>
                  </a:lnTo>
                  <a:close/>
                </a:path>
                <a:path w="856614" h="389889">
                  <a:moveTo>
                    <a:pt x="832262" y="365144"/>
                  </a:moveTo>
                  <a:lnTo>
                    <a:pt x="24330" y="365143"/>
                  </a:lnTo>
                  <a:lnTo>
                    <a:pt x="24330" y="24342"/>
                  </a:lnTo>
                  <a:lnTo>
                    <a:pt x="832262" y="24343"/>
                  </a:lnTo>
                  <a:lnTo>
                    <a:pt x="832262" y="365144"/>
                  </a:lnTo>
                  <a:close/>
                </a:path>
              </a:pathLst>
            </a:custGeom>
            <a:ln w="1419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20891" y="3412353"/>
              <a:ext cx="154371" cy="18946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05969" y="3459436"/>
              <a:ext cx="96393" cy="9537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92664" y="3459436"/>
              <a:ext cx="96393" cy="9537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028204" y="3370795"/>
              <a:ext cx="739775" cy="273050"/>
            </a:xfrm>
            <a:custGeom>
              <a:avLst/>
              <a:gdLst/>
              <a:ahLst/>
              <a:cxnLst/>
              <a:rect l="l" t="t" r="r" b="b"/>
              <a:pathLst>
                <a:path w="739775" h="273050">
                  <a:moveTo>
                    <a:pt x="710578" y="0"/>
                  </a:moveTo>
                  <a:lnTo>
                    <a:pt x="38929" y="0"/>
                  </a:lnTo>
                  <a:lnTo>
                    <a:pt x="0" y="38948"/>
                  </a:lnTo>
                  <a:lnTo>
                    <a:pt x="0" y="233692"/>
                  </a:lnTo>
                  <a:lnTo>
                    <a:pt x="38929" y="272640"/>
                  </a:lnTo>
                  <a:lnTo>
                    <a:pt x="710578" y="272641"/>
                  </a:lnTo>
                  <a:lnTo>
                    <a:pt x="734909" y="248298"/>
                  </a:lnTo>
                  <a:lnTo>
                    <a:pt x="48995" y="248297"/>
                  </a:lnTo>
                  <a:lnTo>
                    <a:pt x="24310" y="223549"/>
                  </a:lnTo>
                  <a:lnTo>
                    <a:pt x="24310" y="49010"/>
                  </a:lnTo>
                  <a:lnTo>
                    <a:pt x="48995" y="24312"/>
                  </a:lnTo>
                  <a:lnTo>
                    <a:pt x="734878" y="24312"/>
                  </a:lnTo>
                  <a:lnTo>
                    <a:pt x="710578" y="0"/>
                  </a:lnTo>
                  <a:close/>
                </a:path>
                <a:path w="739775" h="273050">
                  <a:moveTo>
                    <a:pt x="734878" y="24312"/>
                  </a:moveTo>
                  <a:lnTo>
                    <a:pt x="700440" y="24312"/>
                  </a:lnTo>
                  <a:lnTo>
                    <a:pt x="715343" y="39273"/>
                  </a:lnTo>
                  <a:lnTo>
                    <a:pt x="715343" y="233286"/>
                  </a:lnTo>
                  <a:lnTo>
                    <a:pt x="700440" y="248298"/>
                  </a:lnTo>
                  <a:lnTo>
                    <a:pt x="734909" y="248298"/>
                  </a:lnTo>
                  <a:lnTo>
                    <a:pt x="739775" y="243429"/>
                  </a:lnTo>
                  <a:lnTo>
                    <a:pt x="739775" y="29211"/>
                  </a:lnTo>
                  <a:lnTo>
                    <a:pt x="734878" y="243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28204" y="3370795"/>
              <a:ext cx="739775" cy="273050"/>
            </a:xfrm>
            <a:custGeom>
              <a:avLst/>
              <a:gdLst/>
              <a:ahLst/>
              <a:cxnLst/>
              <a:rect l="l" t="t" r="r" b="b"/>
              <a:pathLst>
                <a:path w="739775" h="273050">
                  <a:moveTo>
                    <a:pt x="710578" y="272641"/>
                  </a:moveTo>
                  <a:lnTo>
                    <a:pt x="739775" y="243429"/>
                  </a:lnTo>
                  <a:lnTo>
                    <a:pt x="739775" y="29211"/>
                  </a:lnTo>
                  <a:lnTo>
                    <a:pt x="710578" y="0"/>
                  </a:lnTo>
                  <a:lnTo>
                    <a:pt x="38929" y="0"/>
                  </a:lnTo>
                  <a:lnTo>
                    <a:pt x="0" y="38948"/>
                  </a:lnTo>
                  <a:lnTo>
                    <a:pt x="0" y="233692"/>
                  </a:lnTo>
                  <a:lnTo>
                    <a:pt x="38929" y="272640"/>
                  </a:lnTo>
                  <a:lnTo>
                    <a:pt x="710578" y="272641"/>
                  </a:lnTo>
                  <a:close/>
                </a:path>
                <a:path w="739775" h="273050">
                  <a:moveTo>
                    <a:pt x="24310" y="49010"/>
                  </a:moveTo>
                  <a:lnTo>
                    <a:pt x="48995" y="24312"/>
                  </a:lnTo>
                  <a:lnTo>
                    <a:pt x="700440" y="24312"/>
                  </a:lnTo>
                  <a:lnTo>
                    <a:pt x="715343" y="39273"/>
                  </a:lnTo>
                  <a:lnTo>
                    <a:pt x="715343" y="233286"/>
                  </a:lnTo>
                  <a:lnTo>
                    <a:pt x="700440" y="248298"/>
                  </a:lnTo>
                  <a:lnTo>
                    <a:pt x="48995" y="248297"/>
                  </a:lnTo>
                  <a:lnTo>
                    <a:pt x="24310" y="223549"/>
                  </a:lnTo>
                  <a:lnTo>
                    <a:pt x="24310" y="49010"/>
                  </a:lnTo>
                  <a:close/>
                </a:path>
              </a:pathLst>
            </a:custGeom>
            <a:ln w="1419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12021" y="3414622"/>
              <a:ext cx="194945" cy="24765"/>
            </a:xfrm>
            <a:custGeom>
              <a:avLst/>
              <a:gdLst/>
              <a:ahLst/>
              <a:cxnLst/>
              <a:rect l="l" t="t" r="r" b="b"/>
              <a:pathLst>
                <a:path w="194944" h="24764">
                  <a:moveTo>
                    <a:pt x="194650" y="0"/>
                  </a:moveTo>
                  <a:lnTo>
                    <a:pt x="0" y="0"/>
                  </a:lnTo>
                  <a:lnTo>
                    <a:pt x="0" y="24342"/>
                  </a:lnTo>
                  <a:lnTo>
                    <a:pt x="194650" y="24343"/>
                  </a:lnTo>
                  <a:lnTo>
                    <a:pt x="194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12021" y="3414622"/>
              <a:ext cx="194945" cy="24765"/>
            </a:xfrm>
            <a:custGeom>
              <a:avLst/>
              <a:gdLst/>
              <a:ahLst/>
              <a:cxnLst/>
              <a:rect l="l" t="t" r="r" b="b"/>
              <a:pathLst>
                <a:path w="194944" h="24764">
                  <a:moveTo>
                    <a:pt x="0" y="0"/>
                  </a:moveTo>
                  <a:lnTo>
                    <a:pt x="194650" y="0"/>
                  </a:lnTo>
                  <a:lnTo>
                    <a:pt x="194650" y="24343"/>
                  </a:lnTo>
                  <a:lnTo>
                    <a:pt x="0" y="24342"/>
                  </a:lnTo>
                  <a:lnTo>
                    <a:pt x="0" y="0"/>
                  </a:lnTo>
                  <a:close/>
                </a:path>
              </a:pathLst>
            </a:custGeom>
            <a:ln w="14199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72848" y="3511994"/>
              <a:ext cx="133985" cy="24765"/>
            </a:xfrm>
            <a:custGeom>
              <a:avLst/>
              <a:gdLst/>
              <a:ahLst/>
              <a:cxnLst/>
              <a:rect l="l" t="t" r="r" b="b"/>
              <a:pathLst>
                <a:path w="133984" h="24764">
                  <a:moveTo>
                    <a:pt x="133824" y="0"/>
                  </a:moveTo>
                  <a:lnTo>
                    <a:pt x="0" y="0"/>
                  </a:lnTo>
                  <a:lnTo>
                    <a:pt x="0" y="24342"/>
                  </a:lnTo>
                  <a:lnTo>
                    <a:pt x="133824" y="24342"/>
                  </a:lnTo>
                  <a:lnTo>
                    <a:pt x="1338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72848" y="3511994"/>
              <a:ext cx="133985" cy="24765"/>
            </a:xfrm>
            <a:custGeom>
              <a:avLst/>
              <a:gdLst/>
              <a:ahLst/>
              <a:cxnLst/>
              <a:rect l="l" t="t" r="r" b="b"/>
              <a:pathLst>
                <a:path w="133984" h="24764">
                  <a:moveTo>
                    <a:pt x="0" y="0"/>
                  </a:moveTo>
                  <a:lnTo>
                    <a:pt x="133824" y="0"/>
                  </a:lnTo>
                  <a:lnTo>
                    <a:pt x="133824" y="24342"/>
                  </a:lnTo>
                  <a:lnTo>
                    <a:pt x="0" y="24342"/>
                  </a:lnTo>
                  <a:lnTo>
                    <a:pt x="0" y="0"/>
                  </a:lnTo>
                  <a:close/>
                </a:path>
              </a:pathLst>
            </a:custGeom>
            <a:ln w="14199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36352" y="3609366"/>
              <a:ext cx="170815" cy="24765"/>
            </a:xfrm>
            <a:custGeom>
              <a:avLst/>
              <a:gdLst/>
              <a:ahLst/>
              <a:cxnLst/>
              <a:rect l="l" t="t" r="r" b="b"/>
              <a:pathLst>
                <a:path w="170815" h="24764">
                  <a:moveTo>
                    <a:pt x="170320" y="0"/>
                  </a:moveTo>
                  <a:lnTo>
                    <a:pt x="0" y="0"/>
                  </a:lnTo>
                  <a:lnTo>
                    <a:pt x="0" y="24342"/>
                  </a:lnTo>
                  <a:lnTo>
                    <a:pt x="170320" y="24343"/>
                  </a:lnTo>
                  <a:lnTo>
                    <a:pt x="170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36352" y="3609366"/>
              <a:ext cx="170815" cy="24765"/>
            </a:xfrm>
            <a:custGeom>
              <a:avLst/>
              <a:gdLst/>
              <a:ahLst/>
              <a:cxnLst/>
              <a:rect l="l" t="t" r="r" b="b"/>
              <a:pathLst>
                <a:path w="170815" h="24764">
                  <a:moveTo>
                    <a:pt x="0" y="0"/>
                  </a:moveTo>
                  <a:lnTo>
                    <a:pt x="170320" y="0"/>
                  </a:lnTo>
                  <a:lnTo>
                    <a:pt x="170320" y="24343"/>
                  </a:lnTo>
                  <a:lnTo>
                    <a:pt x="0" y="24342"/>
                  </a:lnTo>
                  <a:lnTo>
                    <a:pt x="0" y="0"/>
                  </a:lnTo>
                  <a:close/>
                </a:path>
              </a:pathLst>
            </a:custGeom>
            <a:ln w="14199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400825" y="4285943"/>
            <a:ext cx="18996025" cy="1010285"/>
            <a:chOff x="400825" y="4285943"/>
            <a:chExt cx="18996025" cy="1010285"/>
          </a:xfrm>
        </p:grpSpPr>
        <p:sp>
          <p:nvSpPr>
            <p:cNvPr id="63" name="object 63"/>
            <p:cNvSpPr/>
            <p:nvPr/>
          </p:nvSpPr>
          <p:spPr>
            <a:xfrm>
              <a:off x="400825" y="4285943"/>
              <a:ext cx="18996025" cy="1010285"/>
            </a:xfrm>
            <a:custGeom>
              <a:avLst/>
              <a:gdLst/>
              <a:ahLst/>
              <a:cxnLst/>
              <a:rect l="l" t="t" r="r" b="b"/>
              <a:pathLst>
                <a:path w="18996025" h="1010285">
                  <a:moveTo>
                    <a:pt x="18827489" y="0"/>
                  </a:moveTo>
                  <a:lnTo>
                    <a:pt x="168371" y="0"/>
                  </a:lnTo>
                  <a:lnTo>
                    <a:pt x="123610" y="6014"/>
                  </a:lnTo>
                  <a:lnTo>
                    <a:pt x="83390" y="22989"/>
                  </a:lnTo>
                  <a:lnTo>
                    <a:pt x="49313" y="49317"/>
                  </a:lnTo>
                  <a:lnTo>
                    <a:pt x="22987" y="83394"/>
                  </a:lnTo>
                  <a:lnTo>
                    <a:pt x="6014" y="123614"/>
                  </a:lnTo>
                  <a:lnTo>
                    <a:pt x="0" y="168371"/>
                  </a:lnTo>
                  <a:lnTo>
                    <a:pt x="0" y="841859"/>
                  </a:lnTo>
                  <a:lnTo>
                    <a:pt x="6014" y="886616"/>
                  </a:lnTo>
                  <a:lnTo>
                    <a:pt x="22987" y="926836"/>
                  </a:lnTo>
                  <a:lnTo>
                    <a:pt x="49313" y="960913"/>
                  </a:lnTo>
                  <a:lnTo>
                    <a:pt x="83390" y="987241"/>
                  </a:lnTo>
                  <a:lnTo>
                    <a:pt x="123610" y="1004216"/>
                  </a:lnTo>
                  <a:lnTo>
                    <a:pt x="168371" y="1010231"/>
                  </a:lnTo>
                  <a:lnTo>
                    <a:pt x="18827489" y="1010231"/>
                  </a:lnTo>
                  <a:lnTo>
                    <a:pt x="18872246" y="1004216"/>
                  </a:lnTo>
                  <a:lnTo>
                    <a:pt x="18912466" y="987241"/>
                  </a:lnTo>
                  <a:lnTo>
                    <a:pt x="18946543" y="960913"/>
                  </a:lnTo>
                  <a:lnTo>
                    <a:pt x="18972871" y="926836"/>
                  </a:lnTo>
                  <a:lnTo>
                    <a:pt x="18989846" y="886616"/>
                  </a:lnTo>
                  <a:lnTo>
                    <a:pt x="18995861" y="841859"/>
                  </a:lnTo>
                  <a:lnTo>
                    <a:pt x="18995861" y="168371"/>
                  </a:lnTo>
                  <a:lnTo>
                    <a:pt x="18989846" y="123614"/>
                  </a:lnTo>
                  <a:lnTo>
                    <a:pt x="18972871" y="83394"/>
                  </a:lnTo>
                  <a:lnTo>
                    <a:pt x="18946543" y="49317"/>
                  </a:lnTo>
                  <a:lnTo>
                    <a:pt x="18912466" y="22989"/>
                  </a:lnTo>
                  <a:lnTo>
                    <a:pt x="18872246" y="6014"/>
                  </a:lnTo>
                  <a:lnTo>
                    <a:pt x="18827489" y="0"/>
                  </a:lnTo>
                  <a:close/>
                </a:path>
              </a:pathLst>
            </a:custGeom>
            <a:solidFill>
              <a:srgbClr val="F1F1F1">
                <a:alpha val="5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30046" y="4285943"/>
              <a:ext cx="603122" cy="101023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14395" y="4302277"/>
              <a:ext cx="730030" cy="978818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347153" y="4285943"/>
              <a:ext cx="1406525" cy="1010285"/>
            </a:xfrm>
            <a:custGeom>
              <a:avLst/>
              <a:gdLst/>
              <a:ahLst/>
              <a:cxnLst/>
              <a:rect l="l" t="t" r="r" b="b"/>
              <a:pathLst>
                <a:path w="1406525" h="1010285">
                  <a:moveTo>
                    <a:pt x="1406030" y="0"/>
                  </a:moveTo>
                  <a:lnTo>
                    <a:pt x="0" y="0"/>
                  </a:lnTo>
                  <a:lnTo>
                    <a:pt x="0" y="1010231"/>
                  </a:lnTo>
                  <a:lnTo>
                    <a:pt x="1406030" y="1010231"/>
                  </a:lnTo>
                  <a:lnTo>
                    <a:pt x="1406030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92483" y="4340245"/>
              <a:ext cx="1074312" cy="903679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7164598" y="4302277"/>
              <a:ext cx="0" cy="962660"/>
            </a:xfrm>
            <a:custGeom>
              <a:avLst/>
              <a:gdLst/>
              <a:ahLst/>
              <a:cxnLst/>
              <a:rect l="l" t="t" r="r" b="b"/>
              <a:pathLst>
                <a:path h="962660">
                  <a:moveTo>
                    <a:pt x="0" y="0"/>
                  </a:moveTo>
                  <a:lnTo>
                    <a:pt x="0" y="962274"/>
                  </a:lnTo>
                </a:path>
              </a:pathLst>
            </a:custGeom>
            <a:ln w="7853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90357" y="5036056"/>
              <a:ext cx="1297305" cy="17780"/>
            </a:xfrm>
            <a:custGeom>
              <a:avLst/>
              <a:gdLst/>
              <a:ahLst/>
              <a:cxnLst/>
              <a:rect l="l" t="t" r="r" b="b"/>
              <a:pathLst>
                <a:path w="1297305" h="17779">
                  <a:moveTo>
                    <a:pt x="1296881" y="0"/>
                  </a:moveTo>
                  <a:lnTo>
                    <a:pt x="0" y="0"/>
                  </a:lnTo>
                  <a:lnTo>
                    <a:pt x="0" y="17557"/>
                  </a:lnTo>
                  <a:lnTo>
                    <a:pt x="1296881" y="17558"/>
                  </a:lnTo>
                  <a:lnTo>
                    <a:pt x="12968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90357" y="5036056"/>
              <a:ext cx="1297305" cy="17780"/>
            </a:xfrm>
            <a:custGeom>
              <a:avLst/>
              <a:gdLst/>
              <a:ahLst/>
              <a:cxnLst/>
              <a:rect l="l" t="t" r="r" b="b"/>
              <a:pathLst>
                <a:path w="1297305" h="17779">
                  <a:moveTo>
                    <a:pt x="0" y="17557"/>
                  </a:moveTo>
                  <a:lnTo>
                    <a:pt x="1296881" y="17558"/>
                  </a:lnTo>
                  <a:lnTo>
                    <a:pt x="1296881" y="0"/>
                  </a:lnTo>
                  <a:lnTo>
                    <a:pt x="0" y="0"/>
                  </a:lnTo>
                  <a:lnTo>
                    <a:pt x="0" y="17557"/>
                  </a:lnTo>
                </a:path>
              </a:pathLst>
            </a:custGeom>
            <a:ln w="102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04664" y="4575856"/>
              <a:ext cx="1259205" cy="232410"/>
            </a:xfrm>
            <a:custGeom>
              <a:avLst/>
              <a:gdLst/>
              <a:ahLst/>
              <a:cxnLst/>
              <a:rect l="l" t="t" r="r" b="b"/>
              <a:pathLst>
                <a:path w="1259205" h="232410">
                  <a:moveTo>
                    <a:pt x="55023" y="101666"/>
                  </a:moveTo>
                  <a:lnTo>
                    <a:pt x="46923" y="102097"/>
                  </a:lnTo>
                  <a:lnTo>
                    <a:pt x="4032" y="107203"/>
                  </a:lnTo>
                  <a:lnTo>
                    <a:pt x="0" y="110781"/>
                  </a:lnTo>
                  <a:lnTo>
                    <a:pt x="1645" y="115068"/>
                  </a:lnTo>
                  <a:lnTo>
                    <a:pt x="101821" y="212293"/>
                  </a:lnTo>
                  <a:lnTo>
                    <a:pt x="138875" y="225461"/>
                  </a:lnTo>
                  <a:lnTo>
                    <a:pt x="277675" y="231423"/>
                  </a:lnTo>
                  <a:lnTo>
                    <a:pt x="318525" y="232301"/>
                  </a:lnTo>
                  <a:lnTo>
                    <a:pt x="338953" y="232411"/>
                  </a:lnTo>
                  <a:lnTo>
                    <a:pt x="393909" y="231602"/>
                  </a:lnTo>
                  <a:lnTo>
                    <a:pt x="448684" y="229178"/>
                  </a:lnTo>
                  <a:lnTo>
                    <a:pt x="503167" y="225149"/>
                  </a:lnTo>
                  <a:lnTo>
                    <a:pt x="557248" y="219521"/>
                  </a:lnTo>
                  <a:lnTo>
                    <a:pt x="595995" y="214897"/>
                  </a:lnTo>
                  <a:lnTo>
                    <a:pt x="339004" y="214897"/>
                  </a:lnTo>
                  <a:lnTo>
                    <a:pt x="319183" y="214787"/>
                  </a:lnTo>
                  <a:lnTo>
                    <a:pt x="279450" y="213907"/>
                  </a:lnTo>
                  <a:lnTo>
                    <a:pt x="135955" y="207713"/>
                  </a:lnTo>
                  <a:lnTo>
                    <a:pt x="42818" y="120503"/>
                  </a:lnTo>
                  <a:lnTo>
                    <a:pt x="53639" y="119216"/>
                  </a:lnTo>
                  <a:lnTo>
                    <a:pt x="53947" y="119194"/>
                  </a:lnTo>
                  <a:lnTo>
                    <a:pt x="103340" y="119194"/>
                  </a:lnTo>
                  <a:lnTo>
                    <a:pt x="77248" y="106486"/>
                  </a:lnTo>
                  <a:lnTo>
                    <a:pt x="70494" y="103905"/>
                  </a:lnTo>
                  <a:lnTo>
                    <a:pt x="62983" y="102283"/>
                  </a:lnTo>
                  <a:lnTo>
                    <a:pt x="55023" y="101666"/>
                  </a:lnTo>
                  <a:close/>
                </a:path>
                <a:path w="1259205" h="232410">
                  <a:moveTo>
                    <a:pt x="1223474" y="84774"/>
                  </a:moveTo>
                  <a:lnTo>
                    <a:pt x="1093151" y="84774"/>
                  </a:lnTo>
                  <a:lnTo>
                    <a:pt x="1097615" y="84825"/>
                  </a:lnTo>
                  <a:lnTo>
                    <a:pt x="1136804" y="87069"/>
                  </a:lnTo>
                  <a:lnTo>
                    <a:pt x="1176472" y="92605"/>
                  </a:lnTo>
                  <a:lnTo>
                    <a:pt x="1209571" y="99639"/>
                  </a:lnTo>
                  <a:lnTo>
                    <a:pt x="1229053" y="106377"/>
                  </a:lnTo>
                  <a:lnTo>
                    <a:pt x="1221295" y="113202"/>
                  </a:lnTo>
                  <a:lnTo>
                    <a:pt x="1177207" y="126466"/>
                  </a:lnTo>
                  <a:lnTo>
                    <a:pt x="550944" y="202388"/>
                  </a:lnTo>
                  <a:lnTo>
                    <a:pt x="498440" y="207843"/>
                  </a:lnTo>
                  <a:lnTo>
                    <a:pt x="445543" y="211751"/>
                  </a:lnTo>
                  <a:lnTo>
                    <a:pt x="392362" y="214104"/>
                  </a:lnTo>
                  <a:lnTo>
                    <a:pt x="339004" y="214897"/>
                  </a:lnTo>
                  <a:lnTo>
                    <a:pt x="595995" y="214897"/>
                  </a:lnTo>
                  <a:lnTo>
                    <a:pt x="1155679" y="148113"/>
                  </a:lnTo>
                  <a:lnTo>
                    <a:pt x="1211955" y="137110"/>
                  </a:lnTo>
                  <a:lnTo>
                    <a:pt x="1248093" y="122614"/>
                  </a:lnTo>
                  <a:lnTo>
                    <a:pt x="1259159" y="101461"/>
                  </a:lnTo>
                  <a:lnTo>
                    <a:pt x="1238969" y="88788"/>
                  </a:lnTo>
                  <a:lnTo>
                    <a:pt x="1223474" y="84774"/>
                  </a:lnTo>
                  <a:close/>
                </a:path>
                <a:path w="1259205" h="232410">
                  <a:moveTo>
                    <a:pt x="103340" y="119194"/>
                  </a:moveTo>
                  <a:lnTo>
                    <a:pt x="55350" y="119194"/>
                  </a:lnTo>
                  <a:lnTo>
                    <a:pt x="56405" y="119413"/>
                  </a:lnTo>
                  <a:lnTo>
                    <a:pt x="202626" y="190639"/>
                  </a:lnTo>
                  <a:lnTo>
                    <a:pt x="361696" y="171676"/>
                  </a:lnTo>
                  <a:lnTo>
                    <a:pt x="211104" y="171676"/>
                  </a:lnTo>
                  <a:lnTo>
                    <a:pt x="103340" y="119194"/>
                  </a:lnTo>
                  <a:close/>
                </a:path>
                <a:path w="1259205" h="232410">
                  <a:moveTo>
                    <a:pt x="543441" y="155794"/>
                  </a:moveTo>
                  <a:lnTo>
                    <a:pt x="494784" y="155794"/>
                  </a:lnTo>
                  <a:lnTo>
                    <a:pt x="529792" y="172145"/>
                  </a:lnTo>
                  <a:lnTo>
                    <a:pt x="539519" y="171603"/>
                  </a:lnTo>
                  <a:lnTo>
                    <a:pt x="550339" y="164105"/>
                  </a:lnTo>
                  <a:lnTo>
                    <a:pt x="549387" y="158574"/>
                  </a:lnTo>
                  <a:lnTo>
                    <a:pt x="543441" y="155794"/>
                  </a:lnTo>
                  <a:close/>
                </a:path>
                <a:path w="1259205" h="232410">
                  <a:moveTo>
                    <a:pt x="281365" y="0"/>
                  </a:moveTo>
                  <a:lnTo>
                    <a:pt x="271445" y="0"/>
                  </a:lnTo>
                  <a:lnTo>
                    <a:pt x="268190" y="190"/>
                  </a:lnTo>
                  <a:lnTo>
                    <a:pt x="205083" y="7718"/>
                  </a:lnTo>
                  <a:lnTo>
                    <a:pt x="200992" y="11266"/>
                  </a:lnTo>
                  <a:lnTo>
                    <a:pt x="202857" y="16379"/>
                  </a:lnTo>
                  <a:lnTo>
                    <a:pt x="204272" y="17718"/>
                  </a:lnTo>
                  <a:lnTo>
                    <a:pt x="465386" y="141338"/>
                  </a:lnTo>
                  <a:lnTo>
                    <a:pt x="211104" y="171676"/>
                  </a:lnTo>
                  <a:lnTo>
                    <a:pt x="361696" y="171676"/>
                  </a:lnTo>
                  <a:lnTo>
                    <a:pt x="494784" y="155794"/>
                  </a:lnTo>
                  <a:lnTo>
                    <a:pt x="543441" y="155794"/>
                  </a:lnTo>
                  <a:lnTo>
                    <a:pt x="466884" y="119194"/>
                  </a:lnTo>
                  <a:lnTo>
                    <a:pt x="256508" y="19591"/>
                  </a:lnTo>
                  <a:lnTo>
                    <a:pt x="274675" y="17338"/>
                  </a:lnTo>
                  <a:lnTo>
                    <a:pt x="352760" y="17338"/>
                  </a:lnTo>
                  <a:lnTo>
                    <a:pt x="287965" y="797"/>
                  </a:lnTo>
                  <a:lnTo>
                    <a:pt x="281365" y="0"/>
                  </a:lnTo>
                  <a:close/>
                </a:path>
                <a:path w="1259205" h="232410">
                  <a:moveTo>
                    <a:pt x="352760" y="17338"/>
                  </a:moveTo>
                  <a:lnTo>
                    <a:pt x="274675" y="17338"/>
                  </a:lnTo>
                  <a:lnTo>
                    <a:pt x="278200" y="17557"/>
                  </a:lnTo>
                  <a:lnTo>
                    <a:pt x="716180" y="129348"/>
                  </a:lnTo>
                  <a:lnTo>
                    <a:pt x="869957" y="111000"/>
                  </a:lnTo>
                  <a:lnTo>
                    <a:pt x="719667" y="111000"/>
                  </a:lnTo>
                  <a:lnTo>
                    <a:pt x="352760" y="17338"/>
                  </a:lnTo>
                  <a:close/>
                </a:path>
                <a:path w="1259205" h="232410">
                  <a:moveTo>
                    <a:pt x="1090964" y="67172"/>
                  </a:moveTo>
                  <a:lnTo>
                    <a:pt x="1084376" y="67501"/>
                  </a:lnTo>
                  <a:lnTo>
                    <a:pt x="1077905" y="68189"/>
                  </a:lnTo>
                  <a:lnTo>
                    <a:pt x="719667" y="111000"/>
                  </a:lnTo>
                  <a:lnTo>
                    <a:pt x="869957" y="111000"/>
                  </a:lnTo>
                  <a:lnTo>
                    <a:pt x="1084312" y="85425"/>
                  </a:lnTo>
                  <a:lnTo>
                    <a:pt x="1088699" y="84971"/>
                  </a:lnTo>
                  <a:lnTo>
                    <a:pt x="1093151" y="84774"/>
                  </a:lnTo>
                  <a:lnTo>
                    <a:pt x="1223474" y="84774"/>
                  </a:lnTo>
                  <a:lnTo>
                    <a:pt x="1196675" y="77832"/>
                  </a:lnTo>
                  <a:lnTo>
                    <a:pt x="1145221" y="70132"/>
                  </a:lnTo>
                  <a:lnTo>
                    <a:pt x="1097551" y="67224"/>
                  </a:lnTo>
                  <a:lnTo>
                    <a:pt x="1090964" y="671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04664" y="4575856"/>
              <a:ext cx="1259205" cy="232410"/>
            </a:xfrm>
            <a:custGeom>
              <a:avLst/>
              <a:gdLst/>
              <a:ahLst/>
              <a:cxnLst/>
              <a:rect l="l" t="t" r="r" b="b"/>
              <a:pathLst>
                <a:path w="1259205" h="232410">
                  <a:moveTo>
                    <a:pt x="101821" y="212293"/>
                  </a:moveTo>
                  <a:lnTo>
                    <a:pt x="138875" y="225461"/>
                  </a:lnTo>
                  <a:lnTo>
                    <a:pt x="257254" y="230655"/>
                  </a:lnTo>
                  <a:lnTo>
                    <a:pt x="298099" y="231972"/>
                  </a:lnTo>
                  <a:lnTo>
                    <a:pt x="338953" y="232411"/>
                  </a:lnTo>
                  <a:lnTo>
                    <a:pt x="393909" y="231602"/>
                  </a:lnTo>
                  <a:lnTo>
                    <a:pt x="448684" y="229178"/>
                  </a:lnTo>
                  <a:lnTo>
                    <a:pt x="503167" y="225149"/>
                  </a:lnTo>
                  <a:lnTo>
                    <a:pt x="557248" y="219521"/>
                  </a:lnTo>
                  <a:lnTo>
                    <a:pt x="1155679" y="148113"/>
                  </a:lnTo>
                  <a:lnTo>
                    <a:pt x="1211955" y="137110"/>
                  </a:lnTo>
                  <a:lnTo>
                    <a:pt x="1248093" y="122614"/>
                  </a:lnTo>
                  <a:lnTo>
                    <a:pt x="1259159" y="101461"/>
                  </a:lnTo>
                  <a:lnTo>
                    <a:pt x="1238969" y="88788"/>
                  </a:lnTo>
                  <a:lnTo>
                    <a:pt x="1196675" y="77832"/>
                  </a:lnTo>
                  <a:lnTo>
                    <a:pt x="1145221" y="70132"/>
                  </a:lnTo>
                  <a:lnTo>
                    <a:pt x="1097551" y="67224"/>
                  </a:lnTo>
                  <a:lnTo>
                    <a:pt x="1090964" y="67172"/>
                  </a:lnTo>
                  <a:lnTo>
                    <a:pt x="1084376" y="67501"/>
                  </a:lnTo>
                  <a:lnTo>
                    <a:pt x="1077905" y="68189"/>
                  </a:lnTo>
                  <a:lnTo>
                    <a:pt x="719667" y="111000"/>
                  </a:lnTo>
                  <a:lnTo>
                    <a:pt x="294064" y="2348"/>
                  </a:lnTo>
                  <a:lnTo>
                    <a:pt x="287965" y="797"/>
                  </a:lnTo>
                  <a:lnTo>
                    <a:pt x="281365" y="0"/>
                  </a:lnTo>
                  <a:lnTo>
                    <a:pt x="274700" y="0"/>
                  </a:lnTo>
                  <a:lnTo>
                    <a:pt x="271445" y="0"/>
                  </a:lnTo>
                  <a:lnTo>
                    <a:pt x="268190" y="190"/>
                  </a:lnTo>
                  <a:lnTo>
                    <a:pt x="264999" y="570"/>
                  </a:lnTo>
                  <a:lnTo>
                    <a:pt x="211465" y="6957"/>
                  </a:lnTo>
                  <a:lnTo>
                    <a:pt x="205083" y="7718"/>
                  </a:lnTo>
                  <a:lnTo>
                    <a:pt x="200992" y="11266"/>
                  </a:lnTo>
                  <a:lnTo>
                    <a:pt x="202317" y="14894"/>
                  </a:lnTo>
                  <a:lnTo>
                    <a:pt x="202857" y="16379"/>
                  </a:lnTo>
                  <a:lnTo>
                    <a:pt x="204272" y="17718"/>
                  </a:lnTo>
                  <a:lnTo>
                    <a:pt x="206331" y="18691"/>
                  </a:lnTo>
                  <a:lnTo>
                    <a:pt x="465386" y="141338"/>
                  </a:lnTo>
                  <a:lnTo>
                    <a:pt x="211104" y="171676"/>
                  </a:lnTo>
                  <a:lnTo>
                    <a:pt x="77248" y="106486"/>
                  </a:lnTo>
                  <a:lnTo>
                    <a:pt x="70494" y="103905"/>
                  </a:lnTo>
                  <a:lnTo>
                    <a:pt x="62983" y="102283"/>
                  </a:lnTo>
                  <a:lnTo>
                    <a:pt x="55023" y="101666"/>
                  </a:lnTo>
                  <a:lnTo>
                    <a:pt x="46923" y="102097"/>
                  </a:lnTo>
                  <a:lnTo>
                    <a:pt x="10395" y="106413"/>
                  </a:lnTo>
                  <a:lnTo>
                    <a:pt x="4032" y="107203"/>
                  </a:lnTo>
                  <a:lnTo>
                    <a:pt x="0" y="110781"/>
                  </a:lnTo>
                  <a:lnTo>
                    <a:pt x="1389" y="114395"/>
                  </a:lnTo>
                  <a:lnTo>
                    <a:pt x="1645" y="115068"/>
                  </a:lnTo>
                  <a:lnTo>
                    <a:pt x="2080" y="115704"/>
                  </a:lnTo>
                  <a:lnTo>
                    <a:pt x="2676" y="116297"/>
                  </a:lnTo>
                  <a:lnTo>
                    <a:pt x="101821" y="212293"/>
                  </a:lnTo>
                </a:path>
                <a:path w="1259205" h="232410">
                  <a:moveTo>
                    <a:pt x="485148" y="127841"/>
                  </a:moveTo>
                  <a:lnTo>
                    <a:pt x="256650" y="19657"/>
                  </a:lnTo>
                  <a:lnTo>
                    <a:pt x="256508" y="19591"/>
                  </a:lnTo>
                  <a:lnTo>
                    <a:pt x="256650" y="19503"/>
                  </a:lnTo>
                  <a:lnTo>
                    <a:pt x="271304" y="17747"/>
                  </a:lnTo>
                  <a:lnTo>
                    <a:pt x="274675" y="17338"/>
                  </a:lnTo>
                  <a:lnTo>
                    <a:pt x="278200" y="17557"/>
                  </a:lnTo>
                  <a:lnTo>
                    <a:pt x="281352" y="18362"/>
                  </a:lnTo>
                  <a:lnTo>
                    <a:pt x="707020" y="127007"/>
                  </a:lnTo>
                  <a:lnTo>
                    <a:pt x="716180" y="129348"/>
                  </a:lnTo>
                  <a:lnTo>
                    <a:pt x="726010" y="128178"/>
                  </a:lnTo>
                  <a:lnTo>
                    <a:pt x="1084312" y="85425"/>
                  </a:lnTo>
                  <a:lnTo>
                    <a:pt x="1088699" y="84971"/>
                  </a:lnTo>
                  <a:lnTo>
                    <a:pt x="1093151" y="84774"/>
                  </a:lnTo>
                  <a:lnTo>
                    <a:pt x="1097615" y="84825"/>
                  </a:lnTo>
                  <a:lnTo>
                    <a:pt x="1136804" y="87069"/>
                  </a:lnTo>
                  <a:lnTo>
                    <a:pt x="1176472" y="92605"/>
                  </a:lnTo>
                  <a:lnTo>
                    <a:pt x="1209571" y="99639"/>
                  </a:lnTo>
                  <a:lnTo>
                    <a:pt x="1229053" y="106377"/>
                  </a:lnTo>
                  <a:lnTo>
                    <a:pt x="1221295" y="113202"/>
                  </a:lnTo>
                  <a:lnTo>
                    <a:pt x="1177207" y="126466"/>
                  </a:lnTo>
                  <a:lnTo>
                    <a:pt x="550944" y="202388"/>
                  </a:lnTo>
                  <a:lnTo>
                    <a:pt x="498440" y="207843"/>
                  </a:lnTo>
                  <a:lnTo>
                    <a:pt x="445543" y="211751"/>
                  </a:lnTo>
                  <a:lnTo>
                    <a:pt x="392362" y="214104"/>
                  </a:lnTo>
                  <a:lnTo>
                    <a:pt x="339004" y="214897"/>
                  </a:lnTo>
                  <a:lnTo>
                    <a:pt x="319183" y="214787"/>
                  </a:lnTo>
                  <a:lnTo>
                    <a:pt x="299310" y="214456"/>
                  </a:lnTo>
                  <a:lnTo>
                    <a:pt x="279450" y="213907"/>
                  </a:lnTo>
                  <a:lnTo>
                    <a:pt x="259673" y="213142"/>
                  </a:lnTo>
                  <a:lnTo>
                    <a:pt x="141294" y="207947"/>
                  </a:lnTo>
                  <a:lnTo>
                    <a:pt x="135955" y="207713"/>
                  </a:lnTo>
                  <a:lnTo>
                    <a:pt x="131156" y="206009"/>
                  </a:lnTo>
                  <a:lnTo>
                    <a:pt x="128441" y="203382"/>
                  </a:lnTo>
                  <a:lnTo>
                    <a:pt x="42818" y="120503"/>
                  </a:lnTo>
                  <a:lnTo>
                    <a:pt x="53330" y="119252"/>
                  </a:lnTo>
                  <a:lnTo>
                    <a:pt x="53639" y="119216"/>
                  </a:lnTo>
                  <a:lnTo>
                    <a:pt x="53947" y="119194"/>
                  </a:lnTo>
                  <a:lnTo>
                    <a:pt x="54256" y="119194"/>
                  </a:lnTo>
                  <a:lnTo>
                    <a:pt x="55350" y="119194"/>
                  </a:lnTo>
                  <a:lnTo>
                    <a:pt x="56405" y="119413"/>
                  </a:lnTo>
                  <a:lnTo>
                    <a:pt x="57228" y="119823"/>
                  </a:lnTo>
                  <a:lnTo>
                    <a:pt x="191085" y="185013"/>
                  </a:lnTo>
                  <a:lnTo>
                    <a:pt x="202626" y="190639"/>
                  </a:lnTo>
                  <a:lnTo>
                    <a:pt x="217511" y="188883"/>
                  </a:lnTo>
                  <a:lnTo>
                    <a:pt x="471793" y="158545"/>
                  </a:lnTo>
                  <a:lnTo>
                    <a:pt x="494784" y="155794"/>
                  </a:lnTo>
                  <a:lnTo>
                    <a:pt x="523205" y="169072"/>
                  </a:lnTo>
                  <a:lnTo>
                    <a:pt x="529792" y="172145"/>
                  </a:lnTo>
                  <a:lnTo>
                    <a:pt x="539519" y="171603"/>
                  </a:lnTo>
                  <a:lnTo>
                    <a:pt x="544935" y="167850"/>
                  </a:lnTo>
                  <a:lnTo>
                    <a:pt x="550339" y="164105"/>
                  </a:lnTo>
                  <a:lnTo>
                    <a:pt x="549387" y="158574"/>
                  </a:lnTo>
                  <a:lnTo>
                    <a:pt x="542800" y="155494"/>
                  </a:lnTo>
                  <a:lnTo>
                    <a:pt x="485148" y="127841"/>
                  </a:lnTo>
                </a:path>
              </a:pathLst>
            </a:custGeom>
            <a:ln w="1412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885819" y="4604634"/>
              <a:ext cx="1330221" cy="402333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400825" y="5641713"/>
            <a:ext cx="18996025" cy="1009015"/>
            <a:chOff x="400825" y="5641713"/>
            <a:chExt cx="18996025" cy="1009015"/>
          </a:xfrm>
        </p:grpSpPr>
        <p:sp>
          <p:nvSpPr>
            <p:cNvPr id="75" name="object 75"/>
            <p:cNvSpPr/>
            <p:nvPr/>
          </p:nvSpPr>
          <p:spPr>
            <a:xfrm>
              <a:off x="400825" y="5641713"/>
              <a:ext cx="18996025" cy="1009015"/>
            </a:xfrm>
            <a:custGeom>
              <a:avLst/>
              <a:gdLst/>
              <a:ahLst/>
              <a:cxnLst/>
              <a:rect l="l" t="t" r="r" b="b"/>
              <a:pathLst>
                <a:path w="18996025" h="1009015">
                  <a:moveTo>
                    <a:pt x="18827698" y="0"/>
                  </a:moveTo>
                  <a:lnTo>
                    <a:pt x="168162" y="0"/>
                  </a:lnTo>
                  <a:lnTo>
                    <a:pt x="123457" y="6006"/>
                  </a:lnTo>
                  <a:lnTo>
                    <a:pt x="83286" y="22958"/>
                  </a:lnTo>
                  <a:lnTo>
                    <a:pt x="49252" y="49252"/>
                  </a:lnTo>
                  <a:lnTo>
                    <a:pt x="22958" y="83286"/>
                  </a:lnTo>
                  <a:lnTo>
                    <a:pt x="6006" y="123457"/>
                  </a:lnTo>
                  <a:lnTo>
                    <a:pt x="0" y="168162"/>
                  </a:lnTo>
                  <a:lnTo>
                    <a:pt x="0" y="840812"/>
                  </a:lnTo>
                  <a:lnTo>
                    <a:pt x="6006" y="885517"/>
                  </a:lnTo>
                  <a:lnTo>
                    <a:pt x="22958" y="925688"/>
                  </a:lnTo>
                  <a:lnTo>
                    <a:pt x="49252" y="959722"/>
                  </a:lnTo>
                  <a:lnTo>
                    <a:pt x="83286" y="986016"/>
                  </a:lnTo>
                  <a:lnTo>
                    <a:pt x="123457" y="1002967"/>
                  </a:lnTo>
                  <a:lnTo>
                    <a:pt x="168162" y="1008974"/>
                  </a:lnTo>
                  <a:lnTo>
                    <a:pt x="18827698" y="1008974"/>
                  </a:lnTo>
                  <a:lnTo>
                    <a:pt x="18872404" y="1002967"/>
                  </a:lnTo>
                  <a:lnTo>
                    <a:pt x="18912575" y="986016"/>
                  </a:lnTo>
                  <a:lnTo>
                    <a:pt x="18946608" y="959722"/>
                  </a:lnTo>
                  <a:lnTo>
                    <a:pt x="18972903" y="925688"/>
                  </a:lnTo>
                  <a:lnTo>
                    <a:pt x="18989854" y="885517"/>
                  </a:lnTo>
                  <a:lnTo>
                    <a:pt x="18995861" y="840812"/>
                  </a:lnTo>
                  <a:lnTo>
                    <a:pt x="18995861" y="168162"/>
                  </a:lnTo>
                  <a:lnTo>
                    <a:pt x="18989854" y="123457"/>
                  </a:lnTo>
                  <a:lnTo>
                    <a:pt x="18972903" y="83286"/>
                  </a:lnTo>
                  <a:lnTo>
                    <a:pt x="18946608" y="49252"/>
                  </a:lnTo>
                  <a:lnTo>
                    <a:pt x="18912575" y="22958"/>
                  </a:lnTo>
                  <a:lnTo>
                    <a:pt x="18872404" y="6006"/>
                  </a:lnTo>
                  <a:lnTo>
                    <a:pt x="18827698" y="0"/>
                  </a:lnTo>
                  <a:close/>
                </a:path>
              </a:pathLst>
            </a:custGeom>
            <a:solidFill>
              <a:srgbClr val="D9D9D9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30046" y="5641713"/>
              <a:ext cx="603122" cy="100897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14395" y="5656791"/>
              <a:ext cx="730030" cy="978818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2347153" y="5641713"/>
              <a:ext cx="1406525" cy="1009015"/>
            </a:xfrm>
            <a:custGeom>
              <a:avLst/>
              <a:gdLst/>
              <a:ahLst/>
              <a:cxnLst/>
              <a:rect l="l" t="t" r="r" b="b"/>
              <a:pathLst>
                <a:path w="1406525" h="1009015">
                  <a:moveTo>
                    <a:pt x="1406030" y="0"/>
                  </a:moveTo>
                  <a:lnTo>
                    <a:pt x="0" y="0"/>
                  </a:lnTo>
                  <a:lnTo>
                    <a:pt x="0" y="1008974"/>
                  </a:lnTo>
                  <a:lnTo>
                    <a:pt x="1406030" y="1008974"/>
                  </a:lnTo>
                  <a:lnTo>
                    <a:pt x="1406030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692483" y="5694967"/>
              <a:ext cx="1074312" cy="903679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7173394" y="5656791"/>
              <a:ext cx="0" cy="962660"/>
            </a:xfrm>
            <a:custGeom>
              <a:avLst/>
              <a:gdLst/>
              <a:ahLst/>
              <a:cxnLst/>
              <a:rect l="l" t="t" r="r" b="b"/>
              <a:pathLst>
                <a:path h="962659">
                  <a:moveTo>
                    <a:pt x="0" y="0"/>
                  </a:moveTo>
                  <a:lnTo>
                    <a:pt x="0" y="962274"/>
                  </a:lnTo>
                </a:path>
              </a:pathLst>
            </a:custGeom>
            <a:ln w="7853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38593" y="6017617"/>
              <a:ext cx="1219125" cy="402082"/>
            </a:xfrm>
            <a:prstGeom prst="rect">
              <a:avLst/>
            </a:prstGeom>
          </p:spPr>
        </p:pic>
      </p:grpSp>
      <p:grpSp>
        <p:nvGrpSpPr>
          <p:cNvPr id="82" name="object 82"/>
          <p:cNvGrpSpPr/>
          <p:nvPr/>
        </p:nvGrpSpPr>
        <p:grpSpPr>
          <a:xfrm>
            <a:off x="464907" y="6978636"/>
            <a:ext cx="18988405" cy="1009015"/>
            <a:chOff x="464907" y="6978636"/>
            <a:chExt cx="18988405" cy="1009015"/>
          </a:xfrm>
        </p:grpSpPr>
        <p:sp>
          <p:nvSpPr>
            <p:cNvPr id="83" name="object 83"/>
            <p:cNvSpPr/>
            <p:nvPr/>
          </p:nvSpPr>
          <p:spPr>
            <a:xfrm>
              <a:off x="464907" y="6978636"/>
              <a:ext cx="18988405" cy="1009015"/>
            </a:xfrm>
            <a:custGeom>
              <a:avLst/>
              <a:gdLst/>
              <a:ahLst/>
              <a:cxnLst/>
              <a:rect l="l" t="t" r="r" b="b"/>
              <a:pathLst>
                <a:path w="18988405" h="1009015">
                  <a:moveTo>
                    <a:pt x="18820159" y="0"/>
                  </a:moveTo>
                  <a:lnTo>
                    <a:pt x="168162" y="0"/>
                  </a:lnTo>
                  <a:lnTo>
                    <a:pt x="123457" y="6006"/>
                  </a:lnTo>
                  <a:lnTo>
                    <a:pt x="83286" y="22958"/>
                  </a:lnTo>
                  <a:lnTo>
                    <a:pt x="49252" y="49252"/>
                  </a:lnTo>
                  <a:lnTo>
                    <a:pt x="22958" y="83286"/>
                  </a:lnTo>
                  <a:lnTo>
                    <a:pt x="6006" y="123457"/>
                  </a:lnTo>
                  <a:lnTo>
                    <a:pt x="0" y="168162"/>
                  </a:lnTo>
                  <a:lnTo>
                    <a:pt x="0" y="840812"/>
                  </a:lnTo>
                  <a:lnTo>
                    <a:pt x="6006" y="885517"/>
                  </a:lnTo>
                  <a:lnTo>
                    <a:pt x="22958" y="925688"/>
                  </a:lnTo>
                  <a:lnTo>
                    <a:pt x="49252" y="959722"/>
                  </a:lnTo>
                  <a:lnTo>
                    <a:pt x="83286" y="986016"/>
                  </a:lnTo>
                  <a:lnTo>
                    <a:pt x="123457" y="1002967"/>
                  </a:lnTo>
                  <a:lnTo>
                    <a:pt x="168162" y="1008974"/>
                  </a:lnTo>
                  <a:lnTo>
                    <a:pt x="18820159" y="1008974"/>
                  </a:lnTo>
                  <a:lnTo>
                    <a:pt x="18864865" y="1002967"/>
                  </a:lnTo>
                  <a:lnTo>
                    <a:pt x="18905036" y="986016"/>
                  </a:lnTo>
                  <a:lnTo>
                    <a:pt x="18939069" y="959722"/>
                  </a:lnTo>
                  <a:lnTo>
                    <a:pt x="18965363" y="925688"/>
                  </a:lnTo>
                  <a:lnTo>
                    <a:pt x="18982315" y="885517"/>
                  </a:lnTo>
                  <a:lnTo>
                    <a:pt x="18988322" y="840812"/>
                  </a:lnTo>
                  <a:lnTo>
                    <a:pt x="18988322" y="168162"/>
                  </a:lnTo>
                  <a:lnTo>
                    <a:pt x="18982315" y="123457"/>
                  </a:lnTo>
                  <a:lnTo>
                    <a:pt x="18965363" y="83286"/>
                  </a:lnTo>
                  <a:lnTo>
                    <a:pt x="18939069" y="49252"/>
                  </a:lnTo>
                  <a:lnTo>
                    <a:pt x="18905036" y="22958"/>
                  </a:lnTo>
                  <a:lnTo>
                    <a:pt x="18864865" y="6006"/>
                  </a:lnTo>
                  <a:lnTo>
                    <a:pt x="18820159" y="0"/>
                  </a:lnTo>
                  <a:close/>
                </a:path>
              </a:pathLst>
            </a:custGeom>
            <a:solidFill>
              <a:srgbClr val="F1F1F1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92871" y="6978636"/>
              <a:ext cx="603122" cy="1008974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77220" y="6994970"/>
              <a:ext cx="730030" cy="978818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2409978" y="6978636"/>
              <a:ext cx="1406525" cy="1009015"/>
            </a:xfrm>
            <a:custGeom>
              <a:avLst/>
              <a:gdLst/>
              <a:ahLst/>
              <a:cxnLst/>
              <a:rect l="l" t="t" r="r" b="b"/>
              <a:pathLst>
                <a:path w="1406525" h="1009015">
                  <a:moveTo>
                    <a:pt x="1406030" y="0"/>
                  </a:moveTo>
                  <a:lnTo>
                    <a:pt x="0" y="0"/>
                  </a:lnTo>
                  <a:lnTo>
                    <a:pt x="0" y="1008974"/>
                  </a:lnTo>
                  <a:lnTo>
                    <a:pt x="1406030" y="1008974"/>
                  </a:lnTo>
                  <a:lnTo>
                    <a:pt x="1406030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754471" y="7033189"/>
              <a:ext cx="1074312" cy="903427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1265939" y="7193254"/>
              <a:ext cx="389890" cy="325120"/>
            </a:xfrm>
            <a:custGeom>
              <a:avLst/>
              <a:gdLst/>
              <a:ahLst/>
              <a:cxnLst/>
              <a:rect l="l" t="t" r="r" b="b"/>
              <a:pathLst>
                <a:path w="389889" h="325120">
                  <a:moveTo>
                    <a:pt x="193733" y="0"/>
                  </a:moveTo>
                  <a:lnTo>
                    <a:pt x="143730" y="5668"/>
                  </a:lnTo>
                  <a:lnTo>
                    <a:pt x="97760" y="21586"/>
                  </a:lnTo>
                  <a:lnTo>
                    <a:pt x="58098" y="46663"/>
                  </a:lnTo>
                  <a:lnTo>
                    <a:pt x="27019" y="79810"/>
                  </a:lnTo>
                  <a:lnTo>
                    <a:pt x="6800" y="119937"/>
                  </a:lnTo>
                  <a:lnTo>
                    <a:pt x="0" y="163092"/>
                  </a:lnTo>
                  <a:lnTo>
                    <a:pt x="6797" y="204783"/>
                  </a:lnTo>
                  <a:lnTo>
                    <a:pt x="25886" y="243113"/>
                  </a:lnTo>
                  <a:lnTo>
                    <a:pt x="55963" y="276183"/>
                  </a:lnTo>
                  <a:lnTo>
                    <a:pt x="95719" y="302098"/>
                  </a:lnTo>
                  <a:lnTo>
                    <a:pt x="143850" y="318960"/>
                  </a:lnTo>
                  <a:lnTo>
                    <a:pt x="181907" y="324236"/>
                  </a:lnTo>
                  <a:lnTo>
                    <a:pt x="194789" y="324585"/>
                  </a:lnTo>
                  <a:lnTo>
                    <a:pt x="214050" y="323783"/>
                  </a:lnTo>
                  <a:lnTo>
                    <a:pt x="233128" y="321387"/>
                  </a:lnTo>
                  <a:lnTo>
                    <a:pt x="225879" y="316540"/>
                  </a:lnTo>
                  <a:lnTo>
                    <a:pt x="219840" y="310554"/>
                  </a:lnTo>
                  <a:lnTo>
                    <a:pt x="215345" y="303772"/>
                  </a:lnTo>
                  <a:lnTo>
                    <a:pt x="160403" y="302099"/>
                  </a:lnTo>
                  <a:lnTo>
                    <a:pt x="110620" y="286767"/>
                  </a:lnTo>
                  <a:lnTo>
                    <a:pt x="69151" y="259824"/>
                  </a:lnTo>
                  <a:lnTo>
                    <a:pt x="39152" y="223322"/>
                  </a:lnTo>
                  <a:lnTo>
                    <a:pt x="23777" y="179310"/>
                  </a:lnTo>
                  <a:lnTo>
                    <a:pt x="25783" y="133497"/>
                  </a:lnTo>
                  <a:lnTo>
                    <a:pt x="44173" y="91987"/>
                  </a:lnTo>
                  <a:lnTo>
                    <a:pt x="76488" y="57412"/>
                  </a:lnTo>
                  <a:lnTo>
                    <a:pt x="120271" y="32401"/>
                  </a:lnTo>
                  <a:lnTo>
                    <a:pt x="173062" y="19586"/>
                  </a:lnTo>
                  <a:lnTo>
                    <a:pt x="228004" y="21259"/>
                  </a:lnTo>
                  <a:lnTo>
                    <a:pt x="277787" y="36591"/>
                  </a:lnTo>
                  <a:lnTo>
                    <a:pt x="319256" y="63534"/>
                  </a:lnTo>
                  <a:lnTo>
                    <a:pt x="349255" y="100036"/>
                  </a:lnTo>
                  <a:lnTo>
                    <a:pt x="364630" y="144048"/>
                  </a:lnTo>
                  <a:lnTo>
                    <a:pt x="365933" y="161417"/>
                  </a:lnTo>
                  <a:lnTo>
                    <a:pt x="364710" y="178725"/>
                  </a:lnTo>
                  <a:lnTo>
                    <a:pt x="360988" y="195782"/>
                  </a:lnTo>
                  <a:lnTo>
                    <a:pt x="354794" y="212400"/>
                  </a:lnTo>
                  <a:lnTo>
                    <a:pt x="382550" y="204683"/>
                  </a:lnTo>
                  <a:lnTo>
                    <a:pt x="389347" y="161529"/>
                  </a:lnTo>
                  <a:lnTo>
                    <a:pt x="382547" y="119840"/>
                  </a:lnTo>
                  <a:lnTo>
                    <a:pt x="363456" y="81512"/>
                  </a:lnTo>
                  <a:lnTo>
                    <a:pt x="333379" y="48444"/>
                  </a:lnTo>
                  <a:lnTo>
                    <a:pt x="293622" y="22530"/>
                  </a:lnTo>
                  <a:lnTo>
                    <a:pt x="245491" y="5669"/>
                  </a:lnTo>
                  <a:lnTo>
                    <a:pt x="1937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265939" y="7193254"/>
              <a:ext cx="389890" cy="325120"/>
            </a:xfrm>
            <a:custGeom>
              <a:avLst/>
              <a:gdLst/>
              <a:ahLst/>
              <a:cxnLst/>
              <a:rect l="l" t="t" r="r" b="b"/>
              <a:pathLst>
                <a:path w="389889" h="325120">
                  <a:moveTo>
                    <a:pt x="194789" y="324585"/>
                  </a:moveTo>
                  <a:lnTo>
                    <a:pt x="204435" y="324384"/>
                  </a:lnTo>
                  <a:lnTo>
                    <a:pt x="214050" y="323783"/>
                  </a:lnTo>
                  <a:lnTo>
                    <a:pt x="223620" y="322783"/>
                  </a:lnTo>
                  <a:lnTo>
                    <a:pt x="233128" y="321387"/>
                  </a:lnTo>
                  <a:lnTo>
                    <a:pt x="225879" y="316540"/>
                  </a:lnTo>
                  <a:lnTo>
                    <a:pt x="219840" y="310554"/>
                  </a:lnTo>
                  <a:lnTo>
                    <a:pt x="215345" y="303772"/>
                  </a:lnTo>
                  <a:lnTo>
                    <a:pt x="160403" y="302099"/>
                  </a:lnTo>
                  <a:lnTo>
                    <a:pt x="110620" y="286767"/>
                  </a:lnTo>
                  <a:lnTo>
                    <a:pt x="69151" y="259824"/>
                  </a:lnTo>
                  <a:lnTo>
                    <a:pt x="39152" y="223322"/>
                  </a:lnTo>
                  <a:lnTo>
                    <a:pt x="23777" y="179310"/>
                  </a:lnTo>
                  <a:lnTo>
                    <a:pt x="25783" y="133497"/>
                  </a:lnTo>
                  <a:lnTo>
                    <a:pt x="44173" y="91987"/>
                  </a:lnTo>
                  <a:lnTo>
                    <a:pt x="76488" y="57412"/>
                  </a:lnTo>
                  <a:lnTo>
                    <a:pt x="120271" y="32401"/>
                  </a:lnTo>
                  <a:lnTo>
                    <a:pt x="173062" y="19586"/>
                  </a:lnTo>
                  <a:lnTo>
                    <a:pt x="228004" y="21259"/>
                  </a:lnTo>
                  <a:lnTo>
                    <a:pt x="277787" y="36591"/>
                  </a:lnTo>
                  <a:lnTo>
                    <a:pt x="319256" y="63534"/>
                  </a:lnTo>
                  <a:lnTo>
                    <a:pt x="349255" y="100036"/>
                  </a:lnTo>
                  <a:lnTo>
                    <a:pt x="364630" y="144048"/>
                  </a:lnTo>
                  <a:lnTo>
                    <a:pt x="365933" y="161417"/>
                  </a:lnTo>
                  <a:lnTo>
                    <a:pt x="364710" y="178725"/>
                  </a:lnTo>
                  <a:lnTo>
                    <a:pt x="360988" y="195782"/>
                  </a:lnTo>
                  <a:lnTo>
                    <a:pt x="354794" y="212400"/>
                  </a:lnTo>
                  <a:lnTo>
                    <a:pt x="382550" y="204683"/>
                  </a:lnTo>
                  <a:lnTo>
                    <a:pt x="389347" y="161529"/>
                  </a:lnTo>
                  <a:lnTo>
                    <a:pt x="382547" y="119840"/>
                  </a:lnTo>
                  <a:lnTo>
                    <a:pt x="363456" y="81512"/>
                  </a:lnTo>
                  <a:lnTo>
                    <a:pt x="333379" y="48444"/>
                  </a:lnTo>
                  <a:lnTo>
                    <a:pt x="293622" y="22530"/>
                  </a:lnTo>
                  <a:lnTo>
                    <a:pt x="245491" y="5669"/>
                  </a:lnTo>
                  <a:lnTo>
                    <a:pt x="193733" y="0"/>
                  </a:lnTo>
                  <a:lnTo>
                    <a:pt x="143730" y="5668"/>
                  </a:lnTo>
                  <a:lnTo>
                    <a:pt x="97760" y="21586"/>
                  </a:lnTo>
                  <a:lnTo>
                    <a:pt x="58098" y="46663"/>
                  </a:lnTo>
                  <a:lnTo>
                    <a:pt x="27019" y="79810"/>
                  </a:lnTo>
                  <a:lnTo>
                    <a:pt x="6800" y="119937"/>
                  </a:lnTo>
                  <a:lnTo>
                    <a:pt x="0" y="163092"/>
                  </a:lnTo>
                  <a:lnTo>
                    <a:pt x="6797" y="204783"/>
                  </a:lnTo>
                  <a:lnTo>
                    <a:pt x="25886" y="243113"/>
                  </a:lnTo>
                  <a:lnTo>
                    <a:pt x="55963" y="276183"/>
                  </a:lnTo>
                  <a:lnTo>
                    <a:pt x="95719" y="302098"/>
                  </a:lnTo>
                  <a:lnTo>
                    <a:pt x="143850" y="318960"/>
                  </a:lnTo>
                  <a:lnTo>
                    <a:pt x="181907" y="324236"/>
                  </a:lnTo>
                  <a:lnTo>
                    <a:pt x="194789" y="324585"/>
                  </a:lnTo>
                  <a:close/>
                </a:path>
              </a:pathLst>
            </a:custGeom>
            <a:ln w="1241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083345" y="7547510"/>
              <a:ext cx="755015" cy="314960"/>
            </a:xfrm>
            <a:custGeom>
              <a:avLst/>
              <a:gdLst/>
              <a:ahLst/>
              <a:cxnLst/>
              <a:rect l="l" t="t" r="r" b="b"/>
              <a:pathLst>
                <a:path w="755014" h="314959">
                  <a:moveTo>
                    <a:pt x="377382" y="0"/>
                  </a:moveTo>
                  <a:lnTo>
                    <a:pt x="338349" y="1633"/>
                  </a:lnTo>
                  <a:lnTo>
                    <a:pt x="299575" y="5426"/>
                  </a:lnTo>
                  <a:lnTo>
                    <a:pt x="261188" y="11363"/>
                  </a:lnTo>
                  <a:lnTo>
                    <a:pt x="223317" y="19427"/>
                  </a:lnTo>
                  <a:lnTo>
                    <a:pt x="175042" y="33114"/>
                  </a:lnTo>
                  <a:lnTo>
                    <a:pt x="128402" y="50109"/>
                  </a:lnTo>
                  <a:lnTo>
                    <a:pt x="83641" y="70313"/>
                  </a:lnTo>
                  <a:lnTo>
                    <a:pt x="41004" y="93626"/>
                  </a:lnTo>
                  <a:lnTo>
                    <a:pt x="11215" y="124110"/>
                  </a:lnTo>
                  <a:lnTo>
                    <a:pt x="0" y="162307"/>
                  </a:lnTo>
                  <a:lnTo>
                    <a:pt x="0" y="314758"/>
                  </a:lnTo>
                  <a:lnTo>
                    <a:pt x="23605" y="314758"/>
                  </a:lnTo>
                  <a:lnTo>
                    <a:pt x="23605" y="162307"/>
                  </a:lnTo>
                  <a:lnTo>
                    <a:pt x="26026" y="147071"/>
                  </a:lnTo>
                  <a:lnTo>
                    <a:pt x="55325" y="109273"/>
                  </a:lnTo>
                  <a:lnTo>
                    <a:pt x="96118" y="87006"/>
                  </a:lnTo>
                  <a:lnTo>
                    <a:pt x="138937" y="67711"/>
                  </a:lnTo>
                  <a:lnTo>
                    <a:pt x="183550" y="51484"/>
                  </a:lnTo>
                  <a:lnTo>
                    <a:pt x="229720" y="38420"/>
                  </a:lnTo>
                  <a:lnTo>
                    <a:pt x="302802" y="24951"/>
                  </a:lnTo>
                  <a:lnTo>
                    <a:pt x="377382" y="19681"/>
                  </a:lnTo>
                  <a:lnTo>
                    <a:pt x="414812" y="20934"/>
                  </a:lnTo>
                  <a:lnTo>
                    <a:pt x="488731" y="30303"/>
                  </a:lnTo>
                  <a:lnTo>
                    <a:pt x="571495" y="50464"/>
                  </a:lnTo>
                  <a:lnTo>
                    <a:pt x="616261" y="66356"/>
                  </a:lnTo>
                  <a:lnTo>
                    <a:pt x="658882" y="85922"/>
                  </a:lnTo>
                  <a:lnTo>
                    <a:pt x="699026" y="109028"/>
                  </a:lnTo>
                  <a:lnTo>
                    <a:pt x="728683" y="146989"/>
                  </a:lnTo>
                  <a:lnTo>
                    <a:pt x="731159" y="314758"/>
                  </a:lnTo>
                  <a:lnTo>
                    <a:pt x="754765" y="314758"/>
                  </a:lnTo>
                  <a:lnTo>
                    <a:pt x="754765" y="162307"/>
                  </a:lnTo>
                  <a:lnTo>
                    <a:pt x="743625" y="124173"/>
                  </a:lnTo>
                  <a:lnTo>
                    <a:pt x="713947" y="93709"/>
                  </a:lnTo>
                  <a:lnTo>
                    <a:pt x="671920" y="69447"/>
                  </a:lnTo>
                  <a:lnTo>
                    <a:pt x="627289" y="48891"/>
                  </a:lnTo>
                  <a:lnTo>
                    <a:pt x="580407" y="32183"/>
                  </a:lnTo>
                  <a:lnTo>
                    <a:pt x="531624" y="19468"/>
                  </a:lnTo>
                  <a:lnTo>
                    <a:pt x="493789" y="11045"/>
                  </a:lnTo>
                  <a:lnTo>
                    <a:pt x="455366" y="4979"/>
                  </a:lnTo>
                  <a:lnTo>
                    <a:pt x="416512" y="1291"/>
                  </a:lnTo>
                  <a:lnTo>
                    <a:pt x="3773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083345" y="7547510"/>
              <a:ext cx="755015" cy="314960"/>
            </a:xfrm>
            <a:custGeom>
              <a:avLst/>
              <a:gdLst/>
              <a:ahLst/>
              <a:cxnLst/>
              <a:rect l="l" t="t" r="r" b="b"/>
              <a:pathLst>
                <a:path w="755014" h="314959">
                  <a:moveTo>
                    <a:pt x="713947" y="93709"/>
                  </a:moveTo>
                  <a:lnTo>
                    <a:pt x="671920" y="69447"/>
                  </a:lnTo>
                  <a:lnTo>
                    <a:pt x="627289" y="48891"/>
                  </a:lnTo>
                  <a:lnTo>
                    <a:pt x="580407" y="32183"/>
                  </a:lnTo>
                  <a:lnTo>
                    <a:pt x="531624" y="19468"/>
                  </a:lnTo>
                  <a:lnTo>
                    <a:pt x="493789" y="11045"/>
                  </a:lnTo>
                  <a:lnTo>
                    <a:pt x="455366" y="4979"/>
                  </a:lnTo>
                  <a:lnTo>
                    <a:pt x="416512" y="1291"/>
                  </a:lnTo>
                  <a:lnTo>
                    <a:pt x="377382" y="0"/>
                  </a:lnTo>
                  <a:lnTo>
                    <a:pt x="338349" y="1633"/>
                  </a:lnTo>
                  <a:lnTo>
                    <a:pt x="299575" y="5426"/>
                  </a:lnTo>
                  <a:lnTo>
                    <a:pt x="261188" y="11363"/>
                  </a:lnTo>
                  <a:lnTo>
                    <a:pt x="223317" y="19427"/>
                  </a:lnTo>
                  <a:lnTo>
                    <a:pt x="175042" y="33114"/>
                  </a:lnTo>
                  <a:lnTo>
                    <a:pt x="128402" y="50109"/>
                  </a:lnTo>
                  <a:lnTo>
                    <a:pt x="83641" y="70313"/>
                  </a:lnTo>
                  <a:lnTo>
                    <a:pt x="41004" y="93626"/>
                  </a:lnTo>
                  <a:lnTo>
                    <a:pt x="11215" y="124110"/>
                  </a:lnTo>
                  <a:lnTo>
                    <a:pt x="0" y="162307"/>
                  </a:lnTo>
                  <a:lnTo>
                    <a:pt x="0" y="314758"/>
                  </a:lnTo>
                  <a:lnTo>
                    <a:pt x="23605" y="314758"/>
                  </a:lnTo>
                  <a:lnTo>
                    <a:pt x="23605" y="162307"/>
                  </a:lnTo>
                  <a:lnTo>
                    <a:pt x="26026" y="147071"/>
                  </a:lnTo>
                  <a:lnTo>
                    <a:pt x="55325" y="109273"/>
                  </a:lnTo>
                  <a:lnTo>
                    <a:pt x="96118" y="87006"/>
                  </a:lnTo>
                  <a:lnTo>
                    <a:pt x="138937" y="67711"/>
                  </a:lnTo>
                  <a:lnTo>
                    <a:pt x="183550" y="51484"/>
                  </a:lnTo>
                  <a:lnTo>
                    <a:pt x="229720" y="38420"/>
                  </a:lnTo>
                  <a:lnTo>
                    <a:pt x="302802" y="24951"/>
                  </a:lnTo>
                  <a:lnTo>
                    <a:pt x="377382" y="19681"/>
                  </a:lnTo>
                  <a:lnTo>
                    <a:pt x="414812" y="20934"/>
                  </a:lnTo>
                  <a:lnTo>
                    <a:pt x="488731" y="30303"/>
                  </a:lnTo>
                  <a:lnTo>
                    <a:pt x="571495" y="50464"/>
                  </a:lnTo>
                  <a:lnTo>
                    <a:pt x="616261" y="66356"/>
                  </a:lnTo>
                  <a:lnTo>
                    <a:pt x="658882" y="85922"/>
                  </a:lnTo>
                  <a:lnTo>
                    <a:pt x="699026" y="109028"/>
                  </a:lnTo>
                  <a:lnTo>
                    <a:pt x="728683" y="146989"/>
                  </a:lnTo>
                  <a:lnTo>
                    <a:pt x="731159" y="314758"/>
                  </a:lnTo>
                  <a:lnTo>
                    <a:pt x="754765" y="314758"/>
                  </a:lnTo>
                  <a:lnTo>
                    <a:pt x="754765" y="162307"/>
                  </a:lnTo>
                  <a:lnTo>
                    <a:pt x="751705" y="142609"/>
                  </a:lnTo>
                  <a:lnTo>
                    <a:pt x="743625" y="124173"/>
                  </a:lnTo>
                  <a:lnTo>
                    <a:pt x="730910" y="107655"/>
                  </a:lnTo>
                  <a:lnTo>
                    <a:pt x="713947" y="93709"/>
                  </a:lnTo>
                  <a:close/>
                </a:path>
              </a:pathLst>
            </a:custGeom>
            <a:ln w="1182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270596" y="7144451"/>
              <a:ext cx="485775" cy="353695"/>
            </a:xfrm>
            <a:custGeom>
              <a:avLst/>
              <a:gdLst/>
              <a:ahLst/>
              <a:cxnLst/>
              <a:rect l="l" t="t" r="r" b="b"/>
              <a:pathLst>
                <a:path w="485775" h="353695">
                  <a:moveTo>
                    <a:pt x="276993" y="295051"/>
                  </a:moveTo>
                  <a:lnTo>
                    <a:pt x="263495" y="295872"/>
                  </a:lnTo>
                  <a:lnTo>
                    <a:pt x="250975" y="301132"/>
                  </a:lnTo>
                  <a:lnTo>
                    <a:pt x="241888" y="310032"/>
                  </a:lnTo>
                  <a:lnTo>
                    <a:pt x="237740" y="320774"/>
                  </a:lnTo>
                  <a:lnTo>
                    <a:pt x="238724" y="332028"/>
                  </a:lnTo>
                  <a:lnTo>
                    <a:pt x="245034" y="342464"/>
                  </a:lnTo>
                  <a:lnTo>
                    <a:pt x="255706" y="350044"/>
                  </a:lnTo>
                  <a:lnTo>
                    <a:pt x="268588" y="353502"/>
                  </a:lnTo>
                  <a:lnTo>
                    <a:pt x="282086" y="352679"/>
                  </a:lnTo>
                  <a:lnTo>
                    <a:pt x="308090" y="324734"/>
                  </a:lnTo>
                  <a:lnTo>
                    <a:pt x="375198" y="306086"/>
                  </a:lnTo>
                  <a:lnTo>
                    <a:pt x="300546" y="306086"/>
                  </a:lnTo>
                  <a:lnTo>
                    <a:pt x="289874" y="298509"/>
                  </a:lnTo>
                  <a:lnTo>
                    <a:pt x="276993" y="295051"/>
                  </a:lnTo>
                  <a:close/>
                </a:path>
                <a:path w="485775" h="353695">
                  <a:moveTo>
                    <a:pt x="296351" y="19124"/>
                  </a:moveTo>
                  <a:lnTo>
                    <a:pt x="187636" y="19124"/>
                  </a:lnTo>
                  <a:lnTo>
                    <a:pt x="232743" y="22334"/>
                  </a:lnTo>
                  <a:lnTo>
                    <a:pt x="276597" y="32757"/>
                  </a:lnTo>
                  <a:lnTo>
                    <a:pt x="317858" y="50407"/>
                  </a:lnTo>
                  <a:lnTo>
                    <a:pt x="355183" y="75294"/>
                  </a:lnTo>
                  <a:lnTo>
                    <a:pt x="390537" y="112071"/>
                  </a:lnTo>
                  <a:lnTo>
                    <a:pt x="414384" y="154808"/>
                  </a:lnTo>
                  <a:lnTo>
                    <a:pt x="414384" y="274447"/>
                  </a:lnTo>
                  <a:lnTo>
                    <a:pt x="300546" y="306086"/>
                  </a:lnTo>
                  <a:lnTo>
                    <a:pt x="375198" y="306086"/>
                  </a:lnTo>
                  <a:lnTo>
                    <a:pt x="452516" y="284600"/>
                  </a:lnTo>
                  <a:lnTo>
                    <a:pt x="465366" y="281681"/>
                  </a:lnTo>
                  <a:lnTo>
                    <a:pt x="475719" y="275267"/>
                  </a:lnTo>
                  <a:lnTo>
                    <a:pt x="482641" y="266193"/>
                  </a:lnTo>
                  <a:lnTo>
                    <a:pt x="482889" y="265140"/>
                  </a:lnTo>
                  <a:lnTo>
                    <a:pt x="437989" y="265140"/>
                  </a:lnTo>
                  <a:lnTo>
                    <a:pt x="437989" y="166732"/>
                  </a:lnTo>
                  <a:lnTo>
                    <a:pt x="482817" y="166732"/>
                  </a:lnTo>
                  <a:lnTo>
                    <a:pt x="482417" y="165082"/>
                  </a:lnTo>
                  <a:lnTo>
                    <a:pt x="474828" y="155698"/>
                  </a:lnTo>
                  <a:lnTo>
                    <a:pt x="463573" y="149370"/>
                  </a:lnTo>
                  <a:lnTo>
                    <a:pt x="449792" y="147050"/>
                  </a:lnTo>
                  <a:lnTo>
                    <a:pt x="436022" y="147050"/>
                  </a:lnTo>
                  <a:lnTo>
                    <a:pt x="414428" y="107110"/>
                  </a:lnTo>
                  <a:lnTo>
                    <a:pt x="384637" y="72611"/>
                  </a:lnTo>
                  <a:lnTo>
                    <a:pt x="347969" y="44103"/>
                  </a:lnTo>
                  <a:lnTo>
                    <a:pt x="305743" y="22132"/>
                  </a:lnTo>
                  <a:lnTo>
                    <a:pt x="296351" y="19124"/>
                  </a:lnTo>
                  <a:close/>
                </a:path>
                <a:path w="485775" h="353695">
                  <a:moveTo>
                    <a:pt x="482817" y="166732"/>
                  </a:moveTo>
                  <a:lnTo>
                    <a:pt x="456313" y="166732"/>
                  </a:lnTo>
                  <a:lnTo>
                    <a:pt x="461595" y="171135"/>
                  </a:lnTo>
                  <a:lnTo>
                    <a:pt x="461595" y="260736"/>
                  </a:lnTo>
                  <a:lnTo>
                    <a:pt x="456313" y="265140"/>
                  </a:lnTo>
                  <a:lnTo>
                    <a:pt x="482889" y="265140"/>
                  </a:lnTo>
                  <a:lnTo>
                    <a:pt x="485200" y="255299"/>
                  </a:lnTo>
                  <a:lnTo>
                    <a:pt x="485200" y="176572"/>
                  </a:lnTo>
                  <a:lnTo>
                    <a:pt x="482817" y="166732"/>
                  </a:lnTo>
                  <a:close/>
                </a:path>
                <a:path w="485775" h="353695">
                  <a:moveTo>
                    <a:pt x="209903" y="0"/>
                  </a:moveTo>
                  <a:lnTo>
                    <a:pt x="158929" y="934"/>
                  </a:lnTo>
                  <a:lnTo>
                    <a:pt x="107680" y="10599"/>
                  </a:lnTo>
                  <a:lnTo>
                    <a:pt x="52338" y="32391"/>
                  </a:lnTo>
                  <a:lnTo>
                    <a:pt x="4662" y="64387"/>
                  </a:lnTo>
                  <a:lnTo>
                    <a:pt x="0" y="74449"/>
                  </a:lnTo>
                  <a:lnTo>
                    <a:pt x="9176" y="82166"/>
                  </a:lnTo>
                  <a:lnTo>
                    <a:pt x="16651" y="82191"/>
                  </a:lnTo>
                  <a:lnTo>
                    <a:pt x="21520" y="78164"/>
                  </a:lnTo>
                  <a:lnTo>
                    <a:pt x="58219" y="52647"/>
                  </a:lnTo>
                  <a:lnTo>
                    <a:pt x="99032" y="34293"/>
                  </a:lnTo>
                  <a:lnTo>
                    <a:pt x="142619" y="23114"/>
                  </a:lnTo>
                  <a:lnTo>
                    <a:pt x="187636" y="19124"/>
                  </a:lnTo>
                  <a:lnTo>
                    <a:pt x="296351" y="19124"/>
                  </a:lnTo>
                  <a:lnTo>
                    <a:pt x="259281" y="7248"/>
                  </a:lnTo>
                  <a:lnTo>
                    <a:pt x="2099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270596" y="7144451"/>
              <a:ext cx="485775" cy="353695"/>
            </a:xfrm>
            <a:custGeom>
              <a:avLst/>
              <a:gdLst/>
              <a:ahLst/>
              <a:cxnLst/>
              <a:rect l="l" t="t" r="r" b="b"/>
              <a:pathLst>
                <a:path w="485775" h="353695">
                  <a:moveTo>
                    <a:pt x="21520" y="78164"/>
                  </a:moveTo>
                  <a:lnTo>
                    <a:pt x="58219" y="52647"/>
                  </a:lnTo>
                  <a:lnTo>
                    <a:pt x="99032" y="34293"/>
                  </a:lnTo>
                  <a:lnTo>
                    <a:pt x="142619" y="23114"/>
                  </a:lnTo>
                  <a:lnTo>
                    <a:pt x="187636" y="19124"/>
                  </a:lnTo>
                  <a:lnTo>
                    <a:pt x="232743" y="22334"/>
                  </a:lnTo>
                  <a:lnTo>
                    <a:pt x="276597" y="32757"/>
                  </a:lnTo>
                  <a:lnTo>
                    <a:pt x="317858" y="50407"/>
                  </a:lnTo>
                  <a:lnTo>
                    <a:pt x="355183" y="75294"/>
                  </a:lnTo>
                  <a:lnTo>
                    <a:pt x="390537" y="112071"/>
                  </a:lnTo>
                  <a:lnTo>
                    <a:pt x="414384" y="154808"/>
                  </a:lnTo>
                  <a:lnTo>
                    <a:pt x="414384" y="274447"/>
                  </a:lnTo>
                  <a:lnTo>
                    <a:pt x="300546" y="306086"/>
                  </a:lnTo>
                  <a:lnTo>
                    <a:pt x="289874" y="298509"/>
                  </a:lnTo>
                  <a:lnTo>
                    <a:pt x="276993" y="295051"/>
                  </a:lnTo>
                  <a:lnTo>
                    <a:pt x="263495" y="295872"/>
                  </a:lnTo>
                  <a:lnTo>
                    <a:pt x="250975" y="301132"/>
                  </a:lnTo>
                  <a:lnTo>
                    <a:pt x="241888" y="310032"/>
                  </a:lnTo>
                  <a:lnTo>
                    <a:pt x="237740" y="320774"/>
                  </a:lnTo>
                  <a:lnTo>
                    <a:pt x="238724" y="332028"/>
                  </a:lnTo>
                  <a:lnTo>
                    <a:pt x="245034" y="342464"/>
                  </a:lnTo>
                  <a:lnTo>
                    <a:pt x="255706" y="350044"/>
                  </a:lnTo>
                  <a:lnTo>
                    <a:pt x="268588" y="353502"/>
                  </a:lnTo>
                  <a:lnTo>
                    <a:pt x="282086" y="352679"/>
                  </a:lnTo>
                  <a:lnTo>
                    <a:pt x="308090" y="324734"/>
                  </a:lnTo>
                  <a:lnTo>
                    <a:pt x="452516" y="284600"/>
                  </a:lnTo>
                  <a:lnTo>
                    <a:pt x="465366" y="281681"/>
                  </a:lnTo>
                  <a:lnTo>
                    <a:pt x="475719" y="275267"/>
                  </a:lnTo>
                  <a:lnTo>
                    <a:pt x="482641" y="266193"/>
                  </a:lnTo>
                  <a:lnTo>
                    <a:pt x="485200" y="255299"/>
                  </a:lnTo>
                  <a:lnTo>
                    <a:pt x="485200" y="176572"/>
                  </a:lnTo>
                  <a:lnTo>
                    <a:pt x="449792" y="147050"/>
                  </a:lnTo>
                  <a:lnTo>
                    <a:pt x="436022" y="147050"/>
                  </a:lnTo>
                  <a:lnTo>
                    <a:pt x="414428" y="107110"/>
                  </a:lnTo>
                  <a:lnTo>
                    <a:pt x="384637" y="72611"/>
                  </a:lnTo>
                  <a:lnTo>
                    <a:pt x="347969" y="44103"/>
                  </a:lnTo>
                  <a:lnTo>
                    <a:pt x="305743" y="22132"/>
                  </a:lnTo>
                  <a:lnTo>
                    <a:pt x="259281" y="7248"/>
                  </a:lnTo>
                  <a:lnTo>
                    <a:pt x="209903" y="0"/>
                  </a:lnTo>
                  <a:lnTo>
                    <a:pt x="158929" y="934"/>
                  </a:lnTo>
                  <a:lnTo>
                    <a:pt x="107680" y="10599"/>
                  </a:lnTo>
                  <a:lnTo>
                    <a:pt x="52338" y="32391"/>
                  </a:lnTo>
                  <a:lnTo>
                    <a:pt x="4662" y="64387"/>
                  </a:lnTo>
                  <a:lnTo>
                    <a:pt x="0" y="74449"/>
                  </a:lnTo>
                  <a:lnTo>
                    <a:pt x="4593" y="78304"/>
                  </a:lnTo>
                  <a:lnTo>
                    <a:pt x="9176" y="82166"/>
                  </a:lnTo>
                  <a:lnTo>
                    <a:pt x="16651" y="82191"/>
                  </a:lnTo>
                  <a:lnTo>
                    <a:pt x="21284" y="78369"/>
                  </a:lnTo>
                  <a:lnTo>
                    <a:pt x="21441" y="78230"/>
                  </a:lnTo>
                  <a:close/>
                </a:path>
                <a:path w="485775" h="353695">
                  <a:moveTo>
                    <a:pt x="461595" y="176572"/>
                  </a:moveTo>
                  <a:lnTo>
                    <a:pt x="461595" y="255299"/>
                  </a:lnTo>
                  <a:lnTo>
                    <a:pt x="461595" y="260736"/>
                  </a:lnTo>
                  <a:lnTo>
                    <a:pt x="456313" y="265140"/>
                  </a:lnTo>
                  <a:lnTo>
                    <a:pt x="449792" y="265140"/>
                  </a:lnTo>
                  <a:lnTo>
                    <a:pt x="437989" y="265140"/>
                  </a:lnTo>
                  <a:lnTo>
                    <a:pt x="437989" y="166732"/>
                  </a:lnTo>
                  <a:lnTo>
                    <a:pt x="449792" y="166732"/>
                  </a:lnTo>
                  <a:lnTo>
                    <a:pt x="456313" y="166732"/>
                  </a:lnTo>
                  <a:lnTo>
                    <a:pt x="461595" y="171135"/>
                  </a:lnTo>
                  <a:lnTo>
                    <a:pt x="461595" y="176572"/>
                  </a:lnTo>
                  <a:close/>
                </a:path>
              </a:pathLst>
            </a:custGeom>
            <a:ln w="1262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153289" y="7030152"/>
              <a:ext cx="0" cy="908685"/>
            </a:xfrm>
            <a:custGeom>
              <a:avLst/>
              <a:gdLst/>
              <a:ahLst/>
              <a:cxnLst/>
              <a:rect l="l" t="t" r="r" b="b"/>
              <a:pathLst>
                <a:path h="908684">
                  <a:moveTo>
                    <a:pt x="0" y="0"/>
                  </a:moveTo>
                  <a:lnTo>
                    <a:pt x="0" y="908244"/>
                  </a:lnTo>
                </a:path>
              </a:pathLst>
            </a:custGeom>
            <a:ln w="7853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71474" y="7299045"/>
              <a:ext cx="1240695" cy="402081"/>
            </a:xfrm>
            <a:prstGeom prst="rect">
              <a:avLst/>
            </a:prstGeom>
          </p:spPr>
        </p:pic>
      </p:grpSp>
      <p:grpSp>
        <p:nvGrpSpPr>
          <p:cNvPr id="96" name="object 96"/>
          <p:cNvGrpSpPr/>
          <p:nvPr/>
        </p:nvGrpSpPr>
        <p:grpSpPr>
          <a:xfrm>
            <a:off x="457368" y="8316814"/>
            <a:ext cx="18988405" cy="1009015"/>
            <a:chOff x="457368" y="8316814"/>
            <a:chExt cx="18988405" cy="1009015"/>
          </a:xfrm>
        </p:grpSpPr>
        <p:sp>
          <p:nvSpPr>
            <p:cNvPr id="97" name="object 97"/>
            <p:cNvSpPr/>
            <p:nvPr/>
          </p:nvSpPr>
          <p:spPr>
            <a:xfrm>
              <a:off x="457368" y="8316814"/>
              <a:ext cx="18988405" cy="1009015"/>
            </a:xfrm>
            <a:custGeom>
              <a:avLst/>
              <a:gdLst/>
              <a:ahLst/>
              <a:cxnLst/>
              <a:rect l="l" t="t" r="r" b="b"/>
              <a:pathLst>
                <a:path w="18988405" h="1009015">
                  <a:moveTo>
                    <a:pt x="18820159" y="0"/>
                  </a:moveTo>
                  <a:lnTo>
                    <a:pt x="168162" y="0"/>
                  </a:lnTo>
                  <a:lnTo>
                    <a:pt x="123457" y="6006"/>
                  </a:lnTo>
                  <a:lnTo>
                    <a:pt x="83286" y="22958"/>
                  </a:lnTo>
                  <a:lnTo>
                    <a:pt x="49252" y="49252"/>
                  </a:lnTo>
                  <a:lnTo>
                    <a:pt x="22958" y="83286"/>
                  </a:lnTo>
                  <a:lnTo>
                    <a:pt x="6006" y="123457"/>
                  </a:lnTo>
                  <a:lnTo>
                    <a:pt x="0" y="168162"/>
                  </a:lnTo>
                  <a:lnTo>
                    <a:pt x="0" y="840812"/>
                  </a:lnTo>
                  <a:lnTo>
                    <a:pt x="6006" y="885517"/>
                  </a:lnTo>
                  <a:lnTo>
                    <a:pt x="22958" y="925688"/>
                  </a:lnTo>
                  <a:lnTo>
                    <a:pt x="49252" y="959722"/>
                  </a:lnTo>
                  <a:lnTo>
                    <a:pt x="83286" y="986016"/>
                  </a:lnTo>
                  <a:lnTo>
                    <a:pt x="123457" y="1002967"/>
                  </a:lnTo>
                  <a:lnTo>
                    <a:pt x="168162" y="1008974"/>
                  </a:lnTo>
                  <a:lnTo>
                    <a:pt x="18820159" y="1008974"/>
                  </a:lnTo>
                  <a:lnTo>
                    <a:pt x="18864865" y="1002967"/>
                  </a:lnTo>
                  <a:lnTo>
                    <a:pt x="18905036" y="986016"/>
                  </a:lnTo>
                  <a:lnTo>
                    <a:pt x="18939069" y="959722"/>
                  </a:lnTo>
                  <a:lnTo>
                    <a:pt x="18965363" y="925688"/>
                  </a:lnTo>
                  <a:lnTo>
                    <a:pt x="18982315" y="885517"/>
                  </a:lnTo>
                  <a:lnTo>
                    <a:pt x="18988322" y="840812"/>
                  </a:lnTo>
                  <a:lnTo>
                    <a:pt x="18988322" y="168162"/>
                  </a:lnTo>
                  <a:lnTo>
                    <a:pt x="18982315" y="123457"/>
                  </a:lnTo>
                  <a:lnTo>
                    <a:pt x="18965363" y="83286"/>
                  </a:lnTo>
                  <a:lnTo>
                    <a:pt x="18939069" y="49252"/>
                  </a:lnTo>
                  <a:lnTo>
                    <a:pt x="18905036" y="22958"/>
                  </a:lnTo>
                  <a:lnTo>
                    <a:pt x="18864865" y="6006"/>
                  </a:lnTo>
                  <a:lnTo>
                    <a:pt x="18820159" y="0"/>
                  </a:lnTo>
                  <a:close/>
                </a:path>
              </a:pathLst>
            </a:custGeom>
            <a:solidFill>
              <a:srgbClr val="D9D9D9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33816" y="8316814"/>
              <a:ext cx="603122" cy="1008974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18164" y="8331892"/>
              <a:ext cx="730030" cy="980074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2349666" y="8316814"/>
              <a:ext cx="1407795" cy="1009015"/>
            </a:xfrm>
            <a:custGeom>
              <a:avLst/>
              <a:gdLst/>
              <a:ahLst/>
              <a:cxnLst/>
              <a:rect l="l" t="t" r="r" b="b"/>
              <a:pathLst>
                <a:path w="1407795" h="1009015">
                  <a:moveTo>
                    <a:pt x="1407286" y="0"/>
                  </a:moveTo>
                  <a:lnTo>
                    <a:pt x="0" y="0"/>
                  </a:lnTo>
                  <a:lnTo>
                    <a:pt x="0" y="1008974"/>
                  </a:lnTo>
                  <a:lnTo>
                    <a:pt x="1407286" y="1008974"/>
                  </a:lnTo>
                  <a:lnTo>
                    <a:pt x="1407286" y="0"/>
                  </a:lnTo>
                  <a:close/>
                </a:path>
              </a:pathLst>
            </a:custGeom>
            <a:solidFill>
              <a:srgbClr val="EF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695415" y="8370844"/>
              <a:ext cx="1074312" cy="903427"/>
            </a:xfrm>
            <a:prstGeom prst="rect">
              <a:avLst/>
            </a:prstGeom>
          </p:spPr>
        </p:pic>
      </p:grpSp>
      <p:sp>
        <p:nvSpPr>
          <p:cNvPr id="102" name="object 102"/>
          <p:cNvSpPr txBox="1"/>
          <p:nvPr/>
        </p:nvSpPr>
        <p:spPr>
          <a:xfrm>
            <a:off x="7357756" y="4501927"/>
            <a:ext cx="11886565" cy="61734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18110" marR="216535">
              <a:lnSpc>
                <a:spcPct val="100000"/>
              </a:lnSpc>
              <a:spcBef>
                <a:spcPts val="125"/>
              </a:spcBef>
              <a:buChar char="-"/>
              <a:tabLst>
                <a:tab pos="254635" algn="l"/>
              </a:tabLst>
            </a:pP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Request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creation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of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71717"/>
                </a:solidFill>
                <a:latin typeface="Tahoma"/>
                <a:cs typeface="Tahoma"/>
              </a:rPr>
              <a:t>TST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171717"/>
                </a:solidFill>
                <a:latin typeface="Tahoma"/>
                <a:cs typeface="Tahoma"/>
              </a:rPr>
              <a:t>(fare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30" dirty="0">
                <a:solidFill>
                  <a:srgbClr val="171717"/>
                </a:solidFill>
                <a:latin typeface="Tahoma"/>
                <a:cs typeface="Tahoma"/>
              </a:rPr>
              <a:t>mask)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71717"/>
                </a:solidFill>
                <a:latin typeface="Tahoma"/>
                <a:cs typeface="Tahoma"/>
              </a:rPr>
              <a:t>and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171717"/>
                </a:solidFill>
                <a:latin typeface="Tahoma"/>
                <a:cs typeface="Tahoma"/>
              </a:rPr>
              <a:t>assign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reservation</a:t>
            </a:r>
            <a:r>
              <a:rPr sz="1950" spc="-23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when</a:t>
            </a:r>
            <a:r>
              <a:rPr sz="1950" spc="-204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71717"/>
                </a:solidFill>
                <a:latin typeface="Tahoma"/>
                <a:cs typeface="Tahoma"/>
              </a:rPr>
              <a:t>issuance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process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is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71717"/>
                </a:solidFill>
                <a:latin typeface="Tahoma"/>
                <a:cs typeface="Tahoma"/>
              </a:rPr>
              <a:t>to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be </a:t>
            </a:r>
            <a:r>
              <a:rPr sz="1950" spc="-59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done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in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GDS,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must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be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sent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b="1" spc="-30" dirty="0">
                <a:solidFill>
                  <a:srgbClr val="171717"/>
                </a:solidFill>
                <a:latin typeface="Arial"/>
                <a:cs typeface="Arial"/>
              </a:rPr>
              <a:t>before</a:t>
            </a:r>
            <a:r>
              <a:rPr sz="1950" b="1" spc="-35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20" dirty="0">
                <a:solidFill>
                  <a:srgbClr val="171717"/>
                </a:solidFill>
                <a:latin typeface="Arial"/>
                <a:cs typeface="Arial"/>
              </a:rPr>
              <a:t>14:00</a:t>
            </a:r>
            <a:r>
              <a:rPr sz="1950" b="1" spc="-70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-65" dirty="0">
                <a:solidFill>
                  <a:srgbClr val="171717"/>
                </a:solidFill>
                <a:latin typeface="Arial"/>
                <a:cs typeface="Arial"/>
              </a:rPr>
              <a:t>COL</a:t>
            </a:r>
            <a:r>
              <a:rPr sz="1950" b="1" spc="-60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-20" dirty="0">
                <a:solidFill>
                  <a:srgbClr val="171717"/>
                </a:solidFill>
                <a:latin typeface="Arial"/>
                <a:cs typeface="Arial"/>
              </a:rPr>
              <a:t>time</a:t>
            </a:r>
            <a:r>
              <a:rPr sz="1950" b="1" spc="-40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-15" dirty="0">
                <a:solidFill>
                  <a:srgbClr val="171717"/>
                </a:solidFill>
                <a:latin typeface="Arial"/>
                <a:cs typeface="Arial"/>
              </a:rPr>
              <a:t>Monday</a:t>
            </a:r>
            <a:r>
              <a:rPr sz="1950" b="1" spc="-75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15" dirty="0">
                <a:solidFill>
                  <a:srgbClr val="171717"/>
                </a:solidFill>
                <a:latin typeface="Arial"/>
                <a:cs typeface="Arial"/>
              </a:rPr>
              <a:t>to</a:t>
            </a:r>
            <a:r>
              <a:rPr sz="1950" b="1" spc="-60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-75" dirty="0">
                <a:solidFill>
                  <a:srgbClr val="171717"/>
                </a:solidFill>
                <a:latin typeface="Arial"/>
                <a:cs typeface="Arial"/>
              </a:rPr>
              <a:t>Friday</a:t>
            </a:r>
            <a:r>
              <a:rPr sz="1950" spc="-75" dirty="0">
                <a:solidFill>
                  <a:srgbClr val="171717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  <a:p>
            <a:pPr>
              <a:lnSpc>
                <a:spcPct val="100000"/>
              </a:lnSpc>
              <a:buClr>
                <a:srgbClr val="171717"/>
              </a:buClr>
              <a:buFont typeface="Tahoma"/>
              <a:buChar char="-"/>
            </a:pPr>
            <a:endParaRPr sz="2800">
              <a:latin typeface="Tahoma"/>
              <a:cs typeface="Tahoma"/>
            </a:endParaRPr>
          </a:p>
          <a:p>
            <a:pPr marL="110489" marR="944244">
              <a:lnSpc>
                <a:spcPct val="101499"/>
              </a:lnSpc>
              <a:spcBef>
                <a:spcPts val="2265"/>
              </a:spcBef>
              <a:buChar char="-"/>
              <a:tabLst>
                <a:tab pos="247015" algn="l"/>
              </a:tabLst>
            </a:pP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Request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confirmation</a:t>
            </a:r>
            <a:r>
              <a:rPr sz="1950" spc="-19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of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no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71717"/>
                </a:solidFill>
                <a:latin typeface="Tahoma"/>
                <a:cs typeface="Tahoma"/>
              </a:rPr>
              <a:t>penalty,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in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171717"/>
                </a:solidFill>
                <a:latin typeface="Tahoma"/>
                <a:cs typeface="Tahoma"/>
              </a:rPr>
              <a:t>order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71717"/>
                </a:solidFill>
                <a:latin typeface="Tahoma"/>
                <a:cs typeface="Tahoma"/>
              </a:rPr>
              <a:t>to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process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71717"/>
                </a:solidFill>
                <a:latin typeface="Tahoma"/>
                <a:cs typeface="Tahoma"/>
              </a:rPr>
              <a:t>refund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of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80" dirty="0">
                <a:solidFill>
                  <a:srgbClr val="171717"/>
                </a:solidFill>
                <a:latin typeface="Tahoma"/>
                <a:cs typeface="Tahoma"/>
              </a:rPr>
              <a:t>EMD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71717"/>
                </a:solidFill>
                <a:latin typeface="Tahoma"/>
                <a:cs typeface="Tahoma"/>
              </a:rPr>
              <a:t>deposit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and/or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final </a:t>
            </a:r>
            <a:r>
              <a:rPr sz="1950" spc="-59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payment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of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171717"/>
                </a:solidFill>
                <a:latin typeface="Tahoma"/>
                <a:cs typeface="Tahoma"/>
              </a:rPr>
              <a:t>a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15" dirty="0">
                <a:solidFill>
                  <a:srgbClr val="171717"/>
                </a:solidFill>
                <a:latin typeface="Tahoma"/>
                <a:cs typeface="Tahoma"/>
              </a:rPr>
              <a:t>group.</a:t>
            </a:r>
            <a:endParaRPr sz="1950">
              <a:latin typeface="Tahoma"/>
              <a:cs typeface="Tahoma"/>
            </a:endParaRPr>
          </a:p>
          <a:p>
            <a:pPr>
              <a:lnSpc>
                <a:spcPct val="100000"/>
              </a:lnSpc>
              <a:buClr>
                <a:srgbClr val="171717"/>
              </a:buClr>
              <a:buFont typeface="Tahoma"/>
              <a:buChar char="-"/>
            </a:pPr>
            <a:endParaRPr sz="2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171717"/>
              </a:buClr>
              <a:buFont typeface="Tahoma"/>
              <a:buChar char="-"/>
            </a:pPr>
            <a:endParaRPr sz="2600">
              <a:latin typeface="Tahoma"/>
              <a:cs typeface="Tahoma"/>
            </a:endParaRPr>
          </a:p>
          <a:p>
            <a:pPr marL="255270" indent="-136525">
              <a:lnSpc>
                <a:spcPct val="100000"/>
              </a:lnSpc>
              <a:spcBef>
                <a:spcPts val="5"/>
              </a:spcBef>
              <a:buChar char="-"/>
              <a:tabLst>
                <a:tab pos="255904" algn="l"/>
              </a:tabLst>
            </a:pPr>
            <a:r>
              <a:rPr sz="1950" spc="30" dirty="0">
                <a:solidFill>
                  <a:srgbClr val="171717"/>
                </a:solidFill>
                <a:latin typeface="Tahoma"/>
                <a:cs typeface="Tahoma"/>
              </a:rPr>
              <a:t>Request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171717"/>
                </a:solidFill>
                <a:latin typeface="Tahoma"/>
                <a:cs typeface="Tahoma"/>
              </a:rPr>
              <a:t>itinerary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30" dirty="0">
                <a:solidFill>
                  <a:srgbClr val="171717"/>
                </a:solidFill>
                <a:latin typeface="Tahoma"/>
                <a:cs typeface="Tahoma"/>
              </a:rPr>
              <a:t>change,</a:t>
            </a:r>
            <a:r>
              <a:rPr sz="1950" spc="-20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171717"/>
                </a:solidFill>
                <a:latin typeface="Tahoma"/>
                <a:cs typeface="Tahoma"/>
              </a:rPr>
              <a:t>name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171717"/>
                </a:solidFill>
                <a:latin typeface="Tahoma"/>
                <a:cs typeface="Tahoma"/>
              </a:rPr>
              <a:t>correction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171717"/>
                </a:solidFill>
                <a:latin typeface="Tahoma"/>
                <a:cs typeface="Tahoma"/>
              </a:rPr>
              <a:t>or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171717"/>
                </a:solidFill>
                <a:latin typeface="Tahoma"/>
                <a:cs typeface="Tahoma"/>
              </a:rPr>
              <a:t>name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30" dirty="0">
                <a:solidFill>
                  <a:srgbClr val="171717"/>
                </a:solidFill>
                <a:latin typeface="Tahoma"/>
                <a:cs typeface="Tahoma"/>
              </a:rPr>
              <a:t>change,</a:t>
            </a:r>
            <a:r>
              <a:rPr sz="1950" spc="-20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before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171717"/>
                </a:solidFill>
                <a:latin typeface="Tahoma"/>
                <a:cs typeface="Tahoma"/>
              </a:rPr>
              <a:t>start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of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trip,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must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be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sent</a:t>
            </a:r>
            <a:endParaRPr sz="1950">
              <a:latin typeface="Tahoma"/>
              <a:cs typeface="Tahoma"/>
            </a:endParaRPr>
          </a:p>
          <a:p>
            <a:pPr marL="119380">
              <a:lnSpc>
                <a:spcPct val="100000"/>
              </a:lnSpc>
              <a:spcBef>
                <a:spcPts val="5"/>
              </a:spcBef>
            </a:pPr>
            <a:r>
              <a:rPr sz="1950" b="1" spc="-30" dirty="0">
                <a:solidFill>
                  <a:srgbClr val="171717"/>
                </a:solidFill>
                <a:latin typeface="Arial"/>
                <a:cs typeface="Arial"/>
              </a:rPr>
              <a:t>before</a:t>
            </a:r>
            <a:r>
              <a:rPr sz="1950" b="1" spc="-40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20" dirty="0">
                <a:solidFill>
                  <a:srgbClr val="171717"/>
                </a:solidFill>
                <a:latin typeface="Arial"/>
                <a:cs typeface="Arial"/>
              </a:rPr>
              <a:t>14:00</a:t>
            </a:r>
            <a:r>
              <a:rPr sz="1950" b="1" spc="-85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-65" dirty="0">
                <a:solidFill>
                  <a:srgbClr val="171717"/>
                </a:solidFill>
                <a:latin typeface="Arial"/>
                <a:cs typeface="Arial"/>
              </a:rPr>
              <a:t>COL </a:t>
            </a:r>
            <a:r>
              <a:rPr sz="1950" b="1" spc="-20" dirty="0">
                <a:solidFill>
                  <a:srgbClr val="171717"/>
                </a:solidFill>
                <a:latin typeface="Arial"/>
                <a:cs typeface="Arial"/>
              </a:rPr>
              <a:t>time</a:t>
            </a:r>
            <a:r>
              <a:rPr sz="1950" b="1" spc="-45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-15" dirty="0">
                <a:solidFill>
                  <a:srgbClr val="171717"/>
                </a:solidFill>
                <a:latin typeface="Arial"/>
                <a:cs typeface="Arial"/>
              </a:rPr>
              <a:t>Monday</a:t>
            </a:r>
            <a:r>
              <a:rPr sz="1950" b="1" spc="-80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-50" dirty="0">
                <a:solidFill>
                  <a:srgbClr val="171717"/>
                </a:solidFill>
                <a:latin typeface="Arial"/>
                <a:cs typeface="Arial"/>
              </a:rPr>
              <a:t>through</a:t>
            </a:r>
            <a:r>
              <a:rPr sz="1950" b="1" spc="-60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r>
              <a:rPr sz="1950" b="1" spc="-75" dirty="0">
                <a:solidFill>
                  <a:srgbClr val="171717"/>
                </a:solidFill>
                <a:latin typeface="Arial"/>
                <a:cs typeface="Arial"/>
              </a:rPr>
              <a:t>Friday</a:t>
            </a:r>
            <a:r>
              <a:rPr sz="1950" spc="-75" dirty="0">
                <a:solidFill>
                  <a:srgbClr val="171717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800">
              <a:latin typeface="Tahoma"/>
              <a:cs typeface="Tahoma"/>
            </a:endParaRPr>
          </a:p>
          <a:p>
            <a:pPr marL="111760" marR="5080">
              <a:lnSpc>
                <a:spcPct val="101499"/>
              </a:lnSpc>
              <a:spcBef>
                <a:spcPts val="2205"/>
              </a:spcBef>
              <a:buChar char="-"/>
              <a:tabLst>
                <a:tab pos="248285" algn="l"/>
              </a:tabLst>
            </a:pP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To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71717"/>
                </a:solidFill>
                <a:latin typeface="Tahoma"/>
                <a:cs typeface="Tahoma"/>
              </a:rPr>
              <a:t>request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171717"/>
                </a:solidFill>
                <a:latin typeface="Tahoma"/>
                <a:cs typeface="Tahoma"/>
              </a:rPr>
              <a:t>an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extension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of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171717"/>
                </a:solidFill>
                <a:latin typeface="Tahoma"/>
                <a:cs typeface="Tahoma"/>
              </a:rPr>
              <a:t>any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of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contract</a:t>
            </a:r>
            <a:r>
              <a:rPr sz="1950" spc="-204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171717"/>
                </a:solidFill>
                <a:latin typeface="Tahoma"/>
                <a:cs typeface="Tahoma"/>
              </a:rPr>
              <a:t>terms,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rate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171717"/>
                </a:solidFill>
                <a:latin typeface="Tahoma"/>
                <a:cs typeface="Tahoma"/>
              </a:rPr>
              <a:t>revision,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the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competitor's</a:t>
            </a:r>
            <a:r>
              <a:rPr sz="1950" spc="-204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171717"/>
                </a:solidFill>
                <a:latin typeface="Tahoma"/>
                <a:cs typeface="Tahoma"/>
              </a:rPr>
              <a:t>offer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must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be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attached </a:t>
            </a:r>
            <a:r>
              <a:rPr sz="1950" spc="-59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171717"/>
                </a:solidFill>
                <a:latin typeface="Tahoma"/>
                <a:cs typeface="Tahoma"/>
              </a:rPr>
              <a:t>without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171717"/>
                </a:solidFill>
                <a:latin typeface="Tahoma"/>
                <a:cs typeface="Tahoma"/>
              </a:rPr>
              <a:t>exception,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171717"/>
                </a:solidFill>
                <a:latin typeface="Tahoma"/>
                <a:cs typeface="Tahoma"/>
              </a:rPr>
              <a:t>or</a:t>
            </a:r>
            <a:r>
              <a:rPr sz="1950" spc="-24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71717"/>
                </a:solidFill>
                <a:latin typeface="Tahoma"/>
                <a:cs typeface="Tahoma"/>
              </a:rPr>
              <a:t>to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reinstate</a:t>
            </a:r>
            <a:r>
              <a:rPr sz="1950" spc="-23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171717"/>
                </a:solidFill>
                <a:latin typeface="Tahoma"/>
                <a:cs typeface="Tahoma"/>
              </a:rPr>
              <a:t>a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cancelled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71717"/>
                </a:solidFill>
                <a:latin typeface="Tahoma"/>
                <a:cs typeface="Tahoma"/>
              </a:rPr>
              <a:t>blockade.</a:t>
            </a:r>
            <a:endParaRPr sz="19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00">
              <a:latin typeface="Tahoma"/>
              <a:cs typeface="Tahoma"/>
            </a:endParaRPr>
          </a:p>
          <a:p>
            <a:pPr marL="12700" marR="501650">
              <a:lnSpc>
                <a:spcPct val="101499"/>
              </a:lnSpc>
            </a:pPr>
            <a:r>
              <a:rPr sz="1950" spc="-25" dirty="0">
                <a:solidFill>
                  <a:srgbClr val="171717"/>
                </a:solidFill>
                <a:latin typeface="Tahoma"/>
                <a:cs typeface="Tahoma"/>
              </a:rPr>
              <a:t>-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171717"/>
                </a:solidFill>
                <a:latin typeface="Tahoma"/>
                <a:cs typeface="Tahoma"/>
              </a:rPr>
              <a:t>Form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71717"/>
                </a:solidFill>
                <a:latin typeface="Tahoma"/>
                <a:cs typeface="Tahoma"/>
              </a:rPr>
              <a:t>to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71717"/>
                </a:solidFill>
                <a:latin typeface="Tahoma"/>
                <a:cs typeface="Tahoma"/>
              </a:rPr>
              <a:t>request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71717"/>
                </a:solidFill>
                <a:latin typeface="Tahoma"/>
                <a:cs typeface="Tahoma"/>
              </a:rPr>
              <a:t>to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171717"/>
                </a:solidFill>
                <a:latin typeface="Tahoma"/>
                <a:cs typeface="Tahoma"/>
              </a:rPr>
              <a:t>add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fiscal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171717"/>
                </a:solidFill>
                <a:latin typeface="Tahoma"/>
                <a:cs typeface="Tahoma"/>
              </a:rPr>
              <a:t>number,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corporate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171717"/>
                </a:solidFill>
                <a:latin typeface="Tahoma"/>
                <a:cs typeface="Tahoma"/>
              </a:rPr>
              <a:t>agreement,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71717"/>
                </a:solidFill>
                <a:latin typeface="Tahoma"/>
                <a:cs typeface="Tahoma"/>
              </a:rPr>
              <a:t>infant,</a:t>
            </a:r>
            <a:r>
              <a:rPr sz="1950" spc="-20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cancel</a:t>
            </a:r>
            <a:r>
              <a:rPr sz="1950" spc="-204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171717"/>
                </a:solidFill>
                <a:latin typeface="Tahoma"/>
                <a:cs typeface="Tahoma"/>
              </a:rPr>
              <a:t>a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ticket,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reinstate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171717"/>
                </a:solidFill>
                <a:latin typeface="Tahoma"/>
                <a:cs typeface="Tahoma"/>
              </a:rPr>
              <a:t>a</a:t>
            </a:r>
            <a:r>
              <a:rPr sz="1950" spc="-23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cancelled </a:t>
            </a:r>
            <a:r>
              <a:rPr sz="1950" spc="-59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reservation</a:t>
            </a:r>
            <a:r>
              <a:rPr sz="1950" spc="-23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171717"/>
                </a:solidFill>
                <a:latin typeface="Tahoma"/>
                <a:cs typeface="Tahoma"/>
              </a:rPr>
              <a:t>(subject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171717"/>
                </a:solidFill>
                <a:latin typeface="Tahoma"/>
                <a:cs typeface="Tahoma"/>
              </a:rPr>
              <a:t>to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71717"/>
                </a:solidFill>
                <a:latin typeface="Tahoma"/>
                <a:cs typeface="Tahoma"/>
              </a:rPr>
              <a:t>availability),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cancel</a:t>
            </a:r>
            <a:r>
              <a:rPr sz="1950" spc="-204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171717"/>
                </a:solidFill>
                <a:latin typeface="Tahoma"/>
                <a:cs typeface="Tahoma"/>
              </a:rPr>
              <a:t>a</a:t>
            </a:r>
            <a:r>
              <a:rPr sz="1950" spc="-23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blockage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71717"/>
                </a:solidFill>
                <a:latin typeface="Tahoma"/>
                <a:cs typeface="Tahoma"/>
              </a:rPr>
              <a:t>due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71717"/>
                </a:solidFill>
                <a:latin typeface="Tahoma"/>
                <a:cs typeface="Tahoma"/>
              </a:rPr>
              <a:t>to</a:t>
            </a:r>
            <a:r>
              <a:rPr sz="1950" spc="-22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171717"/>
                </a:solidFill>
                <a:latin typeface="Tahoma"/>
                <a:cs typeface="Tahoma"/>
              </a:rPr>
              <a:t>error</a:t>
            </a:r>
            <a:r>
              <a:rPr sz="1950" spc="-24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in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GSO,</a:t>
            </a:r>
            <a:r>
              <a:rPr sz="1950" spc="-23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171717"/>
                </a:solidFill>
                <a:latin typeface="Tahoma"/>
                <a:cs typeface="Tahoma"/>
              </a:rPr>
              <a:t>reduce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171717"/>
                </a:solidFill>
                <a:latin typeface="Tahoma"/>
                <a:cs typeface="Tahoma"/>
              </a:rPr>
              <a:t>quotas,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reservation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171717"/>
                </a:solidFill>
                <a:latin typeface="Tahoma"/>
                <a:cs typeface="Tahoma"/>
              </a:rPr>
              <a:t>protection</a:t>
            </a:r>
            <a:r>
              <a:rPr sz="1950" spc="-21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71717"/>
                </a:solidFill>
                <a:latin typeface="Tahoma"/>
                <a:cs typeface="Tahoma"/>
              </a:rPr>
              <a:t>(Colombia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30" dirty="0">
                <a:solidFill>
                  <a:srgbClr val="171717"/>
                </a:solidFill>
                <a:latin typeface="Tahoma"/>
                <a:cs typeface="Tahoma"/>
              </a:rPr>
              <a:t>only),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71717"/>
                </a:solidFill>
                <a:latin typeface="Tahoma"/>
                <a:cs typeface="Tahoma"/>
              </a:rPr>
              <a:t>request</a:t>
            </a:r>
            <a:r>
              <a:rPr sz="1950" spc="-24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171717"/>
                </a:solidFill>
                <a:latin typeface="Tahoma"/>
                <a:cs typeface="Tahoma"/>
              </a:rPr>
              <a:t>a</a:t>
            </a:r>
            <a:r>
              <a:rPr sz="1950" spc="-229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171717"/>
                </a:solidFill>
                <a:latin typeface="Tahoma"/>
                <a:cs typeface="Tahoma"/>
              </a:rPr>
              <a:t>ticket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71717"/>
                </a:solidFill>
                <a:latin typeface="Tahoma"/>
                <a:cs typeface="Tahoma"/>
              </a:rPr>
              <a:t>by</a:t>
            </a:r>
            <a:r>
              <a:rPr sz="1950" spc="-240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171717"/>
                </a:solidFill>
                <a:latin typeface="Tahoma"/>
                <a:cs typeface="Tahoma"/>
              </a:rPr>
              <a:t>mail,</a:t>
            </a:r>
            <a:r>
              <a:rPr sz="1950" spc="-22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171717"/>
                </a:solidFill>
                <a:latin typeface="Tahoma"/>
                <a:cs typeface="Tahoma"/>
              </a:rPr>
              <a:t>pre-assignment</a:t>
            </a:r>
            <a:r>
              <a:rPr sz="1950" spc="-21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71717"/>
                </a:solidFill>
                <a:latin typeface="Tahoma"/>
                <a:cs typeface="Tahoma"/>
              </a:rPr>
              <a:t>of</a:t>
            </a:r>
            <a:r>
              <a:rPr sz="1950" spc="-235" dirty="0">
                <a:solidFill>
                  <a:srgbClr val="171717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171717"/>
                </a:solidFill>
                <a:latin typeface="Tahoma"/>
                <a:cs typeface="Tahoma"/>
              </a:rPr>
              <a:t>seats.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103" name="object 103"/>
          <p:cNvGrpSpPr/>
          <p:nvPr/>
        </p:nvGrpSpPr>
        <p:grpSpPr>
          <a:xfrm>
            <a:off x="914362" y="5760833"/>
            <a:ext cx="608330" cy="857885"/>
            <a:chOff x="914362" y="5760833"/>
            <a:chExt cx="608330" cy="857885"/>
          </a:xfrm>
        </p:grpSpPr>
        <p:sp>
          <p:nvSpPr>
            <p:cNvPr id="104" name="object 104"/>
            <p:cNvSpPr/>
            <p:nvPr/>
          </p:nvSpPr>
          <p:spPr>
            <a:xfrm>
              <a:off x="1165569" y="5766897"/>
              <a:ext cx="351155" cy="281305"/>
            </a:xfrm>
            <a:custGeom>
              <a:avLst/>
              <a:gdLst/>
              <a:ahLst/>
              <a:cxnLst/>
              <a:rect l="l" t="t" r="r" b="b"/>
              <a:pathLst>
                <a:path w="351155" h="281304">
                  <a:moveTo>
                    <a:pt x="218228" y="0"/>
                  </a:moveTo>
                  <a:lnTo>
                    <a:pt x="0" y="0"/>
                  </a:lnTo>
                  <a:lnTo>
                    <a:pt x="0" y="159317"/>
                  </a:lnTo>
                  <a:lnTo>
                    <a:pt x="20783" y="167921"/>
                  </a:lnTo>
                  <a:lnTo>
                    <a:pt x="20783" y="20794"/>
                  </a:lnTo>
                  <a:lnTo>
                    <a:pt x="197445" y="20794"/>
                  </a:lnTo>
                  <a:lnTo>
                    <a:pt x="197445" y="79268"/>
                  </a:lnTo>
                  <a:lnTo>
                    <a:pt x="143649" y="56975"/>
                  </a:lnTo>
                  <a:lnTo>
                    <a:pt x="86442" y="195144"/>
                  </a:lnTo>
                  <a:lnTo>
                    <a:pt x="105650" y="203097"/>
                  </a:lnTo>
                  <a:lnTo>
                    <a:pt x="154899" y="84146"/>
                  </a:lnTo>
                  <a:lnTo>
                    <a:pt x="323515" y="154023"/>
                  </a:lnTo>
                  <a:lnTo>
                    <a:pt x="274266" y="272974"/>
                  </a:lnTo>
                  <a:lnTo>
                    <a:pt x="293474" y="280937"/>
                  </a:lnTo>
                  <a:lnTo>
                    <a:pt x="350672" y="142768"/>
                  </a:lnTo>
                  <a:lnTo>
                    <a:pt x="218228" y="87889"/>
                  </a:lnTo>
                  <a:lnTo>
                    <a:pt x="2182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165569" y="5766897"/>
              <a:ext cx="351155" cy="281305"/>
            </a:xfrm>
            <a:custGeom>
              <a:avLst/>
              <a:gdLst/>
              <a:ahLst/>
              <a:cxnLst/>
              <a:rect l="l" t="t" r="r" b="b"/>
              <a:pathLst>
                <a:path w="351155" h="281304">
                  <a:moveTo>
                    <a:pt x="20783" y="20794"/>
                  </a:moveTo>
                  <a:lnTo>
                    <a:pt x="197445" y="20794"/>
                  </a:lnTo>
                  <a:lnTo>
                    <a:pt x="197445" y="79268"/>
                  </a:lnTo>
                  <a:lnTo>
                    <a:pt x="143649" y="56975"/>
                  </a:lnTo>
                  <a:lnTo>
                    <a:pt x="86442" y="195144"/>
                  </a:lnTo>
                  <a:lnTo>
                    <a:pt x="105650" y="203097"/>
                  </a:lnTo>
                  <a:lnTo>
                    <a:pt x="154899" y="84146"/>
                  </a:lnTo>
                  <a:lnTo>
                    <a:pt x="323515" y="154023"/>
                  </a:lnTo>
                  <a:lnTo>
                    <a:pt x="274266" y="272974"/>
                  </a:lnTo>
                  <a:lnTo>
                    <a:pt x="293474" y="280937"/>
                  </a:lnTo>
                  <a:lnTo>
                    <a:pt x="350672" y="142768"/>
                  </a:lnTo>
                  <a:lnTo>
                    <a:pt x="218228" y="87889"/>
                  </a:lnTo>
                  <a:lnTo>
                    <a:pt x="218228" y="0"/>
                  </a:lnTo>
                  <a:lnTo>
                    <a:pt x="0" y="0"/>
                  </a:lnTo>
                  <a:lnTo>
                    <a:pt x="0" y="159317"/>
                  </a:lnTo>
                  <a:lnTo>
                    <a:pt x="20783" y="167921"/>
                  </a:lnTo>
                  <a:lnTo>
                    <a:pt x="20783" y="20794"/>
                  </a:lnTo>
                </a:path>
              </a:pathLst>
            </a:custGeom>
            <a:ln w="12127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77625" y="5943120"/>
              <a:ext cx="157290" cy="97651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920426" y="5939418"/>
              <a:ext cx="549275" cy="673735"/>
            </a:xfrm>
            <a:custGeom>
              <a:avLst/>
              <a:gdLst/>
              <a:ahLst/>
              <a:cxnLst/>
              <a:rect l="l" t="t" r="r" b="b"/>
              <a:pathLst>
                <a:path w="549275" h="673734">
                  <a:moveTo>
                    <a:pt x="222705" y="0"/>
                  </a:moveTo>
                  <a:lnTo>
                    <a:pt x="0" y="537908"/>
                  </a:lnTo>
                  <a:lnTo>
                    <a:pt x="326425" y="673195"/>
                  </a:lnTo>
                  <a:lnTo>
                    <a:pt x="340499" y="639197"/>
                  </a:lnTo>
                  <a:lnTo>
                    <a:pt x="298696" y="639197"/>
                  </a:lnTo>
                  <a:lnTo>
                    <a:pt x="43619" y="533490"/>
                  </a:lnTo>
                  <a:lnTo>
                    <a:pt x="98875" y="515338"/>
                  </a:lnTo>
                  <a:lnTo>
                    <a:pt x="31868" y="515338"/>
                  </a:lnTo>
                  <a:lnTo>
                    <a:pt x="31911" y="515200"/>
                  </a:lnTo>
                  <a:lnTo>
                    <a:pt x="233946" y="27170"/>
                  </a:lnTo>
                  <a:lnTo>
                    <a:pt x="288287" y="27170"/>
                  </a:lnTo>
                  <a:lnTo>
                    <a:pt x="222705" y="0"/>
                  </a:lnTo>
                  <a:close/>
                </a:path>
                <a:path w="549275" h="673734">
                  <a:moveTo>
                    <a:pt x="158558" y="513597"/>
                  </a:moveTo>
                  <a:lnTo>
                    <a:pt x="104204" y="513597"/>
                  </a:lnTo>
                  <a:lnTo>
                    <a:pt x="269928" y="582252"/>
                  </a:lnTo>
                  <a:lnTo>
                    <a:pt x="298774" y="639134"/>
                  </a:lnTo>
                  <a:lnTo>
                    <a:pt x="340499" y="639197"/>
                  </a:lnTo>
                  <a:lnTo>
                    <a:pt x="342380" y="634653"/>
                  </a:lnTo>
                  <a:lnTo>
                    <a:pt x="319808" y="634653"/>
                  </a:lnTo>
                  <a:lnTo>
                    <a:pt x="284996" y="565989"/>
                  </a:lnTo>
                  <a:lnTo>
                    <a:pt x="204667" y="532719"/>
                  </a:lnTo>
                  <a:lnTo>
                    <a:pt x="207964" y="524748"/>
                  </a:lnTo>
                  <a:lnTo>
                    <a:pt x="185459" y="524748"/>
                  </a:lnTo>
                  <a:lnTo>
                    <a:pt x="158558" y="513597"/>
                  </a:lnTo>
                  <a:close/>
                </a:path>
                <a:path w="549275" h="673734">
                  <a:moveTo>
                    <a:pt x="442037" y="90870"/>
                  </a:moveTo>
                  <a:lnTo>
                    <a:pt x="387624" y="90870"/>
                  </a:lnTo>
                  <a:lnTo>
                    <a:pt x="521964" y="146546"/>
                  </a:lnTo>
                  <a:lnTo>
                    <a:pt x="319930" y="634540"/>
                  </a:lnTo>
                  <a:lnTo>
                    <a:pt x="342380" y="634653"/>
                  </a:lnTo>
                  <a:lnTo>
                    <a:pt x="549130" y="135239"/>
                  </a:lnTo>
                  <a:lnTo>
                    <a:pt x="442037" y="90870"/>
                  </a:lnTo>
                  <a:close/>
                </a:path>
                <a:path w="549275" h="673734">
                  <a:moveTo>
                    <a:pt x="288287" y="27170"/>
                  </a:moveTo>
                  <a:lnTo>
                    <a:pt x="233946" y="27170"/>
                  </a:lnTo>
                  <a:lnTo>
                    <a:pt x="368416" y="82890"/>
                  </a:lnTo>
                  <a:lnTo>
                    <a:pt x="328503" y="179271"/>
                  </a:lnTo>
                  <a:lnTo>
                    <a:pt x="161757" y="250863"/>
                  </a:lnTo>
                  <a:lnTo>
                    <a:pt x="229304" y="418767"/>
                  </a:lnTo>
                  <a:lnTo>
                    <a:pt x="185459" y="524748"/>
                  </a:lnTo>
                  <a:lnTo>
                    <a:pt x="207964" y="524748"/>
                  </a:lnTo>
                  <a:lnTo>
                    <a:pt x="248538" y="426669"/>
                  </a:lnTo>
                  <a:lnTo>
                    <a:pt x="298856" y="405069"/>
                  </a:lnTo>
                  <a:lnTo>
                    <a:pt x="246208" y="405069"/>
                  </a:lnTo>
                  <a:lnTo>
                    <a:pt x="188629" y="261962"/>
                  </a:lnTo>
                  <a:lnTo>
                    <a:pt x="330824" y="200905"/>
                  </a:lnTo>
                  <a:lnTo>
                    <a:pt x="353217" y="200905"/>
                  </a:lnTo>
                  <a:lnTo>
                    <a:pt x="347711" y="187225"/>
                  </a:lnTo>
                  <a:lnTo>
                    <a:pt x="387624" y="90870"/>
                  </a:lnTo>
                  <a:lnTo>
                    <a:pt x="442037" y="90870"/>
                  </a:lnTo>
                  <a:lnTo>
                    <a:pt x="288287" y="27170"/>
                  </a:lnTo>
                  <a:close/>
                </a:path>
                <a:path w="549275" h="673734">
                  <a:moveTo>
                    <a:pt x="105070" y="491425"/>
                  </a:moveTo>
                  <a:lnTo>
                    <a:pt x="32041" y="515338"/>
                  </a:lnTo>
                  <a:lnTo>
                    <a:pt x="98875" y="515338"/>
                  </a:lnTo>
                  <a:lnTo>
                    <a:pt x="104204" y="513597"/>
                  </a:lnTo>
                  <a:lnTo>
                    <a:pt x="158558" y="513597"/>
                  </a:lnTo>
                  <a:lnTo>
                    <a:pt x="105070" y="491425"/>
                  </a:lnTo>
                  <a:close/>
                </a:path>
                <a:path w="549275" h="673734">
                  <a:moveTo>
                    <a:pt x="353217" y="200905"/>
                  </a:moveTo>
                  <a:lnTo>
                    <a:pt x="330824" y="200905"/>
                  </a:lnTo>
                  <a:lnTo>
                    <a:pt x="388403" y="344012"/>
                  </a:lnTo>
                  <a:lnTo>
                    <a:pt x="246208" y="405069"/>
                  </a:lnTo>
                  <a:lnTo>
                    <a:pt x="298856" y="405069"/>
                  </a:lnTo>
                  <a:lnTo>
                    <a:pt x="415275" y="355094"/>
                  </a:lnTo>
                  <a:lnTo>
                    <a:pt x="353217" y="2009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920426" y="5939418"/>
              <a:ext cx="549275" cy="673735"/>
            </a:xfrm>
            <a:custGeom>
              <a:avLst/>
              <a:gdLst/>
              <a:ahLst/>
              <a:cxnLst/>
              <a:rect l="l" t="t" r="r" b="b"/>
              <a:pathLst>
                <a:path w="549275" h="673734">
                  <a:moveTo>
                    <a:pt x="0" y="537908"/>
                  </a:moveTo>
                  <a:lnTo>
                    <a:pt x="326425" y="673195"/>
                  </a:lnTo>
                  <a:lnTo>
                    <a:pt x="549130" y="135239"/>
                  </a:lnTo>
                  <a:lnTo>
                    <a:pt x="222705" y="0"/>
                  </a:lnTo>
                  <a:lnTo>
                    <a:pt x="0" y="537908"/>
                  </a:lnTo>
                </a:path>
                <a:path w="549275" h="673734">
                  <a:moveTo>
                    <a:pt x="206278" y="555878"/>
                  </a:moveTo>
                  <a:lnTo>
                    <a:pt x="269928" y="582252"/>
                  </a:lnTo>
                  <a:lnTo>
                    <a:pt x="298696" y="638999"/>
                  </a:lnTo>
                  <a:lnTo>
                    <a:pt x="298774" y="639134"/>
                  </a:lnTo>
                  <a:lnTo>
                    <a:pt x="298566" y="639134"/>
                  </a:lnTo>
                  <a:lnTo>
                    <a:pt x="43766" y="533542"/>
                  </a:lnTo>
                  <a:lnTo>
                    <a:pt x="43619" y="533490"/>
                  </a:lnTo>
                  <a:lnTo>
                    <a:pt x="43766" y="533351"/>
                  </a:lnTo>
                  <a:lnTo>
                    <a:pt x="104204" y="513597"/>
                  </a:lnTo>
                  <a:lnTo>
                    <a:pt x="206278" y="555878"/>
                  </a:lnTo>
                </a:path>
                <a:path w="549275" h="673734">
                  <a:moveTo>
                    <a:pt x="319739" y="634549"/>
                  </a:moveTo>
                  <a:lnTo>
                    <a:pt x="284996" y="565989"/>
                  </a:lnTo>
                  <a:lnTo>
                    <a:pt x="204667" y="532719"/>
                  </a:lnTo>
                  <a:lnTo>
                    <a:pt x="248538" y="426669"/>
                  </a:lnTo>
                  <a:lnTo>
                    <a:pt x="415275" y="355094"/>
                  </a:lnTo>
                  <a:lnTo>
                    <a:pt x="347711" y="187225"/>
                  </a:lnTo>
                  <a:lnTo>
                    <a:pt x="387624" y="90870"/>
                  </a:lnTo>
                  <a:lnTo>
                    <a:pt x="521964" y="146546"/>
                  </a:lnTo>
                  <a:lnTo>
                    <a:pt x="319930" y="634540"/>
                  </a:lnTo>
                  <a:lnTo>
                    <a:pt x="319739" y="634549"/>
                  </a:lnTo>
                </a:path>
                <a:path w="549275" h="673734">
                  <a:moveTo>
                    <a:pt x="330824" y="200905"/>
                  </a:moveTo>
                  <a:lnTo>
                    <a:pt x="388403" y="344012"/>
                  </a:lnTo>
                  <a:lnTo>
                    <a:pt x="246208" y="405069"/>
                  </a:lnTo>
                  <a:lnTo>
                    <a:pt x="188629" y="261962"/>
                  </a:lnTo>
                  <a:lnTo>
                    <a:pt x="330824" y="200905"/>
                  </a:lnTo>
                </a:path>
                <a:path w="549275" h="673734">
                  <a:moveTo>
                    <a:pt x="368416" y="82890"/>
                  </a:moveTo>
                  <a:lnTo>
                    <a:pt x="328503" y="179271"/>
                  </a:lnTo>
                  <a:lnTo>
                    <a:pt x="161757" y="250863"/>
                  </a:lnTo>
                  <a:lnTo>
                    <a:pt x="229304" y="418767"/>
                  </a:lnTo>
                  <a:lnTo>
                    <a:pt x="185459" y="524748"/>
                  </a:lnTo>
                  <a:lnTo>
                    <a:pt x="175829" y="520753"/>
                  </a:lnTo>
                  <a:lnTo>
                    <a:pt x="105070" y="491425"/>
                  </a:lnTo>
                  <a:lnTo>
                    <a:pt x="32041" y="515338"/>
                  </a:lnTo>
                  <a:lnTo>
                    <a:pt x="31868" y="515338"/>
                  </a:lnTo>
                  <a:lnTo>
                    <a:pt x="31911" y="515200"/>
                  </a:lnTo>
                  <a:lnTo>
                    <a:pt x="233946" y="27170"/>
                  </a:lnTo>
                  <a:lnTo>
                    <a:pt x="368416" y="82890"/>
                  </a:lnTo>
                </a:path>
              </a:pathLst>
            </a:custGeom>
            <a:ln w="12126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9" name="object 109"/>
          <p:cNvGrpSpPr/>
          <p:nvPr/>
        </p:nvGrpSpPr>
        <p:grpSpPr>
          <a:xfrm>
            <a:off x="1070530" y="8367075"/>
            <a:ext cx="6089650" cy="908685"/>
            <a:chOff x="1070530" y="8367075"/>
            <a:chExt cx="6089650" cy="908685"/>
          </a:xfrm>
        </p:grpSpPr>
        <p:pic>
          <p:nvPicPr>
            <p:cNvPr id="110" name="object 11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710642" y="8620889"/>
              <a:ext cx="1566025" cy="402081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7155802" y="8367075"/>
              <a:ext cx="0" cy="908685"/>
            </a:xfrm>
            <a:custGeom>
              <a:avLst/>
              <a:gdLst/>
              <a:ahLst/>
              <a:cxnLst/>
              <a:rect l="l" t="t" r="r" b="b"/>
              <a:pathLst>
                <a:path h="908684">
                  <a:moveTo>
                    <a:pt x="0" y="0"/>
                  </a:moveTo>
                  <a:lnTo>
                    <a:pt x="0" y="908244"/>
                  </a:lnTo>
                </a:path>
              </a:pathLst>
            </a:custGeom>
            <a:ln w="7853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077046" y="8427970"/>
              <a:ext cx="603250" cy="814069"/>
            </a:xfrm>
            <a:custGeom>
              <a:avLst/>
              <a:gdLst/>
              <a:ahLst/>
              <a:cxnLst/>
              <a:rect l="l" t="t" r="r" b="b"/>
              <a:pathLst>
                <a:path w="603250" h="814070">
                  <a:moveTo>
                    <a:pt x="268040" y="0"/>
                  </a:moveTo>
                  <a:lnTo>
                    <a:pt x="0" y="268286"/>
                  </a:lnTo>
                  <a:lnTo>
                    <a:pt x="145188" y="268286"/>
                  </a:lnTo>
                  <a:lnTo>
                    <a:pt x="145652" y="272667"/>
                  </a:lnTo>
                  <a:lnTo>
                    <a:pt x="155903" y="329087"/>
                  </a:lnTo>
                  <a:lnTo>
                    <a:pt x="174222" y="394104"/>
                  </a:lnTo>
                  <a:lnTo>
                    <a:pt x="188059" y="432235"/>
                  </a:lnTo>
                  <a:lnTo>
                    <a:pt x="205560" y="472960"/>
                  </a:lnTo>
                  <a:lnTo>
                    <a:pt x="227137" y="515413"/>
                  </a:lnTo>
                  <a:lnTo>
                    <a:pt x="253200" y="558728"/>
                  </a:lnTo>
                  <a:lnTo>
                    <a:pt x="284159" y="602038"/>
                  </a:lnTo>
                  <a:lnTo>
                    <a:pt x="320425" y="644477"/>
                  </a:lnTo>
                  <a:lnTo>
                    <a:pt x="362408" y="685180"/>
                  </a:lnTo>
                  <a:lnTo>
                    <a:pt x="410518" y="723280"/>
                  </a:lnTo>
                  <a:lnTo>
                    <a:pt x="465167" y="757912"/>
                  </a:lnTo>
                  <a:lnTo>
                    <a:pt x="526763" y="788208"/>
                  </a:lnTo>
                  <a:lnTo>
                    <a:pt x="595719" y="813304"/>
                  </a:lnTo>
                  <a:lnTo>
                    <a:pt x="596891" y="813583"/>
                  </a:lnTo>
                  <a:lnTo>
                    <a:pt x="597496" y="813583"/>
                  </a:lnTo>
                  <a:lnTo>
                    <a:pt x="600623" y="813481"/>
                  </a:lnTo>
                  <a:lnTo>
                    <a:pt x="603071" y="810892"/>
                  </a:lnTo>
                  <a:lnTo>
                    <a:pt x="602922" y="805911"/>
                  </a:lnTo>
                  <a:lnTo>
                    <a:pt x="601964" y="804207"/>
                  </a:lnTo>
                  <a:lnTo>
                    <a:pt x="600409" y="803192"/>
                  </a:lnTo>
                  <a:lnTo>
                    <a:pt x="581562" y="790246"/>
                  </a:lnTo>
                  <a:lnTo>
                    <a:pt x="560918" y="773808"/>
                  </a:lnTo>
                  <a:lnTo>
                    <a:pt x="541679" y="755982"/>
                  </a:lnTo>
                  <a:lnTo>
                    <a:pt x="509983" y="755982"/>
                  </a:lnTo>
                  <a:lnTo>
                    <a:pt x="444601" y="719282"/>
                  </a:lnTo>
                  <a:lnTo>
                    <a:pt x="388134" y="677599"/>
                  </a:lnTo>
                  <a:lnTo>
                    <a:pt x="339818" y="632216"/>
                  </a:lnTo>
                  <a:lnTo>
                    <a:pt x="299028" y="584461"/>
                  </a:lnTo>
                  <a:lnTo>
                    <a:pt x="265139" y="535665"/>
                  </a:lnTo>
                  <a:lnTo>
                    <a:pt x="237528" y="487155"/>
                  </a:lnTo>
                  <a:lnTo>
                    <a:pt x="215568" y="440260"/>
                  </a:lnTo>
                  <a:lnTo>
                    <a:pt x="198636" y="396310"/>
                  </a:lnTo>
                  <a:lnTo>
                    <a:pt x="186107" y="356634"/>
                  </a:lnTo>
                  <a:lnTo>
                    <a:pt x="171758" y="295417"/>
                  </a:lnTo>
                  <a:lnTo>
                    <a:pt x="167525" y="245938"/>
                  </a:lnTo>
                  <a:lnTo>
                    <a:pt x="53487" y="245938"/>
                  </a:lnTo>
                  <a:lnTo>
                    <a:pt x="244555" y="53793"/>
                  </a:lnTo>
                  <a:lnTo>
                    <a:pt x="267425" y="31193"/>
                  </a:lnTo>
                  <a:lnTo>
                    <a:pt x="299112" y="31100"/>
                  </a:lnTo>
                  <a:lnTo>
                    <a:pt x="268040" y="0"/>
                  </a:lnTo>
                  <a:close/>
                </a:path>
                <a:path w="603250" h="814070">
                  <a:moveTo>
                    <a:pt x="357386" y="245919"/>
                  </a:moveTo>
                  <a:lnTo>
                    <a:pt x="359243" y="336057"/>
                  </a:lnTo>
                  <a:lnTo>
                    <a:pt x="364576" y="398525"/>
                  </a:lnTo>
                  <a:lnTo>
                    <a:pt x="373027" y="455881"/>
                  </a:lnTo>
                  <a:lnTo>
                    <a:pt x="384238" y="508333"/>
                  </a:lnTo>
                  <a:lnTo>
                    <a:pt x="397853" y="556091"/>
                  </a:lnTo>
                  <a:lnTo>
                    <a:pt x="413513" y="599364"/>
                  </a:lnTo>
                  <a:lnTo>
                    <a:pt x="430861" y="638361"/>
                  </a:lnTo>
                  <a:lnTo>
                    <a:pt x="449540" y="673290"/>
                  </a:lnTo>
                  <a:lnTo>
                    <a:pt x="489458" y="731785"/>
                  </a:lnTo>
                  <a:lnTo>
                    <a:pt x="510067" y="755861"/>
                  </a:lnTo>
                  <a:lnTo>
                    <a:pt x="541679" y="755982"/>
                  </a:lnTo>
                  <a:lnTo>
                    <a:pt x="539054" y="753549"/>
                  </a:lnTo>
                  <a:lnTo>
                    <a:pt x="516542" y="729138"/>
                  </a:lnTo>
                  <a:lnTo>
                    <a:pt x="471881" y="666546"/>
                  </a:lnTo>
                  <a:lnTo>
                    <a:pt x="450881" y="627706"/>
                  </a:lnTo>
                  <a:lnTo>
                    <a:pt x="431534" y="583396"/>
                  </a:lnTo>
                  <a:lnTo>
                    <a:pt x="414415" y="533289"/>
                  </a:lnTo>
                  <a:lnTo>
                    <a:pt x="400100" y="477053"/>
                  </a:lnTo>
                  <a:lnTo>
                    <a:pt x="389163" y="414361"/>
                  </a:lnTo>
                  <a:lnTo>
                    <a:pt x="382179" y="344881"/>
                  </a:lnTo>
                  <a:lnTo>
                    <a:pt x="379723" y="268286"/>
                  </a:lnTo>
                  <a:lnTo>
                    <a:pt x="536080" y="268286"/>
                  </a:lnTo>
                  <a:lnTo>
                    <a:pt x="513752" y="245938"/>
                  </a:lnTo>
                  <a:lnTo>
                    <a:pt x="357386" y="245919"/>
                  </a:lnTo>
                  <a:close/>
                </a:path>
                <a:path w="603250" h="814070">
                  <a:moveTo>
                    <a:pt x="299112" y="31100"/>
                  </a:moveTo>
                  <a:lnTo>
                    <a:pt x="267537" y="31100"/>
                  </a:lnTo>
                  <a:lnTo>
                    <a:pt x="482202" y="245938"/>
                  </a:lnTo>
                  <a:lnTo>
                    <a:pt x="513752" y="245938"/>
                  </a:lnTo>
                  <a:lnTo>
                    <a:pt x="299112" y="31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77046" y="8427970"/>
              <a:ext cx="603250" cy="814069"/>
            </a:xfrm>
            <a:custGeom>
              <a:avLst/>
              <a:gdLst/>
              <a:ahLst/>
              <a:cxnLst/>
              <a:rect l="l" t="t" r="r" b="b"/>
              <a:pathLst>
                <a:path w="603250" h="814070">
                  <a:moveTo>
                    <a:pt x="268040" y="0"/>
                  </a:moveTo>
                  <a:lnTo>
                    <a:pt x="0" y="268286"/>
                  </a:lnTo>
                  <a:lnTo>
                    <a:pt x="145188" y="268286"/>
                  </a:lnTo>
                  <a:lnTo>
                    <a:pt x="145652" y="272667"/>
                  </a:lnTo>
                  <a:lnTo>
                    <a:pt x="155903" y="329087"/>
                  </a:lnTo>
                  <a:lnTo>
                    <a:pt x="174222" y="394104"/>
                  </a:lnTo>
                  <a:lnTo>
                    <a:pt x="188059" y="432235"/>
                  </a:lnTo>
                  <a:lnTo>
                    <a:pt x="205560" y="472960"/>
                  </a:lnTo>
                  <a:lnTo>
                    <a:pt x="227137" y="515413"/>
                  </a:lnTo>
                  <a:lnTo>
                    <a:pt x="253200" y="558728"/>
                  </a:lnTo>
                  <a:lnTo>
                    <a:pt x="284159" y="602038"/>
                  </a:lnTo>
                  <a:lnTo>
                    <a:pt x="320425" y="644477"/>
                  </a:lnTo>
                  <a:lnTo>
                    <a:pt x="362408" y="685180"/>
                  </a:lnTo>
                  <a:lnTo>
                    <a:pt x="410518" y="723280"/>
                  </a:lnTo>
                  <a:lnTo>
                    <a:pt x="465167" y="757912"/>
                  </a:lnTo>
                  <a:lnTo>
                    <a:pt x="526763" y="788208"/>
                  </a:lnTo>
                  <a:lnTo>
                    <a:pt x="595719" y="813304"/>
                  </a:lnTo>
                  <a:lnTo>
                    <a:pt x="596891" y="813583"/>
                  </a:lnTo>
                  <a:lnTo>
                    <a:pt x="597496" y="813583"/>
                  </a:lnTo>
                  <a:lnTo>
                    <a:pt x="600614" y="813490"/>
                  </a:lnTo>
                  <a:lnTo>
                    <a:pt x="603071" y="810892"/>
                  </a:lnTo>
                  <a:lnTo>
                    <a:pt x="602978" y="807764"/>
                  </a:lnTo>
                  <a:lnTo>
                    <a:pt x="602922" y="805911"/>
                  </a:lnTo>
                  <a:lnTo>
                    <a:pt x="601964" y="804207"/>
                  </a:lnTo>
                  <a:lnTo>
                    <a:pt x="600409" y="803192"/>
                  </a:lnTo>
                  <a:lnTo>
                    <a:pt x="581562" y="790246"/>
                  </a:lnTo>
                  <a:lnTo>
                    <a:pt x="539054" y="753549"/>
                  </a:lnTo>
                  <a:lnTo>
                    <a:pt x="493960" y="700247"/>
                  </a:lnTo>
                  <a:lnTo>
                    <a:pt x="471881" y="666546"/>
                  </a:lnTo>
                  <a:lnTo>
                    <a:pt x="450881" y="627706"/>
                  </a:lnTo>
                  <a:lnTo>
                    <a:pt x="431534" y="583396"/>
                  </a:lnTo>
                  <a:lnTo>
                    <a:pt x="414415" y="533289"/>
                  </a:lnTo>
                  <a:lnTo>
                    <a:pt x="400100" y="477053"/>
                  </a:lnTo>
                  <a:lnTo>
                    <a:pt x="389163" y="414361"/>
                  </a:lnTo>
                  <a:lnTo>
                    <a:pt x="382179" y="344881"/>
                  </a:lnTo>
                  <a:lnTo>
                    <a:pt x="379723" y="268286"/>
                  </a:lnTo>
                  <a:lnTo>
                    <a:pt x="536080" y="268286"/>
                  </a:lnTo>
                  <a:lnTo>
                    <a:pt x="268040" y="0"/>
                  </a:lnTo>
                </a:path>
                <a:path w="603250" h="814070">
                  <a:moveTo>
                    <a:pt x="357386" y="245919"/>
                  </a:moveTo>
                  <a:lnTo>
                    <a:pt x="359243" y="336057"/>
                  </a:lnTo>
                  <a:lnTo>
                    <a:pt x="364576" y="398525"/>
                  </a:lnTo>
                  <a:lnTo>
                    <a:pt x="373027" y="455881"/>
                  </a:lnTo>
                  <a:lnTo>
                    <a:pt x="384238" y="508333"/>
                  </a:lnTo>
                  <a:lnTo>
                    <a:pt x="397853" y="556091"/>
                  </a:lnTo>
                  <a:lnTo>
                    <a:pt x="413513" y="599364"/>
                  </a:lnTo>
                  <a:lnTo>
                    <a:pt x="430861" y="638361"/>
                  </a:lnTo>
                  <a:lnTo>
                    <a:pt x="449540" y="673290"/>
                  </a:lnTo>
                  <a:lnTo>
                    <a:pt x="489458" y="731785"/>
                  </a:lnTo>
                  <a:lnTo>
                    <a:pt x="510067" y="755861"/>
                  </a:lnTo>
                  <a:lnTo>
                    <a:pt x="444601" y="719282"/>
                  </a:lnTo>
                  <a:lnTo>
                    <a:pt x="388134" y="677599"/>
                  </a:lnTo>
                  <a:lnTo>
                    <a:pt x="339818" y="632216"/>
                  </a:lnTo>
                  <a:lnTo>
                    <a:pt x="299028" y="584462"/>
                  </a:lnTo>
                  <a:lnTo>
                    <a:pt x="265139" y="535665"/>
                  </a:lnTo>
                  <a:lnTo>
                    <a:pt x="237528" y="487155"/>
                  </a:lnTo>
                  <a:lnTo>
                    <a:pt x="215568" y="440260"/>
                  </a:lnTo>
                  <a:lnTo>
                    <a:pt x="198636" y="396310"/>
                  </a:lnTo>
                  <a:lnTo>
                    <a:pt x="186107" y="356634"/>
                  </a:lnTo>
                  <a:lnTo>
                    <a:pt x="171758" y="295417"/>
                  </a:lnTo>
                  <a:lnTo>
                    <a:pt x="167525" y="245938"/>
                  </a:lnTo>
                  <a:lnTo>
                    <a:pt x="53487" y="245938"/>
                  </a:lnTo>
                  <a:lnTo>
                    <a:pt x="94823" y="204180"/>
                  </a:lnTo>
                  <a:lnTo>
                    <a:pt x="136730" y="161919"/>
                  </a:lnTo>
                  <a:lnTo>
                    <a:pt x="177076" y="121323"/>
                  </a:lnTo>
                  <a:lnTo>
                    <a:pt x="213728" y="84559"/>
                  </a:lnTo>
                  <a:lnTo>
                    <a:pt x="244555" y="53793"/>
                  </a:lnTo>
                  <a:lnTo>
                    <a:pt x="267425" y="31193"/>
                  </a:lnTo>
                  <a:lnTo>
                    <a:pt x="267584" y="31193"/>
                  </a:lnTo>
                  <a:lnTo>
                    <a:pt x="482202" y="245938"/>
                  </a:lnTo>
                  <a:lnTo>
                    <a:pt x="357386" y="245919"/>
                  </a:lnTo>
                </a:path>
              </a:pathLst>
            </a:custGeom>
            <a:ln w="13032">
              <a:solidFill>
                <a:srgbClr val="00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835185" y="9839218"/>
            <a:ext cx="1117600" cy="864235"/>
            <a:chOff x="835185" y="9839218"/>
            <a:chExt cx="1117600" cy="864235"/>
          </a:xfrm>
        </p:grpSpPr>
        <p:sp>
          <p:nvSpPr>
            <p:cNvPr id="115" name="object 115"/>
            <p:cNvSpPr/>
            <p:nvPr/>
          </p:nvSpPr>
          <p:spPr>
            <a:xfrm>
              <a:off x="1359360" y="10288534"/>
              <a:ext cx="278130" cy="191135"/>
            </a:xfrm>
            <a:custGeom>
              <a:avLst/>
              <a:gdLst/>
              <a:ahLst/>
              <a:cxnLst/>
              <a:rect l="l" t="t" r="r" b="b"/>
              <a:pathLst>
                <a:path w="278130" h="191134">
                  <a:moveTo>
                    <a:pt x="138951" y="0"/>
                  </a:moveTo>
                  <a:lnTo>
                    <a:pt x="84869" y="7509"/>
                  </a:lnTo>
                  <a:lnTo>
                    <a:pt x="40701" y="27987"/>
                  </a:lnTo>
                  <a:lnTo>
                    <a:pt x="10920" y="58362"/>
                  </a:lnTo>
                  <a:lnTo>
                    <a:pt x="0" y="95559"/>
                  </a:lnTo>
                  <a:lnTo>
                    <a:pt x="10920" y="132752"/>
                  </a:lnTo>
                  <a:lnTo>
                    <a:pt x="40701" y="163127"/>
                  </a:lnTo>
                  <a:lnTo>
                    <a:pt x="84869" y="183608"/>
                  </a:lnTo>
                  <a:lnTo>
                    <a:pt x="138951" y="191118"/>
                  </a:lnTo>
                  <a:lnTo>
                    <a:pt x="193039" y="183608"/>
                  </a:lnTo>
                  <a:lnTo>
                    <a:pt x="222638" y="169883"/>
                  </a:lnTo>
                  <a:lnTo>
                    <a:pt x="138951" y="169883"/>
                  </a:lnTo>
                  <a:lnTo>
                    <a:pt x="96885" y="164042"/>
                  </a:lnTo>
                  <a:lnTo>
                    <a:pt x="62533" y="148113"/>
                  </a:lnTo>
                  <a:lnTo>
                    <a:pt x="39371" y="124488"/>
                  </a:lnTo>
                  <a:lnTo>
                    <a:pt x="30878" y="95559"/>
                  </a:lnTo>
                  <a:lnTo>
                    <a:pt x="39433" y="66626"/>
                  </a:lnTo>
                  <a:lnTo>
                    <a:pt x="62581" y="43031"/>
                  </a:lnTo>
                  <a:lnTo>
                    <a:pt x="96914" y="27101"/>
                  </a:lnTo>
                  <a:lnTo>
                    <a:pt x="138951" y="21235"/>
                  </a:lnTo>
                  <a:lnTo>
                    <a:pt x="222643" y="21235"/>
                  </a:lnTo>
                  <a:lnTo>
                    <a:pt x="193039" y="7509"/>
                  </a:lnTo>
                  <a:lnTo>
                    <a:pt x="138951" y="0"/>
                  </a:lnTo>
                  <a:close/>
                </a:path>
                <a:path w="278130" h="191134">
                  <a:moveTo>
                    <a:pt x="222643" y="21235"/>
                  </a:moveTo>
                  <a:lnTo>
                    <a:pt x="138951" y="21235"/>
                  </a:lnTo>
                  <a:lnTo>
                    <a:pt x="181023" y="27075"/>
                  </a:lnTo>
                  <a:lnTo>
                    <a:pt x="215374" y="43001"/>
                  </a:lnTo>
                  <a:lnTo>
                    <a:pt x="238539" y="66644"/>
                  </a:lnTo>
                  <a:lnTo>
                    <a:pt x="247025" y="95559"/>
                  </a:lnTo>
                  <a:lnTo>
                    <a:pt x="238533" y="124488"/>
                  </a:lnTo>
                  <a:lnTo>
                    <a:pt x="215374" y="148113"/>
                  </a:lnTo>
                  <a:lnTo>
                    <a:pt x="181023" y="164042"/>
                  </a:lnTo>
                  <a:lnTo>
                    <a:pt x="138951" y="169883"/>
                  </a:lnTo>
                  <a:lnTo>
                    <a:pt x="222638" y="169883"/>
                  </a:lnTo>
                  <a:lnTo>
                    <a:pt x="237206" y="163127"/>
                  </a:lnTo>
                  <a:lnTo>
                    <a:pt x="266984" y="132752"/>
                  </a:lnTo>
                  <a:lnTo>
                    <a:pt x="277903" y="95559"/>
                  </a:lnTo>
                  <a:lnTo>
                    <a:pt x="266984" y="58362"/>
                  </a:lnTo>
                  <a:lnTo>
                    <a:pt x="237206" y="27987"/>
                  </a:lnTo>
                  <a:lnTo>
                    <a:pt x="222643" y="21235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382638" y="10302169"/>
              <a:ext cx="231346" cy="163847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1359360" y="10288534"/>
              <a:ext cx="278130" cy="191135"/>
            </a:xfrm>
            <a:custGeom>
              <a:avLst/>
              <a:gdLst/>
              <a:ahLst/>
              <a:cxnLst/>
              <a:rect l="l" t="t" r="r" b="b"/>
              <a:pathLst>
                <a:path w="278130" h="191134">
                  <a:moveTo>
                    <a:pt x="138951" y="0"/>
                  </a:moveTo>
                  <a:lnTo>
                    <a:pt x="84869" y="7509"/>
                  </a:lnTo>
                  <a:lnTo>
                    <a:pt x="40701" y="27987"/>
                  </a:lnTo>
                  <a:lnTo>
                    <a:pt x="10920" y="58362"/>
                  </a:lnTo>
                  <a:lnTo>
                    <a:pt x="0" y="95559"/>
                  </a:lnTo>
                  <a:lnTo>
                    <a:pt x="10920" y="132752"/>
                  </a:lnTo>
                  <a:lnTo>
                    <a:pt x="40701" y="163127"/>
                  </a:lnTo>
                  <a:lnTo>
                    <a:pt x="84869" y="183608"/>
                  </a:lnTo>
                  <a:lnTo>
                    <a:pt x="138951" y="191118"/>
                  </a:lnTo>
                  <a:lnTo>
                    <a:pt x="193039" y="183608"/>
                  </a:lnTo>
                  <a:lnTo>
                    <a:pt x="237206" y="163127"/>
                  </a:lnTo>
                  <a:lnTo>
                    <a:pt x="266984" y="132752"/>
                  </a:lnTo>
                  <a:lnTo>
                    <a:pt x="277903" y="95559"/>
                  </a:lnTo>
                  <a:lnTo>
                    <a:pt x="266984" y="58362"/>
                  </a:lnTo>
                  <a:lnTo>
                    <a:pt x="237206" y="27987"/>
                  </a:lnTo>
                  <a:lnTo>
                    <a:pt x="193039" y="7509"/>
                  </a:lnTo>
                  <a:lnTo>
                    <a:pt x="138951" y="0"/>
                  </a:lnTo>
                  <a:close/>
                </a:path>
              </a:pathLst>
            </a:custGeom>
            <a:ln w="14193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220138" y="10505002"/>
              <a:ext cx="556895" cy="191770"/>
            </a:xfrm>
            <a:custGeom>
              <a:avLst/>
              <a:gdLst/>
              <a:ahLst/>
              <a:cxnLst/>
              <a:rect l="l" t="t" r="r" b="b"/>
              <a:pathLst>
                <a:path w="556894" h="191770">
                  <a:moveTo>
                    <a:pt x="278070" y="0"/>
                  </a:moveTo>
                  <a:lnTo>
                    <a:pt x="221389" y="3175"/>
                  </a:lnTo>
                  <a:lnTo>
                    <a:pt x="130656" y="20288"/>
                  </a:lnTo>
                  <a:lnTo>
                    <a:pt x="63597" y="42332"/>
                  </a:lnTo>
                  <a:lnTo>
                    <a:pt x="18827" y="65361"/>
                  </a:lnTo>
                  <a:lnTo>
                    <a:pt x="0" y="100974"/>
                  </a:lnTo>
                  <a:lnTo>
                    <a:pt x="0" y="191385"/>
                  </a:lnTo>
                  <a:lnTo>
                    <a:pt x="30878" y="191385"/>
                  </a:lnTo>
                  <a:lnTo>
                    <a:pt x="30878" y="101053"/>
                  </a:lnTo>
                  <a:lnTo>
                    <a:pt x="32255" y="93103"/>
                  </a:lnTo>
                  <a:lnTo>
                    <a:pt x="79717" y="60421"/>
                  </a:lnTo>
                  <a:lnTo>
                    <a:pt x="142047" y="40002"/>
                  </a:lnTo>
                  <a:lnTo>
                    <a:pt x="200145" y="27766"/>
                  </a:lnTo>
                  <a:lnTo>
                    <a:pt x="251638" y="21991"/>
                  </a:lnTo>
                  <a:lnTo>
                    <a:pt x="277761" y="21208"/>
                  </a:lnTo>
                  <a:lnTo>
                    <a:pt x="304389" y="22368"/>
                  </a:lnTo>
                  <a:lnTo>
                    <a:pt x="356965" y="28271"/>
                  </a:lnTo>
                  <a:lnTo>
                    <a:pt x="415772" y="39600"/>
                  </a:lnTo>
                  <a:lnTo>
                    <a:pt x="477547" y="59930"/>
                  </a:lnTo>
                  <a:lnTo>
                    <a:pt x="514342" y="78904"/>
                  </a:lnTo>
                  <a:lnTo>
                    <a:pt x="525532" y="100974"/>
                  </a:lnTo>
                  <a:lnTo>
                    <a:pt x="525532" y="191353"/>
                  </a:lnTo>
                  <a:lnTo>
                    <a:pt x="556411" y="191353"/>
                  </a:lnTo>
                  <a:lnTo>
                    <a:pt x="556346" y="101275"/>
                  </a:lnTo>
                  <a:lnTo>
                    <a:pt x="538093" y="65358"/>
                  </a:lnTo>
                  <a:lnTo>
                    <a:pt x="493530" y="41787"/>
                  </a:lnTo>
                  <a:lnTo>
                    <a:pt x="426459" y="19695"/>
                  </a:lnTo>
                  <a:lnTo>
                    <a:pt x="362968" y="7470"/>
                  </a:lnTo>
                  <a:lnTo>
                    <a:pt x="306607" y="1209"/>
                  </a:lnTo>
                  <a:lnTo>
                    <a:pt x="278070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220138" y="10505002"/>
              <a:ext cx="556895" cy="191770"/>
            </a:xfrm>
            <a:custGeom>
              <a:avLst/>
              <a:gdLst/>
              <a:ahLst/>
              <a:cxnLst/>
              <a:rect l="l" t="t" r="r" b="b"/>
              <a:pathLst>
                <a:path w="556894" h="191770">
                  <a:moveTo>
                    <a:pt x="556411" y="191353"/>
                  </a:moveTo>
                  <a:lnTo>
                    <a:pt x="525532" y="191353"/>
                  </a:lnTo>
                  <a:lnTo>
                    <a:pt x="525532" y="100974"/>
                  </a:lnTo>
                  <a:lnTo>
                    <a:pt x="524469" y="92980"/>
                  </a:lnTo>
                  <a:lnTo>
                    <a:pt x="477547" y="59930"/>
                  </a:lnTo>
                  <a:lnTo>
                    <a:pt x="415772" y="39600"/>
                  </a:lnTo>
                  <a:lnTo>
                    <a:pt x="356965" y="28271"/>
                  </a:lnTo>
                  <a:lnTo>
                    <a:pt x="304389" y="22368"/>
                  </a:lnTo>
                  <a:lnTo>
                    <a:pt x="277761" y="21208"/>
                  </a:lnTo>
                  <a:lnTo>
                    <a:pt x="251638" y="21991"/>
                  </a:lnTo>
                  <a:lnTo>
                    <a:pt x="200145" y="27766"/>
                  </a:lnTo>
                  <a:lnTo>
                    <a:pt x="142047" y="40002"/>
                  </a:lnTo>
                  <a:lnTo>
                    <a:pt x="79717" y="60421"/>
                  </a:lnTo>
                  <a:lnTo>
                    <a:pt x="42383" y="79024"/>
                  </a:lnTo>
                  <a:lnTo>
                    <a:pt x="30878" y="101053"/>
                  </a:lnTo>
                  <a:lnTo>
                    <a:pt x="30878" y="191385"/>
                  </a:lnTo>
                  <a:lnTo>
                    <a:pt x="0" y="191385"/>
                  </a:lnTo>
                  <a:lnTo>
                    <a:pt x="0" y="100974"/>
                  </a:lnTo>
                  <a:lnTo>
                    <a:pt x="2290" y="88111"/>
                  </a:lnTo>
                  <a:lnTo>
                    <a:pt x="32422" y="56379"/>
                  </a:lnTo>
                  <a:lnTo>
                    <a:pt x="96408" y="30280"/>
                  </a:lnTo>
                  <a:lnTo>
                    <a:pt x="166137" y="12422"/>
                  </a:lnTo>
                  <a:lnTo>
                    <a:pt x="221389" y="3175"/>
                  </a:lnTo>
                  <a:lnTo>
                    <a:pt x="278070" y="0"/>
                  </a:lnTo>
                  <a:lnTo>
                    <a:pt x="306607" y="1209"/>
                  </a:lnTo>
                  <a:lnTo>
                    <a:pt x="362968" y="7470"/>
                  </a:lnTo>
                  <a:lnTo>
                    <a:pt x="426459" y="19695"/>
                  </a:lnTo>
                  <a:lnTo>
                    <a:pt x="493530" y="41787"/>
                  </a:lnTo>
                  <a:lnTo>
                    <a:pt x="538093" y="65358"/>
                  </a:lnTo>
                  <a:lnTo>
                    <a:pt x="556346" y="101275"/>
                  </a:lnTo>
                  <a:lnTo>
                    <a:pt x="556411" y="191353"/>
                  </a:lnTo>
                  <a:close/>
                </a:path>
              </a:pathLst>
            </a:custGeom>
            <a:ln w="12982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981386" y="10139621"/>
              <a:ext cx="278130" cy="191135"/>
            </a:xfrm>
            <a:custGeom>
              <a:avLst/>
              <a:gdLst/>
              <a:ahLst/>
              <a:cxnLst/>
              <a:rect l="l" t="t" r="r" b="b"/>
              <a:pathLst>
                <a:path w="278130" h="191134">
                  <a:moveTo>
                    <a:pt x="138951" y="0"/>
                  </a:moveTo>
                  <a:lnTo>
                    <a:pt x="84863" y="7509"/>
                  </a:lnTo>
                  <a:lnTo>
                    <a:pt x="40696" y="27987"/>
                  </a:lnTo>
                  <a:lnTo>
                    <a:pt x="10918" y="58362"/>
                  </a:lnTo>
                  <a:lnTo>
                    <a:pt x="0" y="95559"/>
                  </a:lnTo>
                  <a:lnTo>
                    <a:pt x="10918" y="132752"/>
                  </a:lnTo>
                  <a:lnTo>
                    <a:pt x="40696" y="163127"/>
                  </a:lnTo>
                  <a:lnTo>
                    <a:pt x="84863" y="183608"/>
                  </a:lnTo>
                  <a:lnTo>
                    <a:pt x="138951" y="191118"/>
                  </a:lnTo>
                  <a:lnTo>
                    <a:pt x="193039" y="183608"/>
                  </a:lnTo>
                  <a:lnTo>
                    <a:pt x="222638" y="169883"/>
                  </a:lnTo>
                  <a:lnTo>
                    <a:pt x="138951" y="169883"/>
                  </a:lnTo>
                  <a:lnTo>
                    <a:pt x="96885" y="164042"/>
                  </a:lnTo>
                  <a:lnTo>
                    <a:pt x="62533" y="148113"/>
                  </a:lnTo>
                  <a:lnTo>
                    <a:pt x="39371" y="124488"/>
                  </a:lnTo>
                  <a:lnTo>
                    <a:pt x="30878" y="95559"/>
                  </a:lnTo>
                  <a:lnTo>
                    <a:pt x="39433" y="66626"/>
                  </a:lnTo>
                  <a:lnTo>
                    <a:pt x="62581" y="43031"/>
                  </a:lnTo>
                  <a:lnTo>
                    <a:pt x="96914" y="27101"/>
                  </a:lnTo>
                  <a:lnTo>
                    <a:pt x="138951" y="21235"/>
                  </a:lnTo>
                  <a:lnTo>
                    <a:pt x="222643" y="21235"/>
                  </a:lnTo>
                  <a:lnTo>
                    <a:pt x="193039" y="7509"/>
                  </a:lnTo>
                  <a:lnTo>
                    <a:pt x="138951" y="0"/>
                  </a:lnTo>
                  <a:close/>
                </a:path>
                <a:path w="278130" h="191134">
                  <a:moveTo>
                    <a:pt x="222643" y="21235"/>
                  </a:moveTo>
                  <a:lnTo>
                    <a:pt x="138951" y="21235"/>
                  </a:lnTo>
                  <a:lnTo>
                    <a:pt x="181017" y="27075"/>
                  </a:lnTo>
                  <a:lnTo>
                    <a:pt x="215370" y="43001"/>
                  </a:lnTo>
                  <a:lnTo>
                    <a:pt x="238537" y="66644"/>
                  </a:lnTo>
                  <a:lnTo>
                    <a:pt x="247025" y="95559"/>
                  </a:lnTo>
                  <a:lnTo>
                    <a:pt x="238531" y="124488"/>
                  </a:lnTo>
                  <a:lnTo>
                    <a:pt x="215370" y="148113"/>
                  </a:lnTo>
                  <a:lnTo>
                    <a:pt x="181017" y="164042"/>
                  </a:lnTo>
                  <a:lnTo>
                    <a:pt x="138951" y="169883"/>
                  </a:lnTo>
                  <a:lnTo>
                    <a:pt x="222638" y="169883"/>
                  </a:lnTo>
                  <a:lnTo>
                    <a:pt x="237206" y="163127"/>
                  </a:lnTo>
                  <a:lnTo>
                    <a:pt x="266984" y="132752"/>
                  </a:lnTo>
                  <a:lnTo>
                    <a:pt x="277903" y="95559"/>
                  </a:lnTo>
                  <a:lnTo>
                    <a:pt x="266984" y="58362"/>
                  </a:lnTo>
                  <a:lnTo>
                    <a:pt x="237206" y="27987"/>
                  </a:lnTo>
                  <a:lnTo>
                    <a:pt x="222643" y="21235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04664" y="10153256"/>
              <a:ext cx="231346" cy="163847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981386" y="10139621"/>
              <a:ext cx="278130" cy="191135"/>
            </a:xfrm>
            <a:custGeom>
              <a:avLst/>
              <a:gdLst/>
              <a:ahLst/>
              <a:cxnLst/>
              <a:rect l="l" t="t" r="r" b="b"/>
              <a:pathLst>
                <a:path w="278130" h="191134">
                  <a:moveTo>
                    <a:pt x="138951" y="0"/>
                  </a:moveTo>
                  <a:lnTo>
                    <a:pt x="84863" y="7509"/>
                  </a:lnTo>
                  <a:lnTo>
                    <a:pt x="40696" y="27987"/>
                  </a:lnTo>
                  <a:lnTo>
                    <a:pt x="10918" y="58362"/>
                  </a:lnTo>
                  <a:lnTo>
                    <a:pt x="0" y="95559"/>
                  </a:lnTo>
                  <a:lnTo>
                    <a:pt x="10918" y="132752"/>
                  </a:lnTo>
                  <a:lnTo>
                    <a:pt x="40696" y="163127"/>
                  </a:lnTo>
                  <a:lnTo>
                    <a:pt x="84863" y="183608"/>
                  </a:lnTo>
                  <a:lnTo>
                    <a:pt x="138951" y="191118"/>
                  </a:lnTo>
                  <a:lnTo>
                    <a:pt x="193039" y="183608"/>
                  </a:lnTo>
                  <a:lnTo>
                    <a:pt x="237206" y="163127"/>
                  </a:lnTo>
                  <a:lnTo>
                    <a:pt x="266984" y="132752"/>
                  </a:lnTo>
                  <a:lnTo>
                    <a:pt x="277903" y="95559"/>
                  </a:lnTo>
                  <a:lnTo>
                    <a:pt x="266984" y="58362"/>
                  </a:lnTo>
                  <a:lnTo>
                    <a:pt x="237206" y="27987"/>
                  </a:lnTo>
                  <a:lnTo>
                    <a:pt x="193039" y="7509"/>
                  </a:lnTo>
                  <a:lnTo>
                    <a:pt x="138951" y="0"/>
                  </a:lnTo>
                  <a:close/>
                </a:path>
              </a:pathLst>
            </a:custGeom>
            <a:ln w="14193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842049" y="10356071"/>
              <a:ext cx="497840" cy="191770"/>
            </a:xfrm>
            <a:custGeom>
              <a:avLst/>
              <a:gdLst/>
              <a:ahLst/>
              <a:cxnLst/>
              <a:rect l="l" t="t" r="r" b="b"/>
              <a:pathLst>
                <a:path w="497840" h="191770">
                  <a:moveTo>
                    <a:pt x="278237" y="0"/>
                  </a:moveTo>
                  <a:lnTo>
                    <a:pt x="221499" y="3169"/>
                  </a:lnTo>
                  <a:lnTo>
                    <a:pt x="166188" y="12431"/>
                  </a:lnTo>
                  <a:lnTo>
                    <a:pt x="96434" y="30274"/>
                  </a:lnTo>
                  <a:lnTo>
                    <a:pt x="32422" y="56379"/>
                  </a:lnTo>
                  <a:lnTo>
                    <a:pt x="2292" y="88107"/>
                  </a:lnTo>
                  <a:lnTo>
                    <a:pt x="0" y="100974"/>
                  </a:lnTo>
                  <a:lnTo>
                    <a:pt x="0" y="191401"/>
                  </a:lnTo>
                  <a:lnTo>
                    <a:pt x="30878" y="191401"/>
                  </a:lnTo>
                  <a:lnTo>
                    <a:pt x="30878" y="101045"/>
                  </a:lnTo>
                  <a:lnTo>
                    <a:pt x="32255" y="93098"/>
                  </a:lnTo>
                  <a:lnTo>
                    <a:pt x="79717" y="60417"/>
                  </a:lnTo>
                  <a:lnTo>
                    <a:pt x="142047" y="40002"/>
                  </a:lnTo>
                  <a:lnTo>
                    <a:pt x="200184" y="27767"/>
                  </a:lnTo>
                  <a:lnTo>
                    <a:pt x="251749" y="22002"/>
                  </a:lnTo>
                  <a:lnTo>
                    <a:pt x="277903" y="21226"/>
                  </a:lnTo>
                  <a:lnTo>
                    <a:pt x="304531" y="22386"/>
                  </a:lnTo>
                  <a:lnTo>
                    <a:pt x="357107" y="28292"/>
                  </a:lnTo>
                  <a:lnTo>
                    <a:pt x="413450" y="39066"/>
                  </a:lnTo>
                  <a:lnTo>
                    <a:pt x="471021" y="57275"/>
                  </a:lnTo>
                  <a:lnTo>
                    <a:pt x="497588" y="69298"/>
                  </a:lnTo>
                  <a:lnTo>
                    <a:pt x="490960" y="54499"/>
                  </a:lnTo>
                  <a:lnTo>
                    <a:pt x="440511" y="23314"/>
                  </a:lnTo>
                  <a:lnTo>
                    <a:pt x="363141" y="7465"/>
                  </a:lnTo>
                  <a:lnTo>
                    <a:pt x="306776" y="1204"/>
                  </a:lnTo>
                  <a:lnTo>
                    <a:pt x="278237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842049" y="10356071"/>
              <a:ext cx="497840" cy="191770"/>
            </a:xfrm>
            <a:custGeom>
              <a:avLst/>
              <a:gdLst/>
              <a:ahLst/>
              <a:cxnLst/>
              <a:rect l="l" t="t" r="r" b="b"/>
              <a:pathLst>
                <a:path w="497840" h="191770">
                  <a:moveTo>
                    <a:pt x="487256" y="39223"/>
                  </a:moveTo>
                  <a:lnTo>
                    <a:pt x="440511" y="23314"/>
                  </a:lnTo>
                  <a:lnTo>
                    <a:pt x="390775" y="12502"/>
                  </a:lnTo>
                  <a:lnTo>
                    <a:pt x="335109" y="3696"/>
                  </a:lnTo>
                  <a:lnTo>
                    <a:pt x="278237" y="0"/>
                  </a:lnTo>
                  <a:lnTo>
                    <a:pt x="249755" y="815"/>
                  </a:lnTo>
                  <a:lnTo>
                    <a:pt x="193600" y="7047"/>
                  </a:lnTo>
                  <a:lnTo>
                    <a:pt x="130695" y="20287"/>
                  </a:lnTo>
                  <a:lnTo>
                    <a:pt x="63608" y="42327"/>
                  </a:lnTo>
                  <a:lnTo>
                    <a:pt x="18832" y="65359"/>
                  </a:lnTo>
                  <a:lnTo>
                    <a:pt x="0" y="100974"/>
                  </a:lnTo>
                  <a:lnTo>
                    <a:pt x="0" y="191401"/>
                  </a:lnTo>
                  <a:lnTo>
                    <a:pt x="30878" y="191401"/>
                  </a:lnTo>
                  <a:lnTo>
                    <a:pt x="30878" y="101045"/>
                  </a:lnTo>
                  <a:lnTo>
                    <a:pt x="32255" y="93098"/>
                  </a:lnTo>
                  <a:lnTo>
                    <a:pt x="79717" y="60417"/>
                  </a:lnTo>
                  <a:lnTo>
                    <a:pt x="142047" y="40002"/>
                  </a:lnTo>
                  <a:lnTo>
                    <a:pt x="200184" y="27767"/>
                  </a:lnTo>
                  <a:lnTo>
                    <a:pt x="251749" y="22002"/>
                  </a:lnTo>
                  <a:lnTo>
                    <a:pt x="277903" y="21226"/>
                  </a:lnTo>
                  <a:lnTo>
                    <a:pt x="304531" y="22386"/>
                  </a:lnTo>
                  <a:lnTo>
                    <a:pt x="357107" y="28292"/>
                  </a:lnTo>
                  <a:lnTo>
                    <a:pt x="413450" y="39066"/>
                  </a:lnTo>
                  <a:lnTo>
                    <a:pt x="471021" y="57275"/>
                  </a:lnTo>
                  <a:lnTo>
                    <a:pt x="497588" y="69298"/>
                  </a:lnTo>
                  <a:lnTo>
                    <a:pt x="493913" y="61971"/>
                  </a:lnTo>
                  <a:lnTo>
                    <a:pt x="490960" y="54499"/>
                  </a:lnTo>
                  <a:lnTo>
                    <a:pt x="488739" y="46908"/>
                  </a:lnTo>
                  <a:lnTo>
                    <a:pt x="487256" y="39223"/>
                  </a:lnTo>
                  <a:close/>
                </a:path>
              </a:pathLst>
            </a:custGeom>
            <a:ln w="13112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297693" y="9846696"/>
              <a:ext cx="647700" cy="408305"/>
            </a:xfrm>
            <a:custGeom>
              <a:avLst/>
              <a:gdLst/>
              <a:ahLst/>
              <a:cxnLst/>
              <a:rect l="l" t="t" r="r" b="b"/>
              <a:pathLst>
                <a:path w="647700" h="408304">
                  <a:moveTo>
                    <a:pt x="615196" y="0"/>
                  </a:moveTo>
                  <a:lnTo>
                    <a:pt x="32024" y="0"/>
                  </a:lnTo>
                  <a:lnTo>
                    <a:pt x="19465" y="1818"/>
                  </a:lnTo>
                  <a:lnTo>
                    <a:pt x="9241" y="6647"/>
                  </a:lnTo>
                  <a:lnTo>
                    <a:pt x="2377" y="13761"/>
                  </a:lnTo>
                  <a:lnTo>
                    <a:pt x="87" y="21766"/>
                  </a:lnTo>
                  <a:lnTo>
                    <a:pt x="0" y="296242"/>
                  </a:lnTo>
                  <a:lnTo>
                    <a:pt x="2220" y="304615"/>
                  </a:lnTo>
                  <a:lnTo>
                    <a:pt x="8970" y="311792"/>
                  </a:lnTo>
                  <a:lnTo>
                    <a:pt x="19137" y="316707"/>
                  </a:lnTo>
                  <a:lnTo>
                    <a:pt x="31702" y="318628"/>
                  </a:lnTo>
                  <a:lnTo>
                    <a:pt x="124658" y="318628"/>
                  </a:lnTo>
                  <a:lnTo>
                    <a:pt x="124658" y="408267"/>
                  </a:lnTo>
                  <a:lnTo>
                    <a:pt x="198819" y="356338"/>
                  </a:lnTo>
                  <a:lnTo>
                    <a:pt x="155536" y="356338"/>
                  </a:lnTo>
                  <a:lnTo>
                    <a:pt x="155536" y="297392"/>
                  </a:lnTo>
                  <a:lnTo>
                    <a:pt x="31509" y="297392"/>
                  </a:lnTo>
                  <a:lnTo>
                    <a:pt x="30698" y="296817"/>
                  </a:lnTo>
                  <a:lnTo>
                    <a:pt x="30673" y="21766"/>
                  </a:lnTo>
                  <a:lnTo>
                    <a:pt x="31187" y="21323"/>
                  </a:lnTo>
                  <a:lnTo>
                    <a:pt x="31921" y="21235"/>
                  </a:lnTo>
                  <a:lnTo>
                    <a:pt x="647139" y="21235"/>
                  </a:lnTo>
                  <a:lnTo>
                    <a:pt x="644933" y="13749"/>
                  </a:lnTo>
                  <a:lnTo>
                    <a:pt x="638037" y="6680"/>
                  </a:lnTo>
                  <a:lnTo>
                    <a:pt x="627779" y="1855"/>
                  </a:lnTo>
                  <a:lnTo>
                    <a:pt x="615196" y="0"/>
                  </a:lnTo>
                  <a:close/>
                </a:path>
                <a:path w="647700" h="408304">
                  <a:moveTo>
                    <a:pt x="647139" y="21235"/>
                  </a:moveTo>
                  <a:lnTo>
                    <a:pt x="615865" y="21235"/>
                  </a:lnTo>
                  <a:lnTo>
                    <a:pt x="616585" y="21766"/>
                  </a:lnTo>
                  <a:lnTo>
                    <a:pt x="616598" y="296817"/>
                  </a:lnTo>
                  <a:lnTo>
                    <a:pt x="616006" y="297313"/>
                  </a:lnTo>
                  <a:lnTo>
                    <a:pt x="615196" y="297410"/>
                  </a:lnTo>
                  <a:lnTo>
                    <a:pt x="239718" y="297410"/>
                  </a:lnTo>
                  <a:lnTo>
                    <a:pt x="155536" y="356338"/>
                  </a:lnTo>
                  <a:lnTo>
                    <a:pt x="198819" y="356338"/>
                  </a:lnTo>
                  <a:lnTo>
                    <a:pt x="252674" y="318628"/>
                  </a:lnTo>
                  <a:lnTo>
                    <a:pt x="615196" y="318628"/>
                  </a:lnTo>
                  <a:lnTo>
                    <a:pt x="627779" y="316807"/>
                  </a:lnTo>
                  <a:lnTo>
                    <a:pt x="638037" y="311991"/>
                  </a:lnTo>
                  <a:lnTo>
                    <a:pt x="644945" y="304893"/>
                  </a:lnTo>
                  <a:lnTo>
                    <a:pt x="647471" y="296242"/>
                  </a:lnTo>
                  <a:lnTo>
                    <a:pt x="647450" y="22297"/>
                  </a:lnTo>
                  <a:lnTo>
                    <a:pt x="647139" y="21235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297604" y="9846696"/>
              <a:ext cx="647700" cy="408305"/>
            </a:xfrm>
            <a:custGeom>
              <a:avLst/>
              <a:gdLst/>
              <a:ahLst/>
              <a:cxnLst/>
              <a:rect l="l" t="t" r="r" b="b"/>
              <a:pathLst>
                <a:path w="647700" h="408304">
                  <a:moveTo>
                    <a:pt x="615040" y="21235"/>
                  </a:moveTo>
                  <a:lnTo>
                    <a:pt x="615954" y="21235"/>
                  </a:lnTo>
                  <a:lnTo>
                    <a:pt x="616674" y="21766"/>
                  </a:lnTo>
                  <a:lnTo>
                    <a:pt x="616674" y="22385"/>
                  </a:lnTo>
                  <a:lnTo>
                    <a:pt x="616674" y="296242"/>
                  </a:lnTo>
                  <a:lnTo>
                    <a:pt x="616687" y="296817"/>
                  </a:lnTo>
                  <a:lnTo>
                    <a:pt x="616095" y="297313"/>
                  </a:lnTo>
                  <a:lnTo>
                    <a:pt x="615285" y="297410"/>
                  </a:lnTo>
                  <a:lnTo>
                    <a:pt x="239807" y="297410"/>
                  </a:lnTo>
                  <a:lnTo>
                    <a:pt x="230723" y="303780"/>
                  </a:lnTo>
                  <a:lnTo>
                    <a:pt x="155625" y="356338"/>
                  </a:lnTo>
                  <a:lnTo>
                    <a:pt x="155625" y="297392"/>
                  </a:lnTo>
                  <a:lnTo>
                    <a:pt x="32319" y="297392"/>
                  </a:lnTo>
                  <a:lnTo>
                    <a:pt x="31598" y="297392"/>
                  </a:lnTo>
                  <a:lnTo>
                    <a:pt x="30775" y="296808"/>
                  </a:lnTo>
                  <a:lnTo>
                    <a:pt x="30775" y="295906"/>
                  </a:lnTo>
                  <a:lnTo>
                    <a:pt x="30775" y="22297"/>
                  </a:lnTo>
                  <a:lnTo>
                    <a:pt x="30762" y="21766"/>
                  </a:lnTo>
                  <a:lnTo>
                    <a:pt x="31276" y="21323"/>
                  </a:lnTo>
                  <a:lnTo>
                    <a:pt x="32010" y="21235"/>
                  </a:lnTo>
                  <a:lnTo>
                    <a:pt x="615040" y="21235"/>
                  </a:lnTo>
                </a:path>
                <a:path w="647700" h="408304">
                  <a:moveTo>
                    <a:pt x="615285" y="0"/>
                  </a:moveTo>
                  <a:lnTo>
                    <a:pt x="32113" y="0"/>
                  </a:lnTo>
                  <a:lnTo>
                    <a:pt x="19554" y="1818"/>
                  </a:lnTo>
                  <a:lnTo>
                    <a:pt x="9330" y="6647"/>
                  </a:lnTo>
                  <a:lnTo>
                    <a:pt x="2470" y="13749"/>
                  </a:lnTo>
                  <a:lnTo>
                    <a:pt x="0" y="22385"/>
                  </a:lnTo>
                  <a:lnTo>
                    <a:pt x="0" y="295906"/>
                  </a:lnTo>
                  <a:lnTo>
                    <a:pt x="2309" y="304615"/>
                  </a:lnTo>
                  <a:lnTo>
                    <a:pt x="9059" y="311792"/>
                  </a:lnTo>
                  <a:lnTo>
                    <a:pt x="19227" y="316707"/>
                  </a:lnTo>
                  <a:lnTo>
                    <a:pt x="31791" y="318628"/>
                  </a:lnTo>
                  <a:lnTo>
                    <a:pt x="124747" y="318628"/>
                  </a:lnTo>
                  <a:lnTo>
                    <a:pt x="124747" y="408267"/>
                  </a:lnTo>
                  <a:lnTo>
                    <a:pt x="252763" y="318628"/>
                  </a:lnTo>
                  <a:lnTo>
                    <a:pt x="615285" y="318628"/>
                  </a:lnTo>
                  <a:lnTo>
                    <a:pt x="627868" y="316807"/>
                  </a:lnTo>
                  <a:lnTo>
                    <a:pt x="638127" y="311991"/>
                  </a:lnTo>
                  <a:lnTo>
                    <a:pt x="645035" y="304893"/>
                  </a:lnTo>
                  <a:lnTo>
                    <a:pt x="647565" y="296224"/>
                  </a:lnTo>
                  <a:lnTo>
                    <a:pt x="647565" y="22385"/>
                  </a:lnTo>
                  <a:lnTo>
                    <a:pt x="645035" y="13761"/>
                  </a:lnTo>
                  <a:lnTo>
                    <a:pt x="638127" y="6680"/>
                  </a:lnTo>
                  <a:lnTo>
                    <a:pt x="627868" y="1855"/>
                  </a:lnTo>
                  <a:lnTo>
                    <a:pt x="615285" y="0"/>
                  </a:lnTo>
                  <a:close/>
                </a:path>
              </a:pathLst>
            </a:custGeom>
            <a:ln w="15199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14000" y="9890513"/>
              <a:ext cx="209150" cy="22923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617" y="757463"/>
            <a:ext cx="14131611" cy="9159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9896" y="1963742"/>
            <a:ext cx="9052560" cy="629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b="1" spc="-100" dirty="0">
                <a:latin typeface="Arial"/>
                <a:cs typeface="Arial"/>
              </a:rPr>
              <a:t>Type</a:t>
            </a:r>
            <a:r>
              <a:rPr sz="3950" b="1" spc="-135" dirty="0">
                <a:latin typeface="Arial"/>
                <a:cs typeface="Arial"/>
              </a:rPr>
              <a:t> </a:t>
            </a:r>
            <a:r>
              <a:rPr sz="3950" b="1" spc="-30" dirty="0">
                <a:latin typeface="Arial"/>
                <a:cs typeface="Arial"/>
              </a:rPr>
              <a:t>o</a:t>
            </a:r>
            <a:r>
              <a:rPr sz="3950" b="1" spc="-15" dirty="0">
                <a:latin typeface="Arial"/>
                <a:cs typeface="Arial"/>
              </a:rPr>
              <a:t>f</a:t>
            </a:r>
            <a:r>
              <a:rPr sz="3950" b="1" spc="-140" dirty="0">
                <a:latin typeface="Arial"/>
                <a:cs typeface="Arial"/>
              </a:rPr>
              <a:t> </a:t>
            </a:r>
            <a:r>
              <a:rPr sz="3950" b="1" spc="-80" dirty="0">
                <a:latin typeface="Arial"/>
                <a:cs typeface="Arial"/>
              </a:rPr>
              <a:t>r</a:t>
            </a:r>
            <a:r>
              <a:rPr sz="3950" b="1" spc="-135" dirty="0">
                <a:latin typeface="Arial"/>
                <a:cs typeface="Arial"/>
              </a:rPr>
              <a:t>equest</a:t>
            </a:r>
            <a:r>
              <a:rPr sz="3950" b="1" spc="-190" dirty="0">
                <a:latin typeface="Arial"/>
                <a:cs typeface="Arial"/>
              </a:rPr>
              <a:t>s</a:t>
            </a:r>
            <a:r>
              <a:rPr sz="3950" b="1" spc="-65" dirty="0">
                <a:latin typeface="Arial"/>
                <a:cs typeface="Arial"/>
              </a:rPr>
              <a:t> </a:t>
            </a:r>
            <a:r>
              <a:rPr sz="3950" b="1" spc="-130" dirty="0">
                <a:latin typeface="Arial"/>
                <a:cs typeface="Arial"/>
              </a:rPr>
              <a:t>through</a:t>
            </a:r>
            <a:r>
              <a:rPr sz="3950" b="1" spc="-135" dirty="0">
                <a:latin typeface="Arial"/>
                <a:cs typeface="Arial"/>
              </a:rPr>
              <a:t> </a:t>
            </a:r>
            <a:r>
              <a:rPr sz="3950" b="1" spc="-125" dirty="0">
                <a:latin typeface="Arial"/>
                <a:cs typeface="Arial"/>
              </a:rPr>
              <a:t>A</a:t>
            </a:r>
            <a:r>
              <a:rPr sz="3950" b="1" spc="-110" dirty="0">
                <a:latin typeface="Arial"/>
                <a:cs typeface="Arial"/>
              </a:rPr>
              <a:t>v</a:t>
            </a:r>
            <a:r>
              <a:rPr sz="3950" b="1" spc="-185" dirty="0">
                <a:latin typeface="Arial"/>
                <a:cs typeface="Arial"/>
              </a:rPr>
              <a:t>ian</a:t>
            </a:r>
            <a:r>
              <a:rPr sz="3950" b="1" spc="-204" dirty="0">
                <a:latin typeface="Arial"/>
                <a:cs typeface="Arial"/>
              </a:rPr>
              <a:t>c</a:t>
            </a:r>
            <a:r>
              <a:rPr sz="3950" b="1" spc="-190" dirty="0">
                <a:latin typeface="Arial"/>
                <a:cs typeface="Arial"/>
              </a:rPr>
              <a:t>a</a:t>
            </a:r>
            <a:r>
              <a:rPr sz="3950" b="1" spc="-150" dirty="0">
                <a:latin typeface="Arial"/>
                <a:cs typeface="Arial"/>
              </a:rPr>
              <a:t> </a:t>
            </a:r>
            <a:r>
              <a:rPr sz="3950" b="1" spc="-110" dirty="0">
                <a:latin typeface="Arial"/>
                <a:cs typeface="Arial"/>
              </a:rPr>
              <a:t>Trade</a:t>
            </a:r>
            <a:endParaRPr sz="395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89498" y="3226603"/>
          <a:ext cx="16769715" cy="7177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76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76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496">
                <a:tc>
                  <a:txBody>
                    <a:bodyPr/>
                    <a:lstStyle/>
                    <a:p>
                      <a:pPr marL="287655" indent="-28321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DE0008"/>
                        </a:buClr>
                        <a:buSzPct val="130555"/>
                        <a:buFont typeface="Wingdings"/>
                        <a:buChar char=""/>
                        <a:tabLst>
                          <a:tab pos="287655" algn="l"/>
                          <a:tab pos="288290" algn="l"/>
                        </a:tabLst>
                      </a:pPr>
                      <a:r>
                        <a:rPr sz="1800" b="1" spc="-40" dirty="0">
                          <a:latin typeface="Arial"/>
                          <a:cs typeface="Arial"/>
                        </a:rPr>
                        <a:t>Voluntary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changes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58140" indent="-283210">
                        <a:lnSpc>
                          <a:spcPct val="100000"/>
                        </a:lnSpc>
                        <a:spcBef>
                          <a:spcPts val="130"/>
                        </a:spcBef>
                        <a:buClr>
                          <a:srgbClr val="DE0008"/>
                        </a:buClr>
                        <a:buSzPct val="130555"/>
                        <a:buFont typeface="Wingdings"/>
                        <a:buChar char=""/>
                        <a:tabLst>
                          <a:tab pos="358140" algn="l"/>
                          <a:tab pos="358775" algn="l"/>
                        </a:tabLst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Gro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Man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ag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nt 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800" b="1" spc="-5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w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147">
                <a:tc rowSpan="3">
                  <a:txBody>
                    <a:bodyPr/>
                    <a:lstStyle/>
                    <a:p>
                      <a:pPr marL="811530" indent="-283210">
                        <a:lnSpc>
                          <a:spcPct val="100000"/>
                        </a:lnSpc>
                        <a:spcBef>
                          <a:spcPts val="630"/>
                        </a:spcBef>
                        <a:buFont typeface="Wingdings"/>
                        <a:buChar char=""/>
                        <a:tabLst>
                          <a:tab pos="812165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Volunta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800" spc="-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chan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g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es</a:t>
                      </a:r>
                      <a:r>
                        <a:rPr sz="1800" spc="-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due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to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loss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1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ontr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l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811530" indent="-283210">
                        <a:lnSpc>
                          <a:spcPct val="100000"/>
                        </a:lnSpc>
                        <a:spcBef>
                          <a:spcPts val="950"/>
                        </a:spcBef>
                        <a:buFont typeface="Wingdings"/>
                        <a:buChar char=""/>
                        <a:tabLst>
                          <a:tab pos="812165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Name</a:t>
                      </a:r>
                      <a:r>
                        <a:rPr sz="1800" spc="-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Corrections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spc="40" dirty="0">
                          <a:latin typeface="Tahoma"/>
                          <a:cs typeface="Tahoma"/>
                        </a:rPr>
                        <a:t>Quotes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82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0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spc="15" dirty="0">
                          <a:latin typeface="Tahoma"/>
                          <a:cs typeface="Tahoma"/>
                        </a:rPr>
                        <a:t>Payments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0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spc="-25" dirty="0">
                          <a:latin typeface="Tahoma"/>
                          <a:cs typeface="Tahoma"/>
                        </a:rPr>
                        <a:t>Issuance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773">
                <a:tc rowSpan="2">
                  <a:txBody>
                    <a:bodyPr/>
                    <a:lstStyle/>
                    <a:p>
                      <a:pPr marL="358140" indent="-283210">
                        <a:lnSpc>
                          <a:spcPct val="100000"/>
                        </a:lnSpc>
                        <a:spcBef>
                          <a:spcPts val="130"/>
                        </a:spcBef>
                        <a:buClr>
                          <a:srgbClr val="DE0008"/>
                        </a:buClr>
                        <a:buSzPct val="130555"/>
                        <a:buFont typeface="Wingdings"/>
                        <a:buChar char=""/>
                        <a:tabLst>
                          <a:tab pos="358140" algn="l"/>
                          <a:tab pos="358775" algn="l"/>
                        </a:tabLst>
                      </a:pPr>
                      <a:r>
                        <a:rPr sz="1800" b="1" spc="-40" dirty="0">
                          <a:latin typeface="Arial"/>
                          <a:cs typeface="Arial"/>
                        </a:rPr>
                        <a:t>Voluntary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Changes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spc="10" dirty="0">
                          <a:latin typeface="Tahoma"/>
                          <a:cs typeface="Tahoma"/>
                        </a:rPr>
                        <a:t>Refunds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773">
                <a:tc rowSpan="3"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Chan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g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fee</a:t>
                      </a:r>
                      <a:r>
                        <a:rPr sz="1800" spc="-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waiver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61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Operati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nal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1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ve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ts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82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Chan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g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es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to</a:t>
                      </a:r>
                      <a:r>
                        <a:rPr sz="1800" spc="-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g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oup</a:t>
                      </a:r>
                      <a:r>
                        <a:rPr sz="1800" spc="-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ti</a:t>
                      </a:r>
                      <a:r>
                        <a:rPr sz="1800" spc="-1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kets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0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spc="10" dirty="0">
                          <a:latin typeface="Tahoma"/>
                          <a:cs typeface="Tahoma"/>
                        </a:rPr>
                        <a:t>Time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15" dirty="0">
                          <a:latin typeface="Tahoma"/>
                          <a:cs typeface="Tahoma"/>
                        </a:rPr>
                        <a:t>extension</a:t>
                      </a:r>
                      <a:r>
                        <a:rPr sz="1800" spc="-1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30" dirty="0">
                          <a:latin typeface="Tahoma"/>
                          <a:cs typeface="Tahoma"/>
                        </a:rPr>
                        <a:t>-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35" dirty="0">
                          <a:latin typeface="Tahoma"/>
                          <a:cs typeface="Tahoma"/>
                        </a:rPr>
                        <a:t>Fare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20" dirty="0">
                          <a:latin typeface="Tahoma"/>
                          <a:cs typeface="Tahoma"/>
                        </a:rPr>
                        <a:t>reevaluation</a:t>
                      </a:r>
                      <a:r>
                        <a:rPr sz="1800" spc="-2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30" dirty="0">
                          <a:latin typeface="Tahoma"/>
                          <a:cs typeface="Tahoma"/>
                        </a:rPr>
                        <a:t>-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25" dirty="0">
                          <a:latin typeface="Tahoma"/>
                          <a:cs typeface="Tahoma"/>
                        </a:rPr>
                        <a:t>Reinstall</a:t>
                      </a:r>
                      <a:r>
                        <a:rPr sz="1800" spc="-2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15" dirty="0">
                          <a:latin typeface="Tahoma"/>
                          <a:cs typeface="Tahoma"/>
                        </a:rPr>
                        <a:t>blocking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773">
                <a:tc rowSpan="2">
                  <a:txBody>
                    <a:bodyPr/>
                    <a:lstStyle/>
                    <a:p>
                      <a:pPr marL="358140" indent="-283210">
                        <a:lnSpc>
                          <a:spcPct val="100000"/>
                        </a:lnSpc>
                        <a:spcBef>
                          <a:spcPts val="130"/>
                        </a:spcBef>
                        <a:buClr>
                          <a:srgbClr val="DE0008"/>
                        </a:buClr>
                        <a:buSzPct val="130555"/>
                        <a:buFont typeface="Wingdings"/>
                        <a:buChar char=""/>
                        <a:tabLst>
                          <a:tab pos="358140" algn="l"/>
                          <a:tab pos="358775" algn="l"/>
                        </a:tabLst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Avianc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ct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0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Other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requests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773">
                <a:tc rowSpan="5"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PNR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Split</a:t>
                      </a:r>
                      <a:r>
                        <a:rPr sz="1800" spc="-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-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AviancaDirect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61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Chan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g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es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to</a:t>
                      </a:r>
                      <a:r>
                        <a:rPr sz="1800" spc="-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PNR</a:t>
                      </a:r>
                      <a:r>
                        <a:rPr sz="1800" spc="-2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not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av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ilable</a:t>
                      </a:r>
                      <a:r>
                        <a:rPr sz="1800" spc="-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Avianca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Direct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61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Agencies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rtal</a:t>
                      </a:r>
                      <a:r>
                        <a:rPr sz="1800" spc="-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sign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ture</a:t>
                      </a:r>
                      <a:r>
                        <a:rPr sz="1800" spc="-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mana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g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ement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615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Avianca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Direct</a:t>
                      </a:r>
                      <a:r>
                        <a:rPr sz="1800" spc="-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Incident</a:t>
                      </a:r>
                      <a:r>
                        <a:rPr sz="1800" spc="-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Repo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ts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61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spc="15" dirty="0">
                          <a:latin typeface="Tahoma"/>
                          <a:cs typeface="Tahoma"/>
                        </a:rPr>
                        <a:t>Reversals</a:t>
                      </a:r>
                      <a:r>
                        <a:rPr sz="1800" spc="-229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3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800" spc="-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175" dirty="0">
                          <a:latin typeface="Tahoma"/>
                          <a:cs typeface="Tahoma"/>
                        </a:rPr>
                        <a:t>APM</a:t>
                      </a:r>
                      <a:r>
                        <a:rPr sz="1800" spc="-1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40" dirty="0">
                          <a:latin typeface="Tahoma"/>
                          <a:cs typeface="Tahoma"/>
                        </a:rPr>
                        <a:t>ticket</a:t>
                      </a:r>
                      <a:r>
                        <a:rPr sz="1800" spc="-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payments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25" dirty="0">
                          <a:latin typeface="Tahoma"/>
                          <a:cs typeface="Tahoma"/>
                        </a:rPr>
                        <a:t>Avianca</a:t>
                      </a:r>
                      <a:r>
                        <a:rPr sz="1800" spc="-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60" dirty="0">
                          <a:latin typeface="Tahoma"/>
                          <a:cs typeface="Tahoma"/>
                        </a:rPr>
                        <a:t>Direct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10" dirty="0">
                          <a:latin typeface="Tahoma"/>
                          <a:cs typeface="Tahoma"/>
                        </a:rPr>
                        <a:t>(Non</a:t>
                      </a:r>
                      <a:r>
                        <a:rPr sz="1800" spc="-1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45" dirty="0">
                          <a:latin typeface="Tahoma"/>
                          <a:cs typeface="Tahoma"/>
                        </a:rPr>
                        <a:t>IATA</a:t>
                      </a:r>
                      <a:r>
                        <a:rPr sz="1800" spc="-1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latin typeface="Tahoma"/>
                          <a:cs typeface="Tahoma"/>
                        </a:rPr>
                        <a:t>Agencies)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82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8140" indent="-283210">
                        <a:lnSpc>
                          <a:spcPct val="100000"/>
                        </a:lnSpc>
                        <a:spcBef>
                          <a:spcPts val="135"/>
                        </a:spcBef>
                        <a:buClr>
                          <a:srgbClr val="DE0008"/>
                        </a:buClr>
                        <a:buSzPct val="130555"/>
                        <a:buFont typeface="Wingdings"/>
                        <a:buChar char=""/>
                        <a:tabLst>
                          <a:tab pos="358140" algn="l"/>
                          <a:tab pos="358775" algn="l"/>
                        </a:tabLst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Other</a:t>
                      </a:r>
                      <a:r>
                        <a:rPr sz="18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Servicing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80" dirty="0">
                          <a:latin typeface="Arial"/>
                          <a:cs typeface="Arial"/>
                        </a:rPr>
                        <a:t>requests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7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800" b="1" spc="-6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New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2825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u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nctional</a:t>
                      </a:r>
                      <a:r>
                        <a:rPr sz="1800" spc="-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fa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lu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800" spc="-229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report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U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answered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ref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u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nds</a:t>
                      </a:r>
                      <a:r>
                        <a:rPr sz="1800" spc="-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cu</a:t>
                      </a:r>
                      <a:r>
                        <a:rPr sz="1800" spc="-1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tomer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service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182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spc="10" dirty="0">
                          <a:latin typeface="Tahoma"/>
                          <a:cs typeface="Tahoma"/>
                        </a:rPr>
                        <a:t>Reaccommodations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35" dirty="0">
                          <a:latin typeface="Tahoma"/>
                          <a:cs typeface="Tahoma"/>
                        </a:rPr>
                        <a:t>not</a:t>
                      </a:r>
                      <a:r>
                        <a:rPr sz="1800" spc="-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10" dirty="0">
                          <a:latin typeface="Tahoma"/>
                          <a:cs typeface="Tahoma"/>
                        </a:rPr>
                        <a:t>self-managed</a:t>
                      </a:r>
                      <a:r>
                        <a:rPr sz="1800" spc="-2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20" dirty="0">
                          <a:latin typeface="Tahoma"/>
                          <a:cs typeface="Tahoma"/>
                        </a:rPr>
                        <a:t>by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20" dirty="0">
                          <a:latin typeface="Tahoma"/>
                          <a:cs typeface="Tahoma"/>
                        </a:rPr>
                        <a:t>the</a:t>
                      </a:r>
                      <a:r>
                        <a:rPr sz="1800" spc="-1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10" dirty="0">
                          <a:latin typeface="Tahoma"/>
                          <a:cs typeface="Tahoma"/>
                        </a:rPr>
                        <a:t>agency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40" dirty="0">
                          <a:latin typeface="Tahoma"/>
                          <a:cs typeface="Tahoma"/>
                        </a:rPr>
                        <a:t>without</a:t>
                      </a:r>
                      <a:r>
                        <a:rPr sz="1800" spc="-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10" dirty="0">
                          <a:latin typeface="Tahoma"/>
                          <a:cs typeface="Tahoma"/>
                        </a:rPr>
                        <a:t>response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543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spc="15" dirty="0">
                          <a:latin typeface="Tahoma"/>
                          <a:cs typeface="Tahoma"/>
                        </a:rPr>
                        <a:t>Request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50" dirty="0">
                          <a:latin typeface="Tahoma"/>
                          <a:cs typeface="Tahoma"/>
                        </a:rPr>
                        <a:t>for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25" dirty="0">
                          <a:latin typeface="Tahoma"/>
                          <a:cs typeface="Tahoma"/>
                        </a:rPr>
                        <a:t>forgotten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15" dirty="0">
                          <a:latin typeface="Tahoma"/>
                          <a:cs typeface="Tahoma"/>
                        </a:rPr>
                        <a:t>items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25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50" dirty="0">
                          <a:latin typeface="Tahoma"/>
                          <a:cs typeface="Tahoma"/>
                        </a:rPr>
                        <a:t>VIP</a:t>
                      </a:r>
                      <a:r>
                        <a:rPr sz="1800" spc="-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lounges</a:t>
                      </a:r>
                      <a:r>
                        <a:rPr sz="1800" spc="-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30" dirty="0">
                          <a:latin typeface="Tahoma"/>
                          <a:cs typeface="Tahoma"/>
                        </a:rPr>
                        <a:t>aircrafts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6382">
                <a:tc rowSpan="2">
                  <a:txBody>
                    <a:bodyPr/>
                    <a:lstStyle/>
                    <a:p>
                      <a:pPr marL="358140" indent="-283210">
                        <a:lnSpc>
                          <a:spcPct val="100000"/>
                        </a:lnSpc>
                        <a:spcBef>
                          <a:spcPts val="135"/>
                        </a:spcBef>
                        <a:buClr>
                          <a:srgbClr val="DE0008"/>
                        </a:buClr>
                        <a:buSzPct val="130555"/>
                        <a:buFont typeface="Wingdings"/>
                        <a:buChar char=""/>
                        <a:tabLst>
                          <a:tab pos="358140" algn="l"/>
                          <a:tab pos="358775" algn="l"/>
                        </a:tabLst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Qu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8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ficat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543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equent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queries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6382">
                <a:tc rowSpan="2"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Ticket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status</a:t>
                      </a:r>
                      <a:r>
                        <a:rPr sz="1800" spc="-1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query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61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Refund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800" spc="-1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atus</a:t>
                      </a:r>
                      <a:r>
                        <a:rPr sz="1800" spc="-204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query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61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Flight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certificates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9090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1821">
                <a:tc>
                  <a:txBody>
                    <a:bodyPr/>
                    <a:lstStyle/>
                    <a:p>
                      <a:pPr marL="358140" indent="-283210">
                        <a:lnSpc>
                          <a:spcPct val="100000"/>
                        </a:lnSpc>
                        <a:spcBef>
                          <a:spcPts val="135"/>
                        </a:spcBef>
                        <a:buClr>
                          <a:srgbClr val="DE0008"/>
                        </a:buClr>
                        <a:buSzPct val="130555"/>
                        <a:buFont typeface="Wingdings"/>
                        <a:buChar char=""/>
                        <a:tabLst>
                          <a:tab pos="358140" algn="l"/>
                          <a:tab pos="358775" algn="l"/>
                        </a:tabLst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Avianc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Emp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sas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55433">
                <a:tc>
                  <a:txBody>
                    <a:bodyPr/>
                    <a:lstStyle/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Name</a:t>
                      </a:r>
                      <a:r>
                        <a:rPr sz="1800" spc="-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chan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g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800" spc="-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1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or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ec</a:t>
                      </a:r>
                      <a:r>
                        <a:rPr sz="1800" spc="-1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ion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61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Waiver</a:t>
                      </a:r>
                      <a:r>
                        <a:rPr sz="1800" spc="-2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redemp</a:t>
                      </a:r>
                      <a:r>
                        <a:rPr sz="1800" spc="-1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ion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882015" indent="-283210">
                        <a:lnSpc>
                          <a:spcPct val="100000"/>
                        </a:lnSpc>
                        <a:spcBef>
                          <a:spcPts val="610"/>
                        </a:spcBef>
                        <a:buFont typeface="Wingdings"/>
                        <a:buChar char=""/>
                        <a:tabLst>
                          <a:tab pos="882650" algn="l"/>
                        </a:tabLst>
                      </a:pPr>
                      <a:r>
                        <a:rPr sz="1800" dirty="0">
                          <a:latin typeface="Tahoma"/>
                          <a:cs typeface="Tahoma"/>
                        </a:rPr>
                        <a:t>Up</a:t>
                      </a:r>
                      <a:r>
                        <a:rPr sz="1800" spc="5" dirty="0">
                          <a:latin typeface="Tahoma"/>
                          <a:cs typeface="Tahoma"/>
                        </a:rPr>
                        <a:t>g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rade</a:t>
                      </a:r>
                      <a:r>
                        <a:rPr sz="1800" spc="-2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latin typeface="Tahoma"/>
                          <a:cs typeface="Tahoma"/>
                        </a:rPr>
                        <a:t>Redemption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75310" y="5292402"/>
            <a:ext cx="3628789" cy="5970915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48141" y="5515643"/>
            <a:ext cx="15113635" cy="3616960"/>
            <a:chOff x="848141" y="5515643"/>
            <a:chExt cx="15113635" cy="36169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8141" y="5515643"/>
              <a:ext cx="15113047" cy="200810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8141" y="7124180"/>
              <a:ext cx="5861078" cy="20081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575" y="492822"/>
            <a:ext cx="17041680" cy="9916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65427" y="4710641"/>
            <a:ext cx="2967990" cy="61976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73660" rIns="0" bIns="0" rtlCol="0">
            <a:spAutoFit/>
          </a:bodyPr>
          <a:lstStyle/>
          <a:p>
            <a:pPr marL="911860">
              <a:lnSpc>
                <a:spcPct val="100000"/>
              </a:lnSpc>
              <a:spcBef>
                <a:spcPts val="580"/>
              </a:spcBef>
            </a:pPr>
            <a:r>
              <a:rPr sz="2950" b="1" spc="-200" dirty="0">
                <a:solidFill>
                  <a:srgbClr val="FFFFFF"/>
                </a:solidFill>
                <a:latin typeface="Arial"/>
                <a:cs typeface="Arial"/>
              </a:rPr>
              <a:t>Classic</a:t>
            </a:r>
            <a:endParaRPr sz="29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5427" y="5942017"/>
            <a:ext cx="2967990" cy="1071880"/>
          </a:xfrm>
          <a:custGeom>
            <a:avLst/>
            <a:gdLst/>
            <a:ahLst/>
            <a:cxnLst/>
            <a:rect l="l" t="t" r="r" b="b"/>
            <a:pathLst>
              <a:path w="2967990" h="1071879">
                <a:moveTo>
                  <a:pt x="2967867" y="0"/>
                </a:moveTo>
                <a:lnTo>
                  <a:pt x="0" y="0"/>
                </a:lnTo>
                <a:lnTo>
                  <a:pt x="0" y="1071799"/>
                </a:lnTo>
                <a:lnTo>
                  <a:pt x="2967867" y="1071799"/>
                </a:lnTo>
                <a:lnTo>
                  <a:pt x="296786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39480" y="6000729"/>
            <a:ext cx="221424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b="1" spc="-195" dirty="0">
                <a:solidFill>
                  <a:srgbClr val="FFFFFF"/>
                </a:solidFill>
                <a:latin typeface="Arial"/>
                <a:cs typeface="Arial"/>
              </a:rPr>
              <a:t>Si</a:t>
            </a:r>
            <a:r>
              <a:rPr sz="2950" b="1" spc="-1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950" b="1" spc="-7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950" b="1" spc="-9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950" b="1" spc="-85" dirty="0">
                <a:solidFill>
                  <a:srgbClr val="FFFFFF"/>
                </a:solidFill>
                <a:latin typeface="Arial"/>
                <a:cs typeface="Arial"/>
              </a:rPr>
              <a:t>r,</a:t>
            </a:r>
            <a:r>
              <a:rPr sz="295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50" b="1" spc="-90" dirty="0">
                <a:solidFill>
                  <a:srgbClr val="FFFFFF"/>
                </a:solidFill>
                <a:latin typeface="Arial"/>
                <a:cs typeface="Arial"/>
              </a:rPr>
              <a:t>Prim</a:t>
            </a:r>
            <a:r>
              <a:rPr sz="2950" b="1" spc="-1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950" b="1" spc="-13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2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5224" y="6453072"/>
            <a:ext cx="195008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b="1" spc="-195" dirty="0">
                <a:solidFill>
                  <a:srgbClr val="FFFFFF"/>
                </a:solidFill>
                <a:latin typeface="Arial"/>
                <a:cs typeface="Arial"/>
              </a:rPr>
              <a:t>Classi</a:t>
            </a:r>
            <a:r>
              <a:rPr sz="2950" b="1" spc="-21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95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50" b="1" spc="-105" dirty="0">
                <a:solidFill>
                  <a:srgbClr val="FFFFFF"/>
                </a:solidFill>
                <a:latin typeface="Arial"/>
                <a:cs typeface="Arial"/>
              </a:rPr>
              <a:t>Gov</a:t>
            </a:r>
            <a:endParaRPr sz="29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5427" y="10194035"/>
            <a:ext cx="2967990" cy="621030"/>
          </a:xfrm>
          <a:custGeom>
            <a:avLst/>
            <a:gdLst/>
            <a:ahLst/>
            <a:cxnLst/>
            <a:rect l="l" t="t" r="r" b="b"/>
            <a:pathLst>
              <a:path w="2967990" h="621029">
                <a:moveTo>
                  <a:pt x="2967867" y="0"/>
                </a:moveTo>
                <a:lnTo>
                  <a:pt x="0" y="0"/>
                </a:lnTo>
                <a:lnTo>
                  <a:pt x="0" y="620714"/>
                </a:lnTo>
                <a:lnTo>
                  <a:pt x="2967867" y="620714"/>
                </a:lnTo>
                <a:lnTo>
                  <a:pt x="296786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22236" y="10253960"/>
            <a:ext cx="165227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b="1" spc="-85" dirty="0">
                <a:solidFill>
                  <a:srgbClr val="FFFFFF"/>
                </a:solidFill>
                <a:latin typeface="Arial"/>
                <a:cs typeface="Arial"/>
              </a:rPr>
              <a:t>IRR/RFPs</a:t>
            </a:r>
            <a:endParaRPr sz="29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5427" y="7625736"/>
            <a:ext cx="2967990" cy="619760"/>
          </a:xfrm>
          <a:custGeom>
            <a:avLst/>
            <a:gdLst/>
            <a:ahLst/>
            <a:cxnLst/>
            <a:rect l="l" t="t" r="r" b="b"/>
            <a:pathLst>
              <a:path w="2967990" h="619759">
                <a:moveTo>
                  <a:pt x="2967867" y="0"/>
                </a:moveTo>
                <a:lnTo>
                  <a:pt x="0" y="0"/>
                </a:lnTo>
                <a:lnTo>
                  <a:pt x="0" y="619457"/>
                </a:lnTo>
                <a:lnTo>
                  <a:pt x="2967867" y="619457"/>
                </a:lnTo>
                <a:lnTo>
                  <a:pt x="296786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638139" y="7684657"/>
            <a:ext cx="82550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b="1" spc="-110" dirty="0">
                <a:solidFill>
                  <a:srgbClr val="FFFFFF"/>
                </a:solidFill>
                <a:latin typeface="Arial"/>
                <a:cs typeface="Arial"/>
              </a:rPr>
              <a:t>Gold</a:t>
            </a:r>
            <a:endParaRPr sz="295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99335" y="2731644"/>
            <a:ext cx="3293745" cy="1106170"/>
            <a:chOff x="499335" y="2731644"/>
            <a:chExt cx="3293745" cy="110617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4465" y="2731644"/>
              <a:ext cx="1986117" cy="55286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335" y="3284507"/>
              <a:ext cx="3293198" cy="552862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09083" y="3008599"/>
            <a:ext cx="3495181" cy="552862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8787271" y="2702012"/>
            <a:ext cx="3582670" cy="1106170"/>
            <a:chOff x="8787271" y="2702012"/>
            <a:chExt cx="3582670" cy="110617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87271" y="2702012"/>
              <a:ext cx="3582613" cy="55286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69853" y="3254874"/>
              <a:ext cx="1099442" cy="55286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249159" y="4061102"/>
            <a:ext cx="1381760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Termination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133199" y="4061102"/>
            <a:ext cx="602615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65" dirty="0">
                <a:solidFill>
                  <a:srgbClr val="151515"/>
                </a:solidFill>
                <a:latin typeface="Tahoma"/>
                <a:cs typeface="Tahoma"/>
              </a:rPr>
              <a:t>Mass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822676" y="4061102"/>
            <a:ext cx="590550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Sa</a:t>
            </a:r>
            <a:r>
              <a:rPr sz="1950" spc="-10" dirty="0">
                <a:solidFill>
                  <a:srgbClr val="151515"/>
                </a:solidFill>
                <a:latin typeface="Tahoma"/>
                <a:cs typeface="Tahoma"/>
              </a:rPr>
              <a:t>l</a:t>
            </a:r>
            <a:r>
              <a:rPr sz="1950" spc="-5" dirty="0">
                <a:solidFill>
                  <a:srgbClr val="151515"/>
                </a:solidFill>
                <a:latin typeface="Tahoma"/>
                <a:cs typeface="Tahoma"/>
              </a:rPr>
              <a:t>es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2867880" y="2731644"/>
            <a:ext cx="2958465" cy="1106170"/>
            <a:chOff x="12867880" y="2731644"/>
            <a:chExt cx="2958465" cy="1106170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492573" y="2731644"/>
              <a:ext cx="1781097" cy="55286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67880" y="3284507"/>
              <a:ext cx="2958234" cy="552862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16692894" y="2702012"/>
            <a:ext cx="2280920" cy="1106170"/>
            <a:chOff x="16692894" y="2702012"/>
            <a:chExt cx="2280920" cy="1106170"/>
          </a:xfrm>
        </p:grpSpPr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692894" y="2702012"/>
              <a:ext cx="2280558" cy="55286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223139" y="3254874"/>
              <a:ext cx="1138708" cy="552862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6478620" y="3758074"/>
            <a:ext cx="1137920" cy="62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9220" marR="5080" indent="-97155">
              <a:lnSpc>
                <a:spcPct val="101499"/>
              </a:lnSpc>
              <a:spcBef>
                <a:spcPts val="90"/>
              </a:spcBef>
            </a:pPr>
            <a:r>
              <a:rPr sz="1950" spc="45" dirty="0">
                <a:solidFill>
                  <a:srgbClr val="151515"/>
                </a:solidFill>
                <a:latin typeface="Tahoma"/>
                <a:cs typeface="Tahoma"/>
              </a:rPr>
              <a:t>Cha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n</a:t>
            </a:r>
            <a:r>
              <a:rPr sz="1950" spc="-30" dirty="0">
                <a:solidFill>
                  <a:srgbClr val="151515"/>
                </a:solidFill>
                <a:latin typeface="Tahoma"/>
                <a:cs typeface="Tahoma"/>
              </a:rPr>
              <a:t>ge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of  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Benefits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65427" y="4235682"/>
            <a:ext cx="7280275" cy="7073265"/>
            <a:chOff x="565427" y="4235682"/>
            <a:chExt cx="7280275" cy="7073265"/>
          </a:xfrm>
        </p:grpSpPr>
        <p:sp>
          <p:nvSpPr>
            <p:cNvPr id="29" name="object 29"/>
            <p:cNvSpPr/>
            <p:nvPr/>
          </p:nvSpPr>
          <p:spPr>
            <a:xfrm>
              <a:off x="3539578" y="4370128"/>
              <a:ext cx="4303395" cy="1905"/>
            </a:xfrm>
            <a:custGeom>
              <a:avLst/>
              <a:gdLst/>
              <a:ahLst/>
              <a:cxnLst/>
              <a:rect l="l" t="t" r="r" b="b"/>
              <a:pathLst>
                <a:path w="4303395" h="1904">
                  <a:moveTo>
                    <a:pt x="0" y="0"/>
                  </a:moveTo>
                  <a:lnTo>
                    <a:pt x="4302800" y="1361"/>
                  </a:lnTo>
                </a:path>
              </a:pathLst>
            </a:custGeom>
            <a:ln w="5235">
              <a:solidFill>
                <a:srgbClr val="7E7E7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038664" y="4235682"/>
              <a:ext cx="5715" cy="7073265"/>
            </a:xfrm>
            <a:custGeom>
              <a:avLst/>
              <a:gdLst/>
              <a:ahLst/>
              <a:cxnLst/>
              <a:rect l="l" t="t" r="r" b="b"/>
              <a:pathLst>
                <a:path w="5714" h="7073265">
                  <a:moveTo>
                    <a:pt x="5235" y="0"/>
                  </a:moveTo>
                  <a:lnTo>
                    <a:pt x="0" y="0"/>
                  </a:lnTo>
                  <a:lnTo>
                    <a:pt x="0" y="7072872"/>
                  </a:lnTo>
                  <a:lnTo>
                    <a:pt x="5235" y="7072872"/>
                  </a:lnTo>
                  <a:lnTo>
                    <a:pt x="523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03318" y="4728430"/>
              <a:ext cx="652126" cy="5838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03318" y="6185977"/>
              <a:ext cx="652126" cy="58388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92367" y="7643524"/>
              <a:ext cx="652126" cy="58388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92367" y="10213014"/>
              <a:ext cx="652126" cy="58275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65427" y="8794287"/>
              <a:ext cx="2967990" cy="621030"/>
            </a:xfrm>
            <a:custGeom>
              <a:avLst/>
              <a:gdLst/>
              <a:ahLst/>
              <a:cxnLst/>
              <a:rect l="l" t="t" r="r" b="b"/>
              <a:pathLst>
                <a:path w="2967990" h="621029">
                  <a:moveTo>
                    <a:pt x="2967867" y="0"/>
                  </a:moveTo>
                  <a:lnTo>
                    <a:pt x="0" y="0"/>
                  </a:lnTo>
                  <a:lnTo>
                    <a:pt x="0" y="620714"/>
                  </a:lnTo>
                  <a:lnTo>
                    <a:pt x="2967867" y="620714"/>
                  </a:lnTo>
                  <a:lnTo>
                    <a:pt x="296786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8663506" y="4353794"/>
            <a:ext cx="3270250" cy="6955155"/>
            <a:chOff x="8663506" y="4353794"/>
            <a:chExt cx="3270250" cy="6955155"/>
          </a:xfrm>
        </p:grpSpPr>
        <p:sp>
          <p:nvSpPr>
            <p:cNvPr id="37" name="object 37"/>
            <p:cNvSpPr/>
            <p:nvPr/>
          </p:nvSpPr>
          <p:spPr>
            <a:xfrm>
              <a:off x="8666123" y="4386463"/>
              <a:ext cx="3265170" cy="1905"/>
            </a:xfrm>
            <a:custGeom>
              <a:avLst/>
              <a:gdLst/>
              <a:ahLst/>
              <a:cxnLst/>
              <a:rect l="l" t="t" r="r" b="b"/>
              <a:pathLst>
                <a:path w="3265170" h="1904">
                  <a:moveTo>
                    <a:pt x="0" y="0"/>
                  </a:moveTo>
                  <a:lnTo>
                    <a:pt x="3264926" y="1361"/>
                  </a:lnTo>
                </a:path>
              </a:pathLst>
            </a:custGeom>
            <a:ln w="5235">
              <a:solidFill>
                <a:srgbClr val="7E7E7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407536" y="4353794"/>
              <a:ext cx="5715" cy="6955155"/>
            </a:xfrm>
            <a:custGeom>
              <a:avLst/>
              <a:gdLst/>
              <a:ahLst/>
              <a:cxnLst/>
              <a:rect l="l" t="t" r="r" b="b"/>
              <a:pathLst>
                <a:path w="5715" h="6955155">
                  <a:moveTo>
                    <a:pt x="5235" y="0"/>
                  </a:moveTo>
                  <a:lnTo>
                    <a:pt x="0" y="0"/>
                  </a:lnTo>
                  <a:lnTo>
                    <a:pt x="0" y="6954759"/>
                  </a:lnTo>
                  <a:lnTo>
                    <a:pt x="5235" y="6954759"/>
                  </a:lnTo>
                  <a:lnTo>
                    <a:pt x="523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73752" y="4728430"/>
              <a:ext cx="652126" cy="58388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73752" y="6185977"/>
              <a:ext cx="652126" cy="58388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73752" y="7643524"/>
              <a:ext cx="652126" cy="5838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33076" y="7643524"/>
              <a:ext cx="652126" cy="58388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33076" y="10213014"/>
              <a:ext cx="652126" cy="58275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73752" y="8813266"/>
              <a:ext cx="652126" cy="58275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33076" y="8813266"/>
              <a:ext cx="652126" cy="58275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73752" y="10213014"/>
              <a:ext cx="652126" cy="582755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13278832" y="4777101"/>
            <a:ext cx="185166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95" dirty="0">
                <a:solidFill>
                  <a:srgbClr val="2E2E2E"/>
                </a:solidFill>
                <a:latin typeface="Tahoma"/>
                <a:cs typeface="Tahoma"/>
              </a:rPr>
              <a:t>30-Mar-22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3340715" y="6234439"/>
            <a:ext cx="1729739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40" dirty="0">
                <a:solidFill>
                  <a:srgbClr val="2E2E2E"/>
                </a:solidFill>
                <a:latin typeface="Tahoma"/>
                <a:cs typeface="Tahoma"/>
              </a:rPr>
              <a:t>15-Jan-23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3312757" y="7692196"/>
            <a:ext cx="1783714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55" dirty="0">
                <a:solidFill>
                  <a:srgbClr val="2E2E2E"/>
                </a:solidFill>
                <a:latin typeface="Tahoma"/>
                <a:cs typeface="Tahoma"/>
              </a:rPr>
              <a:t>13-Feb-23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3280088" y="10261500"/>
            <a:ext cx="1850389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110" dirty="0">
                <a:solidFill>
                  <a:srgbClr val="2E2E2E"/>
                </a:solidFill>
                <a:latin typeface="Tahoma"/>
                <a:cs typeface="Tahoma"/>
              </a:rPr>
              <a:t>01</a:t>
            </a:r>
            <a:r>
              <a:rPr sz="2950" spc="-50" dirty="0">
                <a:solidFill>
                  <a:srgbClr val="2E2E2E"/>
                </a:solidFill>
                <a:latin typeface="Tahoma"/>
                <a:cs typeface="Tahoma"/>
              </a:rPr>
              <a:t>-</a:t>
            </a:r>
            <a:r>
              <a:rPr sz="2950" spc="120" dirty="0">
                <a:solidFill>
                  <a:srgbClr val="2E2E2E"/>
                </a:solidFill>
                <a:latin typeface="Tahoma"/>
                <a:cs typeface="Tahoma"/>
              </a:rPr>
              <a:t>Nov</a:t>
            </a:r>
            <a:r>
              <a:rPr sz="2950" spc="-50" dirty="0">
                <a:solidFill>
                  <a:srgbClr val="2E2E2E"/>
                </a:solidFill>
                <a:latin typeface="Tahoma"/>
                <a:cs typeface="Tahoma"/>
              </a:rPr>
              <a:t>-</a:t>
            </a:r>
            <a:r>
              <a:rPr sz="2950" spc="110" dirty="0">
                <a:solidFill>
                  <a:srgbClr val="2E2E2E"/>
                </a:solidFill>
                <a:latin typeface="Tahoma"/>
                <a:cs typeface="Tahoma"/>
              </a:rPr>
              <a:t>22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6791082" y="4777101"/>
            <a:ext cx="177863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110" dirty="0">
                <a:solidFill>
                  <a:srgbClr val="2E2E2E"/>
                </a:solidFill>
                <a:latin typeface="Tahoma"/>
                <a:cs typeface="Tahoma"/>
              </a:rPr>
              <a:t>30</a:t>
            </a:r>
            <a:r>
              <a:rPr sz="2950" spc="-50" dirty="0">
                <a:solidFill>
                  <a:srgbClr val="2E2E2E"/>
                </a:solidFill>
                <a:latin typeface="Tahoma"/>
                <a:cs typeface="Tahoma"/>
              </a:rPr>
              <a:t>-</a:t>
            </a:r>
            <a:r>
              <a:rPr sz="2950" spc="130" dirty="0">
                <a:solidFill>
                  <a:srgbClr val="2E2E2E"/>
                </a:solidFill>
                <a:latin typeface="Tahoma"/>
                <a:cs typeface="Tahoma"/>
              </a:rPr>
              <a:t>Apr</a:t>
            </a:r>
            <a:r>
              <a:rPr sz="2950" spc="-50" dirty="0">
                <a:solidFill>
                  <a:srgbClr val="2E2E2E"/>
                </a:solidFill>
                <a:latin typeface="Tahoma"/>
                <a:cs typeface="Tahoma"/>
              </a:rPr>
              <a:t>-</a:t>
            </a:r>
            <a:r>
              <a:rPr sz="2950" spc="110" dirty="0">
                <a:solidFill>
                  <a:srgbClr val="2E2E2E"/>
                </a:solidFill>
                <a:latin typeface="Tahoma"/>
                <a:cs typeface="Tahoma"/>
              </a:rPr>
              <a:t>22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6788569" y="6234439"/>
            <a:ext cx="1783714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55" dirty="0">
                <a:solidFill>
                  <a:srgbClr val="2E2E2E"/>
                </a:solidFill>
                <a:latin typeface="Tahoma"/>
                <a:cs typeface="Tahoma"/>
              </a:rPr>
              <a:t>15-Feb-23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6754642" y="7692196"/>
            <a:ext cx="185166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95" dirty="0">
                <a:solidFill>
                  <a:srgbClr val="2E2E2E"/>
                </a:solidFill>
                <a:latin typeface="Tahoma"/>
                <a:cs typeface="Tahoma"/>
              </a:rPr>
              <a:t>15-Mar-23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6710665" y="10261500"/>
            <a:ext cx="193865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140" dirty="0">
                <a:solidFill>
                  <a:srgbClr val="2E2E2E"/>
                </a:solidFill>
                <a:latin typeface="Tahoma"/>
                <a:cs typeface="Tahoma"/>
              </a:rPr>
              <a:t>On</a:t>
            </a:r>
            <a:r>
              <a:rPr sz="2950" spc="-3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2950" spc="-5" dirty="0">
                <a:solidFill>
                  <a:srgbClr val="2E2E2E"/>
                </a:solidFill>
                <a:latin typeface="Tahoma"/>
                <a:cs typeface="Tahoma"/>
              </a:rPr>
              <a:t>demand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71239" y="8854254"/>
            <a:ext cx="155702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b="1" spc="-85" dirty="0">
                <a:solidFill>
                  <a:srgbClr val="FFFFFF"/>
                </a:solidFill>
                <a:latin typeface="Arial"/>
                <a:cs typeface="Arial"/>
              </a:rPr>
              <a:t>Diamond</a:t>
            </a:r>
            <a:endParaRPr sz="2950">
              <a:latin typeface="Arial"/>
              <a:cs typeface="Arial"/>
            </a:endParaRPr>
          </a:p>
        </p:txBody>
      </p:sp>
      <p:pic>
        <p:nvPicPr>
          <p:cNvPr id="56" name="object 5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492367" y="8813266"/>
            <a:ext cx="652126" cy="582755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13315270" y="8861793"/>
            <a:ext cx="177863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110" dirty="0">
                <a:solidFill>
                  <a:srgbClr val="2E2E2E"/>
                </a:solidFill>
                <a:latin typeface="Tahoma"/>
                <a:cs typeface="Tahoma"/>
              </a:rPr>
              <a:t>13</a:t>
            </a:r>
            <a:r>
              <a:rPr sz="2950" spc="-50" dirty="0">
                <a:solidFill>
                  <a:srgbClr val="2E2E2E"/>
                </a:solidFill>
                <a:latin typeface="Tahoma"/>
                <a:cs typeface="Tahoma"/>
              </a:rPr>
              <a:t>-</a:t>
            </a:r>
            <a:r>
              <a:rPr sz="2950" spc="130" dirty="0">
                <a:solidFill>
                  <a:srgbClr val="2E2E2E"/>
                </a:solidFill>
                <a:latin typeface="Tahoma"/>
                <a:cs typeface="Tahoma"/>
              </a:rPr>
              <a:t>Apr</a:t>
            </a:r>
            <a:r>
              <a:rPr sz="2950" spc="-50" dirty="0">
                <a:solidFill>
                  <a:srgbClr val="2E2E2E"/>
                </a:solidFill>
                <a:latin typeface="Tahoma"/>
                <a:cs typeface="Tahoma"/>
              </a:rPr>
              <a:t>-</a:t>
            </a:r>
            <a:r>
              <a:rPr sz="2950" spc="110" dirty="0">
                <a:solidFill>
                  <a:srgbClr val="2E2E2E"/>
                </a:solidFill>
                <a:latin typeface="Tahoma"/>
                <a:cs typeface="Tahoma"/>
              </a:rPr>
              <a:t>23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6733282" y="8861793"/>
            <a:ext cx="189293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110" dirty="0">
                <a:solidFill>
                  <a:srgbClr val="2E2E2E"/>
                </a:solidFill>
                <a:latin typeface="Tahoma"/>
                <a:cs typeface="Tahoma"/>
              </a:rPr>
              <a:t>15</a:t>
            </a:r>
            <a:r>
              <a:rPr sz="2950" spc="-50" dirty="0">
                <a:solidFill>
                  <a:srgbClr val="2E2E2E"/>
                </a:solidFill>
                <a:latin typeface="Tahoma"/>
                <a:cs typeface="Tahoma"/>
              </a:rPr>
              <a:t>-</a:t>
            </a:r>
            <a:r>
              <a:rPr sz="2950" spc="150" dirty="0">
                <a:solidFill>
                  <a:srgbClr val="2E2E2E"/>
                </a:solidFill>
                <a:latin typeface="Tahoma"/>
                <a:cs typeface="Tahoma"/>
              </a:rPr>
              <a:t>May</a:t>
            </a:r>
            <a:r>
              <a:rPr sz="2950" spc="-50" dirty="0">
                <a:solidFill>
                  <a:srgbClr val="2E2E2E"/>
                </a:solidFill>
                <a:latin typeface="Tahoma"/>
                <a:cs typeface="Tahoma"/>
              </a:rPr>
              <a:t>-</a:t>
            </a:r>
            <a:r>
              <a:rPr sz="2950" spc="110" dirty="0">
                <a:solidFill>
                  <a:srgbClr val="2E2E2E"/>
                </a:solidFill>
                <a:latin typeface="Tahoma"/>
                <a:cs typeface="Tahoma"/>
              </a:rPr>
              <a:t>23</a:t>
            </a:r>
            <a:endParaRPr sz="2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575" y="470247"/>
            <a:ext cx="16189978" cy="110467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743848" y="3253094"/>
            <a:ext cx="4954905" cy="681355"/>
          </a:xfrm>
          <a:custGeom>
            <a:avLst/>
            <a:gdLst/>
            <a:ahLst/>
            <a:cxnLst/>
            <a:rect l="l" t="t" r="r" b="b"/>
            <a:pathLst>
              <a:path w="4954905" h="681354">
                <a:moveTo>
                  <a:pt x="4840899" y="0"/>
                </a:moveTo>
                <a:lnTo>
                  <a:pt x="113504" y="0"/>
                </a:lnTo>
                <a:lnTo>
                  <a:pt x="69309" y="8914"/>
                </a:lnTo>
                <a:lnTo>
                  <a:pt x="33231" y="33231"/>
                </a:lnTo>
                <a:lnTo>
                  <a:pt x="8914" y="69309"/>
                </a:lnTo>
                <a:lnTo>
                  <a:pt x="0" y="113504"/>
                </a:lnTo>
                <a:lnTo>
                  <a:pt x="0" y="567521"/>
                </a:lnTo>
                <a:lnTo>
                  <a:pt x="8914" y="611717"/>
                </a:lnTo>
                <a:lnTo>
                  <a:pt x="33231" y="647794"/>
                </a:lnTo>
                <a:lnTo>
                  <a:pt x="69309" y="672111"/>
                </a:lnTo>
                <a:lnTo>
                  <a:pt x="113504" y="681026"/>
                </a:lnTo>
                <a:lnTo>
                  <a:pt x="4840899" y="681026"/>
                </a:lnTo>
                <a:lnTo>
                  <a:pt x="4885095" y="672111"/>
                </a:lnTo>
                <a:lnTo>
                  <a:pt x="4921172" y="647794"/>
                </a:lnTo>
                <a:lnTo>
                  <a:pt x="4945489" y="611717"/>
                </a:lnTo>
                <a:lnTo>
                  <a:pt x="4954404" y="567521"/>
                </a:lnTo>
                <a:lnTo>
                  <a:pt x="4954404" y="113504"/>
                </a:lnTo>
                <a:lnTo>
                  <a:pt x="4945489" y="69309"/>
                </a:lnTo>
                <a:lnTo>
                  <a:pt x="4921172" y="33231"/>
                </a:lnTo>
                <a:lnTo>
                  <a:pt x="4885095" y="8914"/>
                </a:lnTo>
                <a:lnTo>
                  <a:pt x="48408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516464" y="3304215"/>
            <a:ext cx="3364229" cy="85661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43815" algn="ctr">
              <a:lnSpc>
                <a:spcPct val="100000"/>
              </a:lnSpc>
              <a:spcBef>
                <a:spcPts val="480"/>
              </a:spcBef>
            </a:pPr>
            <a:r>
              <a:rPr sz="2950" b="1" spc="-25" dirty="0">
                <a:solidFill>
                  <a:srgbClr val="FFFFFF"/>
                </a:solidFill>
                <a:latin typeface="Tahoma"/>
                <a:cs typeface="Tahoma"/>
              </a:rPr>
              <a:t>DIAMOND</a:t>
            </a:r>
            <a:endParaRPr sz="29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1950" b="1" spc="-3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950" b="1" spc="-25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50" b="1" spc="-55" dirty="0">
                <a:solidFill>
                  <a:srgbClr val="FFFFFF"/>
                </a:solidFill>
                <a:latin typeface="Arial"/>
                <a:cs typeface="Arial"/>
              </a:rPr>
              <a:t>rom</a:t>
            </a:r>
            <a:r>
              <a:rPr sz="19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10" dirty="0">
                <a:solidFill>
                  <a:srgbClr val="FFFFFF"/>
                </a:solidFill>
                <a:latin typeface="Arial"/>
                <a:cs typeface="Arial"/>
              </a:rPr>
              <a:t>700KUSD</a:t>
            </a:r>
            <a:r>
              <a:rPr sz="19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95" dirty="0">
                <a:solidFill>
                  <a:srgbClr val="FFFFFF"/>
                </a:solidFill>
                <a:latin typeface="Arial"/>
                <a:cs typeface="Arial"/>
              </a:rPr>
              <a:t>sal</a:t>
            </a:r>
            <a:r>
              <a:rPr sz="1950" b="1" spc="-1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9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950" b="1" spc="-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950" b="1" spc="-2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95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4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950" b="1" spc="-5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950" b="1" spc="-75" dirty="0">
                <a:solidFill>
                  <a:srgbClr val="FFFFFF"/>
                </a:solidFill>
                <a:latin typeface="Arial"/>
                <a:cs typeface="Arial"/>
              </a:rPr>
              <a:t>ar)</a:t>
            </a:r>
            <a:endParaRPr sz="19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22057" y="4323505"/>
            <a:ext cx="755650" cy="755015"/>
          </a:xfrm>
          <a:custGeom>
            <a:avLst/>
            <a:gdLst/>
            <a:ahLst/>
            <a:cxnLst/>
            <a:rect l="l" t="t" r="r" b="b"/>
            <a:pathLst>
              <a:path w="755650" h="755014">
                <a:moveTo>
                  <a:pt x="362889" y="257289"/>
                </a:moveTo>
                <a:lnTo>
                  <a:pt x="358381" y="258927"/>
                </a:lnTo>
                <a:lnTo>
                  <a:pt x="354266" y="260731"/>
                </a:lnTo>
                <a:lnTo>
                  <a:pt x="350494" y="263283"/>
                </a:lnTo>
                <a:lnTo>
                  <a:pt x="347281" y="266471"/>
                </a:lnTo>
                <a:lnTo>
                  <a:pt x="344805" y="268820"/>
                </a:lnTo>
                <a:lnTo>
                  <a:pt x="339432" y="288836"/>
                </a:lnTo>
                <a:lnTo>
                  <a:pt x="340156" y="292519"/>
                </a:lnTo>
                <a:lnTo>
                  <a:pt x="357911" y="312216"/>
                </a:lnTo>
                <a:lnTo>
                  <a:pt x="362889" y="257289"/>
                </a:lnTo>
                <a:close/>
              </a:path>
              <a:path w="755650" h="755014">
                <a:moveTo>
                  <a:pt x="434174" y="449529"/>
                </a:moveTo>
                <a:lnTo>
                  <a:pt x="433527" y="446036"/>
                </a:lnTo>
                <a:lnTo>
                  <a:pt x="432092" y="442861"/>
                </a:lnTo>
                <a:lnTo>
                  <a:pt x="430796" y="439686"/>
                </a:lnTo>
                <a:lnTo>
                  <a:pt x="416013" y="427062"/>
                </a:lnTo>
                <a:lnTo>
                  <a:pt x="410362" y="490029"/>
                </a:lnTo>
                <a:lnTo>
                  <a:pt x="420827" y="484263"/>
                </a:lnTo>
                <a:lnTo>
                  <a:pt x="428599" y="475615"/>
                </a:lnTo>
                <a:lnTo>
                  <a:pt x="433171" y="464921"/>
                </a:lnTo>
                <a:lnTo>
                  <a:pt x="434174" y="449529"/>
                </a:lnTo>
                <a:close/>
              </a:path>
              <a:path w="755650" h="755014">
                <a:moveTo>
                  <a:pt x="755510" y="379234"/>
                </a:moveTo>
                <a:lnTo>
                  <a:pt x="752690" y="329984"/>
                </a:lnTo>
                <a:lnTo>
                  <a:pt x="744093" y="284403"/>
                </a:lnTo>
                <a:lnTo>
                  <a:pt x="730199" y="240931"/>
                </a:lnTo>
                <a:lnTo>
                  <a:pt x="711365" y="199936"/>
                </a:lnTo>
                <a:lnTo>
                  <a:pt x="687933" y="161747"/>
                </a:lnTo>
                <a:lnTo>
                  <a:pt x="660247" y="126695"/>
                </a:lnTo>
                <a:lnTo>
                  <a:pt x="628726" y="95224"/>
                </a:lnTo>
                <a:lnTo>
                  <a:pt x="593648" y="67602"/>
                </a:lnTo>
                <a:lnTo>
                  <a:pt x="555409" y="44208"/>
                </a:lnTo>
                <a:lnTo>
                  <a:pt x="525589" y="30556"/>
                </a:lnTo>
                <a:lnTo>
                  <a:pt x="525589" y="441921"/>
                </a:lnTo>
                <a:lnTo>
                  <a:pt x="525005" y="454583"/>
                </a:lnTo>
                <a:lnTo>
                  <a:pt x="523278" y="467106"/>
                </a:lnTo>
                <a:lnTo>
                  <a:pt x="520395" y="479425"/>
                </a:lnTo>
                <a:lnTo>
                  <a:pt x="516394" y="491451"/>
                </a:lnTo>
                <a:lnTo>
                  <a:pt x="516394" y="491934"/>
                </a:lnTo>
                <a:lnTo>
                  <a:pt x="489927" y="533425"/>
                </a:lnTo>
                <a:lnTo>
                  <a:pt x="459397" y="556844"/>
                </a:lnTo>
                <a:lnTo>
                  <a:pt x="413689" y="573227"/>
                </a:lnTo>
                <a:lnTo>
                  <a:pt x="401853" y="574941"/>
                </a:lnTo>
                <a:lnTo>
                  <a:pt x="399732" y="600163"/>
                </a:lnTo>
                <a:lnTo>
                  <a:pt x="399021" y="607441"/>
                </a:lnTo>
                <a:lnTo>
                  <a:pt x="395859" y="614273"/>
                </a:lnTo>
                <a:lnTo>
                  <a:pt x="390753" y="619493"/>
                </a:lnTo>
                <a:lnTo>
                  <a:pt x="385013" y="625411"/>
                </a:lnTo>
                <a:lnTo>
                  <a:pt x="377037" y="628675"/>
                </a:lnTo>
                <a:lnTo>
                  <a:pt x="368782" y="628459"/>
                </a:lnTo>
                <a:lnTo>
                  <a:pt x="329819" y="628459"/>
                </a:lnTo>
                <a:lnTo>
                  <a:pt x="335000" y="572325"/>
                </a:lnTo>
                <a:lnTo>
                  <a:pt x="328409" y="570915"/>
                </a:lnTo>
                <a:lnTo>
                  <a:pt x="321779" y="569264"/>
                </a:lnTo>
                <a:lnTo>
                  <a:pt x="279869" y="553326"/>
                </a:lnTo>
                <a:lnTo>
                  <a:pt x="243090" y="529145"/>
                </a:lnTo>
                <a:lnTo>
                  <a:pt x="230378" y="517398"/>
                </a:lnTo>
                <a:lnTo>
                  <a:pt x="258025" y="477062"/>
                </a:lnTo>
                <a:lnTo>
                  <a:pt x="286715" y="461975"/>
                </a:lnTo>
                <a:lnTo>
                  <a:pt x="295376" y="463092"/>
                </a:lnTo>
                <a:lnTo>
                  <a:pt x="303606" y="466445"/>
                </a:lnTo>
                <a:lnTo>
                  <a:pt x="308089" y="469049"/>
                </a:lnTo>
                <a:lnTo>
                  <a:pt x="313042" y="471881"/>
                </a:lnTo>
                <a:lnTo>
                  <a:pt x="323964" y="478942"/>
                </a:lnTo>
                <a:lnTo>
                  <a:pt x="329641" y="482155"/>
                </a:lnTo>
                <a:lnTo>
                  <a:pt x="335483" y="485076"/>
                </a:lnTo>
                <a:lnTo>
                  <a:pt x="342569" y="488378"/>
                </a:lnTo>
                <a:lnTo>
                  <a:pt x="344982" y="461975"/>
                </a:lnTo>
                <a:lnTo>
                  <a:pt x="350139" y="405371"/>
                </a:lnTo>
                <a:lnTo>
                  <a:pt x="334060" y="400900"/>
                </a:lnTo>
                <a:lnTo>
                  <a:pt x="327482" y="398526"/>
                </a:lnTo>
                <a:lnTo>
                  <a:pt x="290309" y="379552"/>
                </a:lnTo>
                <a:lnTo>
                  <a:pt x="261302" y="348170"/>
                </a:lnTo>
                <a:lnTo>
                  <a:pt x="248831" y="309676"/>
                </a:lnTo>
                <a:lnTo>
                  <a:pt x="247865" y="291947"/>
                </a:lnTo>
                <a:lnTo>
                  <a:pt x="248462" y="280746"/>
                </a:lnTo>
                <a:lnTo>
                  <a:pt x="261912" y="237947"/>
                </a:lnTo>
                <a:lnTo>
                  <a:pt x="292150" y="202501"/>
                </a:lnTo>
                <a:lnTo>
                  <a:pt x="334949" y="179539"/>
                </a:lnTo>
                <a:lnTo>
                  <a:pt x="369493" y="172377"/>
                </a:lnTo>
                <a:lnTo>
                  <a:pt x="371373" y="151638"/>
                </a:lnTo>
                <a:lnTo>
                  <a:pt x="371906" y="144322"/>
                </a:lnTo>
                <a:lnTo>
                  <a:pt x="375208" y="137490"/>
                </a:lnTo>
                <a:lnTo>
                  <a:pt x="380593" y="132524"/>
                </a:lnTo>
                <a:lnTo>
                  <a:pt x="386207" y="126695"/>
                </a:lnTo>
                <a:lnTo>
                  <a:pt x="393992" y="123456"/>
                </a:lnTo>
                <a:lnTo>
                  <a:pt x="402082" y="123558"/>
                </a:lnTo>
                <a:lnTo>
                  <a:pt x="442937" y="123558"/>
                </a:lnTo>
                <a:lnTo>
                  <a:pt x="437984" y="176390"/>
                </a:lnTo>
                <a:lnTo>
                  <a:pt x="448513" y="179108"/>
                </a:lnTo>
                <a:lnTo>
                  <a:pt x="458812" y="182537"/>
                </a:lnTo>
                <a:lnTo>
                  <a:pt x="497776" y="203746"/>
                </a:lnTo>
                <a:lnTo>
                  <a:pt x="522287" y="225209"/>
                </a:lnTo>
                <a:lnTo>
                  <a:pt x="498678" y="259168"/>
                </a:lnTo>
                <a:lnTo>
                  <a:pt x="495947" y="263956"/>
                </a:lnTo>
                <a:lnTo>
                  <a:pt x="492137" y="268071"/>
                </a:lnTo>
                <a:lnTo>
                  <a:pt x="487578" y="271195"/>
                </a:lnTo>
                <a:lnTo>
                  <a:pt x="480466" y="274472"/>
                </a:lnTo>
                <a:lnTo>
                  <a:pt x="472884" y="275818"/>
                </a:lnTo>
                <a:lnTo>
                  <a:pt x="465213" y="275196"/>
                </a:lnTo>
                <a:lnTo>
                  <a:pt x="457822" y="272605"/>
                </a:lnTo>
                <a:lnTo>
                  <a:pt x="445312" y="266941"/>
                </a:lnTo>
                <a:lnTo>
                  <a:pt x="431622" y="260578"/>
                </a:lnTo>
                <a:lnTo>
                  <a:pt x="429945" y="260578"/>
                </a:lnTo>
                <a:lnTo>
                  <a:pt x="423341" y="336029"/>
                </a:lnTo>
                <a:lnTo>
                  <a:pt x="445541" y="343700"/>
                </a:lnTo>
                <a:lnTo>
                  <a:pt x="451840" y="346138"/>
                </a:lnTo>
                <a:lnTo>
                  <a:pt x="487807" y="365290"/>
                </a:lnTo>
                <a:lnTo>
                  <a:pt x="515226" y="396544"/>
                </a:lnTo>
                <a:lnTo>
                  <a:pt x="525424" y="433717"/>
                </a:lnTo>
                <a:lnTo>
                  <a:pt x="525589" y="441921"/>
                </a:lnTo>
                <a:lnTo>
                  <a:pt x="525589" y="30556"/>
                </a:lnTo>
                <a:lnTo>
                  <a:pt x="514337" y="25400"/>
                </a:lnTo>
                <a:lnTo>
                  <a:pt x="470801" y="11518"/>
                </a:lnTo>
                <a:lnTo>
                  <a:pt x="425157" y="2933"/>
                </a:lnTo>
                <a:lnTo>
                  <a:pt x="377761" y="0"/>
                </a:lnTo>
                <a:lnTo>
                  <a:pt x="330365" y="2933"/>
                </a:lnTo>
                <a:lnTo>
                  <a:pt x="284708" y="11518"/>
                </a:lnTo>
                <a:lnTo>
                  <a:pt x="241185" y="25400"/>
                </a:lnTo>
                <a:lnTo>
                  <a:pt x="200113" y="44208"/>
                </a:lnTo>
                <a:lnTo>
                  <a:pt x="161874" y="67602"/>
                </a:lnTo>
                <a:lnTo>
                  <a:pt x="126796" y="95224"/>
                </a:lnTo>
                <a:lnTo>
                  <a:pt x="95250" y="126720"/>
                </a:lnTo>
                <a:lnTo>
                  <a:pt x="67589" y="161747"/>
                </a:lnTo>
                <a:lnTo>
                  <a:pt x="44157" y="199936"/>
                </a:lnTo>
                <a:lnTo>
                  <a:pt x="25323" y="240931"/>
                </a:lnTo>
                <a:lnTo>
                  <a:pt x="11430" y="284403"/>
                </a:lnTo>
                <a:lnTo>
                  <a:pt x="2832" y="329984"/>
                </a:lnTo>
                <a:lnTo>
                  <a:pt x="76" y="374192"/>
                </a:lnTo>
                <a:lnTo>
                  <a:pt x="0" y="379234"/>
                </a:lnTo>
                <a:lnTo>
                  <a:pt x="2832" y="424637"/>
                </a:lnTo>
                <a:lnTo>
                  <a:pt x="11430" y="470217"/>
                </a:lnTo>
                <a:lnTo>
                  <a:pt x="25323" y="513676"/>
                </a:lnTo>
                <a:lnTo>
                  <a:pt x="44157" y="554685"/>
                </a:lnTo>
                <a:lnTo>
                  <a:pt x="67589" y="592874"/>
                </a:lnTo>
                <a:lnTo>
                  <a:pt x="95250" y="627900"/>
                </a:lnTo>
                <a:lnTo>
                  <a:pt x="126796" y="659396"/>
                </a:lnTo>
                <a:lnTo>
                  <a:pt x="161874" y="687019"/>
                </a:lnTo>
                <a:lnTo>
                  <a:pt x="200113" y="710412"/>
                </a:lnTo>
                <a:lnTo>
                  <a:pt x="241185" y="729234"/>
                </a:lnTo>
                <a:lnTo>
                  <a:pt x="284708" y="743102"/>
                </a:lnTo>
                <a:lnTo>
                  <a:pt x="330365" y="751687"/>
                </a:lnTo>
                <a:lnTo>
                  <a:pt x="377761" y="754634"/>
                </a:lnTo>
                <a:lnTo>
                  <a:pt x="425157" y="751687"/>
                </a:lnTo>
                <a:lnTo>
                  <a:pt x="470801" y="743102"/>
                </a:lnTo>
                <a:lnTo>
                  <a:pt x="514337" y="729234"/>
                </a:lnTo>
                <a:lnTo>
                  <a:pt x="555409" y="710412"/>
                </a:lnTo>
                <a:lnTo>
                  <a:pt x="593648" y="687019"/>
                </a:lnTo>
                <a:lnTo>
                  <a:pt x="628726" y="659396"/>
                </a:lnTo>
                <a:lnTo>
                  <a:pt x="659498" y="628675"/>
                </a:lnTo>
                <a:lnTo>
                  <a:pt x="687933" y="592874"/>
                </a:lnTo>
                <a:lnTo>
                  <a:pt x="711365" y="554685"/>
                </a:lnTo>
                <a:lnTo>
                  <a:pt x="730199" y="513676"/>
                </a:lnTo>
                <a:lnTo>
                  <a:pt x="744093" y="470217"/>
                </a:lnTo>
                <a:lnTo>
                  <a:pt x="752690" y="424637"/>
                </a:lnTo>
                <a:lnTo>
                  <a:pt x="755510" y="3792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40006" y="4132577"/>
            <a:ext cx="4535805" cy="5755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834" marR="1244600" indent="89535">
              <a:lnSpc>
                <a:spcPct val="145700"/>
              </a:lnSpc>
              <a:spcBef>
                <a:spcPts val="95"/>
              </a:spcBef>
            </a:pPr>
            <a:r>
              <a:rPr sz="3600" spc="-25" dirty="0">
                <a:solidFill>
                  <a:srgbClr val="2E2E2E"/>
                </a:solidFill>
                <a:latin typeface="Microsoft Sans Serif"/>
                <a:cs typeface="Microsoft Sans Serif"/>
              </a:rPr>
              <a:t>Discounts </a:t>
            </a:r>
            <a:r>
              <a:rPr sz="3600" spc="-2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3600" spc="65" dirty="0">
                <a:solidFill>
                  <a:srgbClr val="2E2E2E"/>
                </a:solidFill>
                <a:latin typeface="Microsoft Sans Serif"/>
                <a:cs typeface="Microsoft Sans Serif"/>
              </a:rPr>
              <a:t>LM</a:t>
            </a:r>
            <a:r>
              <a:rPr sz="3600" spc="-1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3600" spc="-40" dirty="0">
                <a:solidFill>
                  <a:srgbClr val="2E2E2E"/>
                </a:solidFill>
                <a:latin typeface="Microsoft Sans Serif"/>
                <a:cs typeface="Microsoft Sans Serif"/>
              </a:rPr>
              <a:t>Elite</a:t>
            </a:r>
            <a:r>
              <a:rPr sz="3600" spc="-3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3600" spc="-110" dirty="0">
                <a:solidFill>
                  <a:srgbClr val="2E2E2E"/>
                </a:solidFill>
                <a:latin typeface="Microsoft Sans Serif"/>
                <a:cs typeface="Microsoft Sans Serif"/>
              </a:rPr>
              <a:t>cards</a:t>
            </a:r>
            <a:endParaRPr sz="3600">
              <a:latin typeface="Microsoft Sans Serif"/>
              <a:cs typeface="Microsoft Sans Serif"/>
            </a:endParaRPr>
          </a:p>
          <a:p>
            <a:pPr marL="244475">
              <a:lnSpc>
                <a:spcPct val="100000"/>
              </a:lnSpc>
              <a:spcBef>
                <a:spcPts val="90"/>
              </a:spcBef>
            </a:pPr>
            <a:r>
              <a:rPr sz="1950" spc="35" dirty="0">
                <a:solidFill>
                  <a:srgbClr val="2E2E2E"/>
                </a:solidFill>
                <a:latin typeface="Microsoft Sans Serif"/>
                <a:cs typeface="Microsoft Sans Serif"/>
              </a:rPr>
              <a:t>(HM</a:t>
            </a:r>
            <a:r>
              <a:rPr sz="1950" spc="2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1950" spc="-15" dirty="0">
                <a:solidFill>
                  <a:srgbClr val="2E2E2E"/>
                </a:solidFill>
                <a:latin typeface="Microsoft Sans Serif"/>
                <a:cs typeface="Microsoft Sans Serif"/>
              </a:rPr>
              <a:t>C</a:t>
            </a:r>
            <a:r>
              <a:rPr sz="1950" spc="-25" dirty="0">
                <a:solidFill>
                  <a:srgbClr val="2E2E2E"/>
                </a:solidFill>
                <a:latin typeface="Microsoft Sans Serif"/>
                <a:cs typeface="Microsoft Sans Serif"/>
              </a:rPr>
              <a:t>O</a:t>
            </a:r>
            <a:r>
              <a:rPr sz="1950" spc="-114" dirty="0">
                <a:solidFill>
                  <a:srgbClr val="2E2E2E"/>
                </a:solidFill>
                <a:latin typeface="Microsoft Sans Serif"/>
                <a:cs typeface="Microsoft Sans Serif"/>
              </a:rPr>
              <a:t>,EC,</a:t>
            </a:r>
            <a:r>
              <a:rPr sz="1950" spc="1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1950" spc="30" dirty="0">
                <a:solidFill>
                  <a:srgbClr val="2E2E2E"/>
                </a:solidFill>
                <a:latin typeface="Microsoft Sans Serif"/>
                <a:cs typeface="Microsoft Sans Serif"/>
              </a:rPr>
              <a:t>CAM</a:t>
            </a:r>
            <a:r>
              <a:rPr sz="1950" spc="1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1950" spc="80" dirty="0">
                <a:solidFill>
                  <a:srgbClr val="2E2E2E"/>
                </a:solidFill>
                <a:latin typeface="Microsoft Sans Serif"/>
                <a:cs typeface="Microsoft Sans Serif"/>
              </a:rPr>
              <a:t>&amp;</a:t>
            </a:r>
            <a:r>
              <a:rPr sz="1950" spc="1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1950" spc="-135" dirty="0">
                <a:solidFill>
                  <a:srgbClr val="2E2E2E"/>
                </a:solidFill>
                <a:latin typeface="Microsoft Sans Serif"/>
                <a:cs typeface="Microsoft Sans Serif"/>
              </a:rPr>
              <a:t>IR</a:t>
            </a:r>
            <a:r>
              <a:rPr sz="1950" spc="-190" dirty="0">
                <a:solidFill>
                  <a:srgbClr val="2E2E2E"/>
                </a:solidFill>
                <a:latin typeface="Microsoft Sans Serif"/>
                <a:cs typeface="Microsoft Sans Serif"/>
              </a:rPr>
              <a:t>R</a:t>
            </a:r>
            <a:r>
              <a:rPr sz="1950" spc="2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1950" spc="-25" dirty="0">
                <a:solidFill>
                  <a:srgbClr val="2E2E2E"/>
                </a:solidFill>
                <a:latin typeface="Microsoft Sans Serif"/>
                <a:cs typeface="Microsoft Sans Serif"/>
              </a:rPr>
              <a:t>only)</a:t>
            </a:r>
            <a:endParaRPr sz="1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Microsoft Sans Serif"/>
              <a:cs typeface="Microsoft Sans Serif"/>
            </a:endParaRPr>
          </a:p>
          <a:p>
            <a:pPr marL="452120">
              <a:lnSpc>
                <a:spcPct val="100000"/>
              </a:lnSpc>
            </a:pPr>
            <a:r>
              <a:rPr sz="3600" spc="-100" dirty="0">
                <a:solidFill>
                  <a:srgbClr val="5E5E5E"/>
                </a:solidFill>
                <a:latin typeface="Microsoft Sans Serif"/>
                <a:cs typeface="Microsoft Sans Serif"/>
              </a:rPr>
              <a:t>Personalized</a:t>
            </a:r>
            <a:r>
              <a:rPr sz="3600" spc="-15" dirty="0">
                <a:solidFill>
                  <a:srgbClr val="5E5E5E"/>
                </a:solidFill>
                <a:latin typeface="Microsoft Sans Serif"/>
                <a:cs typeface="Microsoft Sans Serif"/>
              </a:rPr>
              <a:t> </a:t>
            </a:r>
            <a:r>
              <a:rPr sz="3600" spc="-100" dirty="0">
                <a:solidFill>
                  <a:srgbClr val="5E5E5E"/>
                </a:solidFill>
                <a:latin typeface="Microsoft Sans Serif"/>
                <a:cs typeface="Microsoft Sans Serif"/>
              </a:rPr>
              <a:t>Service</a:t>
            </a:r>
            <a:endParaRPr sz="3600">
              <a:latin typeface="Microsoft Sans Serif"/>
              <a:cs typeface="Microsoft Sans Serif"/>
            </a:endParaRPr>
          </a:p>
          <a:p>
            <a:pPr marL="384175" marR="1372870" indent="184785">
              <a:lnSpc>
                <a:spcPts val="8430"/>
              </a:lnSpc>
              <a:spcBef>
                <a:spcPts val="260"/>
              </a:spcBef>
            </a:pPr>
            <a:r>
              <a:rPr sz="3600" spc="-40" dirty="0">
                <a:solidFill>
                  <a:srgbClr val="2E2E2E"/>
                </a:solidFill>
                <a:latin typeface="Microsoft Sans Serif"/>
                <a:cs typeface="Microsoft Sans Serif"/>
              </a:rPr>
              <a:t>Portal </a:t>
            </a:r>
            <a:r>
              <a:rPr sz="3600" spc="-175" dirty="0">
                <a:solidFill>
                  <a:srgbClr val="2E2E2E"/>
                </a:solidFill>
                <a:latin typeface="Microsoft Sans Serif"/>
                <a:cs typeface="Microsoft Sans Serif"/>
              </a:rPr>
              <a:t>access </a:t>
            </a:r>
            <a:r>
              <a:rPr sz="3600" spc="-944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3600" spc="-75" dirty="0">
                <a:solidFill>
                  <a:srgbClr val="2E2E2E"/>
                </a:solidFill>
                <a:latin typeface="Microsoft Sans Serif"/>
                <a:cs typeface="Microsoft Sans Serif"/>
              </a:rPr>
              <a:t>Name</a:t>
            </a:r>
            <a:r>
              <a:rPr sz="3600" spc="-2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3600" spc="-110" dirty="0">
                <a:solidFill>
                  <a:srgbClr val="2E2E2E"/>
                </a:solidFill>
                <a:latin typeface="Microsoft Sans Serif"/>
                <a:cs typeface="Microsoft Sans Serif"/>
              </a:rPr>
              <a:t>change</a:t>
            </a:r>
            <a:endParaRPr sz="3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3600" spc="-100" dirty="0">
                <a:solidFill>
                  <a:srgbClr val="2E2E2E"/>
                </a:solidFill>
                <a:latin typeface="Microsoft Sans Serif"/>
                <a:cs typeface="Microsoft Sans Serif"/>
              </a:rPr>
              <a:t>Purchasing</a:t>
            </a:r>
            <a:r>
              <a:rPr sz="3600" spc="-3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3600" spc="-100" dirty="0">
                <a:solidFill>
                  <a:srgbClr val="2E2E2E"/>
                </a:solidFill>
                <a:latin typeface="Microsoft Sans Serif"/>
                <a:cs typeface="Microsoft Sans Serif"/>
              </a:rPr>
              <a:t>Channels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99870" y="4399028"/>
            <a:ext cx="4979670" cy="57086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717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65"/>
              </a:spcBef>
            </a:pPr>
            <a:r>
              <a:rPr sz="2650" spc="-60" dirty="0">
                <a:solidFill>
                  <a:srgbClr val="2E2E2E"/>
                </a:solidFill>
                <a:latin typeface="Microsoft Sans Serif"/>
                <a:cs typeface="Microsoft Sans Serif"/>
              </a:rPr>
              <a:t>20%</a:t>
            </a:r>
            <a:r>
              <a:rPr sz="2650" spc="-1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25" dirty="0">
                <a:solidFill>
                  <a:srgbClr val="2E2E2E"/>
                </a:solidFill>
                <a:latin typeface="Microsoft Sans Serif"/>
                <a:cs typeface="Microsoft Sans Serif"/>
              </a:rPr>
              <a:t>in</a:t>
            </a:r>
            <a:r>
              <a:rPr sz="2650" spc="-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140" dirty="0">
                <a:solidFill>
                  <a:srgbClr val="2E2E2E"/>
                </a:solidFill>
                <a:latin typeface="Microsoft Sans Serif"/>
                <a:cs typeface="Microsoft Sans Serif"/>
              </a:rPr>
              <a:t>L</a:t>
            </a:r>
            <a:r>
              <a:rPr sz="2650" spc="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80" dirty="0">
                <a:solidFill>
                  <a:srgbClr val="2E2E2E"/>
                </a:solidFill>
                <a:latin typeface="Microsoft Sans Serif"/>
                <a:cs typeface="Microsoft Sans Serif"/>
              </a:rPr>
              <a:t>and</a:t>
            </a:r>
            <a:r>
              <a:rPr sz="2650" spc="-1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130" dirty="0">
                <a:solidFill>
                  <a:srgbClr val="2E2E2E"/>
                </a:solidFill>
                <a:latin typeface="Microsoft Sans Serif"/>
                <a:cs typeface="Microsoft Sans Serif"/>
              </a:rPr>
              <a:t>XXL</a:t>
            </a:r>
            <a:endParaRPr sz="26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463465" y="4399028"/>
            <a:ext cx="5001260" cy="57086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717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65"/>
              </a:spcBef>
            </a:pPr>
            <a:r>
              <a:rPr sz="2650" spc="55" dirty="0">
                <a:solidFill>
                  <a:srgbClr val="2E2E2E"/>
                </a:solidFill>
                <a:latin typeface="Microsoft Sans Serif"/>
                <a:cs typeface="Microsoft Sans Serif"/>
              </a:rPr>
              <a:t>15 </a:t>
            </a:r>
            <a:r>
              <a:rPr sz="2650" spc="-300" dirty="0">
                <a:solidFill>
                  <a:srgbClr val="2E2E2E"/>
                </a:solidFill>
                <a:latin typeface="Microsoft Sans Serif"/>
                <a:cs typeface="Microsoft Sans Serif"/>
              </a:rPr>
              <a:t>%</a:t>
            </a:r>
            <a:r>
              <a:rPr sz="2650" spc="1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20" dirty="0">
                <a:solidFill>
                  <a:srgbClr val="2E2E2E"/>
                </a:solidFill>
                <a:latin typeface="Microsoft Sans Serif"/>
                <a:cs typeface="Microsoft Sans Serif"/>
              </a:rPr>
              <a:t>i</a:t>
            </a:r>
            <a:r>
              <a:rPr sz="2650" spc="-30" dirty="0">
                <a:solidFill>
                  <a:srgbClr val="2E2E2E"/>
                </a:solidFill>
                <a:latin typeface="Microsoft Sans Serif"/>
                <a:cs typeface="Microsoft Sans Serif"/>
              </a:rPr>
              <a:t>n</a:t>
            </a:r>
            <a:r>
              <a:rPr sz="2650" spc="2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140" dirty="0">
                <a:solidFill>
                  <a:srgbClr val="2E2E2E"/>
                </a:solidFill>
                <a:latin typeface="Microsoft Sans Serif"/>
                <a:cs typeface="Microsoft Sans Serif"/>
              </a:rPr>
              <a:t>L</a:t>
            </a:r>
            <a:r>
              <a:rPr sz="2650" spc="1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80" dirty="0">
                <a:solidFill>
                  <a:srgbClr val="2E2E2E"/>
                </a:solidFill>
                <a:latin typeface="Microsoft Sans Serif"/>
                <a:cs typeface="Microsoft Sans Serif"/>
              </a:rPr>
              <a:t>and</a:t>
            </a:r>
            <a:r>
              <a:rPr sz="2650" spc="1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130" dirty="0">
                <a:solidFill>
                  <a:srgbClr val="2E2E2E"/>
                </a:solidFill>
                <a:latin typeface="Microsoft Sans Serif"/>
                <a:cs typeface="Microsoft Sans Serif"/>
              </a:rPr>
              <a:t>XXL</a:t>
            </a:r>
            <a:endParaRPr sz="26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99870" y="5348947"/>
            <a:ext cx="4979670" cy="57086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723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2650" spc="-35" dirty="0">
                <a:solidFill>
                  <a:srgbClr val="2E2E2E"/>
                </a:solidFill>
                <a:latin typeface="Microsoft Sans Serif"/>
                <a:cs typeface="Microsoft Sans Serif"/>
              </a:rPr>
              <a:t>Diamond</a:t>
            </a:r>
            <a:r>
              <a:rPr sz="2650" spc="-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55" dirty="0">
                <a:solidFill>
                  <a:srgbClr val="2E2E2E"/>
                </a:solidFill>
                <a:latin typeface="Microsoft Sans Serif"/>
                <a:cs typeface="Microsoft Sans Serif"/>
              </a:rPr>
              <a:t>3</a:t>
            </a:r>
            <a:r>
              <a:rPr sz="2650" spc="-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60" dirty="0">
                <a:solidFill>
                  <a:srgbClr val="2E2E2E"/>
                </a:solidFill>
                <a:latin typeface="Microsoft Sans Serif"/>
                <a:cs typeface="Microsoft Sans Serif"/>
              </a:rPr>
              <a:t>|</a:t>
            </a:r>
            <a:r>
              <a:rPr sz="2650" spc="-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45" dirty="0">
                <a:solidFill>
                  <a:srgbClr val="2E2E2E"/>
                </a:solidFill>
                <a:latin typeface="Microsoft Sans Serif"/>
                <a:cs typeface="Microsoft Sans Serif"/>
              </a:rPr>
              <a:t>Gold</a:t>
            </a:r>
            <a:r>
              <a:rPr sz="2650" spc="-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55" dirty="0">
                <a:solidFill>
                  <a:srgbClr val="2E2E2E"/>
                </a:solidFill>
                <a:latin typeface="Microsoft Sans Serif"/>
                <a:cs typeface="Microsoft Sans Serif"/>
              </a:rPr>
              <a:t>5</a:t>
            </a:r>
            <a:endParaRPr sz="26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463465" y="5348947"/>
            <a:ext cx="5001260" cy="57086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723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2650" spc="-45" dirty="0">
                <a:solidFill>
                  <a:srgbClr val="2E2E2E"/>
                </a:solidFill>
                <a:latin typeface="Microsoft Sans Serif"/>
                <a:cs typeface="Microsoft Sans Serif"/>
              </a:rPr>
              <a:t>Gold</a:t>
            </a:r>
            <a:r>
              <a:rPr sz="2650" spc="-3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55" dirty="0">
                <a:solidFill>
                  <a:srgbClr val="2E2E2E"/>
                </a:solidFill>
                <a:latin typeface="Microsoft Sans Serif"/>
                <a:cs typeface="Microsoft Sans Serif"/>
              </a:rPr>
              <a:t>3</a:t>
            </a:r>
            <a:endParaRPr sz="265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1653" y="5276069"/>
            <a:ext cx="888242" cy="89238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1807" y="6311065"/>
            <a:ext cx="833194" cy="82873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05204" y="7318556"/>
            <a:ext cx="578388" cy="59928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90683" y="8251358"/>
            <a:ext cx="825241" cy="83419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261187" y="10658807"/>
            <a:ext cx="528193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10" dirty="0">
                <a:solidFill>
                  <a:srgbClr val="5E5E5E"/>
                </a:solidFill>
                <a:latin typeface="Arial MT"/>
                <a:cs typeface="Arial MT"/>
              </a:rPr>
              <a:t>*Excludes</a:t>
            </a:r>
            <a:r>
              <a:rPr sz="1450" spc="3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450" spc="10" dirty="0">
                <a:solidFill>
                  <a:srgbClr val="5E5E5E"/>
                </a:solidFill>
                <a:latin typeface="Arial MT"/>
                <a:cs typeface="Arial MT"/>
              </a:rPr>
              <a:t>classes</a:t>
            </a:r>
            <a:r>
              <a:rPr sz="1450" spc="2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450" spc="15" dirty="0">
                <a:solidFill>
                  <a:srgbClr val="5E5E5E"/>
                </a:solidFill>
                <a:latin typeface="Arial MT"/>
                <a:cs typeface="Arial MT"/>
              </a:rPr>
              <a:t>U,</a:t>
            </a:r>
            <a:r>
              <a:rPr sz="1450" spc="1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450" spc="20" dirty="0">
                <a:solidFill>
                  <a:srgbClr val="5E5E5E"/>
                </a:solidFill>
                <a:latin typeface="Arial MT"/>
                <a:cs typeface="Arial MT"/>
              </a:rPr>
              <a:t>T</a:t>
            </a:r>
            <a:r>
              <a:rPr sz="1450" spc="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450" spc="15" dirty="0">
                <a:solidFill>
                  <a:srgbClr val="5E5E5E"/>
                </a:solidFill>
                <a:latin typeface="Arial MT"/>
                <a:cs typeface="Arial MT"/>
              </a:rPr>
              <a:t>and</a:t>
            </a:r>
            <a:r>
              <a:rPr sz="1450" spc="2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450" spc="25" dirty="0">
                <a:solidFill>
                  <a:srgbClr val="5E5E5E"/>
                </a:solidFill>
                <a:latin typeface="Arial MT"/>
                <a:cs typeface="Arial MT"/>
              </a:rPr>
              <a:t>G</a:t>
            </a:r>
            <a:r>
              <a:rPr sz="1450" spc="1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450" spc="10" dirty="0">
                <a:solidFill>
                  <a:srgbClr val="5E5E5E"/>
                </a:solidFill>
                <a:latin typeface="Arial MT"/>
                <a:cs typeface="Arial MT"/>
              </a:rPr>
              <a:t>- </a:t>
            </a:r>
            <a:r>
              <a:rPr sz="1450" spc="15" dirty="0">
                <a:solidFill>
                  <a:srgbClr val="5E5E5E"/>
                </a:solidFill>
                <a:latin typeface="Arial MT"/>
                <a:cs typeface="Arial MT"/>
              </a:rPr>
              <a:t>Does</a:t>
            </a:r>
            <a:r>
              <a:rPr sz="1450" spc="10" dirty="0">
                <a:solidFill>
                  <a:srgbClr val="5E5E5E"/>
                </a:solidFill>
                <a:latin typeface="Arial MT"/>
                <a:cs typeface="Arial MT"/>
              </a:rPr>
              <a:t> not apply</a:t>
            </a:r>
            <a:r>
              <a:rPr sz="1450" spc="2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450" spc="10" dirty="0">
                <a:solidFill>
                  <a:srgbClr val="5E5E5E"/>
                </a:solidFill>
                <a:latin typeface="Arial MT"/>
                <a:cs typeface="Arial MT"/>
              </a:rPr>
              <a:t>to offline</a:t>
            </a:r>
            <a:r>
              <a:rPr sz="1450" spc="20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450" spc="10" dirty="0">
                <a:solidFill>
                  <a:srgbClr val="5E5E5E"/>
                </a:solidFill>
                <a:latin typeface="Arial MT"/>
                <a:cs typeface="Arial MT"/>
              </a:rPr>
              <a:t>routes</a:t>
            </a:r>
            <a:endParaRPr sz="1450">
              <a:latin typeface="Arial MT"/>
              <a:cs typeface="Arial MT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14711" y="9274272"/>
            <a:ext cx="837888" cy="77110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699870" y="6371743"/>
            <a:ext cx="10764520" cy="56959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7112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560"/>
              </a:spcBef>
            </a:pPr>
            <a:r>
              <a:rPr sz="2650" spc="-175" dirty="0">
                <a:solidFill>
                  <a:srgbClr val="2E2E2E"/>
                </a:solidFill>
                <a:latin typeface="Microsoft Sans Serif"/>
                <a:cs typeface="Microsoft Sans Serif"/>
              </a:rPr>
              <a:t>Sales</a:t>
            </a:r>
            <a:r>
              <a:rPr sz="2650" spc="2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55" dirty="0">
                <a:solidFill>
                  <a:srgbClr val="2E2E2E"/>
                </a:solidFill>
                <a:latin typeface="Microsoft Sans Serif"/>
                <a:cs typeface="Microsoft Sans Serif"/>
              </a:rPr>
              <a:t>Executive</a:t>
            </a:r>
            <a:endParaRPr sz="26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99870" y="7150776"/>
            <a:ext cx="10764520" cy="97155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86360" rIns="0" bIns="0" rtlCol="0">
            <a:spAutoFit/>
          </a:bodyPr>
          <a:lstStyle/>
          <a:p>
            <a:pPr marL="3373120" marR="3365500" indent="582930">
              <a:lnSpc>
                <a:spcPts val="3170"/>
              </a:lnSpc>
              <a:spcBef>
                <a:spcPts val="680"/>
              </a:spcBef>
            </a:pPr>
            <a:r>
              <a:rPr sz="2650" spc="-65" dirty="0">
                <a:solidFill>
                  <a:srgbClr val="2E2E2E"/>
                </a:solidFill>
                <a:latin typeface="Microsoft Sans Serif"/>
                <a:cs typeface="Microsoft Sans Serif"/>
              </a:rPr>
              <a:t>Travel</a:t>
            </a:r>
            <a:r>
              <a:rPr sz="265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75" dirty="0">
                <a:solidFill>
                  <a:srgbClr val="2E2E2E"/>
                </a:solidFill>
                <a:latin typeface="Microsoft Sans Serif"/>
                <a:cs typeface="Microsoft Sans Serif"/>
              </a:rPr>
              <a:t>management </a:t>
            </a:r>
            <a:r>
              <a:rPr sz="2650" spc="-70" dirty="0">
                <a:solidFill>
                  <a:srgbClr val="2E2E2E"/>
                </a:solidFill>
                <a:latin typeface="Microsoft Sans Serif"/>
                <a:cs typeface="Microsoft Sans Serif"/>
              </a:rPr>
              <a:t> Employee</a:t>
            </a:r>
            <a:r>
              <a:rPr sz="2650" spc="-4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60" dirty="0">
                <a:solidFill>
                  <a:srgbClr val="2E2E2E"/>
                </a:solidFill>
                <a:latin typeface="Microsoft Sans Serif"/>
                <a:cs typeface="Microsoft Sans Serif"/>
              </a:rPr>
              <a:t>self-management</a:t>
            </a:r>
            <a:endParaRPr sz="26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32539" y="8422361"/>
            <a:ext cx="10704195" cy="56959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71755" rIns="0" bIns="0" rtlCol="0">
            <a:spAutoFit/>
          </a:bodyPr>
          <a:lstStyle/>
          <a:p>
            <a:pPr marL="822960">
              <a:lnSpc>
                <a:spcPct val="100000"/>
              </a:lnSpc>
              <a:spcBef>
                <a:spcPts val="565"/>
              </a:spcBef>
            </a:pPr>
            <a:r>
              <a:rPr sz="2650" spc="-15" dirty="0">
                <a:solidFill>
                  <a:srgbClr val="2E2E2E"/>
                </a:solidFill>
                <a:latin typeface="Microsoft Sans Serif"/>
                <a:cs typeface="Microsoft Sans Serif"/>
              </a:rPr>
              <a:t>Unlimited</a:t>
            </a:r>
            <a:r>
              <a:rPr sz="2650" spc="2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dirty="0">
                <a:solidFill>
                  <a:srgbClr val="2E2E2E"/>
                </a:solidFill>
                <a:latin typeface="Microsoft Sans Serif"/>
                <a:cs typeface="Microsoft Sans Serif"/>
              </a:rPr>
              <a:t>free</a:t>
            </a:r>
            <a:r>
              <a:rPr sz="2650" spc="2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80" dirty="0">
                <a:solidFill>
                  <a:srgbClr val="2E2E2E"/>
                </a:solidFill>
                <a:latin typeface="Microsoft Sans Serif"/>
                <a:cs typeface="Microsoft Sans Serif"/>
              </a:rPr>
              <a:t>of</a:t>
            </a:r>
            <a:r>
              <a:rPr sz="2650" spc="1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85" dirty="0">
                <a:solidFill>
                  <a:srgbClr val="2E2E2E"/>
                </a:solidFill>
                <a:latin typeface="Microsoft Sans Serif"/>
                <a:cs typeface="Microsoft Sans Serif"/>
              </a:rPr>
              <a:t>charge</a:t>
            </a:r>
            <a:r>
              <a:rPr sz="2650" spc="15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55" dirty="0">
                <a:solidFill>
                  <a:srgbClr val="2E2E2E"/>
                </a:solidFill>
                <a:latin typeface="Microsoft Sans Serif"/>
                <a:cs typeface="Microsoft Sans Serif"/>
              </a:rPr>
              <a:t>according</a:t>
            </a:r>
            <a:r>
              <a:rPr sz="2650" spc="2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80" dirty="0">
                <a:solidFill>
                  <a:srgbClr val="2E2E2E"/>
                </a:solidFill>
                <a:latin typeface="Microsoft Sans Serif"/>
                <a:cs typeface="Microsoft Sans Serif"/>
              </a:rPr>
              <a:t>to</a:t>
            </a:r>
            <a:r>
              <a:rPr sz="2650" spc="1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85" dirty="0">
                <a:solidFill>
                  <a:srgbClr val="2E2E2E"/>
                </a:solidFill>
                <a:latin typeface="Microsoft Sans Serif"/>
                <a:cs typeface="Microsoft Sans Serif"/>
              </a:rPr>
              <a:t>Avianca</a:t>
            </a:r>
            <a:r>
              <a:rPr sz="2650" spc="2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125" dirty="0">
                <a:solidFill>
                  <a:srgbClr val="2E2E2E"/>
                </a:solidFill>
                <a:latin typeface="Microsoft Sans Serif"/>
                <a:cs typeface="Microsoft Sans Serif"/>
              </a:rPr>
              <a:t>Empresas</a:t>
            </a:r>
            <a:r>
              <a:rPr sz="2650" spc="1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65" dirty="0">
                <a:solidFill>
                  <a:srgbClr val="2E2E2E"/>
                </a:solidFill>
                <a:latin typeface="Microsoft Sans Serif"/>
                <a:cs typeface="Microsoft Sans Serif"/>
              </a:rPr>
              <a:t>Policy</a:t>
            </a:r>
            <a:endParaRPr sz="26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99870" y="9328302"/>
            <a:ext cx="10764520" cy="56959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2650" spc="-100" dirty="0">
                <a:solidFill>
                  <a:srgbClr val="2E2E2E"/>
                </a:solidFill>
                <a:latin typeface="Microsoft Sans Serif"/>
                <a:cs typeface="Microsoft Sans Serif"/>
              </a:rPr>
              <a:t>Agencies,</a:t>
            </a:r>
            <a:r>
              <a:rPr sz="2650" spc="1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60" dirty="0">
                <a:solidFill>
                  <a:srgbClr val="2E2E2E"/>
                </a:solidFill>
                <a:latin typeface="Microsoft Sans Serif"/>
                <a:cs typeface="Microsoft Sans Serif"/>
              </a:rPr>
              <a:t>Portal,</a:t>
            </a:r>
            <a:r>
              <a:rPr sz="2650" spc="-10" dirty="0">
                <a:solidFill>
                  <a:srgbClr val="2E2E2E"/>
                </a:solidFill>
                <a:latin typeface="Microsoft Sans Serif"/>
                <a:cs typeface="Microsoft Sans Serif"/>
              </a:rPr>
              <a:t> </a:t>
            </a:r>
            <a:r>
              <a:rPr sz="2650" spc="-170" dirty="0">
                <a:solidFill>
                  <a:srgbClr val="2E2E2E"/>
                </a:solidFill>
                <a:latin typeface="Microsoft Sans Serif"/>
                <a:cs typeface="Microsoft Sans Serif"/>
              </a:rPr>
              <a:t>CCE</a:t>
            </a:r>
            <a:endParaRPr sz="26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3479798" y="3261890"/>
            <a:ext cx="4954905" cy="680085"/>
          </a:xfrm>
          <a:custGeom>
            <a:avLst/>
            <a:gdLst/>
            <a:ahLst/>
            <a:cxnLst/>
            <a:rect l="l" t="t" r="r" b="b"/>
            <a:pathLst>
              <a:path w="4954905" h="680085">
                <a:moveTo>
                  <a:pt x="4841109" y="0"/>
                </a:moveTo>
                <a:lnTo>
                  <a:pt x="113294" y="0"/>
                </a:lnTo>
                <a:lnTo>
                  <a:pt x="69176" y="8896"/>
                </a:lnTo>
                <a:lnTo>
                  <a:pt x="33166" y="33166"/>
                </a:lnTo>
                <a:lnTo>
                  <a:pt x="8896" y="69176"/>
                </a:lnTo>
                <a:lnTo>
                  <a:pt x="0" y="113294"/>
                </a:lnTo>
                <a:lnTo>
                  <a:pt x="0" y="566474"/>
                </a:lnTo>
                <a:lnTo>
                  <a:pt x="8896" y="610593"/>
                </a:lnTo>
                <a:lnTo>
                  <a:pt x="33166" y="646603"/>
                </a:lnTo>
                <a:lnTo>
                  <a:pt x="69176" y="670872"/>
                </a:lnTo>
                <a:lnTo>
                  <a:pt x="113294" y="679769"/>
                </a:lnTo>
                <a:lnTo>
                  <a:pt x="4841109" y="679769"/>
                </a:lnTo>
                <a:lnTo>
                  <a:pt x="4885227" y="670872"/>
                </a:lnTo>
                <a:lnTo>
                  <a:pt x="4921237" y="646603"/>
                </a:lnTo>
                <a:lnTo>
                  <a:pt x="4945507" y="610593"/>
                </a:lnTo>
                <a:lnTo>
                  <a:pt x="4954404" y="566474"/>
                </a:lnTo>
                <a:lnTo>
                  <a:pt x="4954404" y="113294"/>
                </a:lnTo>
                <a:lnTo>
                  <a:pt x="4945507" y="69176"/>
                </a:lnTo>
                <a:lnTo>
                  <a:pt x="4921237" y="33166"/>
                </a:lnTo>
                <a:lnTo>
                  <a:pt x="4885227" y="8896"/>
                </a:lnTo>
                <a:lnTo>
                  <a:pt x="484110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4166972" y="3324894"/>
            <a:ext cx="3535679" cy="8356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42545" algn="ctr">
              <a:lnSpc>
                <a:spcPct val="100000"/>
              </a:lnSpc>
              <a:spcBef>
                <a:spcPts val="380"/>
              </a:spcBef>
            </a:pPr>
            <a:r>
              <a:rPr sz="2950" b="1" spc="-45" dirty="0">
                <a:solidFill>
                  <a:srgbClr val="FFFFFF"/>
                </a:solidFill>
                <a:latin typeface="Tahoma"/>
                <a:cs typeface="Tahoma"/>
              </a:rPr>
              <a:t>GOLD</a:t>
            </a:r>
            <a:endParaRPr sz="29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sz="1950" b="1" spc="-3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950" b="1" spc="-25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50" b="1" spc="-55" dirty="0">
                <a:solidFill>
                  <a:srgbClr val="FFFFFF"/>
                </a:solidFill>
                <a:latin typeface="Arial"/>
                <a:cs typeface="Arial"/>
              </a:rPr>
              <a:t>rom</a:t>
            </a:r>
            <a:r>
              <a:rPr sz="19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30" dirty="0">
                <a:solidFill>
                  <a:srgbClr val="FFFFFF"/>
                </a:solidFill>
                <a:latin typeface="Arial"/>
                <a:cs typeface="Arial"/>
              </a:rPr>
              <a:t>200K</a:t>
            </a:r>
            <a:r>
              <a:rPr sz="19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25" dirty="0">
                <a:solidFill>
                  <a:srgbClr val="FFFFFF"/>
                </a:solidFill>
                <a:latin typeface="Arial"/>
                <a:cs typeface="Arial"/>
              </a:rPr>
              <a:t>USD</a:t>
            </a:r>
            <a:r>
              <a:rPr sz="19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95" dirty="0">
                <a:solidFill>
                  <a:srgbClr val="FFFFFF"/>
                </a:solidFill>
                <a:latin typeface="Arial"/>
                <a:cs typeface="Arial"/>
              </a:rPr>
              <a:t>sal</a:t>
            </a:r>
            <a:r>
              <a:rPr sz="1950" b="1" spc="-12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950" b="1" spc="-21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950" b="1" spc="-65" dirty="0">
                <a:solidFill>
                  <a:srgbClr val="FFFFFF"/>
                </a:solidFill>
                <a:latin typeface="Arial"/>
                <a:cs typeface="Arial"/>
              </a:rPr>
              <a:t> p</a:t>
            </a:r>
            <a:r>
              <a:rPr sz="1950" b="1" spc="-3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950" b="1" spc="-2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95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4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950" b="1" spc="-5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950" b="1" spc="-75" dirty="0">
                <a:solidFill>
                  <a:srgbClr val="FFFFFF"/>
                </a:solidFill>
                <a:latin typeface="Arial"/>
                <a:cs typeface="Arial"/>
              </a:rPr>
              <a:t>ar)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141" y="7124180"/>
            <a:ext cx="17596951" cy="2008106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090" y="402081"/>
            <a:ext cx="8204357" cy="109567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5813" y="1732586"/>
            <a:ext cx="18289905" cy="62611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15"/>
              </a:spcBef>
            </a:pPr>
            <a:r>
              <a:rPr sz="1950" spc="-55" dirty="0">
                <a:solidFill>
                  <a:srgbClr val="2E2E2E"/>
                </a:solidFill>
                <a:latin typeface="Tahoma"/>
                <a:cs typeface="Tahoma"/>
              </a:rPr>
              <a:t>In</a:t>
            </a:r>
            <a:r>
              <a:rPr sz="195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2E2E2E"/>
                </a:solidFill>
                <a:latin typeface="Tahoma"/>
                <a:cs typeface="Tahoma"/>
              </a:rPr>
              <a:t>order</a:t>
            </a:r>
            <a:r>
              <a:rPr sz="195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2E2E2E"/>
                </a:solidFill>
                <a:latin typeface="Tahoma"/>
                <a:cs typeface="Tahoma"/>
              </a:rPr>
              <a:t>to</a:t>
            </a:r>
            <a:r>
              <a:rPr sz="195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2E2E2E"/>
                </a:solidFill>
                <a:latin typeface="Tahoma"/>
                <a:cs typeface="Tahoma"/>
              </a:rPr>
              <a:t>offer</a:t>
            </a:r>
            <a:r>
              <a:rPr sz="195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2E2E2E"/>
                </a:solidFill>
                <a:latin typeface="Tahoma"/>
                <a:cs typeface="Tahoma"/>
              </a:rPr>
              <a:t>a</a:t>
            </a:r>
            <a:r>
              <a:rPr sz="195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E2E2E"/>
                </a:solidFill>
                <a:latin typeface="Tahoma"/>
                <a:cs typeface="Tahoma"/>
              </a:rPr>
              <a:t>more</a:t>
            </a:r>
            <a:r>
              <a:rPr sz="195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2E2E2E"/>
                </a:solidFill>
                <a:latin typeface="Tahoma"/>
                <a:cs typeface="Tahoma"/>
              </a:rPr>
              <a:t>competitive,</a:t>
            </a:r>
            <a:r>
              <a:rPr sz="1950" spc="-19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2E2E2E"/>
                </a:solidFill>
                <a:latin typeface="Tahoma"/>
                <a:cs typeface="Tahoma"/>
              </a:rPr>
              <a:t>self-manageable,</a:t>
            </a:r>
            <a:r>
              <a:rPr sz="1950" spc="-19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E2E2E"/>
                </a:solidFill>
                <a:latin typeface="Tahoma"/>
                <a:cs typeface="Tahoma"/>
              </a:rPr>
              <a:t>efficient</a:t>
            </a:r>
            <a:r>
              <a:rPr sz="1950" spc="-19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2E2E2E"/>
                </a:solidFill>
                <a:latin typeface="Tahoma"/>
                <a:cs typeface="Tahoma"/>
              </a:rPr>
              <a:t>and</a:t>
            </a:r>
            <a:r>
              <a:rPr sz="195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E2E2E"/>
                </a:solidFill>
                <a:latin typeface="Tahoma"/>
                <a:cs typeface="Tahoma"/>
              </a:rPr>
              <a:t>user-friendly</a:t>
            </a:r>
            <a:r>
              <a:rPr sz="195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2E2E2E"/>
                </a:solidFill>
                <a:latin typeface="Tahoma"/>
                <a:cs typeface="Tahoma"/>
              </a:rPr>
              <a:t>product,</a:t>
            </a:r>
            <a:r>
              <a:rPr sz="1950" spc="-21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2E2E2E"/>
                </a:solidFill>
                <a:latin typeface="Tahoma"/>
                <a:cs typeface="Tahoma"/>
              </a:rPr>
              <a:t>as</a:t>
            </a:r>
            <a:r>
              <a:rPr sz="195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2E2E2E"/>
                </a:solidFill>
                <a:latin typeface="Tahoma"/>
                <a:cs typeface="Tahoma"/>
              </a:rPr>
              <a:t>of</a:t>
            </a:r>
            <a:r>
              <a:rPr sz="195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2E2E2E"/>
                </a:solidFill>
                <a:latin typeface="Tahoma"/>
                <a:cs typeface="Tahoma"/>
              </a:rPr>
              <a:t>November</a:t>
            </a:r>
            <a:r>
              <a:rPr sz="195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2E2E2E"/>
                </a:solidFill>
                <a:latin typeface="Tahoma"/>
                <a:cs typeface="Tahoma"/>
              </a:rPr>
              <a:t>30,</a:t>
            </a:r>
            <a:r>
              <a:rPr sz="195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2E2E2E"/>
                </a:solidFill>
                <a:latin typeface="Tahoma"/>
                <a:cs typeface="Tahoma"/>
              </a:rPr>
              <a:t>2022</a:t>
            </a:r>
            <a:r>
              <a:rPr sz="195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E2E2E"/>
                </a:solidFill>
                <a:latin typeface="Tahoma"/>
                <a:cs typeface="Tahoma"/>
              </a:rPr>
              <a:t>we</a:t>
            </a:r>
            <a:r>
              <a:rPr sz="195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2E2E2E"/>
                </a:solidFill>
                <a:latin typeface="Tahoma"/>
                <a:cs typeface="Tahoma"/>
              </a:rPr>
              <a:t>will</a:t>
            </a:r>
            <a:r>
              <a:rPr sz="1950" spc="-229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2E2E2E"/>
                </a:solidFill>
                <a:latin typeface="Tahoma"/>
                <a:cs typeface="Tahoma"/>
              </a:rPr>
              <a:t>have</a:t>
            </a:r>
            <a:r>
              <a:rPr sz="1950" spc="-24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E2E2E"/>
                </a:solidFill>
                <a:latin typeface="Tahoma"/>
                <a:cs typeface="Tahoma"/>
              </a:rPr>
              <a:t>the</a:t>
            </a:r>
            <a:r>
              <a:rPr sz="195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E2E2E"/>
                </a:solidFill>
                <a:latin typeface="Tahoma"/>
                <a:cs typeface="Tahoma"/>
              </a:rPr>
              <a:t>following</a:t>
            </a:r>
            <a:r>
              <a:rPr sz="1950" spc="-204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2E2E2E"/>
                </a:solidFill>
                <a:latin typeface="Tahoma"/>
                <a:cs typeface="Tahoma"/>
              </a:rPr>
              <a:t>new</a:t>
            </a:r>
            <a:r>
              <a:rPr sz="195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2E2E2E"/>
                </a:solidFill>
                <a:latin typeface="Tahoma"/>
                <a:cs typeface="Tahoma"/>
              </a:rPr>
              <a:t>features</a:t>
            </a:r>
            <a:r>
              <a:rPr sz="195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E2E2E"/>
                </a:solidFill>
                <a:latin typeface="Tahoma"/>
                <a:cs typeface="Tahoma"/>
              </a:rPr>
              <a:t>in</a:t>
            </a:r>
            <a:r>
              <a:rPr sz="1950" spc="-220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2E2E2E"/>
                </a:solidFill>
                <a:latin typeface="Tahoma"/>
                <a:cs typeface="Tahoma"/>
              </a:rPr>
              <a:t>our</a:t>
            </a:r>
            <a:r>
              <a:rPr sz="1950" spc="-21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2E2E2E"/>
                </a:solidFill>
                <a:latin typeface="Tahoma"/>
                <a:cs typeface="Tahoma"/>
              </a:rPr>
              <a:t>group </a:t>
            </a:r>
            <a:r>
              <a:rPr sz="1950" spc="-595" dirty="0">
                <a:solidFill>
                  <a:srgbClr val="2E2E2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2E2E2E"/>
                </a:solidFill>
                <a:latin typeface="Tahoma"/>
                <a:cs typeface="Tahoma"/>
              </a:rPr>
              <a:t>policy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227303" y="3402493"/>
            <a:ext cx="309245" cy="534670"/>
            <a:chOff x="7227303" y="3402493"/>
            <a:chExt cx="309245" cy="5346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8020" y="3402493"/>
              <a:ext cx="208078" cy="19740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27303" y="3478892"/>
              <a:ext cx="309245" cy="457834"/>
            </a:xfrm>
            <a:custGeom>
              <a:avLst/>
              <a:gdLst/>
              <a:ahLst/>
              <a:cxnLst/>
              <a:rect l="l" t="t" r="r" b="b"/>
              <a:pathLst>
                <a:path w="309245" h="457835">
                  <a:moveTo>
                    <a:pt x="103556" y="0"/>
                  </a:moveTo>
                  <a:lnTo>
                    <a:pt x="93503" y="2148"/>
                  </a:lnTo>
                  <a:lnTo>
                    <a:pt x="85115" y="8021"/>
                  </a:lnTo>
                  <a:lnTo>
                    <a:pt x="79367" y="16758"/>
                  </a:lnTo>
                  <a:lnTo>
                    <a:pt x="77234" y="27501"/>
                  </a:lnTo>
                  <a:lnTo>
                    <a:pt x="77234" y="294575"/>
                  </a:lnTo>
                  <a:lnTo>
                    <a:pt x="53973" y="192512"/>
                  </a:lnTo>
                  <a:lnTo>
                    <a:pt x="49324" y="182648"/>
                  </a:lnTo>
                  <a:lnTo>
                    <a:pt x="41577" y="175477"/>
                  </a:lnTo>
                  <a:lnTo>
                    <a:pt x="31764" y="171628"/>
                  </a:lnTo>
                  <a:lnTo>
                    <a:pt x="20917" y="171733"/>
                  </a:lnTo>
                  <a:lnTo>
                    <a:pt x="11037" y="176279"/>
                  </a:lnTo>
                  <a:lnTo>
                    <a:pt x="3854" y="183803"/>
                  </a:lnTo>
                  <a:lnTo>
                    <a:pt x="0" y="193391"/>
                  </a:lnTo>
                  <a:lnTo>
                    <a:pt x="105" y="204124"/>
                  </a:lnTo>
                  <a:lnTo>
                    <a:pt x="34384" y="359357"/>
                  </a:lnTo>
                  <a:lnTo>
                    <a:pt x="38057" y="365469"/>
                  </a:lnTo>
                  <a:lnTo>
                    <a:pt x="104780" y="416194"/>
                  </a:lnTo>
                  <a:lnTo>
                    <a:pt x="104780" y="457754"/>
                  </a:lnTo>
                  <a:lnTo>
                    <a:pt x="265159" y="457754"/>
                  </a:lnTo>
                  <a:lnTo>
                    <a:pt x="265159" y="430862"/>
                  </a:lnTo>
                  <a:lnTo>
                    <a:pt x="272046" y="406616"/>
                  </a:lnTo>
                  <a:lnTo>
                    <a:pt x="287196" y="385866"/>
                  </a:lnTo>
                  <a:lnTo>
                    <a:pt x="302346" y="358584"/>
                  </a:lnTo>
                  <a:lnTo>
                    <a:pt x="309233" y="314743"/>
                  </a:lnTo>
                  <a:lnTo>
                    <a:pt x="309233" y="215125"/>
                  </a:lnTo>
                  <a:lnTo>
                    <a:pt x="276178" y="182123"/>
                  </a:lnTo>
                  <a:lnTo>
                    <a:pt x="267608" y="182123"/>
                  </a:lnTo>
                  <a:lnTo>
                    <a:pt x="259650" y="185179"/>
                  </a:lnTo>
                  <a:lnTo>
                    <a:pt x="253529" y="190679"/>
                  </a:lnTo>
                  <a:lnTo>
                    <a:pt x="253529" y="187623"/>
                  </a:lnTo>
                  <a:lnTo>
                    <a:pt x="220473" y="154621"/>
                  </a:lnTo>
                  <a:lnTo>
                    <a:pt x="211903" y="154621"/>
                  </a:lnTo>
                  <a:lnTo>
                    <a:pt x="203333" y="157677"/>
                  </a:lnTo>
                  <a:lnTo>
                    <a:pt x="197212" y="163788"/>
                  </a:lnTo>
                  <a:lnTo>
                    <a:pt x="191684" y="151795"/>
                  </a:lnTo>
                  <a:lnTo>
                    <a:pt x="182368" y="143009"/>
                  </a:lnTo>
                  <a:lnTo>
                    <a:pt x="170527" y="138349"/>
                  </a:lnTo>
                  <a:lnTo>
                    <a:pt x="157423" y="138731"/>
                  </a:lnTo>
                  <a:lnTo>
                    <a:pt x="146950" y="143095"/>
                  </a:lnTo>
                  <a:lnTo>
                    <a:pt x="138830" y="150267"/>
                  </a:lnTo>
                  <a:lnTo>
                    <a:pt x="133579" y="159615"/>
                  </a:lnTo>
                  <a:lnTo>
                    <a:pt x="131714" y="170511"/>
                  </a:lnTo>
                  <a:lnTo>
                    <a:pt x="131102" y="170511"/>
                  </a:lnTo>
                  <a:lnTo>
                    <a:pt x="131102" y="27501"/>
                  </a:lnTo>
                  <a:lnTo>
                    <a:pt x="128950" y="16758"/>
                  </a:lnTo>
                  <a:lnTo>
                    <a:pt x="123067" y="8021"/>
                  </a:lnTo>
                  <a:lnTo>
                    <a:pt x="114316" y="2148"/>
                  </a:lnTo>
                  <a:lnTo>
                    <a:pt x="1035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358357" y="4120472"/>
            <a:ext cx="3331210" cy="12357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899"/>
              </a:lnSpc>
              <a:spcBef>
                <a:spcPts val="85"/>
              </a:spcBef>
            </a:pPr>
            <a:r>
              <a:rPr sz="1950" spc="130" dirty="0">
                <a:solidFill>
                  <a:srgbClr val="5E5E5E"/>
                </a:solidFill>
                <a:latin typeface="Tahoma"/>
                <a:cs typeface="Tahoma"/>
              </a:rPr>
              <a:t>We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standardize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b="1" spc="-60" dirty="0">
                <a:solidFill>
                  <a:srgbClr val="5E5E5E"/>
                </a:solidFill>
                <a:latin typeface="Arial"/>
                <a:cs typeface="Arial"/>
              </a:rPr>
              <a:t>val</a:t>
            </a:r>
            <a:r>
              <a:rPr sz="1950" b="1" spc="-25" dirty="0">
                <a:solidFill>
                  <a:srgbClr val="5E5E5E"/>
                </a:solidFill>
                <a:latin typeface="Arial"/>
                <a:cs typeface="Arial"/>
              </a:rPr>
              <a:t>idity</a:t>
            </a:r>
            <a:r>
              <a:rPr sz="1950" b="1" spc="-7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b="1" spc="-5" dirty="0">
                <a:solidFill>
                  <a:srgbClr val="5E5E5E"/>
                </a:solidFill>
                <a:latin typeface="Arial"/>
                <a:cs typeface="Arial"/>
              </a:rPr>
              <a:t>of  </a:t>
            </a:r>
            <a:r>
              <a:rPr sz="1950" b="1" spc="15" dirty="0">
                <a:solidFill>
                  <a:srgbClr val="5E5E5E"/>
                </a:solidFill>
                <a:latin typeface="Arial"/>
                <a:cs typeface="Arial"/>
              </a:rPr>
              <a:t>of</a:t>
            </a:r>
            <a:r>
              <a:rPr sz="1950" b="1" spc="20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r>
              <a:rPr sz="1950" b="1" spc="-3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1950" b="1" spc="-120" dirty="0">
                <a:solidFill>
                  <a:srgbClr val="5E5E5E"/>
                </a:solidFill>
                <a:latin typeface="Arial"/>
                <a:cs typeface="Arial"/>
              </a:rPr>
              <a:t>rs</a:t>
            </a:r>
            <a:r>
              <a:rPr sz="1950" b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to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5E5E5E"/>
                </a:solidFill>
                <a:latin typeface="Tahoma"/>
                <a:cs typeface="Tahoma"/>
              </a:rPr>
              <a:t>48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ho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u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rs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f</a:t>
            </a:r>
            <a:r>
              <a:rPr sz="1950" spc="45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950" spc="90" dirty="0">
                <a:solidFill>
                  <a:srgbClr val="5E5E5E"/>
                </a:solidFill>
                <a:latin typeface="Tahoma"/>
                <a:cs typeface="Tahoma"/>
              </a:rPr>
              <a:t>r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regul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85" dirty="0">
                <a:solidFill>
                  <a:srgbClr val="5E5E5E"/>
                </a:solidFill>
                <a:latin typeface="Tahoma"/>
                <a:cs typeface="Tahoma"/>
              </a:rPr>
              <a:t>r  </a:t>
            </a:r>
            <a:r>
              <a:rPr sz="1950" spc="-4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55" dirty="0">
                <a:solidFill>
                  <a:srgbClr val="5E5E5E"/>
                </a:solidFill>
                <a:latin typeface="Tahoma"/>
                <a:cs typeface="Tahoma"/>
              </a:rPr>
              <a:t>g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enc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es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d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5E5E5E"/>
                </a:solidFill>
                <a:latin typeface="Tahoma"/>
                <a:cs typeface="Tahoma"/>
              </a:rPr>
              <a:t>72</a:t>
            </a:r>
            <a:r>
              <a:rPr sz="1950" spc="-2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ho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u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rs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f</a:t>
            </a:r>
            <a:r>
              <a:rPr sz="1950" spc="45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950" spc="85" dirty="0">
                <a:solidFill>
                  <a:srgbClr val="5E5E5E"/>
                </a:solidFill>
                <a:latin typeface="Tahoma"/>
                <a:cs typeface="Tahoma"/>
              </a:rPr>
              <a:t>r 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diam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ond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5E5E5E"/>
                </a:solidFill>
                <a:latin typeface="Tahoma"/>
                <a:cs typeface="Tahoma"/>
              </a:rPr>
              <a:t>agen</a:t>
            </a:r>
            <a:r>
              <a:rPr sz="1950" spc="-20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-30" dirty="0">
                <a:solidFill>
                  <a:srgbClr val="5E5E5E"/>
                </a:solidFill>
                <a:latin typeface="Tahoma"/>
                <a:cs typeface="Tahoma"/>
              </a:rPr>
              <a:t>ies.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78543" y="4120472"/>
            <a:ext cx="3601085" cy="63246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471170">
              <a:lnSpc>
                <a:spcPct val="102699"/>
              </a:lnSpc>
              <a:spcBef>
                <a:spcPts val="65"/>
              </a:spcBef>
            </a:pPr>
            <a:r>
              <a:rPr sz="1950" b="1" spc="105" dirty="0">
                <a:solidFill>
                  <a:srgbClr val="5E5E5E"/>
                </a:solidFill>
                <a:latin typeface="Arial"/>
                <a:cs typeface="Arial"/>
              </a:rPr>
              <a:t>We</a:t>
            </a:r>
            <a:r>
              <a:rPr sz="1950" b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b="1" spc="-3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1950" b="1" spc="-55" dirty="0">
                <a:solidFill>
                  <a:srgbClr val="5E5E5E"/>
                </a:solidFill>
                <a:latin typeface="Arial"/>
                <a:cs typeface="Arial"/>
              </a:rPr>
              <a:t>l</a:t>
            </a:r>
            <a:r>
              <a:rPr sz="1950" b="1" spc="-50" dirty="0">
                <a:solidFill>
                  <a:srgbClr val="5E5E5E"/>
                </a:solidFill>
                <a:latin typeface="Arial"/>
                <a:cs typeface="Arial"/>
              </a:rPr>
              <a:t>imina</a:t>
            </a:r>
            <a:r>
              <a:rPr sz="1950" b="1" spc="-35" dirty="0">
                <a:solidFill>
                  <a:srgbClr val="5E5E5E"/>
                </a:solidFill>
                <a:latin typeface="Arial"/>
                <a:cs typeface="Arial"/>
              </a:rPr>
              <a:t>t</a:t>
            </a:r>
            <a:r>
              <a:rPr sz="1950" b="1" spc="-3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1950" b="1" spc="-70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950" b="1" spc="-114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Tour  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Condu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70" dirty="0">
                <a:solidFill>
                  <a:srgbClr val="5E5E5E"/>
                </a:solidFill>
                <a:latin typeface="Tahoma"/>
                <a:cs typeface="Tahoma"/>
              </a:rPr>
              <a:t>tor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in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5" dirty="0">
                <a:solidFill>
                  <a:srgbClr val="5E5E5E"/>
                </a:solidFill>
                <a:latin typeface="Tahoma"/>
                <a:cs typeface="Tahoma"/>
              </a:rPr>
              <a:t>G</a:t>
            </a:r>
            <a:r>
              <a:rPr sz="1950" spc="90" dirty="0">
                <a:solidFill>
                  <a:srgbClr val="5E5E5E"/>
                </a:solidFill>
                <a:latin typeface="Tahoma"/>
                <a:cs typeface="Tahoma"/>
              </a:rPr>
              <a:t>r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oup</a:t>
            </a:r>
            <a:r>
              <a:rPr sz="1950" spc="-2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products.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793179" y="3402584"/>
            <a:ext cx="464184" cy="536575"/>
            <a:chOff x="2793179" y="3402584"/>
            <a:chExt cx="464184" cy="536575"/>
          </a:xfrm>
        </p:grpSpPr>
        <p:sp>
          <p:nvSpPr>
            <p:cNvPr id="10" name="object 10"/>
            <p:cNvSpPr/>
            <p:nvPr/>
          </p:nvSpPr>
          <p:spPr>
            <a:xfrm>
              <a:off x="2801380" y="3410786"/>
              <a:ext cx="447675" cy="520700"/>
            </a:xfrm>
            <a:custGeom>
              <a:avLst/>
              <a:gdLst/>
              <a:ahLst/>
              <a:cxnLst/>
              <a:rect l="l" t="t" r="r" b="b"/>
              <a:pathLst>
                <a:path w="447675" h="520700">
                  <a:moveTo>
                    <a:pt x="447211" y="303341"/>
                  </a:moveTo>
                  <a:lnTo>
                    <a:pt x="442604" y="347005"/>
                  </a:lnTo>
                  <a:lnTo>
                    <a:pt x="429620" y="387736"/>
                  </a:lnTo>
                  <a:lnTo>
                    <a:pt x="408992" y="424489"/>
                  </a:lnTo>
                  <a:lnTo>
                    <a:pt x="381663" y="456635"/>
                  </a:lnTo>
                  <a:lnTo>
                    <a:pt x="348575" y="483021"/>
                  </a:lnTo>
                  <a:lnTo>
                    <a:pt x="310671" y="503021"/>
                  </a:lnTo>
                  <a:lnTo>
                    <a:pt x="268682" y="515691"/>
                  </a:lnTo>
                  <a:lnTo>
                    <a:pt x="223553" y="520088"/>
                  </a:lnTo>
                  <a:lnTo>
                    <a:pt x="178528" y="515691"/>
                  </a:lnTo>
                  <a:lnTo>
                    <a:pt x="136540" y="503021"/>
                  </a:lnTo>
                  <a:lnTo>
                    <a:pt x="98531" y="483021"/>
                  </a:lnTo>
                  <a:lnTo>
                    <a:pt x="65443" y="456635"/>
                  </a:lnTo>
                  <a:lnTo>
                    <a:pt x="38218" y="424489"/>
                  </a:lnTo>
                  <a:lnTo>
                    <a:pt x="17591" y="387736"/>
                  </a:lnTo>
                  <a:lnTo>
                    <a:pt x="4502" y="347005"/>
                  </a:lnTo>
                  <a:lnTo>
                    <a:pt x="0" y="303341"/>
                  </a:lnTo>
                  <a:lnTo>
                    <a:pt x="4502" y="259677"/>
                  </a:lnTo>
                  <a:lnTo>
                    <a:pt x="17591" y="219050"/>
                  </a:lnTo>
                  <a:lnTo>
                    <a:pt x="38218" y="182193"/>
                  </a:lnTo>
                  <a:lnTo>
                    <a:pt x="65443" y="150152"/>
                  </a:lnTo>
                  <a:lnTo>
                    <a:pt x="98531" y="123661"/>
                  </a:lnTo>
                  <a:lnTo>
                    <a:pt x="136540" y="103766"/>
                  </a:lnTo>
                  <a:lnTo>
                    <a:pt x="178528" y="91096"/>
                  </a:lnTo>
                  <a:lnTo>
                    <a:pt x="223553" y="86698"/>
                  </a:lnTo>
                  <a:lnTo>
                    <a:pt x="268682" y="91096"/>
                  </a:lnTo>
                  <a:lnTo>
                    <a:pt x="310671" y="103766"/>
                  </a:lnTo>
                  <a:lnTo>
                    <a:pt x="348575" y="123661"/>
                  </a:lnTo>
                  <a:lnTo>
                    <a:pt x="381663" y="150152"/>
                  </a:lnTo>
                  <a:lnTo>
                    <a:pt x="408992" y="182193"/>
                  </a:lnTo>
                  <a:lnTo>
                    <a:pt x="429620" y="219050"/>
                  </a:lnTo>
                  <a:lnTo>
                    <a:pt x="442604" y="259677"/>
                  </a:lnTo>
                  <a:lnTo>
                    <a:pt x="447211" y="303341"/>
                  </a:lnTo>
                  <a:close/>
                </a:path>
                <a:path w="447675" h="520700">
                  <a:moveTo>
                    <a:pt x="223658" y="86280"/>
                  </a:moveTo>
                  <a:lnTo>
                    <a:pt x="223658" y="45234"/>
                  </a:lnTo>
                </a:path>
                <a:path w="447675" h="520700">
                  <a:moveTo>
                    <a:pt x="148267" y="53506"/>
                  </a:moveTo>
                  <a:lnTo>
                    <a:pt x="148267" y="30260"/>
                  </a:lnTo>
                  <a:lnTo>
                    <a:pt x="150676" y="18428"/>
                  </a:lnTo>
                  <a:lnTo>
                    <a:pt x="157377" y="8900"/>
                  </a:lnTo>
                  <a:lnTo>
                    <a:pt x="167324" y="2408"/>
                  </a:lnTo>
                  <a:lnTo>
                    <a:pt x="179575" y="0"/>
                  </a:lnTo>
                  <a:lnTo>
                    <a:pt x="268368" y="0"/>
                  </a:lnTo>
                  <a:lnTo>
                    <a:pt x="280619" y="2408"/>
                  </a:lnTo>
                  <a:lnTo>
                    <a:pt x="290567" y="8900"/>
                  </a:lnTo>
                  <a:lnTo>
                    <a:pt x="297268" y="18428"/>
                  </a:lnTo>
                  <a:lnTo>
                    <a:pt x="299676" y="30260"/>
                  </a:lnTo>
                  <a:lnTo>
                    <a:pt x="299676" y="53506"/>
                  </a:lnTo>
                </a:path>
              </a:pathLst>
            </a:custGeom>
            <a:ln w="1640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14358" y="3563451"/>
              <a:ext cx="20955" cy="300355"/>
            </a:xfrm>
            <a:custGeom>
              <a:avLst/>
              <a:gdLst/>
              <a:ahLst/>
              <a:cxnLst/>
              <a:rect l="l" t="t" r="r" b="b"/>
              <a:pathLst>
                <a:path w="20955" h="300354">
                  <a:moveTo>
                    <a:pt x="0" y="0"/>
                  </a:moveTo>
                  <a:lnTo>
                    <a:pt x="20941" y="0"/>
                  </a:lnTo>
                </a:path>
                <a:path w="20955" h="300354">
                  <a:moveTo>
                    <a:pt x="0" y="300200"/>
                  </a:moveTo>
                  <a:lnTo>
                    <a:pt x="20941" y="300200"/>
                  </a:lnTo>
                </a:path>
              </a:pathLst>
            </a:custGeom>
            <a:ln w="1540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60436" y="3600518"/>
              <a:ext cx="330200" cy="226695"/>
            </a:xfrm>
            <a:custGeom>
              <a:avLst/>
              <a:gdLst/>
              <a:ahLst/>
              <a:cxnLst/>
              <a:rect l="l" t="t" r="r" b="b"/>
              <a:pathLst>
                <a:path w="330200" h="226695">
                  <a:moveTo>
                    <a:pt x="330042" y="113085"/>
                  </a:moveTo>
                  <a:lnTo>
                    <a:pt x="310357" y="113085"/>
                  </a:lnTo>
                </a:path>
                <a:path w="330200" h="226695">
                  <a:moveTo>
                    <a:pt x="18533" y="113085"/>
                  </a:moveTo>
                  <a:lnTo>
                    <a:pt x="0" y="113085"/>
                  </a:lnTo>
                </a:path>
                <a:path w="330200" h="226695">
                  <a:moveTo>
                    <a:pt x="281352" y="0"/>
                  </a:moveTo>
                  <a:lnTo>
                    <a:pt x="267635" y="13716"/>
                  </a:lnTo>
                </a:path>
                <a:path w="330200" h="226695">
                  <a:moveTo>
                    <a:pt x="61464" y="213606"/>
                  </a:moveTo>
                  <a:lnTo>
                    <a:pt x="47747" y="226066"/>
                  </a:lnTo>
                </a:path>
                <a:path w="330200" h="226695">
                  <a:moveTo>
                    <a:pt x="281352" y="226066"/>
                  </a:moveTo>
                  <a:lnTo>
                    <a:pt x="267635" y="213606"/>
                  </a:lnTo>
                </a:path>
              </a:pathLst>
            </a:custGeom>
            <a:ln w="1640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93213" y="3493087"/>
              <a:ext cx="138215" cy="13067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153202" y="3503767"/>
              <a:ext cx="93345" cy="89535"/>
            </a:xfrm>
            <a:custGeom>
              <a:avLst/>
              <a:gdLst/>
              <a:ahLst/>
              <a:cxnLst/>
              <a:rect l="l" t="t" r="r" b="b"/>
              <a:pathLst>
                <a:path w="93344" h="89535">
                  <a:moveTo>
                    <a:pt x="60102" y="89107"/>
                  </a:moveTo>
                  <a:lnTo>
                    <a:pt x="84500" y="65757"/>
                  </a:lnTo>
                  <a:lnTo>
                    <a:pt x="91620" y="54448"/>
                  </a:lnTo>
                  <a:lnTo>
                    <a:pt x="92876" y="40836"/>
                  </a:lnTo>
                  <a:lnTo>
                    <a:pt x="88583" y="26596"/>
                  </a:lnTo>
                  <a:lnTo>
                    <a:pt x="78741" y="13507"/>
                  </a:lnTo>
                  <a:lnTo>
                    <a:pt x="65128" y="4188"/>
                  </a:lnTo>
                  <a:lnTo>
                    <a:pt x="50364" y="0"/>
                  </a:lnTo>
                  <a:lnTo>
                    <a:pt x="36229" y="1256"/>
                  </a:lnTo>
                  <a:lnTo>
                    <a:pt x="24397" y="8062"/>
                  </a:lnTo>
                  <a:lnTo>
                    <a:pt x="0" y="31412"/>
                  </a:lnTo>
                </a:path>
              </a:pathLst>
            </a:custGeom>
            <a:ln w="1640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7971" y="3677794"/>
              <a:ext cx="72877" cy="70363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0598285" y="4043825"/>
            <a:ext cx="3658235" cy="9302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635" algn="ctr">
              <a:lnSpc>
                <a:spcPct val="101499"/>
              </a:lnSpc>
              <a:spcBef>
                <a:spcPts val="90"/>
              </a:spcBef>
            </a:pPr>
            <a:r>
              <a:rPr sz="1950" spc="75" dirty="0">
                <a:solidFill>
                  <a:srgbClr val="5E5E5E"/>
                </a:solidFill>
                <a:latin typeface="Tahoma"/>
                <a:cs typeface="Tahoma"/>
              </a:rPr>
              <a:t>Ac</a:t>
            </a:r>
            <a:r>
              <a:rPr sz="1950" spc="55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ept</a:t>
            </a:r>
            <a:r>
              <a:rPr sz="1950" spc="-20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f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fer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by</a:t>
            </a:r>
            <a:r>
              <a:rPr sz="1950" spc="-2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generating 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26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b="1" spc="-75" dirty="0">
                <a:solidFill>
                  <a:srgbClr val="5E5E5E"/>
                </a:solidFill>
                <a:latin typeface="Arial"/>
                <a:cs typeface="Arial"/>
              </a:rPr>
              <a:t>block</a:t>
            </a:r>
            <a:r>
              <a:rPr sz="1950" b="1" spc="-4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seats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d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pa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ying 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deposit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5E5E5E"/>
                </a:solidFill>
                <a:latin typeface="Tahoma"/>
                <a:cs typeface="Tahoma"/>
              </a:rPr>
              <a:t>7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da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ater.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674601" y="4043825"/>
            <a:ext cx="3692525" cy="16363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635" algn="ctr">
              <a:lnSpc>
                <a:spcPct val="101499"/>
              </a:lnSpc>
              <a:spcBef>
                <a:spcPts val="90"/>
              </a:spcBef>
            </a:pPr>
            <a:r>
              <a:rPr sz="1950" spc="95" dirty="0">
                <a:solidFill>
                  <a:srgbClr val="5E5E5E"/>
                </a:solidFill>
                <a:latin typeface="Tahoma"/>
                <a:cs typeface="Tahoma"/>
              </a:rPr>
              <a:t>Cre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ates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deposit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40" dirty="0">
                <a:solidFill>
                  <a:srgbClr val="5E5E5E"/>
                </a:solidFill>
                <a:latin typeface="Tahoma"/>
                <a:cs typeface="Tahoma"/>
              </a:rPr>
              <a:t>EMD  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10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rd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ing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to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percentage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to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be 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p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pl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ed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on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v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lue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fa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re 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plu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f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u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el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grou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p</a:t>
            </a:r>
            <a:r>
              <a:rPr sz="1950" spc="-175" dirty="0">
                <a:solidFill>
                  <a:srgbClr val="5E5E5E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300" spc="10" dirty="0">
                <a:solidFill>
                  <a:srgbClr val="5E5E5E"/>
                </a:solidFill>
                <a:latin typeface="Tahoma"/>
                <a:cs typeface="Tahoma"/>
              </a:rPr>
              <a:t>Regular</a:t>
            </a:r>
            <a:r>
              <a:rPr sz="1300" spc="-15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300" spc="-45" dirty="0">
                <a:solidFill>
                  <a:srgbClr val="5E5E5E"/>
                </a:solidFill>
                <a:latin typeface="Tahoma"/>
                <a:cs typeface="Tahoma"/>
              </a:rPr>
              <a:t>30%</a:t>
            </a:r>
            <a:r>
              <a:rPr sz="1300" spc="-1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5E5E5E"/>
                </a:solidFill>
                <a:latin typeface="Tahoma"/>
                <a:cs typeface="Tahoma"/>
              </a:rPr>
              <a:t>-</a:t>
            </a:r>
            <a:r>
              <a:rPr sz="1300" spc="-16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5E5E5E"/>
                </a:solidFill>
                <a:latin typeface="Tahoma"/>
                <a:cs typeface="Tahoma"/>
              </a:rPr>
              <a:t>Diamond15%</a:t>
            </a:r>
            <a:r>
              <a:rPr sz="1300" spc="-1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5E5E5E"/>
                </a:solidFill>
                <a:latin typeface="Tahoma"/>
                <a:cs typeface="Tahoma"/>
              </a:rPr>
              <a:t>-</a:t>
            </a:r>
            <a:r>
              <a:rPr sz="1300" spc="-15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300" spc="30" dirty="0">
                <a:solidFill>
                  <a:srgbClr val="5E5E5E"/>
                </a:solidFill>
                <a:latin typeface="Tahoma"/>
                <a:cs typeface="Tahoma"/>
              </a:rPr>
              <a:t>Maximum</a:t>
            </a:r>
            <a:r>
              <a:rPr sz="1300" spc="-11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300" spc="10" dirty="0">
                <a:solidFill>
                  <a:srgbClr val="5E5E5E"/>
                </a:solidFill>
                <a:latin typeface="Tahoma"/>
                <a:cs typeface="Tahoma"/>
              </a:rPr>
              <a:t>capacity</a:t>
            </a:r>
            <a:endParaRPr sz="1300">
              <a:latin typeface="Tahoma"/>
              <a:cs typeface="Tahoma"/>
            </a:endParaRPr>
          </a:p>
          <a:p>
            <a:pPr marL="635" algn="ctr">
              <a:lnSpc>
                <a:spcPct val="100000"/>
              </a:lnSpc>
              <a:spcBef>
                <a:spcPts val="20"/>
              </a:spcBef>
            </a:pPr>
            <a:r>
              <a:rPr sz="1300" spc="-65" dirty="0">
                <a:solidFill>
                  <a:srgbClr val="5E5E5E"/>
                </a:solidFill>
                <a:latin typeface="Tahoma"/>
                <a:cs typeface="Tahoma"/>
              </a:rPr>
              <a:t>50%.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271668" y="3463559"/>
            <a:ext cx="311785" cy="476250"/>
          </a:xfrm>
          <a:custGeom>
            <a:avLst/>
            <a:gdLst/>
            <a:ahLst/>
            <a:cxnLst/>
            <a:rect l="l" t="t" r="r" b="b"/>
            <a:pathLst>
              <a:path w="311784" h="476250">
                <a:moveTo>
                  <a:pt x="26386" y="234652"/>
                </a:moveTo>
                <a:lnTo>
                  <a:pt x="26386" y="61045"/>
                </a:lnTo>
                <a:lnTo>
                  <a:pt x="31203" y="37276"/>
                </a:lnTo>
                <a:lnTo>
                  <a:pt x="44187" y="17905"/>
                </a:lnTo>
                <a:lnTo>
                  <a:pt x="63558" y="4816"/>
                </a:lnTo>
                <a:lnTo>
                  <a:pt x="87222" y="0"/>
                </a:lnTo>
                <a:lnTo>
                  <a:pt x="224286" y="0"/>
                </a:lnTo>
                <a:lnTo>
                  <a:pt x="247950" y="4816"/>
                </a:lnTo>
                <a:lnTo>
                  <a:pt x="267321" y="17905"/>
                </a:lnTo>
                <a:lnTo>
                  <a:pt x="280410" y="37276"/>
                </a:lnTo>
                <a:lnTo>
                  <a:pt x="285122" y="61045"/>
                </a:lnTo>
                <a:lnTo>
                  <a:pt x="285122" y="234652"/>
                </a:lnTo>
              </a:path>
              <a:path w="311784" h="476250">
                <a:moveTo>
                  <a:pt x="258212" y="261143"/>
                </a:moveTo>
                <a:lnTo>
                  <a:pt x="258212" y="314335"/>
                </a:lnTo>
                <a:lnTo>
                  <a:pt x="258212" y="319257"/>
                </a:lnTo>
                <a:lnTo>
                  <a:pt x="254128" y="323340"/>
                </a:lnTo>
                <a:lnTo>
                  <a:pt x="249102" y="323340"/>
                </a:lnTo>
                <a:lnTo>
                  <a:pt x="61254" y="323340"/>
                </a:lnTo>
                <a:lnTo>
                  <a:pt x="56333" y="323340"/>
                </a:lnTo>
                <a:lnTo>
                  <a:pt x="52249" y="319257"/>
                </a:lnTo>
                <a:lnTo>
                  <a:pt x="52249" y="314335"/>
                </a:lnTo>
                <a:lnTo>
                  <a:pt x="52249" y="261143"/>
                </a:lnTo>
                <a:lnTo>
                  <a:pt x="50260" y="250987"/>
                </a:lnTo>
                <a:lnTo>
                  <a:pt x="44710" y="242715"/>
                </a:lnTo>
                <a:lnTo>
                  <a:pt x="36438" y="237060"/>
                </a:lnTo>
                <a:lnTo>
                  <a:pt x="26386" y="234966"/>
                </a:lnTo>
                <a:lnTo>
                  <a:pt x="16125" y="236956"/>
                </a:lnTo>
                <a:lnTo>
                  <a:pt x="7748" y="242505"/>
                </a:lnTo>
                <a:lnTo>
                  <a:pt x="2094" y="250882"/>
                </a:lnTo>
                <a:lnTo>
                  <a:pt x="0" y="261143"/>
                </a:lnTo>
                <a:lnTo>
                  <a:pt x="0" y="339047"/>
                </a:lnTo>
                <a:lnTo>
                  <a:pt x="3664" y="357057"/>
                </a:lnTo>
                <a:lnTo>
                  <a:pt x="13612" y="371821"/>
                </a:lnTo>
                <a:lnTo>
                  <a:pt x="28271" y="381768"/>
                </a:lnTo>
                <a:lnTo>
                  <a:pt x="46386" y="385433"/>
                </a:lnTo>
                <a:lnTo>
                  <a:pt x="265227" y="385433"/>
                </a:lnTo>
                <a:lnTo>
                  <a:pt x="283237" y="381768"/>
                </a:lnTo>
                <a:lnTo>
                  <a:pt x="297896" y="371821"/>
                </a:lnTo>
                <a:lnTo>
                  <a:pt x="307844" y="357057"/>
                </a:lnTo>
                <a:lnTo>
                  <a:pt x="311508" y="339047"/>
                </a:lnTo>
                <a:lnTo>
                  <a:pt x="311508" y="261143"/>
                </a:lnTo>
                <a:lnTo>
                  <a:pt x="309414" y="250987"/>
                </a:lnTo>
                <a:lnTo>
                  <a:pt x="303865" y="242610"/>
                </a:lnTo>
                <a:lnTo>
                  <a:pt x="295593" y="237060"/>
                </a:lnTo>
                <a:lnTo>
                  <a:pt x="285436" y="234966"/>
                </a:lnTo>
                <a:lnTo>
                  <a:pt x="284284" y="234966"/>
                </a:lnTo>
                <a:lnTo>
                  <a:pt x="274127" y="237060"/>
                </a:lnTo>
                <a:lnTo>
                  <a:pt x="265855" y="242610"/>
                </a:lnTo>
                <a:lnTo>
                  <a:pt x="260201" y="250987"/>
                </a:lnTo>
                <a:lnTo>
                  <a:pt x="258212" y="261143"/>
                </a:lnTo>
                <a:close/>
              </a:path>
              <a:path w="311784" h="476250">
                <a:moveTo>
                  <a:pt x="252871" y="385747"/>
                </a:moveTo>
                <a:lnTo>
                  <a:pt x="276221" y="475797"/>
                </a:lnTo>
                <a:lnTo>
                  <a:pt x="156330" y="475797"/>
                </a:lnTo>
                <a:lnTo>
                  <a:pt x="36438" y="475797"/>
                </a:lnTo>
                <a:lnTo>
                  <a:pt x="59684" y="385747"/>
                </a:lnTo>
              </a:path>
            </a:pathLst>
          </a:custGeom>
          <a:ln w="164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235317" y="3478009"/>
            <a:ext cx="562304" cy="44731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202550" y="6567099"/>
            <a:ext cx="3642995" cy="93408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-635" algn="ctr">
              <a:lnSpc>
                <a:spcPct val="102099"/>
              </a:lnSpc>
              <a:spcBef>
                <a:spcPts val="80"/>
              </a:spcBef>
            </a:pPr>
            <a:r>
              <a:rPr sz="1950" b="1" spc="105" dirty="0">
                <a:solidFill>
                  <a:srgbClr val="5E5E5E"/>
                </a:solidFill>
                <a:latin typeface="Arial"/>
                <a:cs typeface="Arial"/>
              </a:rPr>
              <a:t>We</a:t>
            </a:r>
            <a:r>
              <a:rPr sz="1950" b="1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b="1" spc="-3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1950" b="1" spc="-55" dirty="0">
                <a:solidFill>
                  <a:srgbClr val="5E5E5E"/>
                </a:solidFill>
                <a:latin typeface="Arial"/>
                <a:cs typeface="Arial"/>
              </a:rPr>
              <a:t>l</a:t>
            </a:r>
            <a:r>
              <a:rPr sz="1950" b="1" spc="-50" dirty="0">
                <a:solidFill>
                  <a:srgbClr val="5E5E5E"/>
                </a:solidFill>
                <a:latin typeface="Arial"/>
                <a:cs typeface="Arial"/>
              </a:rPr>
              <a:t>imina</a:t>
            </a:r>
            <a:r>
              <a:rPr sz="1950" b="1" spc="-35" dirty="0">
                <a:solidFill>
                  <a:srgbClr val="5E5E5E"/>
                </a:solidFill>
                <a:latin typeface="Arial"/>
                <a:cs typeface="Arial"/>
              </a:rPr>
              <a:t>t</a:t>
            </a:r>
            <a:r>
              <a:rPr sz="1950" b="1" spc="-3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1950" b="1" spc="-1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f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p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m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ent  </a:t>
            </a:r>
            <a:r>
              <a:rPr sz="1950" spc="55" dirty="0">
                <a:solidFill>
                  <a:srgbClr val="5E5E5E"/>
                </a:solidFill>
                <a:latin typeface="Tahoma"/>
                <a:cs typeface="Tahoma"/>
              </a:rPr>
              <a:t>with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80" dirty="0">
                <a:solidFill>
                  <a:srgbClr val="5E5E5E"/>
                </a:solidFill>
                <a:latin typeface="Tahoma"/>
                <a:cs typeface="Tahoma"/>
              </a:rPr>
              <a:t>EMD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d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ea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v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70" dirty="0">
                <a:solidFill>
                  <a:srgbClr val="5E5E5E"/>
                </a:solidFill>
                <a:latin typeface="Tahoma"/>
                <a:cs typeface="Tahoma"/>
              </a:rPr>
              <a:t>it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5E5E5E"/>
                </a:solidFill>
                <a:latin typeface="Tahoma"/>
                <a:cs typeface="Tahoma"/>
              </a:rPr>
              <a:t>for 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p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m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ent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4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55" dirty="0">
                <a:solidFill>
                  <a:srgbClr val="5E5E5E"/>
                </a:solidFill>
                <a:latin typeface="Tahoma"/>
                <a:cs typeface="Tahoma"/>
              </a:rPr>
              <a:t>g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nst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sales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5E5E5E"/>
                </a:solidFill>
                <a:latin typeface="Tahoma"/>
                <a:cs typeface="Tahoma"/>
              </a:rPr>
              <a:t>repor</a:t>
            </a:r>
            <a:r>
              <a:rPr sz="1950" spc="45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950" spc="-175" dirty="0">
                <a:solidFill>
                  <a:srgbClr val="5E5E5E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18535" y="6567099"/>
            <a:ext cx="3119755" cy="63246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94690" marR="5080" indent="-682625">
              <a:lnSpc>
                <a:spcPct val="102699"/>
              </a:lnSpc>
              <a:spcBef>
                <a:spcPts val="65"/>
              </a:spcBef>
            </a:pPr>
            <a:r>
              <a:rPr sz="1950" b="1" spc="-105" dirty="0">
                <a:solidFill>
                  <a:srgbClr val="5E5E5E"/>
                </a:solidFill>
                <a:latin typeface="Arial"/>
                <a:cs typeface="Arial"/>
              </a:rPr>
              <a:t>Issu</a:t>
            </a:r>
            <a:r>
              <a:rPr sz="1950" b="1" spc="-12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1950" b="1" spc="-215" dirty="0">
                <a:solidFill>
                  <a:srgbClr val="5E5E5E"/>
                </a:solidFill>
                <a:latin typeface="Arial"/>
                <a:cs typeface="Arial"/>
              </a:rPr>
              <a:t>s</a:t>
            </a:r>
            <a:r>
              <a:rPr sz="1950" b="1" spc="-1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spc="55" dirty="0">
                <a:solidFill>
                  <a:srgbClr val="5E5E5E"/>
                </a:solidFill>
                <a:latin typeface="Tahoma"/>
                <a:cs typeface="Tahoma"/>
              </a:rPr>
              <a:t>ticket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5E5E5E"/>
                </a:solidFill>
                <a:latin typeface="Tahoma"/>
                <a:cs typeface="Tahoma"/>
              </a:rPr>
              <a:t>3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d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1950" spc="-24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prior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to  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f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ig</a:t>
            </a:r>
            <a:r>
              <a:rPr sz="1950" spc="-10" dirty="0">
                <a:solidFill>
                  <a:srgbClr val="5E5E5E"/>
                </a:solidFill>
                <a:latin typeface="Tahoma"/>
                <a:cs typeface="Tahoma"/>
              </a:rPr>
              <a:t>h</a:t>
            </a:r>
            <a:r>
              <a:rPr sz="1950" spc="85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departur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746688" y="6036221"/>
            <a:ext cx="556895" cy="424815"/>
            <a:chOff x="2746688" y="6036221"/>
            <a:chExt cx="556895" cy="424815"/>
          </a:xfrm>
        </p:grpSpPr>
        <p:sp>
          <p:nvSpPr>
            <p:cNvPr id="23" name="object 23"/>
            <p:cNvSpPr/>
            <p:nvPr/>
          </p:nvSpPr>
          <p:spPr>
            <a:xfrm>
              <a:off x="2754889" y="6044423"/>
              <a:ext cx="540385" cy="408305"/>
            </a:xfrm>
            <a:custGeom>
              <a:avLst/>
              <a:gdLst/>
              <a:ahLst/>
              <a:cxnLst/>
              <a:rect l="l" t="t" r="r" b="b"/>
              <a:pathLst>
                <a:path w="540385" h="408304">
                  <a:moveTo>
                    <a:pt x="505953" y="408155"/>
                  </a:moveTo>
                  <a:lnTo>
                    <a:pt x="119682" y="408155"/>
                  </a:lnTo>
                  <a:lnTo>
                    <a:pt x="106384" y="405432"/>
                  </a:lnTo>
                  <a:lnTo>
                    <a:pt x="95494" y="398103"/>
                  </a:lnTo>
                  <a:lnTo>
                    <a:pt x="88164" y="387213"/>
                  </a:lnTo>
                  <a:lnTo>
                    <a:pt x="85442" y="373810"/>
                  </a:lnTo>
                  <a:lnTo>
                    <a:pt x="85442" y="208998"/>
                  </a:lnTo>
                  <a:lnTo>
                    <a:pt x="88164" y="195596"/>
                  </a:lnTo>
                  <a:lnTo>
                    <a:pt x="95494" y="184706"/>
                  </a:lnTo>
                  <a:lnTo>
                    <a:pt x="106384" y="177376"/>
                  </a:lnTo>
                  <a:lnTo>
                    <a:pt x="119682" y="174654"/>
                  </a:lnTo>
                  <a:lnTo>
                    <a:pt x="487629" y="174654"/>
                  </a:lnTo>
                  <a:lnTo>
                    <a:pt x="508047" y="178842"/>
                  </a:lnTo>
                  <a:lnTo>
                    <a:pt x="524800" y="190151"/>
                  </a:lnTo>
                  <a:lnTo>
                    <a:pt x="536109" y="206904"/>
                  </a:lnTo>
                  <a:lnTo>
                    <a:pt x="540192" y="227427"/>
                  </a:lnTo>
                  <a:lnTo>
                    <a:pt x="540192" y="373810"/>
                  </a:lnTo>
                  <a:lnTo>
                    <a:pt x="537470" y="387213"/>
                  </a:lnTo>
                  <a:lnTo>
                    <a:pt x="530140" y="398103"/>
                  </a:lnTo>
                  <a:lnTo>
                    <a:pt x="519251" y="405432"/>
                  </a:lnTo>
                  <a:lnTo>
                    <a:pt x="505953" y="408155"/>
                  </a:lnTo>
                  <a:close/>
                </a:path>
                <a:path w="540385" h="408304">
                  <a:moveTo>
                    <a:pt x="85965" y="391715"/>
                  </a:moveTo>
                  <a:lnTo>
                    <a:pt x="2827" y="203868"/>
                  </a:lnTo>
                  <a:lnTo>
                    <a:pt x="0" y="191198"/>
                  </a:lnTo>
                  <a:lnTo>
                    <a:pt x="2198" y="178947"/>
                  </a:lnTo>
                  <a:lnTo>
                    <a:pt x="8795" y="168371"/>
                  </a:lnTo>
                  <a:lnTo>
                    <a:pt x="19371" y="160832"/>
                  </a:lnTo>
                  <a:lnTo>
                    <a:pt x="376533" y="2827"/>
                  </a:lnTo>
                  <a:lnTo>
                    <a:pt x="389098" y="0"/>
                  </a:lnTo>
                  <a:lnTo>
                    <a:pt x="401453" y="2198"/>
                  </a:lnTo>
                  <a:lnTo>
                    <a:pt x="412029" y="8795"/>
                  </a:lnTo>
                  <a:lnTo>
                    <a:pt x="419463" y="19371"/>
                  </a:lnTo>
                  <a:lnTo>
                    <a:pt x="488257" y="174863"/>
                  </a:lnTo>
                </a:path>
              </a:pathLst>
            </a:custGeom>
            <a:ln w="1640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89228" y="6254887"/>
              <a:ext cx="154550" cy="154550"/>
            </a:xfrm>
            <a:prstGeom prst="rect">
              <a:avLst/>
            </a:prstGeom>
          </p:spPr>
        </p:pic>
      </p:grpSp>
      <p:sp>
        <p:nvSpPr>
          <p:cNvPr id="25" name="object 25"/>
          <p:cNvSpPr/>
          <p:nvPr/>
        </p:nvSpPr>
        <p:spPr>
          <a:xfrm>
            <a:off x="8141532" y="5823278"/>
            <a:ext cx="1814195" cy="758190"/>
          </a:xfrm>
          <a:custGeom>
            <a:avLst/>
            <a:gdLst/>
            <a:ahLst/>
            <a:cxnLst/>
            <a:rect l="l" t="t" r="r" b="b"/>
            <a:pathLst>
              <a:path w="1814195" h="758190">
                <a:moveTo>
                  <a:pt x="1732198" y="673696"/>
                </a:moveTo>
                <a:lnTo>
                  <a:pt x="108164" y="673696"/>
                </a:lnTo>
                <a:lnTo>
                  <a:pt x="38637" y="751286"/>
                </a:lnTo>
                <a:lnTo>
                  <a:pt x="26177" y="757568"/>
                </a:lnTo>
                <a:lnTo>
                  <a:pt x="13612" y="755369"/>
                </a:lnTo>
                <a:lnTo>
                  <a:pt x="3874" y="746155"/>
                </a:lnTo>
                <a:lnTo>
                  <a:pt x="0" y="731391"/>
                </a:lnTo>
                <a:lnTo>
                  <a:pt x="0" y="92667"/>
                </a:lnTo>
                <a:lnTo>
                  <a:pt x="15811" y="37904"/>
                </a:lnTo>
                <a:lnTo>
                  <a:pt x="56019" y="4711"/>
                </a:lnTo>
                <a:lnTo>
                  <a:pt x="81987" y="0"/>
                </a:lnTo>
                <a:lnTo>
                  <a:pt x="1732198" y="0"/>
                </a:lnTo>
                <a:lnTo>
                  <a:pt x="1780574" y="17905"/>
                </a:lnTo>
                <a:lnTo>
                  <a:pt x="1809997" y="63348"/>
                </a:lnTo>
                <a:lnTo>
                  <a:pt x="1814185" y="92667"/>
                </a:lnTo>
                <a:lnTo>
                  <a:pt x="1814185" y="581029"/>
                </a:lnTo>
                <a:lnTo>
                  <a:pt x="1798374" y="635792"/>
                </a:lnTo>
                <a:lnTo>
                  <a:pt x="1758061" y="668984"/>
                </a:lnTo>
                <a:lnTo>
                  <a:pt x="1732198" y="673696"/>
                </a:lnTo>
                <a:close/>
              </a:path>
            </a:pathLst>
          </a:custGeom>
          <a:ln w="2951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157626" y="5891622"/>
            <a:ext cx="1816735" cy="50038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indent="323850">
              <a:lnSpc>
                <a:spcPts val="1270"/>
              </a:lnSpc>
              <a:spcBef>
                <a:spcPts val="150"/>
              </a:spcBef>
            </a:pPr>
            <a:r>
              <a:rPr sz="1300" b="1" spc="50" dirty="0">
                <a:solidFill>
                  <a:srgbClr val="5E5E5E"/>
                </a:solidFill>
                <a:latin typeface="Arial"/>
                <a:cs typeface="Arial"/>
              </a:rPr>
              <a:t>*</a:t>
            </a:r>
            <a:r>
              <a:rPr sz="1300" b="1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50" spc="110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950" spc="30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950" spc="50" dirty="0">
                <a:solidFill>
                  <a:srgbClr val="5E5E5E"/>
                </a:solidFill>
                <a:latin typeface="Tahoma"/>
                <a:cs typeface="Tahoma"/>
              </a:rPr>
              <a:t>w</a:t>
            </a:r>
            <a:r>
              <a:rPr sz="950" spc="-1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950" spc="35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950" spc="20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950" spc="-1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950" spc="85" dirty="0">
                <a:solidFill>
                  <a:srgbClr val="5E5E5E"/>
                </a:solidFill>
                <a:latin typeface="Tahoma"/>
                <a:cs typeface="Tahoma"/>
              </a:rPr>
              <a:t>G</a:t>
            </a:r>
            <a:r>
              <a:rPr sz="950" spc="55" dirty="0">
                <a:solidFill>
                  <a:srgbClr val="5E5E5E"/>
                </a:solidFill>
                <a:latin typeface="Tahoma"/>
                <a:cs typeface="Tahoma"/>
              </a:rPr>
              <a:t>SO</a:t>
            </a:r>
            <a:r>
              <a:rPr sz="950" spc="-10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950" spc="50" dirty="0">
                <a:solidFill>
                  <a:srgbClr val="5E5E5E"/>
                </a:solidFill>
                <a:latin typeface="Tahoma"/>
                <a:cs typeface="Tahoma"/>
              </a:rPr>
              <a:t>w</a:t>
            </a:r>
            <a:r>
              <a:rPr sz="950" spc="35" dirty="0">
                <a:solidFill>
                  <a:srgbClr val="5E5E5E"/>
                </a:solidFill>
                <a:latin typeface="Tahoma"/>
                <a:cs typeface="Tahoma"/>
              </a:rPr>
              <a:t>ith</a:t>
            </a:r>
            <a:r>
              <a:rPr sz="950" spc="-1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5E5E5E"/>
                </a:solidFill>
                <a:latin typeface="Tahoma"/>
                <a:cs typeface="Tahoma"/>
              </a:rPr>
              <a:t>a  s</a:t>
            </a:r>
            <a:r>
              <a:rPr sz="950" spc="35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950" spc="20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950" spc="5" dirty="0">
                <a:solidFill>
                  <a:srgbClr val="5E5E5E"/>
                </a:solidFill>
                <a:latin typeface="Tahoma"/>
                <a:cs typeface="Tahoma"/>
              </a:rPr>
              <a:t>gl</a:t>
            </a:r>
            <a:r>
              <a:rPr sz="950" spc="15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950" spc="9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950" b="1" spc="-35" dirty="0">
                <a:solidFill>
                  <a:srgbClr val="5E5E5E"/>
                </a:solidFill>
                <a:latin typeface="Arial"/>
                <a:cs typeface="Arial"/>
              </a:rPr>
              <a:t>CL</a:t>
            </a:r>
            <a:r>
              <a:rPr sz="950" b="1" spc="-15" dirty="0">
                <a:solidFill>
                  <a:srgbClr val="5E5E5E"/>
                </a:solidFill>
                <a:latin typeface="Arial"/>
                <a:cs typeface="Arial"/>
              </a:rPr>
              <a:t>I</a:t>
            </a:r>
            <a:r>
              <a:rPr sz="950" b="1" spc="-30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950" b="1" spc="-25" dirty="0">
                <a:solidFill>
                  <a:srgbClr val="5E5E5E"/>
                </a:solidFill>
                <a:latin typeface="Arial"/>
                <a:cs typeface="Arial"/>
              </a:rPr>
              <a:t>K</a:t>
            </a:r>
            <a:r>
              <a:rPr sz="950" b="1" spc="-4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50" b="1" spc="-20" dirty="0">
                <a:solidFill>
                  <a:srgbClr val="5E5E5E"/>
                </a:solidFill>
                <a:latin typeface="Arial"/>
                <a:cs typeface="Arial"/>
              </a:rPr>
              <a:t>yo</a:t>
            </a:r>
            <a:r>
              <a:rPr sz="950" b="1" spc="-15" dirty="0">
                <a:solidFill>
                  <a:srgbClr val="5E5E5E"/>
                </a:solidFill>
                <a:latin typeface="Arial"/>
                <a:cs typeface="Arial"/>
              </a:rPr>
              <a:t>u</a:t>
            </a:r>
            <a:r>
              <a:rPr sz="950" b="1" spc="-2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50" b="1" spc="-35" dirty="0">
                <a:solidFill>
                  <a:srgbClr val="5E5E5E"/>
                </a:solidFill>
                <a:latin typeface="Arial"/>
                <a:cs typeface="Arial"/>
              </a:rPr>
              <a:t>can</a:t>
            </a:r>
            <a:r>
              <a:rPr sz="950" b="1" spc="-3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50" b="1" spc="-20" dirty="0">
                <a:solidFill>
                  <a:srgbClr val="5E5E5E"/>
                </a:solidFill>
                <a:latin typeface="Arial"/>
                <a:cs typeface="Arial"/>
              </a:rPr>
              <a:t>i</a:t>
            </a:r>
            <a:r>
              <a:rPr sz="950" b="1" spc="-60" dirty="0">
                <a:solidFill>
                  <a:srgbClr val="5E5E5E"/>
                </a:solidFill>
                <a:latin typeface="Arial"/>
                <a:cs typeface="Arial"/>
              </a:rPr>
              <a:t>ssu</a:t>
            </a:r>
            <a:r>
              <a:rPr sz="950" b="1" spc="-5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950" b="1" spc="-7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5E5E5E"/>
                </a:solidFill>
                <a:latin typeface="Tahoma"/>
                <a:cs typeface="Tahoma"/>
              </a:rPr>
              <a:t>af</a:t>
            </a:r>
            <a:r>
              <a:rPr sz="950" spc="25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950" spc="30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950" spc="55" dirty="0">
                <a:solidFill>
                  <a:srgbClr val="5E5E5E"/>
                </a:solidFill>
                <a:latin typeface="Tahoma"/>
                <a:cs typeface="Tahoma"/>
              </a:rPr>
              <a:t>r</a:t>
            </a:r>
            <a:endParaRPr sz="950">
              <a:latin typeface="Tahoma"/>
              <a:cs typeface="Tahoma"/>
            </a:endParaRPr>
          </a:p>
          <a:p>
            <a:pPr marL="485140">
              <a:lnSpc>
                <a:spcPct val="100000"/>
              </a:lnSpc>
            </a:pPr>
            <a:r>
              <a:rPr sz="950" spc="10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950" spc="20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950" spc="25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950" spc="30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950" spc="35" dirty="0">
                <a:solidFill>
                  <a:srgbClr val="5E5E5E"/>
                </a:solidFill>
                <a:latin typeface="Tahoma"/>
                <a:cs typeface="Tahoma"/>
              </a:rPr>
              <a:t>rin</a:t>
            </a:r>
            <a:r>
              <a:rPr sz="950" spc="-20" dirty="0">
                <a:solidFill>
                  <a:srgbClr val="5E5E5E"/>
                </a:solidFill>
                <a:latin typeface="Tahoma"/>
                <a:cs typeface="Tahoma"/>
              </a:rPr>
              <a:t>g</a:t>
            </a:r>
            <a:r>
              <a:rPr sz="950" spc="-10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950" spc="20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950" spc="10" dirty="0">
                <a:solidFill>
                  <a:srgbClr val="5E5E5E"/>
                </a:solidFill>
                <a:latin typeface="Tahoma"/>
                <a:cs typeface="Tahoma"/>
              </a:rPr>
              <a:t>ames</a:t>
            </a:r>
            <a:endParaRPr sz="950">
              <a:latin typeface="Tahoma"/>
              <a:cs typeface="Tahoma"/>
            </a:endParaRPr>
          </a:p>
        </p:txBody>
      </p:sp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46486" y="6046308"/>
            <a:ext cx="664691" cy="403338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12066392" y="5634724"/>
            <a:ext cx="723900" cy="444500"/>
            <a:chOff x="12066392" y="5634724"/>
            <a:chExt cx="723900" cy="444500"/>
          </a:xfrm>
        </p:grpSpPr>
        <p:sp>
          <p:nvSpPr>
            <p:cNvPr id="29" name="object 29"/>
            <p:cNvSpPr/>
            <p:nvPr/>
          </p:nvSpPr>
          <p:spPr>
            <a:xfrm>
              <a:off x="12164103" y="5639255"/>
              <a:ext cx="528320" cy="357505"/>
            </a:xfrm>
            <a:custGeom>
              <a:avLst/>
              <a:gdLst/>
              <a:ahLst/>
              <a:cxnLst/>
              <a:rect l="l" t="t" r="r" b="b"/>
              <a:pathLst>
                <a:path w="528320" h="357504">
                  <a:moveTo>
                    <a:pt x="496957" y="0"/>
                  </a:moveTo>
                  <a:lnTo>
                    <a:pt x="31059" y="0"/>
                  </a:lnTo>
                  <a:lnTo>
                    <a:pt x="0" y="31075"/>
                  </a:lnTo>
                  <a:lnTo>
                    <a:pt x="0" y="357367"/>
                  </a:lnTo>
                  <a:lnTo>
                    <a:pt x="528017" y="357367"/>
                  </a:lnTo>
                  <a:lnTo>
                    <a:pt x="528017" y="310754"/>
                  </a:lnTo>
                  <a:lnTo>
                    <a:pt x="46590" y="310754"/>
                  </a:lnTo>
                  <a:lnTo>
                    <a:pt x="46589" y="46613"/>
                  </a:lnTo>
                  <a:lnTo>
                    <a:pt x="528017" y="46613"/>
                  </a:lnTo>
                  <a:lnTo>
                    <a:pt x="528017" y="31075"/>
                  </a:lnTo>
                  <a:lnTo>
                    <a:pt x="525576" y="18979"/>
                  </a:lnTo>
                  <a:lnTo>
                    <a:pt x="518919" y="9102"/>
                  </a:lnTo>
                  <a:lnTo>
                    <a:pt x="509047" y="2442"/>
                  </a:lnTo>
                  <a:lnTo>
                    <a:pt x="496957" y="0"/>
                  </a:lnTo>
                  <a:close/>
                </a:path>
                <a:path w="528320" h="357504">
                  <a:moveTo>
                    <a:pt x="528017" y="46613"/>
                  </a:moveTo>
                  <a:lnTo>
                    <a:pt x="481427" y="46613"/>
                  </a:lnTo>
                  <a:lnTo>
                    <a:pt x="481427" y="310754"/>
                  </a:lnTo>
                  <a:lnTo>
                    <a:pt x="528017" y="310754"/>
                  </a:lnTo>
                  <a:lnTo>
                    <a:pt x="528017" y="4661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2164103" y="5639255"/>
              <a:ext cx="528320" cy="357505"/>
            </a:xfrm>
            <a:custGeom>
              <a:avLst/>
              <a:gdLst/>
              <a:ahLst/>
              <a:cxnLst/>
              <a:rect l="l" t="t" r="r" b="b"/>
              <a:pathLst>
                <a:path w="528320" h="357504">
                  <a:moveTo>
                    <a:pt x="481427" y="310754"/>
                  </a:moveTo>
                  <a:lnTo>
                    <a:pt x="46590" y="310754"/>
                  </a:lnTo>
                  <a:lnTo>
                    <a:pt x="46589" y="46613"/>
                  </a:lnTo>
                  <a:lnTo>
                    <a:pt x="481427" y="46613"/>
                  </a:lnTo>
                  <a:lnTo>
                    <a:pt x="481427" y="310754"/>
                  </a:lnTo>
                </a:path>
                <a:path w="528320" h="357504">
                  <a:moveTo>
                    <a:pt x="528017" y="31075"/>
                  </a:moveTo>
                  <a:lnTo>
                    <a:pt x="496957" y="0"/>
                  </a:lnTo>
                  <a:lnTo>
                    <a:pt x="31059" y="0"/>
                  </a:lnTo>
                  <a:lnTo>
                    <a:pt x="18969" y="2442"/>
                  </a:lnTo>
                  <a:lnTo>
                    <a:pt x="9097" y="9101"/>
                  </a:lnTo>
                  <a:lnTo>
                    <a:pt x="2440" y="18979"/>
                  </a:lnTo>
                  <a:lnTo>
                    <a:pt x="0" y="31075"/>
                  </a:lnTo>
                  <a:lnTo>
                    <a:pt x="0" y="357367"/>
                  </a:lnTo>
                  <a:lnTo>
                    <a:pt x="528017" y="357367"/>
                  </a:lnTo>
                  <a:lnTo>
                    <a:pt x="528017" y="31075"/>
                  </a:lnTo>
                </a:path>
              </a:pathLst>
            </a:custGeom>
            <a:ln w="90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070923" y="6027697"/>
              <a:ext cx="714375" cy="46990"/>
            </a:xfrm>
            <a:custGeom>
              <a:avLst/>
              <a:gdLst/>
              <a:ahLst/>
              <a:cxnLst/>
              <a:rect l="l" t="t" r="r" b="b"/>
              <a:pathLst>
                <a:path w="714375" h="46989">
                  <a:moveTo>
                    <a:pt x="714376" y="0"/>
                  </a:moveTo>
                  <a:lnTo>
                    <a:pt x="403778" y="0"/>
                  </a:lnTo>
                  <a:lnTo>
                    <a:pt x="404043" y="11796"/>
                  </a:lnTo>
                  <a:lnTo>
                    <a:pt x="400996" y="15272"/>
                  </a:lnTo>
                  <a:lnTo>
                    <a:pt x="314339" y="15803"/>
                  </a:lnTo>
                  <a:lnTo>
                    <a:pt x="310864" y="12760"/>
                  </a:lnTo>
                  <a:lnTo>
                    <a:pt x="310598" y="0"/>
                  </a:lnTo>
                  <a:lnTo>
                    <a:pt x="0" y="0"/>
                  </a:lnTo>
                  <a:lnTo>
                    <a:pt x="9097" y="37511"/>
                  </a:lnTo>
                  <a:lnTo>
                    <a:pt x="683316" y="46613"/>
                  </a:lnTo>
                  <a:lnTo>
                    <a:pt x="695404" y="44171"/>
                  </a:lnTo>
                  <a:lnTo>
                    <a:pt x="705277" y="37511"/>
                  </a:lnTo>
                  <a:lnTo>
                    <a:pt x="711935" y="27634"/>
                  </a:lnTo>
                  <a:lnTo>
                    <a:pt x="714376" y="15538"/>
                  </a:lnTo>
                  <a:lnTo>
                    <a:pt x="71437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070923" y="6027697"/>
              <a:ext cx="714375" cy="46990"/>
            </a:xfrm>
            <a:custGeom>
              <a:avLst/>
              <a:gdLst/>
              <a:ahLst/>
              <a:cxnLst/>
              <a:rect l="l" t="t" r="r" b="b"/>
              <a:pathLst>
                <a:path w="714375" h="46989">
                  <a:moveTo>
                    <a:pt x="403778" y="0"/>
                  </a:moveTo>
                  <a:lnTo>
                    <a:pt x="403778" y="7769"/>
                  </a:lnTo>
                  <a:lnTo>
                    <a:pt x="404043" y="11796"/>
                  </a:lnTo>
                  <a:lnTo>
                    <a:pt x="400996" y="15272"/>
                  </a:lnTo>
                  <a:lnTo>
                    <a:pt x="396977" y="15538"/>
                  </a:lnTo>
                  <a:lnTo>
                    <a:pt x="396654" y="15557"/>
                  </a:lnTo>
                  <a:lnTo>
                    <a:pt x="396337" y="15557"/>
                  </a:lnTo>
                  <a:lnTo>
                    <a:pt x="396013" y="15538"/>
                  </a:lnTo>
                  <a:lnTo>
                    <a:pt x="318363" y="15537"/>
                  </a:lnTo>
                  <a:lnTo>
                    <a:pt x="310579" y="8092"/>
                  </a:lnTo>
                  <a:lnTo>
                    <a:pt x="310598" y="7769"/>
                  </a:lnTo>
                  <a:lnTo>
                    <a:pt x="310598" y="0"/>
                  </a:lnTo>
                  <a:lnTo>
                    <a:pt x="0" y="0"/>
                  </a:lnTo>
                  <a:lnTo>
                    <a:pt x="0" y="15537"/>
                  </a:lnTo>
                  <a:lnTo>
                    <a:pt x="2440" y="27633"/>
                  </a:lnTo>
                  <a:lnTo>
                    <a:pt x="9097" y="37511"/>
                  </a:lnTo>
                  <a:lnTo>
                    <a:pt x="18970" y="44171"/>
                  </a:lnTo>
                  <a:lnTo>
                    <a:pt x="31059" y="46613"/>
                  </a:lnTo>
                  <a:lnTo>
                    <a:pt x="683316" y="46613"/>
                  </a:lnTo>
                  <a:lnTo>
                    <a:pt x="695404" y="44171"/>
                  </a:lnTo>
                  <a:lnTo>
                    <a:pt x="705277" y="37511"/>
                  </a:lnTo>
                  <a:lnTo>
                    <a:pt x="711935" y="27634"/>
                  </a:lnTo>
                  <a:lnTo>
                    <a:pt x="714376" y="15538"/>
                  </a:lnTo>
                  <a:lnTo>
                    <a:pt x="714376" y="0"/>
                  </a:lnTo>
                  <a:lnTo>
                    <a:pt x="403778" y="0"/>
                  </a:lnTo>
                </a:path>
              </a:pathLst>
            </a:custGeom>
            <a:ln w="906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314872" y="5704644"/>
              <a:ext cx="226480" cy="226589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10571898" y="6179572"/>
            <a:ext cx="3711575" cy="93408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ctr">
              <a:lnSpc>
                <a:spcPct val="102099"/>
              </a:lnSpc>
              <a:spcBef>
                <a:spcPts val="80"/>
              </a:spcBef>
            </a:pP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9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45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ke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s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75" dirty="0">
                <a:solidFill>
                  <a:srgbClr val="5E5E5E"/>
                </a:solidFill>
                <a:latin typeface="Tahoma"/>
                <a:cs typeface="Tahoma"/>
              </a:rPr>
              <a:t>wi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l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be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b="1" spc="-130" dirty="0">
                <a:solidFill>
                  <a:srgbClr val="5E5E5E"/>
                </a:solidFill>
                <a:latin typeface="Arial"/>
                <a:cs typeface="Arial"/>
              </a:rPr>
              <a:t>iss</a:t>
            </a:r>
            <a:r>
              <a:rPr sz="1950" b="1" spc="-165" dirty="0">
                <a:solidFill>
                  <a:srgbClr val="5E5E5E"/>
                </a:solidFill>
                <a:latin typeface="Arial"/>
                <a:cs typeface="Arial"/>
              </a:rPr>
              <a:t>u</a:t>
            </a:r>
            <a:r>
              <a:rPr sz="1950" b="1" spc="-3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1950" b="1" spc="-70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950" b="1" spc="-16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in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5" dirty="0">
                <a:solidFill>
                  <a:srgbClr val="5E5E5E"/>
                </a:solidFill>
                <a:latin typeface="Tahoma"/>
                <a:cs typeface="Tahoma"/>
              </a:rPr>
              <a:t>CASH 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d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95" dirty="0">
                <a:solidFill>
                  <a:srgbClr val="5E5E5E"/>
                </a:solidFill>
                <a:latin typeface="Tahoma"/>
                <a:cs typeface="Tahoma"/>
              </a:rPr>
              <a:t>w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ll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be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b="1" spc="-25" dirty="0">
                <a:solidFill>
                  <a:srgbClr val="5E5E5E"/>
                </a:solidFill>
                <a:latin typeface="Arial"/>
                <a:cs typeface="Arial"/>
              </a:rPr>
              <a:t>r</a:t>
            </a:r>
            <a:r>
              <a:rPr sz="1950" b="1" spc="-4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1950" b="1" spc="-65" dirty="0">
                <a:solidFill>
                  <a:srgbClr val="5E5E5E"/>
                </a:solidFill>
                <a:latin typeface="Arial"/>
                <a:cs typeface="Arial"/>
              </a:rPr>
              <a:t>po</a:t>
            </a:r>
            <a:r>
              <a:rPr sz="1950" b="1" spc="10" dirty="0">
                <a:solidFill>
                  <a:srgbClr val="5E5E5E"/>
                </a:solidFill>
                <a:latin typeface="Arial"/>
                <a:cs typeface="Arial"/>
              </a:rPr>
              <a:t>rt</a:t>
            </a:r>
            <a:r>
              <a:rPr sz="1950" b="1" spc="5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1950" b="1" spc="-70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950" b="1" spc="-114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thr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ough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the  </a:t>
            </a:r>
            <a:r>
              <a:rPr sz="1950" spc="75" dirty="0">
                <a:solidFill>
                  <a:srgbClr val="5E5E5E"/>
                </a:solidFill>
                <a:latin typeface="Tahoma"/>
                <a:cs typeface="Tahoma"/>
              </a:rPr>
              <a:t>BSP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in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90" dirty="0">
                <a:solidFill>
                  <a:srgbClr val="5E5E5E"/>
                </a:solidFill>
                <a:latin typeface="Tahoma"/>
                <a:cs typeface="Tahoma"/>
              </a:rPr>
              <a:t>t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he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agenc</a:t>
            </a:r>
            <a:r>
              <a:rPr sz="1950" spc="-10" dirty="0">
                <a:solidFill>
                  <a:srgbClr val="5E5E5E"/>
                </a:solidFill>
                <a:latin typeface="Tahoma"/>
                <a:cs typeface="Tahoma"/>
              </a:rPr>
              <a:t>y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's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IATA.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847999" y="6183341"/>
            <a:ext cx="3346450" cy="926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800"/>
              </a:lnSpc>
              <a:spcBef>
                <a:spcPts val="110"/>
              </a:spcBef>
            </a:pPr>
            <a:r>
              <a:rPr sz="1950" spc="-40" dirty="0">
                <a:solidFill>
                  <a:srgbClr val="5E5E5E"/>
                </a:solidFill>
                <a:latin typeface="Tahoma"/>
                <a:cs typeface="Tahoma"/>
              </a:rPr>
              <a:t>If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45" dirty="0">
                <a:solidFill>
                  <a:srgbClr val="5E5E5E"/>
                </a:solidFill>
                <a:latin typeface="Tahoma"/>
                <a:cs typeface="Tahoma"/>
              </a:rPr>
              <a:t>r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3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re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no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-10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ell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tions</a:t>
            </a:r>
            <a:r>
              <a:rPr sz="195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5E5E5E"/>
                </a:solidFill>
                <a:latin typeface="Tahoma"/>
                <a:cs typeface="Tahoma"/>
              </a:rPr>
              <a:t>or 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h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1950" spc="-60" dirty="0">
                <a:solidFill>
                  <a:srgbClr val="5E5E5E"/>
                </a:solidFill>
                <a:latin typeface="Tahoma"/>
                <a:cs typeface="Tahoma"/>
              </a:rPr>
              <a:t>ges,</a:t>
            </a:r>
            <a:r>
              <a:rPr sz="195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we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will</a:t>
            </a:r>
            <a:r>
              <a:rPr sz="1950" spc="-24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u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thorize</a:t>
            </a:r>
            <a:r>
              <a:rPr sz="195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the  </a:t>
            </a:r>
            <a:r>
              <a:rPr sz="1950" b="1" spc="-25" dirty="0">
                <a:solidFill>
                  <a:srgbClr val="5E5E5E"/>
                </a:solidFill>
                <a:latin typeface="Arial"/>
                <a:cs typeface="Arial"/>
              </a:rPr>
              <a:t>r</a:t>
            </a:r>
            <a:r>
              <a:rPr sz="1950" b="1" spc="-40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sz="1950" b="1" spc="-35" dirty="0">
                <a:solidFill>
                  <a:srgbClr val="5E5E5E"/>
                </a:solidFill>
                <a:latin typeface="Arial"/>
                <a:cs typeface="Arial"/>
              </a:rPr>
              <a:t>fun</a:t>
            </a:r>
            <a:r>
              <a:rPr sz="1950" b="1" spc="-70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950" b="1" spc="-1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deposit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90" dirty="0">
                <a:solidFill>
                  <a:srgbClr val="5E5E5E"/>
                </a:solidFill>
                <a:latin typeface="Tahoma"/>
                <a:cs typeface="Tahoma"/>
              </a:rPr>
              <a:t>EMD.</a:t>
            </a:r>
            <a:endParaRPr sz="1950">
              <a:latin typeface="Tahoma"/>
              <a:cs typeface="Tahoma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16990" y="5609044"/>
            <a:ext cx="407107" cy="492550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1485264" y="8676250"/>
            <a:ext cx="3078480" cy="9302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indent="-1905" algn="ctr">
              <a:lnSpc>
                <a:spcPct val="101499"/>
              </a:lnSpc>
              <a:spcBef>
                <a:spcPts val="90"/>
              </a:spcBef>
            </a:pPr>
            <a:r>
              <a:rPr sz="1950" spc="95" dirty="0">
                <a:solidFill>
                  <a:srgbClr val="5E5E5E"/>
                </a:solidFill>
                <a:latin typeface="Tahoma"/>
                <a:cs typeface="Tahoma"/>
              </a:rPr>
              <a:t>All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quotes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are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5E5E5E"/>
                </a:solidFill>
                <a:latin typeface="Tahoma"/>
                <a:cs typeface="Tahoma"/>
              </a:rPr>
              <a:t>ma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de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in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the 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u</a:t>
            </a:r>
            <a:r>
              <a:rPr sz="1950" spc="90" dirty="0">
                <a:solidFill>
                  <a:srgbClr val="5E5E5E"/>
                </a:solidFill>
                <a:latin typeface="Tahoma"/>
                <a:cs typeface="Tahoma"/>
              </a:rPr>
              <a:t>r</a:t>
            </a:r>
            <a:r>
              <a:rPr sz="1950" spc="95" dirty="0">
                <a:solidFill>
                  <a:srgbClr val="5E5E5E"/>
                </a:solidFill>
                <a:latin typeface="Tahoma"/>
                <a:cs typeface="Tahoma"/>
              </a:rPr>
              <a:t>r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ency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issue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d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e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f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ned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by  </a:t>
            </a:r>
            <a:r>
              <a:rPr sz="1950" spc="114" dirty="0">
                <a:solidFill>
                  <a:srgbClr val="5E5E5E"/>
                </a:solidFill>
                <a:latin typeface="Tahoma"/>
                <a:cs typeface="Tahoma"/>
              </a:rPr>
              <a:t>Av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i</a:t>
            </a:r>
            <a:r>
              <a:rPr sz="1950" spc="-5" dirty="0">
                <a:solidFill>
                  <a:srgbClr val="5E5E5E"/>
                </a:solidFill>
                <a:latin typeface="Tahoma"/>
                <a:cs typeface="Tahoma"/>
              </a:rPr>
              <a:t>a</a:t>
            </a:r>
            <a:r>
              <a:rPr sz="1950" spc="-15" dirty="0">
                <a:solidFill>
                  <a:srgbClr val="5E5E5E"/>
                </a:solidFill>
                <a:latin typeface="Tahoma"/>
                <a:cs typeface="Tahoma"/>
              </a:rPr>
              <a:t>n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ca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in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ea</a:t>
            </a:r>
            <a:r>
              <a:rPr sz="1950" spc="-10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h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c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o</a:t>
            </a:r>
            <a:r>
              <a:rPr sz="1950" spc="10" dirty="0">
                <a:solidFill>
                  <a:srgbClr val="5E5E5E"/>
                </a:solidFill>
                <a:latin typeface="Tahoma"/>
                <a:cs typeface="Tahoma"/>
              </a:rPr>
              <a:t>untry.</a:t>
            </a:r>
            <a:endParaRPr sz="1950">
              <a:latin typeface="Tahoma"/>
              <a:cs typeface="Tahoma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50492" y="8182368"/>
            <a:ext cx="547836" cy="471189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510509" y="10921920"/>
            <a:ext cx="403796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165" dirty="0">
                <a:latin typeface="Tahoma"/>
                <a:cs typeface="Tahoma"/>
              </a:rPr>
              <a:t>*</a:t>
            </a:r>
            <a:r>
              <a:rPr sz="1150" spc="-130" dirty="0">
                <a:latin typeface="Tahoma"/>
                <a:cs typeface="Tahoma"/>
              </a:rPr>
              <a:t> </a:t>
            </a:r>
            <a:r>
              <a:rPr sz="1150" spc="55" dirty="0">
                <a:latin typeface="Tahoma"/>
                <a:cs typeface="Tahoma"/>
              </a:rPr>
              <a:t>GSO</a:t>
            </a:r>
            <a:r>
              <a:rPr sz="1150" spc="-155" dirty="0">
                <a:latin typeface="Tahoma"/>
                <a:cs typeface="Tahoma"/>
              </a:rPr>
              <a:t> </a:t>
            </a:r>
            <a:r>
              <a:rPr sz="1150" spc="15" dirty="0">
                <a:latin typeface="Tahoma"/>
                <a:cs typeface="Tahoma"/>
              </a:rPr>
              <a:t>ticketing</a:t>
            </a:r>
            <a:r>
              <a:rPr sz="1150" spc="-140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does</a:t>
            </a:r>
            <a:r>
              <a:rPr sz="1150" spc="-125" dirty="0">
                <a:latin typeface="Tahoma"/>
                <a:cs typeface="Tahoma"/>
              </a:rPr>
              <a:t> </a:t>
            </a:r>
            <a:r>
              <a:rPr sz="1150" spc="15" dirty="0">
                <a:latin typeface="Tahoma"/>
                <a:cs typeface="Tahoma"/>
              </a:rPr>
              <a:t>not</a:t>
            </a:r>
            <a:r>
              <a:rPr sz="1150" spc="-140" dirty="0">
                <a:latin typeface="Tahoma"/>
                <a:cs typeface="Tahoma"/>
              </a:rPr>
              <a:t> </a:t>
            </a:r>
            <a:r>
              <a:rPr sz="1150" spc="5" dirty="0">
                <a:latin typeface="Tahoma"/>
                <a:cs typeface="Tahoma"/>
              </a:rPr>
              <a:t>apply</a:t>
            </a:r>
            <a:r>
              <a:rPr sz="1150" spc="-140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to</a:t>
            </a:r>
            <a:r>
              <a:rPr sz="1150" spc="-145" dirty="0">
                <a:latin typeface="Tahoma"/>
                <a:cs typeface="Tahoma"/>
              </a:rPr>
              <a:t> </a:t>
            </a:r>
            <a:r>
              <a:rPr sz="1150" spc="-5" dirty="0">
                <a:latin typeface="Tahoma"/>
                <a:cs typeface="Tahoma"/>
              </a:rPr>
              <a:t>agencies</a:t>
            </a:r>
            <a:r>
              <a:rPr sz="1150" spc="-135" dirty="0">
                <a:latin typeface="Tahoma"/>
                <a:cs typeface="Tahoma"/>
              </a:rPr>
              <a:t> </a:t>
            </a:r>
            <a:r>
              <a:rPr sz="1150" spc="15" dirty="0">
                <a:latin typeface="Tahoma"/>
                <a:cs typeface="Tahoma"/>
              </a:rPr>
              <a:t>in</a:t>
            </a:r>
            <a:r>
              <a:rPr sz="1150" spc="-145" dirty="0">
                <a:latin typeface="Tahoma"/>
                <a:cs typeface="Tahoma"/>
              </a:rPr>
              <a:t> </a:t>
            </a:r>
            <a:r>
              <a:rPr sz="1150" spc="15" dirty="0">
                <a:latin typeface="Tahoma"/>
                <a:cs typeface="Tahoma"/>
              </a:rPr>
              <a:t>the</a:t>
            </a:r>
            <a:r>
              <a:rPr sz="1150" spc="-135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United</a:t>
            </a:r>
            <a:r>
              <a:rPr sz="1150" spc="-130" dirty="0">
                <a:latin typeface="Tahoma"/>
                <a:cs typeface="Tahoma"/>
              </a:rPr>
              <a:t> </a:t>
            </a:r>
            <a:r>
              <a:rPr sz="1150" spc="-10" dirty="0">
                <a:latin typeface="Tahoma"/>
                <a:cs typeface="Tahoma"/>
              </a:rPr>
              <a:t>States.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645661" y="8155982"/>
            <a:ext cx="11805285" cy="1503045"/>
          </a:xfrm>
          <a:custGeom>
            <a:avLst/>
            <a:gdLst/>
            <a:ahLst/>
            <a:cxnLst/>
            <a:rect l="l" t="t" r="r" b="b"/>
            <a:pathLst>
              <a:path w="11805285" h="1503045">
                <a:moveTo>
                  <a:pt x="11804876" y="0"/>
                </a:moveTo>
                <a:lnTo>
                  <a:pt x="0" y="0"/>
                </a:lnTo>
                <a:lnTo>
                  <a:pt x="0" y="1502781"/>
                </a:lnTo>
                <a:lnTo>
                  <a:pt x="11804876" y="1502781"/>
                </a:lnTo>
                <a:lnTo>
                  <a:pt x="11804876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7262471" y="8284743"/>
            <a:ext cx="8679180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b="1" dirty="0">
                <a:solidFill>
                  <a:srgbClr val="5E5E5E"/>
                </a:solidFill>
                <a:latin typeface="Arial"/>
                <a:cs typeface="Arial"/>
              </a:rPr>
              <a:t>Total/partial</a:t>
            </a:r>
            <a:r>
              <a:rPr sz="1950" b="1" spc="-10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b="1" spc="-75" dirty="0">
                <a:solidFill>
                  <a:srgbClr val="5E5E5E"/>
                </a:solidFill>
                <a:latin typeface="Arial"/>
                <a:cs typeface="Arial"/>
              </a:rPr>
              <a:t>cancellations</a:t>
            </a:r>
            <a:r>
              <a:rPr sz="1950" b="1" spc="-3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b="1" spc="-40" dirty="0">
                <a:solidFill>
                  <a:srgbClr val="5E5E5E"/>
                </a:solidFill>
                <a:latin typeface="Arial"/>
                <a:cs typeface="Arial"/>
              </a:rPr>
              <a:t>or</a:t>
            </a:r>
            <a:r>
              <a:rPr sz="1950" b="1" spc="-6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b="1" spc="-110" dirty="0">
                <a:solidFill>
                  <a:srgbClr val="5E5E5E"/>
                </a:solidFill>
                <a:latin typeface="Arial"/>
                <a:cs typeface="Arial"/>
              </a:rPr>
              <a:t>changes</a:t>
            </a:r>
            <a:r>
              <a:rPr sz="1950" b="1" spc="-3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950" spc="55" dirty="0">
                <a:solidFill>
                  <a:srgbClr val="5E5E5E"/>
                </a:solidFill>
                <a:latin typeface="Tahoma"/>
                <a:cs typeface="Tahoma"/>
              </a:rPr>
              <a:t>will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be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penalized</a:t>
            </a:r>
            <a:r>
              <a:rPr sz="1950" spc="-204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according</a:t>
            </a:r>
            <a:r>
              <a:rPr sz="1950" spc="-21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5E5E5E"/>
                </a:solidFill>
                <a:latin typeface="Tahoma"/>
                <a:cs typeface="Tahoma"/>
              </a:rPr>
              <a:t>to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their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5E5E5E"/>
                </a:solidFill>
                <a:latin typeface="Tahoma"/>
                <a:cs typeface="Tahoma"/>
              </a:rPr>
              <a:t>date: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556703" y="8589823"/>
            <a:ext cx="8773795" cy="6292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42900" indent="-330835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342900" algn="l"/>
                <a:tab pos="343535" algn="l"/>
              </a:tabLst>
            </a:pPr>
            <a:r>
              <a:rPr sz="1950" spc="105" dirty="0">
                <a:solidFill>
                  <a:srgbClr val="5E5E5E"/>
                </a:solidFill>
                <a:latin typeface="Tahoma"/>
                <a:cs typeface="Tahoma"/>
              </a:rPr>
              <a:t>With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value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deposit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per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customer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from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date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blocking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date</a:t>
            </a:r>
            <a:endParaRPr sz="1950">
              <a:latin typeface="Tahoma"/>
              <a:cs typeface="Tahoma"/>
            </a:endParaRPr>
          </a:p>
          <a:p>
            <a:pPr marL="342900" indent="-330835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342900" algn="l"/>
                <a:tab pos="343535" algn="l"/>
              </a:tabLst>
            </a:pPr>
            <a:r>
              <a:rPr sz="1950" spc="100" dirty="0">
                <a:solidFill>
                  <a:srgbClr val="5E5E5E"/>
                </a:solidFill>
                <a:latin typeface="Tahoma"/>
                <a:cs typeface="Tahoma"/>
              </a:rPr>
              <a:t>With</a:t>
            </a:r>
            <a:r>
              <a:rPr sz="1950" spc="-22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0" dirty="0">
                <a:solidFill>
                  <a:srgbClr val="5E5E5E"/>
                </a:solidFill>
                <a:latin typeface="Tahoma"/>
                <a:cs typeface="Tahoma"/>
              </a:rPr>
              <a:t>total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of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the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fare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5E5E5E"/>
                </a:solidFill>
                <a:latin typeface="Tahoma"/>
                <a:cs typeface="Tahoma"/>
              </a:rPr>
              <a:t>plus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5E5E5E"/>
                </a:solidFill>
                <a:latin typeface="Tahoma"/>
                <a:cs typeface="Tahoma"/>
              </a:rPr>
              <a:t>fuel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5E5E5E"/>
                </a:solidFill>
                <a:latin typeface="Tahoma"/>
                <a:cs typeface="Tahoma"/>
              </a:rPr>
              <a:t>per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5" dirty="0">
                <a:solidFill>
                  <a:srgbClr val="5E5E5E"/>
                </a:solidFill>
                <a:latin typeface="Tahoma"/>
                <a:cs typeface="Tahoma"/>
              </a:rPr>
              <a:t>customer</a:t>
            </a:r>
            <a:r>
              <a:rPr sz="1950" spc="-21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5E5E5E"/>
                </a:solidFill>
                <a:latin typeface="Tahoma"/>
                <a:cs typeface="Tahoma"/>
              </a:rPr>
              <a:t>from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846955" y="9193511"/>
            <a:ext cx="5150485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120" dirty="0">
                <a:solidFill>
                  <a:srgbClr val="5E5E5E"/>
                </a:solidFill>
                <a:latin typeface="Tahoma"/>
                <a:cs typeface="Tahoma"/>
              </a:rPr>
              <a:t>DOM: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5E5E5E"/>
                </a:solidFill>
                <a:latin typeface="Tahoma"/>
                <a:cs typeface="Tahoma"/>
              </a:rPr>
              <a:t>21</a:t>
            </a:r>
            <a:r>
              <a:rPr sz="1950" spc="-24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days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5E5E5E"/>
                </a:solidFill>
                <a:latin typeface="Tahoma"/>
                <a:cs typeface="Tahoma"/>
              </a:rPr>
              <a:t>-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5E5E5E"/>
                </a:solidFill>
                <a:latin typeface="Tahoma"/>
                <a:cs typeface="Tahoma"/>
              </a:rPr>
              <a:t>INTER: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5E5E5E"/>
                </a:solidFill>
                <a:latin typeface="Tahoma"/>
                <a:cs typeface="Tahoma"/>
              </a:rPr>
              <a:t>30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5E5E5E"/>
                </a:solidFill>
                <a:latin typeface="Tahoma"/>
                <a:cs typeface="Tahoma"/>
              </a:rPr>
              <a:t>days</a:t>
            </a:r>
            <a:r>
              <a:rPr sz="1950" spc="-24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5E5E5E"/>
                </a:solidFill>
                <a:latin typeface="Tahoma"/>
                <a:cs typeface="Tahoma"/>
              </a:rPr>
              <a:t>-</a:t>
            </a:r>
            <a:r>
              <a:rPr sz="1950" spc="-220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5E5E5E"/>
                </a:solidFill>
                <a:latin typeface="Tahoma"/>
                <a:cs typeface="Tahoma"/>
              </a:rPr>
              <a:t>EUR:</a:t>
            </a:r>
            <a:r>
              <a:rPr sz="1950" spc="-229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80" dirty="0">
                <a:solidFill>
                  <a:srgbClr val="5E5E5E"/>
                </a:solidFill>
                <a:latin typeface="Tahoma"/>
                <a:cs typeface="Tahoma"/>
              </a:rPr>
              <a:t>60</a:t>
            </a:r>
            <a:r>
              <a:rPr sz="1950" spc="-235" dirty="0">
                <a:solidFill>
                  <a:srgbClr val="5E5E5E"/>
                </a:solidFill>
                <a:latin typeface="Tahoma"/>
                <a:cs typeface="Tahoma"/>
              </a:rPr>
              <a:t> </a:t>
            </a:r>
            <a:r>
              <a:rPr sz="1950" spc="-30" dirty="0">
                <a:solidFill>
                  <a:srgbClr val="5E5E5E"/>
                </a:solidFill>
                <a:latin typeface="Tahoma"/>
                <a:cs typeface="Tahoma"/>
              </a:rPr>
              <a:t>days.</a:t>
            </a:r>
            <a:endParaRPr sz="1950">
              <a:latin typeface="Tahoma"/>
              <a:cs typeface="Tahom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302635" y="8488956"/>
            <a:ext cx="684530" cy="684530"/>
            <a:chOff x="6302635" y="8488956"/>
            <a:chExt cx="684530" cy="684530"/>
          </a:xfrm>
        </p:grpSpPr>
        <p:sp>
          <p:nvSpPr>
            <p:cNvPr id="45" name="object 45"/>
            <p:cNvSpPr/>
            <p:nvPr/>
          </p:nvSpPr>
          <p:spPr>
            <a:xfrm>
              <a:off x="6302635" y="8488956"/>
              <a:ext cx="684530" cy="684530"/>
            </a:xfrm>
            <a:custGeom>
              <a:avLst/>
              <a:gdLst/>
              <a:ahLst/>
              <a:cxnLst/>
              <a:rect l="l" t="t" r="r" b="b"/>
              <a:pathLst>
                <a:path w="684529" h="684529">
                  <a:moveTo>
                    <a:pt x="598096" y="0"/>
                  </a:moveTo>
                  <a:lnTo>
                    <a:pt x="86280" y="0"/>
                  </a:lnTo>
                  <a:lnTo>
                    <a:pt x="52668" y="6806"/>
                  </a:lnTo>
                  <a:lnTo>
                    <a:pt x="25234" y="25234"/>
                  </a:lnTo>
                  <a:lnTo>
                    <a:pt x="6806" y="52668"/>
                  </a:lnTo>
                  <a:lnTo>
                    <a:pt x="0" y="86280"/>
                  </a:lnTo>
                  <a:lnTo>
                    <a:pt x="0" y="598096"/>
                  </a:lnTo>
                  <a:lnTo>
                    <a:pt x="6806" y="631708"/>
                  </a:lnTo>
                  <a:lnTo>
                    <a:pt x="25234" y="659142"/>
                  </a:lnTo>
                  <a:lnTo>
                    <a:pt x="52668" y="677570"/>
                  </a:lnTo>
                  <a:lnTo>
                    <a:pt x="86280" y="684377"/>
                  </a:lnTo>
                  <a:lnTo>
                    <a:pt x="598096" y="684377"/>
                  </a:lnTo>
                  <a:lnTo>
                    <a:pt x="631708" y="677570"/>
                  </a:lnTo>
                  <a:lnTo>
                    <a:pt x="659142" y="659142"/>
                  </a:lnTo>
                  <a:lnTo>
                    <a:pt x="677570" y="631708"/>
                  </a:lnTo>
                  <a:lnTo>
                    <a:pt x="684377" y="598096"/>
                  </a:lnTo>
                  <a:lnTo>
                    <a:pt x="684377" y="86280"/>
                  </a:lnTo>
                  <a:lnTo>
                    <a:pt x="677570" y="52668"/>
                  </a:lnTo>
                  <a:lnTo>
                    <a:pt x="659142" y="25234"/>
                  </a:lnTo>
                  <a:lnTo>
                    <a:pt x="631708" y="6806"/>
                  </a:lnTo>
                  <a:lnTo>
                    <a:pt x="5980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410066" y="8595131"/>
              <a:ext cx="472440" cy="472440"/>
            </a:xfrm>
            <a:custGeom>
              <a:avLst/>
              <a:gdLst/>
              <a:ahLst/>
              <a:cxnLst/>
              <a:rect l="l" t="t" r="r" b="b"/>
              <a:pathLst>
                <a:path w="472440" h="472440">
                  <a:moveTo>
                    <a:pt x="472132" y="236118"/>
                  </a:moveTo>
                  <a:lnTo>
                    <a:pt x="469095" y="274337"/>
                  </a:lnTo>
                  <a:lnTo>
                    <a:pt x="445850" y="344596"/>
                  </a:lnTo>
                  <a:lnTo>
                    <a:pt x="403024" y="403024"/>
                  </a:lnTo>
                  <a:lnTo>
                    <a:pt x="344596" y="445850"/>
                  </a:lnTo>
                  <a:lnTo>
                    <a:pt x="274337" y="469095"/>
                  </a:lnTo>
                  <a:lnTo>
                    <a:pt x="236118" y="472132"/>
                  </a:lnTo>
                  <a:lnTo>
                    <a:pt x="197795" y="469095"/>
                  </a:lnTo>
                  <a:lnTo>
                    <a:pt x="127535" y="445850"/>
                  </a:lnTo>
                  <a:lnTo>
                    <a:pt x="69107" y="403024"/>
                  </a:lnTo>
                  <a:lnTo>
                    <a:pt x="26386" y="344596"/>
                  </a:lnTo>
                  <a:lnTo>
                    <a:pt x="3141" y="274337"/>
                  </a:lnTo>
                  <a:lnTo>
                    <a:pt x="0" y="236118"/>
                  </a:lnTo>
                  <a:lnTo>
                    <a:pt x="3141" y="197795"/>
                  </a:lnTo>
                  <a:lnTo>
                    <a:pt x="26386" y="127640"/>
                  </a:lnTo>
                  <a:lnTo>
                    <a:pt x="69107" y="69107"/>
                  </a:lnTo>
                  <a:lnTo>
                    <a:pt x="127535" y="26386"/>
                  </a:lnTo>
                  <a:lnTo>
                    <a:pt x="197795" y="3141"/>
                  </a:lnTo>
                  <a:lnTo>
                    <a:pt x="236118" y="0"/>
                  </a:lnTo>
                  <a:lnTo>
                    <a:pt x="274337" y="3141"/>
                  </a:lnTo>
                  <a:lnTo>
                    <a:pt x="344596" y="26386"/>
                  </a:lnTo>
                  <a:lnTo>
                    <a:pt x="403024" y="69107"/>
                  </a:lnTo>
                  <a:lnTo>
                    <a:pt x="445850" y="127640"/>
                  </a:lnTo>
                  <a:lnTo>
                    <a:pt x="469095" y="197795"/>
                  </a:lnTo>
                  <a:lnTo>
                    <a:pt x="472132" y="236118"/>
                  </a:lnTo>
                  <a:close/>
                </a:path>
              </a:pathLst>
            </a:custGeom>
            <a:ln w="1640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00393" y="8659807"/>
              <a:ext cx="91374" cy="21597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95401" y="8903604"/>
              <a:ext cx="99263" cy="99262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9974221" y="10284117"/>
            <a:ext cx="534162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20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Learn</a:t>
            </a:r>
            <a:r>
              <a:rPr sz="2300" spc="-275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 </a:t>
            </a:r>
            <a:r>
              <a:rPr sz="2300" spc="20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more</a:t>
            </a:r>
            <a:r>
              <a:rPr sz="2300" spc="-275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 </a:t>
            </a:r>
            <a:r>
              <a:rPr sz="2300" spc="35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inf</a:t>
            </a:r>
            <a:r>
              <a:rPr sz="2300" spc="30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ormation</a:t>
            </a:r>
            <a:r>
              <a:rPr sz="2300" spc="-260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 </a:t>
            </a:r>
            <a:r>
              <a:rPr sz="2300" spc="15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on</a:t>
            </a:r>
            <a:r>
              <a:rPr sz="2300" spc="-275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 </a:t>
            </a:r>
            <a:r>
              <a:rPr sz="2300" spc="30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Avianca</a:t>
            </a:r>
            <a:r>
              <a:rPr sz="2300" spc="-260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 </a:t>
            </a:r>
            <a:r>
              <a:rPr sz="2300" spc="25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Tr</a:t>
            </a:r>
            <a:r>
              <a:rPr sz="2300" spc="15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a</a:t>
            </a:r>
            <a:r>
              <a:rPr sz="2300" spc="5" dirty="0">
                <a:solidFill>
                  <a:srgbClr val="5E5E5E"/>
                </a:solidFill>
                <a:latin typeface="Tahoma"/>
                <a:cs typeface="Tahoma"/>
                <a:hlinkClick r:id="rId14"/>
              </a:rPr>
              <a:t>de</a:t>
            </a:r>
            <a:endParaRPr sz="2300">
              <a:latin typeface="Tahoma"/>
              <a:cs typeface="Tahoma"/>
            </a:endParaRPr>
          </a:p>
        </p:txBody>
      </p:sp>
      <p:pic>
        <p:nvPicPr>
          <p:cNvPr id="50" name="object 5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174788" y="10244295"/>
            <a:ext cx="427432" cy="456111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141" y="7106066"/>
            <a:ext cx="11811472" cy="2008106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9564" y="1746932"/>
            <a:ext cx="18665825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b="1" spc="-45" dirty="0">
                <a:solidFill>
                  <a:srgbClr val="313137"/>
                </a:solidFill>
                <a:latin typeface="Arial"/>
                <a:cs typeface="Arial"/>
              </a:rPr>
              <a:t>Our</a:t>
            </a:r>
            <a:r>
              <a:rPr sz="3300" b="1" spc="-120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100" dirty="0">
                <a:solidFill>
                  <a:srgbClr val="313137"/>
                </a:solidFill>
                <a:latin typeface="Arial"/>
                <a:cs typeface="Arial"/>
              </a:rPr>
              <a:t>distribution</a:t>
            </a:r>
            <a:r>
              <a:rPr sz="3300" b="1" spc="-105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155" dirty="0">
                <a:solidFill>
                  <a:srgbClr val="313137"/>
                </a:solidFill>
                <a:latin typeface="Arial"/>
                <a:cs typeface="Arial"/>
              </a:rPr>
              <a:t>and</a:t>
            </a:r>
            <a:r>
              <a:rPr sz="3300" b="1" spc="-105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90" dirty="0">
                <a:solidFill>
                  <a:srgbClr val="313137"/>
                </a:solidFill>
                <a:latin typeface="Arial"/>
                <a:cs typeface="Arial"/>
              </a:rPr>
              <a:t>direct</a:t>
            </a:r>
            <a:r>
              <a:rPr sz="3300" b="1" spc="-95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229" dirty="0">
                <a:solidFill>
                  <a:srgbClr val="313137"/>
                </a:solidFill>
                <a:latin typeface="Arial"/>
                <a:cs typeface="Arial"/>
              </a:rPr>
              <a:t>sales</a:t>
            </a:r>
            <a:r>
              <a:rPr sz="3300" b="1" spc="-80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155" dirty="0">
                <a:solidFill>
                  <a:srgbClr val="313137"/>
                </a:solidFill>
                <a:latin typeface="Arial"/>
                <a:cs typeface="Arial"/>
              </a:rPr>
              <a:t>channel</a:t>
            </a:r>
            <a:r>
              <a:rPr sz="3300" b="1" spc="-110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40" dirty="0">
                <a:solidFill>
                  <a:srgbClr val="313137"/>
                </a:solidFill>
                <a:latin typeface="Arial"/>
                <a:cs typeface="Arial"/>
              </a:rPr>
              <a:t>for</a:t>
            </a:r>
            <a:r>
              <a:rPr sz="3300" b="1" spc="-100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65" dirty="0">
                <a:solidFill>
                  <a:srgbClr val="313137"/>
                </a:solidFill>
                <a:latin typeface="Arial"/>
                <a:cs typeface="Arial"/>
              </a:rPr>
              <a:t>travel</a:t>
            </a:r>
            <a:r>
              <a:rPr sz="3300" b="1" spc="-100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195" dirty="0">
                <a:solidFill>
                  <a:srgbClr val="313137"/>
                </a:solidFill>
                <a:latin typeface="Arial"/>
                <a:cs typeface="Arial"/>
              </a:rPr>
              <a:t>agencies</a:t>
            </a:r>
            <a:r>
              <a:rPr sz="3300" b="1" spc="-60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20" dirty="0">
                <a:solidFill>
                  <a:srgbClr val="313137"/>
                </a:solidFill>
                <a:latin typeface="Arial"/>
                <a:cs typeface="Arial"/>
              </a:rPr>
              <a:t>that</a:t>
            </a:r>
            <a:r>
              <a:rPr sz="3300" b="1" spc="-105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90" dirty="0">
                <a:solidFill>
                  <a:srgbClr val="313137"/>
                </a:solidFill>
                <a:latin typeface="Arial"/>
                <a:cs typeface="Arial"/>
              </a:rPr>
              <a:t>offers</a:t>
            </a:r>
            <a:r>
              <a:rPr sz="3300" b="1" spc="-60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40" dirty="0">
                <a:solidFill>
                  <a:srgbClr val="313137"/>
                </a:solidFill>
                <a:latin typeface="Arial"/>
                <a:cs typeface="Arial"/>
              </a:rPr>
              <a:t>the</a:t>
            </a:r>
            <a:r>
              <a:rPr sz="3300" b="1" spc="-105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130" dirty="0">
                <a:solidFill>
                  <a:srgbClr val="313137"/>
                </a:solidFill>
                <a:latin typeface="Arial"/>
                <a:cs typeface="Arial"/>
              </a:rPr>
              <a:t>best</a:t>
            </a:r>
            <a:r>
              <a:rPr sz="3300" b="1" spc="-90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80" dirty="0">
                <a:solidFill>
                  <a:srgbClr val="313137"/>
                </a:solidFill>
                <a:latin typeface="Arial"/>
                <a:cs typeface="Arial"/>
              </a:rPr>
              <a:t>content </a:t>
            </a:r>
            <a:r>
              <a:rPr sz="3300" b="1" spc="-25" dirty="0">
                <a:solidFill>
                  <a:srgbClr val="313137"/>
                </a:solidFill>
                <a:latin typeface="Arial"/>
                <a:cs typeface="Arial"/>
              </a:rPr>
              <a:t>of</a:t>
            </a:r>
            <a:r>
              <a:rPr sz="3300" b="1" spc="-100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170" dirty="0">
                <a:solidFill>
                  <a:srgbClr val="313137"/>
                </a:solidFill>
                <a:latin typeface="Arial"/>
                <a:cs typeface="Arial"/>
              </a:rPr>
              <a:t>Avianca's </a:t>
            </a:r>
            <a:r>
              <a:rPr sz="3300" b="1" spc="-900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145" dirty="0">
                <a:solidFill>
                  <a:srgbClr val="313137"/>
                </a:solidFill>
                <a:latin typeface="Arial"/>
                <a:cs typeface="Arial"/>
              </a:rPr>
              <a:t>products</a:t>
            </a:r>
            <a:r>
              <a:rPr sz="3300" b="1" spc="-105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165" dirty="0">
                <a:solidFill>
                  <a:srgbClr val="313137"/>
                </a:solidFill>
                <a:latin typeface="Arial"/>
                <a:cs typeface="Arial"/>
              </a:rPr>
              <a:t>and</a:t>
            </a:r>
            <a:r>
              <a:rPr sz="3300" b="1" spc="-125" dirty="0">
                <a:solidFill>
                  <a:srgbClr val="313137"/>
                </a:solidFill>
                <a:latin typeface="Arial"/>
                <a:cs typeface="Arial"/>
              </a:rPr>
              <a:t> </a:t>
            </a:r>
            <a:r>
              <a:rPr sz="3300" b="1" spc="-175" dirty="0">
                <a:solidFill>
                  <a:srgbClr val="313137"/>
                </a:solidFill>
                <a:latin typeface="Arial"/>
                <a:cs typeface="Arial"/>
              </a:rPr>
              <a:t>services.</a:t>
            </a:r>
            <a:endParaRPr sz="33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090" y="552339"/>
            <a:ext cx="6628175" cy="109567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711788" y="9827135"/>
            <a:ext cx="3641725" cy="650240"/>
            <a:chOff x="2711788" y="9827135"/>
            <a:chExt cx="3641725" cy="650240"/>
          </a:xfrm>
        </p:grpSpPr>
        <p:sp>
          <p:nvSpPr>
            <p:cNvPr id="5" name="object 5"/>
            <p:cNvSpPr/>
            <p:nvPr/>
          </p:nvSpPr>
          <p:spPr>
            <a:xfrm>
              <a:off x="3392566" y="9827135"/>
              <a:ext cx="2960370" cy="650240"/>
            </a:xfrm>
            <a:custGeom>
              <a:avLst/>
              <a:gdLst/>
              <a:ahLst/>
              <a:cxnLst/>
              <a:rect l="l" t="t" r="r" b="b"/>
              <a:pathLst>
                <a:path w="2960370" h="650240">
                  <a:moveTo>
                    <a:pt x="2852059" y="0"/>
                  </a:moveTo>
                  <a:lnTo>
                    <a:pt x="108268" y="0"/>
                  </a:lnTo>
                  <a:lnTo>
                    <a:pt x="66128" y="8509"/>
                  </a:lnTo>
                  <a:lnTo>
                    <a:pt x="31713" y="31713"/>
                  </a:lnTo>
                  <a:lnTo>
                    <a:pt x="8509" y="66128"/>
                  </a:lnTo>
                  <a:lnTo>
                    <a:pt x="0" y="108268"/>
                  </a:lnTo>
                  <a:lnTo>
                    <a:pt x="0" y="541344"/>
                  </a:lnTo>
                  <a:lnTo>
                    <a:pt x="8509" y="583489"/>
                  </a:lnTo>
                  <a:lnTo>
                    <a:pt x="31713" y="617903"/>
                  </a:lnTo>
                  <a:lnTo>
                    <a:pt x="66128" y="641105"/>
                  </a:lnTo>
                  <a:lnTo>
                    <a:pt x="108268" y="649613"/>
                  </a:lnTo>
                  <a:lnTo>
                    <a:pt x="2852059" y="649613"/>
                  </a:lnTo>
                  <a:lnTo>
                    <a:pt x="2894200" y="641105"/>
                  </a:lnTo>
                  <a:lnTo>
                    <a:pt x="2928615" y="617903"/>
                  </a:lnTo>
                  <a:lnTo>
                    <a:pt x="2951819" y="583489"/>
                  </a:lnTo>
                  <a:lnTo>
                    <a:pt x="2960328" y="541344"/>
                  </a:lnTo>
                  <a:lnTo>
                    <a:pt x="2960328" y="108268"/>
                  </a:lnTo>
                  <a:lnTo>
                    <a:pt x="2951819" y="66128"/>
                  </a:lnTo>
                  <a:lnTo>
                    <a:pt x="2928615" y="31713"/>
                  </a:lnTo>
                  <a:lnTo>
                    <a:pt x="2894200" y="8509"/>
                  </a:lnTo>
                  <a:lnTo>
                    <a:pt x="285205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7006" y="9902776"/>
              <a:ext cx="2468197" cy="50134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11788" y="9875596"/>
              <a:ext cx="815340" cy="556895"/>
            </a:xfrm>
            <a:custGeom>
              <a:avLst/>
              <a:gdLst/>
              <a:ahLst/>
              <a:cxnLst/>
              <a:rect l="l" t="t" r="r" b="b"/>
              <a:pathLst>
                <a:path w="815339" h="556895">
                  <a:moveTo>
                    <a:pt x="455968" y="247"/>
                  </a:moveTo>
                  <a:lnTo>
                    <a:pt x="177538" y="58846"/>
                  </a:lnTo>
                  <a:lnTo>
                    <a:pt x="145844" y="80401"/>
                  </a:lnTo>
                  <a:lnTo>
                    <a:pt x="67216" y="182207"/>
                  </a:lnTo>
                  <a:lnTo>
                    <a:pt x="0" y="182207"/>
                  </a:lnTo>
                  <a:lnTo>
                    <a:pt x="0" y="201396"/>
                  </a:lnTo>
                  <a:lnTo>
                    <a:pt x="74896" y="201396"/>
                  </a:lnTo>
                  <a:lnTo>
                    <a:pt x="79515" y="197663"/>
                  </a:lnTo>
                  <a:lnTo>
                    <a:pt x="165406" y="87368"/>
                  </a:lnTo>
                  <a:lnTo>
                    <a:pt x="176215" y="79875"/>
                  </a:lnTo>
                  <a:lnTo>
                    <a:pt x="182365" y="77395"/>
                  </a:lnTo>
                  <a:lnTo>
                    <a:pt x="446404" y="19118"/>
                  </a:lnTo>
                  <a:lnTo>
                    <a:pt x="459686" y="20319"/>
                  </a:lnTo>
                  <a:lnTo>
                    <a:pt x="466045" y="22538"/>
                  </a:lnTo>
                  <a:lnTo>
                    <a:pt x="478359" y="31647"/>
                  </a:lnTo>
                  <a:lnTo>
                    <a:pt x="485964" y="44332"/>
                  </a:lnTo>
                  <a:lnTo>
                    <a:pt x="488261" y="58945"/>
                  </a:lnTo>
                  <a:lnTo>
                    <a:pt x="484649" y="73837"/>
                  </a:lnTo>
                  <a:lnTo>
                    <a:pt x="275657" y="135618"/>
                  </a:lnTo>
                  <a:lnTo>
                    <a:pt x="272404" y="140751"/>
                  </a:lnTo>
                  <a:lnTo>
                    <a:pt x="274530" y="150298"/>
                  </a:lnTo>
                  <a:lnTo>
                    <a:pt x="278414" y="153416"/>
                  </a:lnTo>
                  <a:lnTo>
                    <a:pt x="755910" y="153424"/>
                  </a:lnTo>
                  <a:lnTo>
                    <a:pt x="770830" y="156073"/>
                  </a:lnTo>
                  <a:lnTo>
                    <a:pt x="783271" y="163837"/>
                  </a:lnTo>
                  <a:lnTo>
                    <a:pt x="792040" y="175611"/>
                  </a:lnTo>
                  <a:lnTo>
                    <a:pt x="795947" y="190291"/>
                  </a:lnTo>
                  <a:lnTo>
                    <a:pt x="793698" y="205210"/>
                  </a:lnTo>
                  <a:lnTo>
                    <a:pt x="786168" y="217678"/>
                  </a:lnTo>
                  <a:lnTo>
                    <a:pt x="774516" y="226415"/>
                  </a:lnTo>
                  <a:lnTo>
                    <a:pt x="758388" y="230188"/>
                  </a:lnTo>
                  <a:lnTo>
                    <a:pt x="493368" y="230428"/>
                  </a:lnTo>
                  <a:lnTo>
                    <a:pt x="489276" y="234929"/>
                  </a:lnTo>
                  <a:lnTo>
                    <a:pt x="489779" y="245523"/>
                  </a:lnTo>
                  <a:lnTo>
                    <a:pt x="494271" y="249617"/>
                  </a:lnTo>
                  <a:lnTo>
                    <a:pt x="506207" y="248951"/>
                  </a:lnTo>
                  <a:lnTo>
                    <a:pt x="518967" y="251982"/>
                  </a:lnTo>
                  <a:lnTo>
                    <a:pt x="524710" y="255342"/>
                  </a:lnTo>
                  <a:lnTo>
                    <a:pt x="544007" y="282027"/>
                  </a:lnTo>
                  <a:lnTo>
                    <a:pt x="545124" y="308976"/>
                  </a:lnTo>
                  <a:lnTo>
                    <a:pt x="532120" y="331190"/>
                  </a:lnTo>
                  <a:lnTo>
                    <a:pt x="509055" y="343667"/>
                  </a:lnTo>
                  <a:lnTo>
                    <a:pt x="503884" y="344819"/>
                  </a:lnTo>
                  <a:lnTo>
                    <a:pt x="500624" y="349944"/>
                  </a:lnTo>
                  <a:lnTo>
                    <a:pt x="504356" y="359810"/>
                  </a:lnTo>
                  <a:lnTo>
                    <a:pt x="510122" y="366947"/>
                  </a:lnTo>
                  <a:lnTo>
                    <a:pt x="514358" y="374991"/>
                  </a:lnTo>
                  <a:lnTo>
                    <a:pt x="516966" y="383702"/>
                  </a:lnTo>
                  <a:lnTo>
                    <a:pt x="517845" y="392839"/>
                  </a:lnTo>
                  <a:lnTo>
                    <a:pt x="513523" y="411835"/>
                  </a:lnTo>
                  <a:lnTo>
                    <a:pt x="502710" y="427244"/>
                  </a:lnTo>
                  <a:lnTo>
                    <a:pt x="486963" y="437555"/>
                  </a:lnTo>
                  <a:lnTo>
                    <a:pt x="458845" y="441260"/>
                  </a:lnTo>
                  <a:lnTo>
                    <a:pt x="454553" y="445561"/>
                  </a:lnTo>
                  <a:lnTo>
                    <a:pt x="455568" y="455843"/>
                  </a:lnTo>
                  <a:lnTo>
                    <a:pt x="462867" y="464561"/>
                  </a:lnTo>
                  <a:lnTo>
                    <a:pt x="466853" y="472356"/>
                  </a:lnTo>
                  <a:lnTo>
                    <a:pt x="469228" y="480784"/>
                  </a:lnTo>
                  <a:lnTo>
                    <a:pt x="469897" y="489600"/>
                  </a:lnTo>
                  <a:lnTo>
                    <a:pt x="465308" y="508306"/>
                  </a:lnTo>
                  <a:lnTo>
                    <a:pt x="454441" y="523432"/>
                  </a:lnTo>
                  <a:lnTo>
                    <a:pt x="438804" y="533544"/>
                  </a:lnTo>
                  <a:lnTo>
                    <a:pt x="419902" y="537205"/>
                  </a:lnTo>
                  <a:lnTo>
                    <a:pt x="249333" y="537205"/>
                  </a:lnTo>
                  <a:lnTo>
                    <a:pt x="202999" y="533110"/>
                  </a:lnTo>
                  <a:lnTo>
                    <a:pt x="168314" y="522507"/>
                  </a:lnTo>
                  <a:lnTo>
                    <a:pt x="141849" y="507917"/>
                  </a:lnTo>
                  <a:lnTo>
                    <a:pt x="104659" y="480141"/>
                  </a:lnTo>
                  <a:lnTo>
                    <a:pt x="88297" y="470099"/>
                  </a:lnTo>
                  <a:lnTo>
                    <a:pt x="69817" y="463086"/>
                  </a:lnTo>
                  <a:lnTo>
                    <a:pt x="47949" y="460449"/>
                  </a:lnTo>
                  <a:lnTo>
                    <a:pt x="0" y="460449"/>
                  </a:lnTo>
                  <a:lnTo>
                    <a:pt x="0" y="479638"/>
                  </a:lnTo>
                  <a:lnTo>
                    <a:pt x="47949" y="479638"/>
                  </a:lnTo>
                  <a:lnTo>
                    <a:pt x="65345" y="481763"/>
                  </a:lnTo>
                  <a:lnTo>
                    <a:pt x="80338" y="487586"/>
                  </a:lnTo>
                  <a:lnTo>
                    <a:pt x="131368" y="524006"/>
                  </a:lnTo>
                  <a:lnTo>
                    <a:pt x="160299" y="539952"/>
                  </a:lnTo>
                  <a:lnTo>
                    <a:pt x="198504" y="551772"/>
                  </a:lnTo>
                  <a:lnTo>
                    <a:pt x="249333" y="556394"/>
                  </a:lnTo>
                  <a:lnTo>
                    <a:pt x="419303" y="556394"/>
                  </a:lnTo>
                  <a:lnTo>
                    <a:pt x="446098" y="551188"/>
                  </a:lnTo>
                  <a:lnTo>
                    <a:pt x="468125" y="536685"/>
                  </a:lnTo>
                  <a:lnTo>
                    <a:pt x="483184" y="515029"/>
                  </a:lnTo>
                  <a:lnTo>
                    <a:pt x="489076" y="488361"/>
                  </a:lnTo>
                  <a:lnTo>
                    <a:pt x="487247" y="473445"/>
                  </a:lnTo>
                  <a:lnTo>
                    <a:pt x="482044" y="459346"/>
                  </a:lnTo>
                  <a:lnTo>
                    <a:pt x="506867" y="449286"/>
                  </a:lnTo>
                  <a:lnTo>
                    <a:pt x="525268" y="431113"/>
                  </a:lnTo>
                  <a:lnTo>
                    <a:pt x="535517" y="407361"/>
                  </a:lnTo>
                  <a:lnTo>
                    <a:pt x="535882" y="380566"/>
                  </a:lnTo>
                  <a:lnTo>
                    <a:pt x="531351" y="364679"/>
                  </a:lnTo>
                  <a:lnTo>
                    <a:pt x="527020" y="357643"/>
                  </a:lnTo>
                  <a:lnTo>
                    <a:pt x="548380" y="342074"/>
                  </a:lnTo>
                  <a:lnTo>
                    <a:pt x="561655" y="320276"/>
                  </a:lnTo>
                  <a:lnTo>
                    <a:pt x="565792" y="295087"/>
                  </a:lnTo>
                  <a:lnTo>
                    <a:pt x="559736" y="269350"/>
                  </a:lnTo>
                  <a:lnTo>
                    <a:pt x="551601" y="255214"/>
                  </a:lnTo>
                  <a:lnTo>
                    <a:pt x="545767" y="249513"/>
                  </a:lnTo>
                  <a:lnTo>
                    <a:pt x="757588" y="249361"/>
                  </a:lnTo>
                  <a:lnTo>
                    <a:pt x="779783" y="245127"/>
                  </a:lnTo>
                  <a:lnTo>
                    <a:pt x="798015" y="233117"/>
                  </a:lnTo>
                  <a:lnTo>
                    <a:pt x="810418" y="215146"/>
                  </a:lnTo>
                  <a:lnTo>
                    <a:pt x="815127" y="191674"/>
                  </a:lnTo>
                  <a:lnTo>
                    <a:pt x="809847" y="168586"/>
                  </a:lnTo>
                  <a:lnTo>
                    <a:pt x="796926" y="150478"/>
                  </a:lnTo>
                  <a:lnTo>
                    <a:pt x="778221" y="138437"/>
                  </a:lnTo>
                  <a:lnTo>
                    <a:pt x="755590" y="134235"/>
                  </a:lnTo>
                  <a:lnTo>
                    <a:pt x="371362" y="134235"/>
                  </a:lnTo>
                  <a:lnTo>
                    <a:pt x="470382" y="111335"/>
                  </a:lnTo>
                  <a:lnTo>
                    <a:pt x="505626" y="72222"/>
                  </a:lnTo>
                  <a:lnTo>
                    <a:pt x="507059" y="50151"/>
                  </a:lnTo>
                  <a:lnTo>
                    <a:pt x="500115" y="29153"/>
                  </a:lnTo>
                  <a:lnTo>
                    <a:pt x="482323" y="9658"/>
                  </a:lnTo>
                  <a:lnTo>
                    <a:pt x="466282" y="2300"/>
                  </a:lnTo>
                  <a:lnTo>
                    <a:pt x="455968" y="24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83358" y="3243566"/>
            <a:ext cx="2209670" cy="6031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91214" y="3246079"/>
            <a:ext cx="4149611" cy="603123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2311137" y="3315026"/>
            <a:ext cx="631190" cy="537210"/>
            <a:chOff x="12311137" y="3315026"/>
            <a:chExt cx="631190" cy="537210"/>
          </a:xfrm>
        </p:grpSpPr>
        <p:sp>
          <p:nvSpPr>
            <p:cNvPr id="11" name="object 11"/>
            <p:cNvSpPr/>
            <p:nvPr/>
          </p:nvSpPr>
          <p:spPr>
            <a:xfrm>
              <a:off x="12315668" y="3319557"/>
              <a:ext cx="621665" cy="528320"/>
            </a:xfrm>
            <a:custGeom>
              <a:avLst/>
              <a:gdLst/>
              <a:ahLst/>
              <a:cxnLst/>
              <a:rect l="l" t="t" r="r" b="b"/>
              <a:pathLst>
                <a:path w="621665" h="528320">
                  <a:moveTo>
                    <a:pt x="621516" y="264008"/>
                  </a:moveTo>
                  <a:lnTo>
                    <a:pt x="575298" y="228083"/>
                  </a:lnTo>
                  <a:lnTo>
                    <a:pt x="400097" y="225183"/>
                  </a:lnTo>
                  <a:lnTo>
                    <a:pt x="240836" y="0"/>
                  </a:lnTo>
                  <a:lnTo>
                    <a:pt x="170916" y="0"/>
                  </a:lnTo>
                  <a:lnTo>
                    <a:pt x="283564" y="225183"/>
                  </a:lnTo>
                  <a:lnTo>
                    <a:pt x="114203" y="225183"/>
                  </a:lnTo>
                  <a:lnTo>
                    <a:pt x="46614" y="147534"/>
                  </a:lnTo>
                  <a:lnTo>
                    <a:pt x="0" y="147534"/>
                  </a:lnTo>
                  <a:lnTo>
                    <a:pt x="46614" y="264008"/>
                  </a:lnTo>
                  <a:lnTo>
                    <a:pt x="0" y="380482"/>
                  </a:lnTo>
                  <a:lnTo>
                    <a:pt x="46614" y="380482"/>
                  </a:lnTo>
                  <a:lnTo>
                    <a:pt x="114203" y="302833"/>
                  </a:lnTo>
                  <a:lnTo>
                    <a:pt x="283564" y="302833"/>
                  </a:lnTo>
                  <a:lnTo>
                    <a:pt x="170915" y="528017"/>
                  </a:lnTo>
                  <a:lnTo>
                    <a:pt x="240835" y="528017"/>
                  </a:lnTo>
                  <a:lnTo>
                    <a:pt x="400097" y="302833"/>
                  </a:lnTo>
                  <a:lnTo>
                    <a:pt x="551589" y="302833"/>
                  </a:lnTo>
                  <a:lnTo>
                    <a:pt x="575298" y="300043"/>
                  </a:lnTo>
                  <a:lnTo>
                    <a:pt x="597914" y="292156"/>
                  </a:lnTo>
                  <a:lnTo>
                    <a:pt x="614850" y="279902"/>
                  </a:lnTo>
                  <a:lnTo>
                    <a:pt x="621516" y="26400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315668" y="3319557"/>
              <a:ext cx="621665" cy="528320"/>
            </a:xfrm>
            <a:custGeom>
              <a:avLst/>
              <a:gdLst/>
              <a:ahLst/>
              <a:cxnLst/>
              <a:rect l="l" t="t" r="r" b="b"/>
              <a:pathLst>
                <a:path w="621665" h="528320">
                  <a:moveTo>
                    <a:pt x="170915" y="528017"/>
                  </a:moveTo>
                  <a:lnTo>
                    <a:pt x="240835" y="528017"/>
                  </a:lnTo>
                  <a:lnTo>
                    <a:pt x="400097" y="302833"/>
                  </a:lnTo>
                  <a:lnTo>
                    <a:pt x="551589" y="302833"/>
                  </a:lnTo>
                  <a:lnTo>
                    <a:pt x="575298" y="300043"/>
                  </a:lnTo>
                  <a:lnTo>
                    <a:pt x="597914" y="292156"/>
                  </a:lnTo>
                  <a:lnTo>
                    <a:pt x="614850" y="279902"/>
                  </a:lnTo>
                  <a:lnTo>
                    <a:pt x="621516" y="264008"/>
                  </a:lnTo>
                  <a:lnTo>
                    <a:pt x="614850" y="248442"/>
                  </a:lnTo>
                  <a:lnTo>
                    <a:pt x="597915" y="236152"/>
                  </a:lnTo>
                  <a:lnTo>
                    <a:pt x="575298" y="228083"/>
                  </a:lnTo>
                  <a:lnTo>
                    <a:pt x="551590" y="225184"/>
                  </a:lnTo>
                  <a:lnTo>
                    <a:pt x="400097" y="225183"/>
                  </a:lnTo>
                  <a:lnTo>
                    <a:pt x="240836" y="0"/>
                  </a:lnTo>
                  <a:lnTo>
                    <a:pt x="170916" y="0"/>
                  </a:lnTo>
                  <a:lnTo>
                    <a:pt x="283564" y="225183"/>
                  </a:lnTo>
                  <a:lnTo>
                    <a:pt x="114203" y="225183"/>
                  </a:lnTo>
                  <a:lnTo>
                    <a:pt x="46614" y="147534"/>
                  </a:lnTo>
                  <a:lnTo>
                    <a:pt x="0" y="147534"/>
                  </a:lnTo>
                  <a:lnTo>
                    <a:pt x="46614" y="264008"/>
                  </a:lnTo>
                  <a:lnTo>
                    <a:pt x="0" y="380482"/>
                  </a:lnTo>
                  <a:lnTo>
                    <a:pt x="46614" y="380482"/>
                  </a:lnTo>
                  <a:lnTo>
                    <a:pt x="114203" y="302833"/>
                  </a:lnTo>
                  <a:lnTo>
                    <a:pt x="283564" y="302833"/>
                  </a:lnTo>
                  <a:lnTo>
                    <a:pt x="170915" y="528017"/>
                  </a:lnTo>
                </a:path>
              </a:pathLst>
            </a:custGeom>
            <a:ln w="90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953756" y="3315026"/>
            <a:ext cx="631190" cy="537210"/>
            <a:chOff x="1953756" y="3315026"/>
            <a:chExt cx="631190" cy="537210"/>
          </a:xfrm>
        </p:grpSpPr>
        <p:sp>
          <p:nvSpPr>
            <p:cNvPr id="14" name="object 14"/>
            <p:cNvSpPr/>
            <p:nvPr/>
          </p:nvSpPr>
          <p:spPr>
            <a:xfrm>
              <a:off x="1958287" y="3319557"/>
              <a:ext cx="621665" cy="528320"/>
            </a:xfrm>
            <a:custGeom>
              <a:avLst/>
              <a:gdLst/>
              <a:ahLst/>
              <a:cxnLst/>
              <a:rect l="l" t="t" r="r" b="b"/>
              <a:pathLst>
                <a:path w="621664" h="528320">
                  <a:moveTo>
                    <a:pt x="621515" y="264008"/>
                  </a:moveTo>
                  <a:lnTo>
                    <a:pt x="575297" y="228083"/>
                  </a:lnTo>
                  <a:lnTo>
                    <a:pt x="400097" y="225183"/>
                  </a:lnTo>
                  <a:lnTo>
                    <a:pt x="240835" y="0"/>
                  </a:lnTo>
                  <a:lnTo>
                    <a:pt x="170916" y="0"/>
                  </a:lnTo>
                  <a:lnTo>
                    <a:pt x="283564" y="225183"/>
                  </a:lnTo>
                  <a:lnTo>
                    <a:pt x="114203" y="225183"/>
                  </a:lnTo>
                  <a:lnTo>
                    <a:pt x="46614" y="147534"/>
                  </a:lnTo>
                  <a:lnTo>
                    <a:pt x="0" y="147534"/>
                  </a:lnTo>
                  <a:lnTo>
                    <a:pt x="46614" y="264008"/>
                  </a:lnTo>
                  <a:lnTo>
                    <a:pt x="0" y="380482"/>
                  </a:lnTo>
                  <a:lnTo>
                    <a:pt x="46614" y="380482"/>
                  </a:lnTo>
                  <a:lnTo>
                    <a:pt x="114203" y="302833"/>
                  </a:lnTo>
                  <a:lnTo>
                    <a:pt x="283564" y="302833"/>
                  </a:lnTo>
                  <a:lnTo>
                    <a:pt x="170916" y="528017"/>
                  </a:lnTo>
                  <a:lnTo>
                    <a:pt x="240835" y="528017"/>
                  </a:lnTo>
                  <a:lnTo>
                    <a:pt x="400097" y="302833"/>
                  </a:lnTo>
                  <a:lnTo>
                    <a:pt x="551589" y="302833"/>
                  </a:lnTo>
                  <a:lnTo>
                    <a:pt x="575297" y="300043"/>
                  </a:lnTo>
                  <a:lnTo>
                    <a:pt x="597914" y="292156"/>
                  </a:lnTo>
                  <a:lnTo>
                    <a:pt x="614850" y="279902"/>
                  </a:lnTo>
                  <a:lnTo>
                    <a:pt x="621515" y="26400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58287" y="3319557"/>
              <a:ext cx="621665" cy="528320"/>
            </a:xfrm>
            <a:custGeom>
              <a:avLst/>
              <a:gdLst/>
              <a:ahLst/>
              <a:cxnLst/>
              <a:rect l="l" t="t" r="r" b="b"/>
              <a:pathLst>
                <a:path w="621664" h="528320">
                  <a:moveTo>
                    <a:pt x="170916" y="528017"/>
                  </a:moveTo>
                  <a:lnTo>
                    <a:pt x="240835" y="528017"/>
                  </a:lnTo>
                  <a:lnTo>
                    <a:pt x="400097" y="302833"/>
                  </a:lnTo>
                  <a:lnTo>
                    <a:pt x="551589" y="302833"/>
                  </a:lnTo>
                  <a:lnTo>
                    <a:pt x="575297" y="300043"/>
                  </a:lnTo>
                  <a:lnTo>
                    <a:pt x="597914" y="292156"/>
                  </a:lnTo>
                  <a:lnTo>
                    <a:pt x="614850" y="279902"/>
                  </a:lnTo>
                  <a:lnTo>
                    <a:pt x="621515" y="264008"/>
                  </a:lnTo>
                  <a:lnTo>
                    <a:pt x="614850" y="248442"/>
                  </a:lnTo>
                  <a:lnTo>
                    <a:pt x="597914" y="236152"/>
                  </a:lnTo>
                  <a:lnTo>
                    <a:pt x="575297" y="228083"/>
                  </a:lnTo>
                  <a:lnTo>
                    <a:pt x="551589" y="225184"/>
                  </a:lnTo>
                  <a:lnTo>
                    <a:pt x="400097" y="225183"/>
                  </a:lnTo>
                  <a:lnTo>
                    <a:pt x="240835" y="0"/>
                  </a:lnTo>
                  <a:lnTo>
                    <a:pt x="170916" y="0"/>
                  </a:lnTo>
                  <a:lnTo>
                    <a:pt x="283564" y="225183"/>
                  </a:lnTo>
                  <a:lnTo>
                    <a:pt x="114203" y="225183"/>
                  </a:lnTo>
                  <a:lnTo>
                    <a:pt x="46614" y="147534"/>
                  </a:lnTo>
                  <a:lnTo>
                    <a:pt x="0" y="147534"/>
                  </a:lnTo>
                  <a:lnTo>
                    <a:pt x="46614" y="264008"/>
                  </a:lnTo>
                  <a:lnTo>
                    <a:pt x="0" y="380482"/>
                  </a:lnTo>
                  <a:lnTo>
                    <a:pt x="46614" y="380482"/>
                  </a:lnTo>
                  <a:lnTo>
                    <a:pt x="114203" y="302833"/>
                  </a:lnTo>
                  <a:lnTo>
                    <a:pt x="283564" y="302833"/>
                  </a:lnTo>
                  <a:lnTo>
                    <a:pt x="170916" y="528017"/>
                  </a:lnTo>
                </a:path>
              </a:pathLst>
            </a:custGeom>
            <a:ln w="90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916421" y="4116389"/>
            <a:ext cx="9664065" cy="6245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9255" marR="5080" indent="-377190">
              <a:lnSpc>
                <a:spcPct val="151400"/>
              </a:lnSpc>
              <a:spcBef>
                <a:spcPts val="95"/>
              </a:spcBef>
              <a:buClr>
                <a:srgbClr val="FF0000"/>
              </a:buClr>
              <a:buFont typeface="Arial MT"/>
              <a:buChar char="•"/>
              <a:tabLst>
                <a:tab pos="389255" algn="l"/>
                <a:tab pos="389890" algn="l"/>
              </a:tabLst>
            </a:pPr>
            <a:r>
              <a:rPr sz="2450" spc="70" dirty="0">
                <a:solidFill>
                  <a:srgbClr val="313137"/>
                </a:solidFill>
                <a:latin typeface="Tahoma"/>
                <a:cs typeface="Tahoma"/>
              </a:rPr>
              <a:t>Agility</a:t>
            </a:r>
            <a:r>
              <a:rPr sz="2450" spc="5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-5" dirty="0">
                <a:solidFill>
                  <a:srgbClr val="313137"/>
                </a:solidFill>
                <a:latin typeface="Tahoma"/>
                <a:cs typeface="Tahoma"/>
              </a:rPr>
              <a:t>and</a:t>
            </a:r>
            <a:r>
              <a:rPr sz="2450" spc="6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dynamism</a:t>
            </a:r>
            <a:r>
              <a:rPr sz="2450" spc="5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in</a:t>
            </a: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the</a:t>
            </a:r>
            <a:r>
              <a:rPr sz="2450" spc="5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20" dirty="0">
                <a:solidFill>
                  <a:srgbClr val="313137"/>
                </a:solidFill>
                <a:latin typeface="Tahoma"/>
                <a:cs typeface="Tahoma"/>
              </a:rPr>
              <a:t>communication</a:t>
            </a:r>
            <a:r>
              <a:rPr sz="2450" spc="5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0" dirty="0">
                <a:solidFill>
                  <a:srgbClr val="313137"/>
                </a:solidFill>
                <a:latin typeface="Tahoma"/>
                <a:cs typeface="Tahoma"/>
              </a:rPr>
              <a:t>between</a:t>
            </a:r>
            <a:r>
              <a:rPr sz="2450" spc="5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Avianca</a:t>
            </a:r>
            <a:r>
              <a:rPr sz="2450" spc="5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and </a:t>
            </a:r>
            <a:r>
              <a:rPr sz="2450" spc="-75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50" dirty="0">
                <a:solidFill>
                  <a:srgbClr val="313137"/>
                </a:solidFill>
                <a:latin typeface="Tahoma"/>
                <a:cs typeface="Tahoma"/>
              </a:rPr>
              <a:t>travel</a:t>
            </a:r>
            <a:r>
              <a:rPr sz="2450" spc="-28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-30" dirty="0">
                <a:solidFill>
                  <a:srgbClr val="313137"/>
                </a:solidFill>
                <a:latin typeface="Tahoma"/>
                <a:cs typeface="Tahoma"/>
              </a:rPr>
              <a:t>agencies.</a:t>
            </a:r>
            <a:endParaRPr sz="2450">
              <a:latin typeface="Tahoma"/>
              <a:cs typeface="Tahoma"/>
            </a:endParaRPr>
          </a:p>
          <a:p>
            <a:pPr marL="389255" marR="5715" indent="-377190">
              <a:lnSpc>
                <a:spcPts val="4450"/>
              </a:lnSpc>
              <a:spcBef>
                <a:spcPts val="400"/>
              </a:spcBef>
              <a:buClr>
                <a:srgbClr val="FF0000"/>
              </a:buClr>
              <a:buFont typeface="Arial MT"/>
              <a:buChar char="•"/>
              <a:tabLst>
                <a:tab pos="389255" algn="l"/>
                <a:tab pos="389890" algn="l"/>
                <a:tab pos="2015489" algn="l"/>
                <a:tab pos="2510790" algn="l"/>
                <a:tab pos="4729480" algn="l"/>
                <a:tab pos="5762625" algn="l"/>
                <a:tab pos="7346950" algn="l"/>
                <a:tab pos="8571230" algn="l"/>
                <a:tab pos="9192895" algn="l"/>
              </a:tabLst>
            </a:pP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Reductio</a:t>
            </a:r>
            <a:r>
              <a:rPr sz="2450" spc="5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45" dirty="0">
                <a:solidFill>
                  <a:srgbClr val="313137"/>
                </a:solidFill>
                <a:latin typeface="Tahoma"/>
                <a:cs typeface="Tahoma"/>
              </a:rPr>
              <a:t>of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b="1" spc="-105" dirty="0">
                <a:solidFill>
                  <a:srgbClr val="313137"/>
                </a:solidFill>
                <a:latin typeface="Arial"/>
                <a:cs typeface="Arial"/>
              </a:rPr>
              <a:t>u</a:t>
            </a:r>
            <a:r>
              <a:rPr sz="2450" b="1" spc="-114" dirty="0">
                <a:solidFill>
                  <a:srgbClr val="313137"/>
                </a:solidFill>
                <a:latin typeface="Arial"/>
                <a:cs typeface="Arial"/>
              </a:rPr>
              <a:t>n</a:t>
            </a:r>
            <a:r>
              <a:rPr sz="2450" b="1" spc="-95" dirty="0">
                <a:solidFill>
                  <a:srgbClr val="313137"/>
                </a:solidFill>
                <a:latin typeface="Arial"/>
                <a:cs typeface="Arial"/>
              </a:rPr>
              <a:t>produ</a:t>
            </a:r>
            <a:r>
              <a:rPr sz="2450" b="1" spc="-105" dirty="0">
                <a:solidFill>
                  <a:srgbClr val="313137"/>
                </a:solidFill>
                <a:latin typeface="Arial"/>
                <a:cs typeface="Arial"/>
              </a:rPr>
              <a:t>c</a:t>
            </a:r>
            <a:r>
              <a:rPr sz="2450" b="1" spc="-15" dirty="0">
                <a:solidFill>
                  <a:srgbClr val="313137"/>
                </a:solidFill>
                <a:latin typeface="Arial"/>
                <a:cs typeface="Arial"/>
              </a:rPr>
              <a:t>tiv</a:t>
            </a:r>
            <a:r>
              <a:rPr sz="2450" b="1" spc="-35" dirty="0">
                <a:solidFill>
                  <a:srgbClr val="313137"/>
                </a:solidFill>
                <a:latin typeface="Arial"/>
                <a:cs typeface="Arial"/>
              </a:rPr>
              <a:t>e</a:t>
            </a:r>
            <a:r>
              <a:rPr sz="2450" b="1" spc="-280" dirty="0">
                <a:solidFill>
                  <a:srgbClr val="313137"/>
                </a:solidFill>
                <a:latin typeface="Arial"/>
                <a:cs typeface="Arial"/>
              </a:rPr>
              <a:t>s</a:t>
            </a:r>
            <a:r>
              <a:rPr sz="2450" b="1" dirty="0">
                <a:solidFill>
                  <a:srgbClr val="313137"/>
                </a:solidFill>
                <a:latin typeface="Arial"/>
                <a:cs typeface="Arial"/>
              </a:rPr>
              <a:t>	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which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-25" dirty="0">
                <a:solidFill>
                  <a:srgbClr val="313137"/>
                </a:solidFill>
                <a:latin typeface="Tahoma"/>
                <a:cs typeface="Tahoma"/>
              </a:rPr>
              <a:t>gen</a:t>
            </a:r>
            <a:r>
              <a:rPr sz="2450" spc="-5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2450" spc="30" dirty="0">
                <a:solidFill>
                  <a:srgbClr val="313137"/>
                </a:solidFill>
                <a:latin typeface="Tahoma"/>
                <a:cs typeface="Tahoma"/>
              </a:rPr>
              <a:t>r</a:t>
            </a:r>
            <a:r>
              <a:rPr sz="2450" spc="50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2450" spc="25" dirty="0">
                <a:solidFill>
                  <a:srgbClr val="313137"/>
                </a:solidFill>
                <a:latin typeface="Tahoma"/>
                <a:cs typeface="Tahoma"/>
              </a:rPr>
              <a:t>tes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-5" dirty="0">
                <a:solidFill>
                  <a:srgbClr val="313137"/>
                </a:solidFill>
                <a:latin typeface="Tahoma"/>
                <a:cs typeface="Tahoma"/>
              </a:rPr>
              <a:t>savings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f</a:t>
            </a:r>
            <a:r>
              <a:rPr sz="2450" spc="45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2450" spc="110" dirty="0">
                <a:solidFill>
                  <a:srgbClr val="313137"/>
                </a:solidFill>
                <a:latin typeface="Tahoma"/>
                <a:cs typeface="Tahoma"/>
              </a:rPr>
              <a:t>r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55" dirty="0">
                <a:solidFill>
                  <a:srgbClr val="313137"/>
                </a:solidFill>
                <a:latin typeface="Tahoma"/>
                <a:cs typeface="Tahoma"/>
              </a:rPr>
              <a:t>th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e  </a:t>
            </a:r>
            <a:r>
              <a:rPr sz="2450" spc="-30" dirty="0">
                <a:solidFill>
                  <a:srgbClr val="313137"/>
                </a:solidFill>
                <a:latin typeface="Tahoma"/>
                <a:cs typeface="Tahoma"/>
              </a:rPr>
              <a:t>agencies.</a:t>
            </a:r>
            <a:endParaRPr sz="2450">
              <a:latin typeface="Tahoma"/>
              <a:cs typeface="Tahoma"/>
            </a:endParaRPr>
          </a:p>
          <a:p>
            <a:pPr marL="389255" indent="-377190">
              <a:lnSpc>
                <a:spcPct val="100000"/>
              </a:lnSpc>
              <a:spcBef>
                <a:spcPts val="1120"/>
              </a:spcBef>
              <a:buClr>
                <a:srgbClr val="FF0000"/>
              </a:buClr>
              <a:buFont typeface="Arial MT"/>
              <a:buChar char="•"/>
              <a:tabLst>
                <a:tab pos="389255" algn="l"/>
                <a:tab pos="389890" algn="l"/>
              </a:tabLst>
            </a:pPr>
            <a:r>
              <a:rPr sz="2450" spc="30" dirty="0">
                <a:solidFill>
                  <a:srgbClr val="313137"/>
                </a:solidFill>
                <a:latin typeface="Tahoma"/>
                <a:cs typeface="Tahoma"/>
              </a:rPr>
              <a:t>Illustrative</a:t>
            </a:r>
            <a:r>
              <a:rPr sz="2450" spc="-28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5" dirty="0">
                <a:solidFill>
                  <a:srgbClr val="313137"/>
                </a:solidFill>
                <a:latin typeface="Tahoma"/>
                <a:cs typeface="Tahoma"/>
              </a:rPr>
              <a:t>sale</a:t>
            </a:r>
            <a:r>
              <a:rPr sz="2450" spc="-29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45" dirty="0">
                <a:solidFill>
                  <a:srgbClr val="313137"/>
                </a:solidFill>
                <a:latin typeface="Tahoma"/>
                <a:cs typeface="Tahoma"/>
              </a:rPr>
              <a:t>of</a:t>
            </a:r>
            <a:r>
              <a:rPr sz="24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0" dirty="0">
                <a:solidFill>
                  <a:srgbClr val="313137"/>
                </a:solidFill>
                <a:latin typeface="Tahoma"/>
                <a:cs typeface="Tahoma"/>
              </a:rPr>
              <a:t>ancillaries</a:t>
            </a:r>
            <a:r>
              <a:rPr sz="24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and</a:t>
            </a:r>
            <a:r>
              <a:rPr sz="2450" spc="-29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optimization</a:t>
            </a:r>
            <a:r>
              <a:rPr sz="2450" spc="-30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45" dirty="0">
                <a:solidFill>
                  <a:srgbClr val="313137"/>
                </a:solidFill>
                <a:latin typeface="Tahoma"/>
                <a:cs typeface="Tahoma"/>
              </a:rPr>
              <a:t>of</a:t>
            </a:r>
            <a:r>
              <a:rPr sz="2450" spc="-28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50" dirty="0">
                <a:solidFill>
                  <a:srgbClr val="313137"/>
                </a:solidFill>
                <a:latin typeface="Tahoma"/>
                <a:cs typeface="Tahoma"/>
              </a:rPr>
              <a:t>your</a:t>
            </a:r>
            <a:r>
              <a:rPr sz="2450" spc="-29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-10" dirty="0">
                <a:solidFill>
                  <a:srgbClr val="313137"/>
                </a:solidFill>
                <a:latin typeface="Tahoma"/>
                <a:cs typeface="Tahoma"/>
              </a:rPr>
              <a:t>process.</a:t>
            </a:r>
            <a:endParaRPr sz="2450">
              <a:latin typeface="Tahoma"/>
              <a:cs typeface="Tahoma"/>
            </a:endParaRPr>
          </a:p>
          <a:p>
            <a:pPr marL="389255" indent="-377190">
              <a:lnSpc>
                <a:spcPct val="100000"/>
              </a:lnSpc>
              <a:spcBef>
                <a:spcPts val="1510"/>
              </a:spcBef>
              <a:buClr>
                <a:srgbClr val="FF0000"/>
              </a:buClr>
              <a:buFont typeface="Arial MT"/>
              <a:buChar char="•"/>
              <a:tabLst>
                <a:tab pos="389255" algn="l"/>
                <a:tab pos="389890" algn="l"/>
              </a:tabLst>
            </a:pP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Rich</a:t>
            </a:r>
            <a:r>
              <a:rPr sz="24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content</a:t>
            </a:r>
            <a:r>
              <a:rPr sz="2450" spc="-29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45" dirty="0">
                <a:solidFill>
                  <a:srgbClr val="313137"/>
                </a:solidFill>
                <a:latin typeface="Tahoma"/>
                <a:cs typeface="Tahoma"/>
              </a:rPr>
              <a:t>of</a:t>
            </a:r>
            <a:r>
              <a:rPr sz="2450" spc="-29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products</a:t>
            </a:r>
            <a:r>
              <a:rPr sz="2450" spc="-30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and</a:t>
            </a:r>
            <a:r>
              <a:rPr sz="2450" spc="-29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25" dirty="0">
                <a:solidFill>
                  <a:srgbClr val="313137"/>
                </a:solidFill>
                <a:latin typeface="Tahoma"/>
                <a:cs typeface="Tahoma"/>
              </a:rPr>
              <a:t>services</a:t>
            </a:r>
            <a:r>
              <a:rPr sz="2450" spc="-30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25" dirty="0">
                <a:solidFill>
                  <a:srgbClr val="313137"/>
                </a:solidFill>
                <a:latin typeface="Tahoma"/>
                <a:cs typeface="Tahoma"/>
              </a:rPr>
              <a:t>through</a:t>
            </a:r>
            <a:r>
              <a:rPr sz="24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0" dirty="0">
                <a:solidFill>
                  <a:srgbClr val="313137"/>
                </a:solidFill>
                <a:latin typeface="Tahoma"/>
                <a:cs typeface="Tahoma"/>
              </a:rPr>
              <a:t>photos</a:t>
            </a:r>
            <a:r>
              <a:rPr sz="24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and</a:t>
            </a:r>
            <a:r>
              <a:rPr sz="24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-5" dirty="0">
                <a:solidFill>
                  <a:srgbClr val="313137"/>
                </a:solidFill>
                <a:latin typeface="Tahoma"/>
                <a:cs typeface="Tahoma"/>
              </a:rPr>
              <a:t>videos.</a:t>
            </a:r>
            <a:endParaRPr sz="2450">
              <a:latin typeface="Tahoma"/>
              <a:cs typeface="Tahoma"/>
            </a:endParaRPr>
          </a:p>
          <a:p>
            <a:pPr marL="389255" marR="5715" indent="-377190">
              <a:lnSpc>
                <a:spcPct val="151400"/>
              </a:lnSpc>
              <a:buClr>
                <a:srgbClr val="FF0000"/>
              </a:buClr>
              <a:buFont typeface="Arial MT"/>
              <a:buChar char="•"/>
              <a:tabLst>
                <a:tab pos="389255" algn="l"/>
                <a:tab pos="389890" algn="l"/>
              </a:tabLst>
            </a:pPr>
            <a:r>
              <a:rPr sz="2450" spc="10" dirty="0">
                <a:solidFill>
                  <a:srgbClr val="313137"/>
                </a:solidFill>
                <a:latin typeface="Tahoma"/>
                <a:cs typeface="Tahoma"/>
              </a:rPr>
              <a:t>Innovative</a:t>
            </a:r>
            <a:r>
              <a:rPr sz="2450" spc="-28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solution</a:t>
            </a:r>
            <a:r>
              <a:rPr sz="2450" spc="-28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45" dirty="0">
                <a:solidFill>
                  <a:srgbClr val="313137"/>
                </a:solidFill>
                <a:latin typeface="Tahoma"/>
                <a:cs typeface="Tahoma"/>
              </a:rPr>
              <a:t>that</a:t>
            </a:r>
            <a:r>
              <a:rPr sz="2450" spc="-28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0" dirty="0">
                <a:solidFill>
                  <a:srgbClr val="313137"/>
                </a:solidFill>
                <a:latin typeface="Tahoma"/>
                <a:cs typeface="Tahoma"/>
              </a:rPr>
              <a:t>allows</a:t>
            </a:r>
            <a:r>
              <a:rPr sz="2450" spc="-28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50" dirty="0">
                <a:solidFill>
                  <a:srgbClr val="313137"/>
                </a:solidFill>
                <a:latin typeface="Tahoma"/>
                <a:cs typeface="Tahoma"/>
              </a:rPr>
              <a:t>travel</a:t>
            </a:r>
            <a:r>
              <a:rPr sz="2450" spc="-28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-5" dirty="0">
                <a:solidFill>
                  <a:srgbClr val="313137"/>
                </a:solidFill>
                <a:latin typeface="Tahoma"/>
                <a:cs typeface="Tahoma"/>
              </a:rPr>
              <a:t>agencies</a:t>
            </a:r>
            <a:r>
              <a:rPr sz="2450" spc="-27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70" dirty="0">
                <a:solidFill>
                  <a:srgbClr val="313137"/>
                </a:solidFill>
                <a:latin typeface="Tahoma"/>
                <a:cs typeface="Tahoma"/>
              </a:rPr>
              <a:t>to</a:t>
            </a:r>
            <a:r>
              <a:rPr sz="2450" spc="-28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15" dirty="0">
                <a:solidFill>
                  <a:srgbClr val="313137"/>
                </a:solidFill>
                <a:latin typeface="Tahoma"/>
                <a:cs typeface="Tahoma"/>
              </a:rPr>
              <a:t>be</a:t>
            </a:r>
            <a:r>
              <a:rPr sz="2450" spc="-28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0" dirty="0">
                <a:solidFill>
                  <a:srgbClr val="313137"/>
                </a:solidFill>
                <a:latin typeface="Tahoma"/>
                <a:cs typeface="Tahoma"/>
              </a:rPr>
              <a:t>at</a:t>
            </a:r>
            <a:r>
              <a:rPr sz="2450" spc="-28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the</a:t>
            </a:r>
            <a:r>
              <a:rPr sz="2450" spc="-28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60" dirty="0">
                <a:solidFill>
                  <a:srgbClr val="313137"/>
                </a:solidFill>
                <a:latin typeface="Tahoma"/>
                <a:cs typeface="Tahoma"/>
              </a:rPr>
              <a:t>forefront </a:t>
            </a:r>
            <a:r>
              <a:rPr sz="2450" spc="-75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55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f</a:t>
            </a:r>
            <a:r>
              <a:rPr sz="24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technolo</a:t>
            </a:r>
            <a:r>
              <a:rPr sz="2450" spc="10" dirty="0">
                <a:solidFill>
                  <a:srgbClr val="313137"/>
                </a:solidFill>
                <a:latin typeface="Tahoma"/>
                <a:cs typeface="Tahoma"/>
              </a:rPr>
              <a:t>gical</a:t>
            </a:r>
            <a:r>
              <a:rPr sz="2450" spc="-31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20" dirty="0">
                <a:solidFill>
                  <a:srgbClr val="313137"/>
                </a:solidFill>
                <a:latin typeface="Tahoma"/>
                <a:cs typeface="Tahoma"/>
              </a:rPr>
              <a:t>develop</a:t>
            </a:r>
            <a:r>
              <a:rPr sz="2450" spc="25" dirty="0">
                <a:solidFill>
                  <a:srgbClr val="313137"/>
                </a:solidFill>
                <a:latin typeface="Tahoma"/>
                <a:cs typeface="Tahoma"/>
              </a:rPr>
              <a:t>ment</a:t>
            </a:r>
            <a:r>
              <a:rPr sz="2450" spc="15" dirty="0">
                <a:solidFill>
                  <a:srgbClr val="313137"/>
                </a:solidFill>
                <a:latin typeface="Tahoma"/>
                <a:cs typeface="Tahoma"/>
              </a:rPr>
              <a:t>s</a:t>
            </a:r>
            <a:r>
              <a:rPr sz="2450" spc="-220" dirty="0">
                <a:solidFill>
                  <a:srgbClr val="313137"/>
                </a:solidFill>
                <a:latin typeface="Tahoma"/>
                <a:cs typeface="Tahoma"/>
              </a:rPr>
              <a:t>.</a:t>
            </a:r>
            <a:endParaRPr sz="2450">
              <a:latin typeface="Tahoma"/>
              <a:cs typeface="Tahoma"/>
            </a:endParaRPr>
          </a:p>
          <a:p>
            <a:pPr marL="389255" marR="5080" indent="-377190">
              <a:lnSpc>
                <a:spcPct val="151400"/>
              </a:lnSpc>
              <a:spcBef>
                <a:spcPts val="5"/>
              </a:spcBef>
              <a:buClr>
                <a:srgbClr val="FF0000"/>
              </a:buClr>
              <a:buFont typeface="Arial MT"/>
              <a:buChar char="•"/>
              <a:tabLst>
                <a:tab pos="389255" algn="l"/>
                <a:tab pos="389890" algn="l"/>
                <a:tab pos="1685925" algn="l"/>
                <a:tab pos="2780665" algn="l"/>
                <a:tab pos="3277235" algn="l"/>
                <a:tab pos="4785995" algn="l"/>
                <a:tab pos="5817870" algn="l"/>
                <a:tab pos="7228840" algn="l"/>
                <a:tab pos="7712709" algn="l"/>
                <a:tab pos="9141460" algn="l"/>
              </a:tabLst>
            </a:pPr>
            <a:r>
              <a:rPr sz="2450" spc="100" dirty="0">
                <a:solidFill>
                  <a:srgbClr val="313137"/>
                </a:solidFill>
                <a:latin typeface="Tahoma"/>
                <a:cs typeface="Tahoma"/>
              </a:rPr>
              <a:t>Gre</a:t>
            </a:r>
            <a:r>
              <a:rPr sz="2450" spc="45" dirty="0">
                <a:solidFill>
                  <a:srgbClr val="313137"/>
                </a:solidFill>
                <a:latin typeface="Tahoma"/>
                <a:cs typeface="Tahoma"/>
              </a:rPr>
              <a:t>ater	</a:t>
            </a:r>
            <a:r>
              <a:rPr sz="2450" spc="-5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c</a:t>
            </a:r>
            <a:r>
              <a:rPr sz="2450" spc="-5" dirty="0">
                <a:solidFill>
                  <a:srgbClr val="313137"/>
                </a:solidFill>
                <a:latin typeface="Tahoma"/>
                <a:cs typeface="Tahoma"/>
              </a:rPr>
              <a:t>cess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50" dirty="0">
                <a:solidFill>
                  <a:srgbClr val="313137"/>
                </a:solidFill>
                <a:latin typeface="Tahoma"/>
                <a:cs typeface="Tahoma"/>
              </a:rPr>
              <a:t>t</a:t>
            </a:r>
            <a:r>
              <a:rPr sz="2450" spc="90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Avianca's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-5" dirty="0">
                <a:solidFill>
                  <a:srgbClr val="313137"/>
                </a:solidFill>
                <a:latin typeface="Tahoma"/>
                <a:cs typeface="Tahoma"/>
              </a:rPr>
              <a:t>e</a:t>
            </a:r>
            <a:r>
              <a:rPr sz="2450" spc="60" dirty="0">
                <a:solidFill>
                  <a:srgbClr val="313137"/>
                </a:solidFill>
                <a:latin typeface="Tahoma"/>
                <a:cs typeface="Tahoma"/>
              </a:rPr>
              <a:t>ntire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60" dirty="0">
                <a:solidFill>
                  <a:srgbClr val="313137"/>
                </a:solidFill>
                <a:latin typeface="Tahoma"/>
                <a:cs typeface="Tahoma"/>
              </a:rPr>
              <a:t>portfolio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50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f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produ</a:t>
            </a:r>
            <a:r>
              <a:rPr sz="2450" spc="20" dirty="0">
                <a:solidFill>
                  <a:srgbClr val="313137"/>
                </a:solidFill>
                <a:latin typeface="Tahoma"/>
                <a:cs typeface="Tahoma"/>
              </a:rPr>
              <a:t>c</a:t>
            </a: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ts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and  services.</a:t>
            </a:r>
            <a:endParaRPr sz="2450">
              <a:latin typeface="Tahoma"/>
              <a:cs typeface="Tahoma"/>
            </a:endParaRPr>
          </a:p>
          <a:p>
            <a:pPr marL="389255" indent="-377190">
              <a:lnSpc>
                <a:spcPct val="100000"/>
              </a:lnSpc>
              <a:spcBef>
                <a:spcPts val="1510"/>
              </a:spcBef>
              <a:buClr>
                <a:srgbClr val="FF0000"/>
              </a:buClr>
              <a:buFont typeface="Arial MT"/>
              <a:buChar char="•"/>
              <a:tabLst>
                <a:tab pos="389255" algn="l"/>
                <a:tab pos="389890" algn="l"/>
              </a:tabLst>
            </a:pPr>
            <a:r>
              <a:rPr sz="2450" spc="100" dirty="0">
                <a:solidFill>
                  <a:srgbClr val="313137"/>
                </a:solidFill>
                <a:latin typeface="Tahoma"/>
                <a:cs typeface="Tahoma"/>
              </a:rPr>
              <a:t>Prior</a:t>
            </a:r>
            <a:r>
              <a:rPr sz="2450" spc="55" dirty="0">
                <a:solidFill>
                  <a:srgbClr val="313137"/>
                </a:solidFill>
                <a:latin typeface="Tahoma"/>
                <a:cs typeface="Tahoma"/>
              </a:rPr>
              <a:t>itized</a:t>
            </a:r>
            <a:r>
              <a:rPr sz="24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25" dirty="0">
                <a:solidFill>
                  <a:srgbClr val="313137"/>
                </a:solidFill>
                <a:latin typeface="Tahoma"/>
                <a:cs typeface="Tahoma"/>
              </a:rPr>
              <a:t>care</a:t>
            </a:r>
            <a:r>
              <a:rPr sz="2450" spc="-30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25" dirty="0">
                <a:solidFill>
                  <a:srgbClr val="313137"/>
                </a:solidFill>
                <a:latin typeface="Tahoma"/>
                <a:cs typeface="Tahoma"/>
              </a:rPr>
              <a:t>model</a:t>
            </a:r>
            <a:r>
              <a:rPr sz="24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70" dirty="0">
                <a:solidFill>
                  <a:srgbClr val="313137"/>
                </a:solidFill>
                <a:latin typeface="Tahoma"/>
                <a:cs typeface="Tahoma"/>
              </a:rPr>
              <a:t>for</a:t>
            </a:r>
            <a:r>
              <a:rPr sz="2450" spc="-30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effective</a:t>
            </a:r>
            <a:r>
              <a:rPr sz="2450" spc="-28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solution</a:t>
            </a: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s</a:t>
            </a:r>
            <a:r>
              <a:rPr sz="2450" spc="-220" dirty="0">
                <a:solidFill>
                  <a:srgbClr val="313137"/>
                </a:solidFill>
                <a:latin typeface="Tahoma"/>
                <a:cs typeface="Tahoma"/>
              </a:rPr>
              <a:t>.</a:t>
            </a:r>
            <a:endParaRPr sz="24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5813" y="4116389"/>
            <a:ext cx="8473440" cy="4172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9255" marR="5080" indent="-377190">
              <a:lnSpc>
                <a:spcPct val="151400"/>
              </a:lnSpc>
              <a:spcBef>
                <a:spcPts val="95"/>
              </a:spcBef>
              <a:buFont typeface="Wingdings"/>
              <a:buChar char=""/>
              <a:tabLst>
                <a:tab pos="389255" algn="l"/>
                <a:tab pos="389890" algn="l"/>
              </a:tabLst>
            </a:pPr>
            <a:r>
              <a:rPr sz="2450" b="1" spc="-100" dirty="0">
                <a:solidFill>
                  <a:srgbClr val="424242"/>
                </a:solidFill>
                <a:latin typeface="Arial"/>
                <a:cs typeface="Arial"/>
              </a:rPr>
              <a:t>Avianca</a:t>
            </a:r>
            <a:r>
              <a:rPr sz="2450" b="1" spc="-8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450" b="1" spc="-165" dirty="0">
                <a:solidFill>
                  <a:srgbClr val="424242"/>
                </a:solidFill>
                <a:latin typeface="Arial"/>
                <a:cs typeface="Arial"/>
              </a:rPr>
              <a:t>Sync:</a:t>
            </a:r>
            <a:r>
              <a:rPr sz="2450" b="1" spc="-15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the</a:t>
            </a:r>
            <a:r>
              <a:rPr sz="2450" spc="-229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0" dirty="0">
                <a:solidFill>
                  <a:srgbClr val="313137"/>
                </a:solidFill>
                <a:latin typeface="Tahoma"/>
                <a:cs typeface="Tahoma"/>
              </a:rPr>
              <a:t>way</a:t>
            </a:r>
            <a:r>
              <a:rPr sz="2450" spc="-24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70" dirty="0">
                <a:solidFill>
                  <a:srgbClr val="313137"/>
                </a:solidFill>
                <a:latin typeface="Tahoma"/>
                <a:cs typeface="Tahoma"/>
              </a:rPr>
              <a:t>to</a:t>
            </a:r>
            <a:r>
              <a:rPr sz="2450" spc="-24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-5" dirty="0">
                <a:solidFill>
                  <a:srgbClr val="313137"/>
                </a:solidFill>
                <a:latin typeface="Tahoma"/>
                <a:cs typeface="Tahoma"/>
              </a:rPr>
              <a:t>access</a:t>
            </a:r>
            <a:r>
              <a:rPr sz="2450" spc="-24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Avianca's</a:t>
            </a:r>
            <a:r>
              <a:rPr sz="2450" spc="-23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content</a:t>
            </a:r>
            <a:r>
              <a:rPr sz="2450" spc="-26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20" dirty="0">
                <a:solidFill>
                  <a:srgbClr val="313137"/>
                </a:solidFill>
                <a:latin typeface="Tahoma"/>
                <a:cs typeface="Tahoma"/>
              </a:rPr>
              <a:t>through </a:t>
            </a:r>
            <a:r>
              <a:rPr sz="2450" spc="-75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50" dirty="0">
                <a:solidFill>
                  <a:srgbClr val="313137"/>
                </a:solidFill>
                <a:latin typeface="Tahoma"/>
                <a:cs typeface="Tahoma"/>
              </a:rPr>
              <a:t>certified</a:t>
            </a:r>
            <a:r>
              <a:rPr sz="2450" spc="-29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65" dirty="0">
                <a:solidFill>
                  <a:srgbClr val="313137"/>
                </a:solidFill>
                <a:latin typeface="Tahoma"/>
                <a:cs typeface="Tahoma"/>
              </a:rPr>
              <a:t>third</a:t>
            </a:r>
            <a:r>
              <a:rPr sz="2450" spc="-30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partie</a:t>
            </a: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s</a:t>
            </a:r>
            <a:r>
              <a:rPr sz="2450" spc="-220" dirty="0">
                <a:solidFill>
                  <a:srgbClr val="313137"/>
                </a:solidFill>
                <a:latin typeface="Tahoma"/>
                <a:cs typeface="Tahoma"/>
              </a:rPr>
              <a:t>.</a:t>
            </a:r>
            <a:endParaRPr sz="24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"/>
            </a:pPr>
            <a:endParaRPr sz="2450">
              <a:latin typeface="Tahoma"/>
              <a:cs typeface="Tahoma"/>
            </a:endParaRPr>
          </a:p>
          <a:p>
            <a:pPr marL="389255" marR="6350" indent="-377190">
              <a:lnSpc>
                <a:spcPct val="151500"/>
              </a:lnSpc>
              <a:buFont typeface="Wingdings"/>
              <a:buChar char=""/>
              <a:tabLst>
                <a:tab pos="389255" algn="l"/>
                <a:tab pos="389890" algn="l"/>
                <a:tab pos="1602105" algn="l"/>
                <a:tab pos="2688590" algn="l"/>
                <a:tab pos="3011805" algn="l"/>
                <a:tab pos="3755390" algn="l"/>
                <a:tab pos="4748530" algn="l"/>
                <a:tab pos="5481320" algn="l"/>
                <a:tab pos="6124575" algn="l"/>
                <a:tab pos="7021830" algn="l"/>
              </a:tabLst>
            </a:pPr>
            <a:r>
              <a:rPr sz="2450" b="1" spc="-140" dirty="0">
                <a:solidFill>
                  <a:srgbClr val="424242"/>
                </a:solidFill>
                <a:latin typeface="Arial"/>
                <a:cs typeface="Arial"/>
              </a:rPr>
              <a:t>A</a:t>
            </a:r>
            <a:r>
              <a:rPr sz="2450" b="1" spc="-110" dirty="0">
                <a:solidFill>
                  <a:srgbClr val="424242"/>
                </a:solidFill>
                <a:latin typeface="Arial"/>
                <a:cs typeface="Arial"/>
              </a:rPr>
              <a:t>g</a:t>
            </a:r>
            <a:r>
              <a:rPr sz="2450" b="1" spc="-50" dirty="0">
                <a:solidFill>
                  <a:srgbClr val="424242"/>
                </a:solidFill>
                <a:latin typeface="Arial"/>
                <a:cs typeface="Arial"/>
              </a:rPr>
              <a:t>e</a:t>
            </a:r>
            <a:r>
              <a:rPr sz="2450" b="1" spc="-100" dirty="0">
                <a:solidFill>
                  <a:srgbClr val="424242"/>
                </a:solidFill>
                <a:latin typeface="Arial"/>
                <a:cs typeface="Arial"/>
              </a:rPr>
              <a:t>n</a:t>
            </a:r>
            <a:r>
              <a:rPr sz="2450" b="1" spc="-114" dirty="0">
                <a:solidFill>
                  <a:srgbClr val="424242"/>
                </a:solidFill>
                <a:latin typeface="Arial"/>
                <a:cs typeface="Arial"/>
              </a:rPr>
              <a:t>cy</a:t>
            </a:r>
            <a:r>
              <a:rPr sz="2450" b="1" dirty="0">
                <a:solidFill>
                  <a:srgbClr val="424242"/>
                </a:solidFill>
                <a:latin typeface="Arial"/>
                <a:cs typeface="Arial"/>
              </a:rPr>
              <a:t>	</a:t>
            </a:r>
            <a:r>
              <a:rPr sz="2450" b="1" spc="-85" dirty="0">
                <a:solidFill>
                  <a:srgbClr val="424242"/>
                </a:solidFill>
                <a:latin typeface="Arial"/>
                <a:cs typeface="Arial"/>
              </a:rPr>
              <a:t>Po</a:t>
            </a:r>
            <a:r>
              <a:rPr sz="2450" b="1" spc="-60" dirty="0">
                <a:solidFill>
                  <a:srgbClr val="424242"/>
                </a:solidFill>
                <a:latin typeface="Arial"/>
                <a:cs typeface="Arial"/>
              </a:rPr>
              <a:t>r</a:t>
            </a:r>
            <a:r>
              <a:rPr sz="2450" b="1" spc="90" dirty="0">
                <a:solidFill>
                  <a:srgbClr val="424242"/>
                </a:solidFill>
                <a:latin typeface="Arial"/>
                <a:cs typeface="Arial"/>
              </a:rPr>
              <a:t>t</a:t>
            </a:r>
            <a:r>
              <a:rPr sz="2450" b="1" spc="-125" dirty="0">
                <a:solidFill>
                  <a:srgbClr val="424242"/>
                </a:solidFill>
                <a:latin typeface="Arial"/>
                <a:cs typeface="Arial"/>
              </a:rPr>
              <a:t>a</a:t>
            </a:r>
            <a:r>
              <a:rPr sz="2450" b="1" spc="-60" dirty="0">
                <a:solidFill>
                  <a:srgbClr val="424242"/>
                </a:solidFill>
                <a:latin typeface="Arial"/>
                <a:cs typeface="Arial"/>
              </a:rPr>
              <a:t>l</a:t>
            </a:r>
            <a:r>
              <a:rPr sz="2450" b="1" spc="-180" dirty="0">
                <a:solidFill>
                  <a:srgbClr val="424242"/>
                </a:solidFill>
                <a:latin typeface="Arial"/>
                <a:cs typeface="Arial"/>
              </a:rPr>
              <a:t>:</a:t>
            </a:r>
            <a:r>
              <a:rPr sz="2450" b="1" dirty="0">
                <a:solidFill>
                  <a:srgbClr val="424242"/>
                </a:solidFill>
                <a:latin typeface="Arial"/>
                <a:cs typeface="Arial"/>
              </a:rPr>
              <a:t>	</a:t>
            </a:r>
            <a:r>
              <a:rPr sz="2450" spc="-35" dirty="0">
                <a:solidFill>
                  <a:srgbClr val="313137"/>
                </a:solidFill>
                <a:latin typeface="Tahoma"/>
                <a:cs typeface="Tahoma"/>
              </a:rPr>
              <a:t>a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web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25" dirty="0">
                <a:solidFill>
                  <a:srgbClr val="313137"/>
                </a:solidFill>
                <a:latin typeface="Tahoma"/>
                <a:cs typeface="Tahoma"/>
              </a:rPr>
              <a:t>p</a:t>
            </a:r>
            <a:r>
              <a:rPr sz="2450" spc="10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2450" spc="65" dirty="0">
                <a:solidFill>
                  <a:srgbClr val="313137"/>
                </a:solidFill>
                <a:latin typeface="Tahoma"/>
                <a:cs typeface="Tahoma"/>
              </a:rPr>
              <a:t>rtal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45" dirty="0">
                <a:solidFill>
                  <a:srgbClr val="313137"/>
                </a:solidFill>
                <a:latin typeface="Tahoma"/>
                <a:cs typeface="Tahoma"/>
              </a:rPr>
              <a:t>that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90" dirty="0">
                <a:solidFill>
                  <a:srgbClr val="313137"/>
                </a:solidFill>
                <a:latin typeface="Tahoma"/>
                <a:cs typeface="Tahoma"/>
              </a:rPr>
              <a:t>wi</a:t>
            </a:r>
            <a:r>
              <a:rPr sz="2450" spc="30" dirty="0">
                <a:solidFill>
                  <a:srgbClr val="313137"/>
                </a:solidFill>
                <a:latin typeface="Tahoma"/>
                <a:cs typeface="Tahoma"/>
              </a:rPr>
              <a:t>l</a:t>
            </a:r>
            <a:r>
              <a:rPr sz="2450" spc="70" dirty="0">
                <a:solidFill>
                  <a:srgbClr val="313137"/>
                </a:solidFill>
                <a:latin typeface="Tahoma"/>
                <a:cs typeface="Tahoma"/>
              </a:rPr>
              <a:t>l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40" dirty="0">
                <a:solidFill>
                  <a:srgbClr val="313137"/>
                </a:solidFill>
                <a:latin typeface="Tahoma"/>
                <a:cs typeface="Tahoma"/>
              </a:rPr>
              <a:t>al</a:t>
            </a:r>
            <a:r>
              <a:rPr sz="2450" spc="15" dirty="0">
                <a:solidFill>
                  <a:srgbClr val="313137"/>
                </a:solidFill>
                <a:latin typeface="Tahoma"/>
                <a:cs typeface="Tahoma"/>
              </a:rPr>
              <a:t>l</a:t>
            </a:r>
            <a:r>
              <a:rPr sz="2450" spc="60" dirty="0">
                <a:solidFill>
                  <a:srgbClr val="313137"/>
                </a:solidFill>
                <a:latin typeface="Tahoma"/>
                <a:cs typeface="Tahoma"/>
              </a:rPr>
              <a:t>ow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	</a:t>
            </a:r>
            <a:r>
              <a:rPr sz="2450" spc="15" dirty="0">
                <a:solidFill>
                  <a:srgbClr val="313137"/>
                </a:solidFill>
                <a:latin typeface="Tahoma"/>
                <a:cs typeface="Tahoma"/>
              </a:rPr>
              <a:t>c</a:t>
            </a:r>
            <a:r>
              <a:rPr sz="2450" spc="25" dirty="0">
                <a:solidFill>
                  <a:srgbClr val="313137"/>
                </a:solidFill>
                <a:latin typeface="Tahoma"/>
                <a:cs typeface="Tahoma"/>
              </a:rPr>
              <a:t>o</a:t>
            </a:r>
            <a:r>
              <a:rPr sz="2450" spc="10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n</a:t>
            </a:r>
            <a:r>
              <a:rPr sz="2450" spc="30" dirty="0">
                <a:solidFill>
                  <a:srgbClr val="313137"/>
                </a:solidFill>
                <a:latin typeface="Tahoma"/>
                <a:cs typeface="Tahoma"/>
              </a:rPr>
              <a:t>ected  </a:t>
            </a:r>
            <a:r>
              <a:rPr sz="2450" spc="-5" dirty="0">
                <a:solidFill>
                  <a:srgbClr val="313137"/>
                </a:solidFill>
                <a:latin typeface="Tahoma"/>
                <a:cs typeface="Tahoma"/>
              </a:rPr>
              <a:t>agencies</a:t>
            </a:r>
            <a:r>
              <a:rPr sz="2450" spc="-29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70" dirty="0">
                <a:solidFill>
                  <a:srgbClr val="313137"/>
                </a:solidFill>
                <a:latin typeface="Tahoma"/>
                <a:cs typeface="Tahoma"/>
              </a:rPr>
              <a:t>to</a:t>
            </a:r>
            <a:r>
              <a:rPr sz="2450" spc="-29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45" dirty="0">
                <a:solidFill>
                  <a:srgbClr val="313137"/>
                </a:solidFill>
                <a:latin typeface="Tahoma"/>
                <a:cs typeface="Tahoma"/>
              </a:rPr>
              <a:t>book</a:t>
            </a:r>
            <a:r>
              <a:rPr sz="2450" spc="-30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dirty="0">
                <a:solidFill>
                  <a:srgbClr val="313137"/>
                </a:solidFill>
                <a:latin typeface="Tahoma"/>
                <a:cs typeface="Tahoma"/>
              </a:rPr>
              <a:t>and</a:t>
            </a:r>
            <a:r>
              <a:rPr sz="24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10" dirty="0">
                <a:solidFill>
                  <a:srgbClr val="313137"/>
                </a:solidFill>
                <a:latin typeface="Tahoma"/>
                <a:cs typeface="Tahoma"/>
              </a:rPr>
              <a:t>issue</a:t>
            </a:r>
            <a:r>
              <a:rPr sz="2450" spc="-31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50" dirty="0">
                <a:solidFill>
                  <a:srgbClr val="313137"/>
                </a:solidFill>
                <a:latin typeface="Tahoma"/>
                <a:cs typeface="Tahoma"/>
              </a:rPr>
              <a:t>tickets</a:t>
            </a:r>
            <a:r>
              <a:rPr sz="2450" spc="-28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55" dirty="0">
                <a:solidFill>
                  <a:srgbClr val="313137"/>
                </a:solidFill>
                <a:latin typeface="Tahoma"/>
                <a:cs typeface="Tahoma"/>
              </a:rPr>
              <a:t>directly</a:t>
            </a:r>
            <a:r>
              <a:rPr sz="2450" spc="-290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65" dirty="0">
                <a:solidFill>
                  <a:srgbClr val="313137"/>
                </a:solidFill>
                <a:latin typeface="Tahoma"/>
                <a:cs typeface="Tahoma"/>
              </a:rPr>
              <a:t>with</a:t>
            </a:r>
            <a:r>
              <a:rPr sz="2450" spc="-29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35" dirty="0">
                <a:solidFill>
                  <a:srgbClr val="313137"/>
                </a:solidFill>
                <a:latin typeface="Tahoma"/>
                <a:cs typeface="Tahoma"/>
              </a:rPr>
              <a:t>the</a:t>
            </a:r>
            <a:r>
              <a:rPr sz="2450" spc="-285" dirty="0">
                <a:solidFill>
                  <a:srgbClr val="313137"/>
                </a:solidFill>
                <a:latin typeface="Tahoma"/>
                <a:cs typeface="Tahoma"/>
              </a:rPr>
              <a:t> </a:t>
            </a:r>
            <a:r>
              <a:rPr sz="2450" spc="10" dirty="0">
                <a:solidFill>
                  <a:srgbClr val="313137"/>
                </a:solidFill>
                <a:latin typeface="Tahoma"/>
                <a:cs typeface="Tahoma"/>
              </a:rPr>
              <a:t>airline.</a:t>
            </a:r>
            <a:endParaRPr sz="24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"/>
            </a:pPr>
            <a:endParaRPr sz="2450">
              <a:latin typeface="Tahoma"/>
              <a:cs typeface="Tahoma"/>
            </a:endParaRPr>
          </a:p>
          <a:p>
            <a:pPr marL="389255" marR="5715" indent="-377190">
              <a:lnSpc>
                <a:spcPct val="151400"/>
              </a:lnSpc>
              <a:buFont typeface="Wingdings"/>
              <a:buChar char=""/>
              <a:tabLst>
                <a:tab pos="389255" algn="l"/>
                <a:tab pos="389890" algn="l"/>
                <a:tab pos="1743710" algn="l"/>
                <a:tab pos="2656205" algn="l"/>
                <a:tab pos="4427220" algn="l"/>
                <a:tab pos="5321300" algn="l"/>
                <a:tab pos="5856605" algn="l"/>
                <a:tab pos="7155815" algn="l"/>
              </a:tabLst>
            </a:pPr>
            <a:r>
              <a:rPr sz="2450" b="1" spc="-100" dirty="0">
                <a:solidFill>
                  <a:srgbClr val="2E2E2E"/>
                </a:solidFill>
                <a:latin typeface="Arial"/>
                <a:cs typeface="Arial"/>
              </a:rPr>
              <a:t>Avianc</a:t>
            </a:r>
            <a:r>
              <a:rPr sz="2450" b="1" spc="-95" dirty="0">
                <a:solidFill>
                  <a:srgbClr val="2E2E2E"/>
                </a:solidFill>
                <a:latin typeface="Arial"/>
                <a:cs typeface="Arial"/>
              </a:rPr>
              <a:t>a</a:t>
            </a:r>
            <a:r>
              <a:rPr sz="2450" b="1" dirty="0">
                <a:solidFill>
                  <a:srgbClr val="2E2E2E"/>
                </a:solidFill>
                <a:latin typeface="Arial"/>
                <a:cs typeface="Arial"/>
              </a:rPr>
              <a:t>	</a:t>
            </a:r>
            <a:r>
              <a:rPr sz="2450" b="1" spc="-105" dirty="0">
                <a:solidFill>
                  <a:srgbClr val="2E2E2E"/>
                </a:solidFill>
                <a:latin typeface="Arial"/>
                <a:cs typeface="Arial"/>
              </a:rPr>
              <a:t>Lin</a:t>
            </a:r>
            <a:r>
              <a:rPr sz="2450" b="1" spc="-114" dirty="0">
                <a:solidFill>
                  <a:srgbClr val="2E2E2E"/>
                </a:solidFill>
                <a:latin typeface="Arial"/>
                <a:cs typeface="Arial"/>
              </a:rPr>
              <a:t>k</a:t>
            </a:r>
            <a:r>
              <a:rPr sz="2450" b="1" spc="-180" dirty="0">
                <a:solidFill>
                  <a:srgbClr val="2E2E2E"/>
                </a:solidFill>
                <a:latin typeface="Arial"/>
                <a:cs typeface="Arial"/>
              </a:rPr>
              <a:t>:</a:t>
            </a:r>
            <a:r>
              <a:rPr sz="2450" b="1" dirty="0">
                <a:solidFill>
                  <a:srgbClr val="2E2E2E"/>
                </a:solidFill>
                <a:latin typeface="Arial"/>
                <a:cs typeface="Arial"/>
              </a:rPr>
              <a:t>	</a:t>
            </a:r>
            <a:r>
              <a:rPr sz="2450" spc="30" dirty="0">
                <a:solidFill>
                  <a:srgbClr val="1B1B1B"/>
                </a:solidFill>
                <a:latin typeface="Tahoma"/>
                <a:cs typeface="Tahoma"/>
              </a:rPr>
              <a:t>techn</a:t>
            </a:r>
            <a:r>
              <a:rPr sz="2450" spc="25" dirty="0">
                <a:solidFill>
                  <a:srgbClr val="1B1B1B"/>
                </a:solidFill>
                <a:latin typeface="Tahoma"/>
                <a:cs typeface="Tahoma"/>
              </a:rPr>
              <a:t>o</a:t>
            </a:r>
            <a:r>
              <a:rPr sz="2450" spc="15" dirty="0">
                <a:solidFill>
                  <a:srgbClr val="1B1B1B"/>
                </a:solidFill>
                <a:latin typeface="Tahoma"/>
                <a:cs typeface="Tahoma"/>
              </a:rPr>
              <a:t>logy</a:t>
            </a:r>
            <a:r>
              <a:rPr sz="2450" dirty="0">
                <a:solidFill>
                  <a:srgbClr val="1B1B1B"/>
                </a:solidFill>
                <a:latin typeface="Tahoma"/>
                <a:cs typeface="Tahoma"/>
              </a:rPr>
              <a:t>	</a:t>
            </a:r>
            <a:r>
              <a:rPr sz="2450" spc="5" dirty="0">
                <a:solidFill>
                  <a:srgbClr val="1B1B1B"/>
                </a:solidFill>
                <a:latin typeface="Tahoma"/>
                <a:cs typeface="Tahoma"/>
              </a:rPr>
              <a:t>used</a:t>
            </a:r>
            <a:r>
              <a:rPr sz="2450" dirty="0">
                <a:solidFill>
                  <a:srgbClr val="1B1B1B"/>
                </a:solidFill>
                <a:latin typeface="Tahoma"/>
                <a:cs typeface="Tahoma"/>
              </a:rPr>
              <a:t>	</a:t>
            </a:r>
            <a:r>
              <a:rPr sz="2450" spc="50" dirty="0">
                <a:solidFill>
                  <a:srgbClr val="1B1B1B"/>
                </a:solidFill>
                <a:latin typeface="Tahoma"/>
                <a:cs typeface="Tahoma"/>
              </a:rPr>
              <a:t>t</a:t>
            </a:r>
            <a:r>
              <a:rPr sz="2450" spc="90" dirty="0">
                <a:solidFill>
                  <a:srgbClr val="1B1B1B"/>
                </a:solidFill>
                <a:latin typeface="Tahoma"/>
                <a:cs typeface="Tahoma"/>
              </a:rPr>
              <a:t>o</a:t>
            </a:r>
            <a:r>
              <a:rPr sz="2450" dirty="0">
                <a:solidFill>
                  <a:srgbClr val="1B1B1B"/>
                </a:solidFill>
                <a:latin typeface="Tahoma"/>
                <a:cs typeface="Tahoma"/>
              </a:rPr>
              <a:t>	</a:t>
            </a:r>
            <a:r>
              <a:rPr sz="2450" spc="50" dirty="0">
                <a:solidFill>
                  <a:srgbClr val="1B1B1B"/>
                </a:solidFill>
                <a:latin typeface="Tahoma"/>
                <a:cs typeface="Tahoma"/>
              </a:rPr>
              <a:t>pro</a:t>
            </a:r>
            <a:r>
              <a:rPr sz="2450" spc="35" dirty="0">
                <a:solidFill>
                  <a:srgbClr val="1B1B1B"/>
                </a:solidFill>
                <a:latin typeface="Tahoma"/>
                <a:cs typeface="Tahoma"/>
              </a:rPr>
              <a:t>vide</a:t>
            </a:r>
            <a:r>
              <a:rPr sz="2450" dirty="0">
                <a:solidFill>
                  <a:srgbClr val="1B1B1B"/>
                </a:solidFill>
                <a:latin typeface="Tahoma"/>
                <a:cs typeface="Tahoma"/>
              </a:rPr>
              <a:t>	</a:t>
            </a:r>
            <a:r>
              <a:rPr sz="2450" spc="135" dirty="0">
                <a:solidFill>
                  <a:srgbClr val="1B1B1B"/>
                </a:solidFill>
                <a:latin typeface="Tahoma"/>
                <a:cs typeface="Tahoma"/>
              </a:rPr>
              <a:t>Av</a:t>
            </a:r>
            <a:r>
              <a:rPr sz="2450" spc="45" dirty="0">
                <a:solidFill>
                  <a:srgbClr val="1B1B1B"/>
                </a:solidFill>
                <a:latin typeface="Tahoma"/>
                <a:cs typeface="Tahoma"/>
              </a:rPr>
              <a:t>i</a:t>
            </a:r>
            <a:r>
              <a:rPr sz="2450" spc="-10" dirty="0">
                <a:solidFill>
                  <a:srgbClr val="1B1B1B"/>
                </a:solidFill>
                <a:latin typeface="Tahoma"/>
                <a:cs typeface="Tahoma"/>
              </a:rPr>
              <a:t>anca</a:t>
            </a:r>
            <a:r>
              <a:rPr sz="2450" spc="15" dirty="0">
                <a:solidFill>
                  <a:srgbClr val="1B1B1B"/>
                </a:solidFill>
                <a:latin typeface="Tahoma"/>
                <a:cs typeface="Tahoma"/>
              </a:rPr>
              <a:t>'s  </a:t>
            </a:r>
            <a:r>
              <a:rPr sz="2450" spc="40" dirty="0">
                <a:solidFill>
                  <a:srgbClr val="1B1B1B"/>
                </a:solidFill>
                <a:latin typeface="Tahoma"/>
                <a:cs typeface="Tahoma"/>
              </a:rPr>
              <a:t>content</a:t>
            </a:r>
            <a:r>
              <a:rPr sz="2450" spc="-295" dirty="0">
                <a:solidFill>
                  <a:srgbClr val="1B1B1B"/>
                </a:solidFill>
                <a:latin typeface="Tahoma"/>
                <a:cs typeface="Tahoma"/>
              </a:rPr>
              <a:t> </a:t>
            </a:r>
            <a:r>
              <a:rPr sz="2450" spc="50" dirty="0">
                <a:solidFill>
                  <a:srgbClr val="1B1B1B"/>
                </a:solidFill>
                <a:latin typeface="Tahoma"/>
                <a:cs typeface="Tahoma"/>
              </a:rPr>
              <a:t>t</a:t>
            </a:r>
            <a:r>
              <a:rPr sz="2450" spc="90" dirty="0">
                <a:solidFill>
                  <a:srgbClr val="1B1B1B"/>
                </a:solidFill>
                <a:latin typeface="Tahoma"/>
                <a:cs typeface="Tahoma"/>
              </a:rPr>
              <a:t>o</a:t>
            </a:r>
            <a:r>
              <a:rPr sz="2450" spc="-295" dirty="0">
                <a:solidFill>
                  <a:srgbClr val="1B1B1B"/>
                </a:solidFill>
                <a:latin typeface="Tahoma"/>
                <a:cs typeface="Tahoma"/>
              </a:rPr>
              <a:t> </a:t>
            </a:r>
            <a:r>
              <a:rPr sz="2450" spc="65" dirty="0">
                <a:solidFill>
                  <a:srgbClr val="1B1B1B"/>
                </a:solidFill>
                <a:latin typeface="Tahoma"/>
                <a:cs typeface="Tahoma"/>
              </a:rPr>
              <a:t>third</a:t>
            </a:r>
            <a:r>
              <a:rPr sz="2450" spc="-290" dirty="0">
                <a:solidFill>
                  <a:srgbClr val="1B1B1B"/>
                </a:solidFill>
                <a:latin typeface="Tahoma"/>
                <a:cs typeface="Tahoma"/>
              </a:rPr>
              <a:t> </a:t>
            </a:r>
            <a:r>
              <a:rPr sz="2450" spc="35" dirty="0">
                <a:solidFill>
                  <a:srgbClr val="1B1B1B"/>
                </a:solidFill>
                <a:latin typeface="Tahoma"/>
                <a:cs typeface="Tahoma"/>
              </a:rPr>
              <a:t>partie</a:t>
            </a:r>
            <a:r>
              <a:rPr sz="2450" spc="40" dirty="0">
                <a:solidFill>
                  <a:srgbClr val="1B1B1B"/>
                </a:solidFill>
                <a:latin typeface="Tahoma"/>
                <a:cs typeface="Tahoma"/>
              </a:rPr>
              <a:t>s</a:t>
            </a:r>
            <a:r>
              <a:rPr sz="2450" spc="-220" dirty="0">
                <a:solidFill>
                  <a:srgbClr val="1B1B1B"/>
                </a:solidFill>
                <a:latin typeface="Tahoma"/>
                <a:cs typeface="Tahoma"/>
              </a:rPr>
              <a:t>.</a:t>
            </a:r>
            <a:endParaRPr sz="24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617" y="765002"/>
            <a:ext cx="14421759" cy="8782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9896" y="1865986"/>
            <a:ext cx="1475803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1" spc="-10" dirty="0">
                <a:latin typeface="Arial"/>
                <a:cs typeface="Arial"/>
              </a:rPr>
              <a:t>Access</a:t>
            </a:r>
            <a:r>
              <a:rPr sz="2650" b="1" spc="-20" dirty="0">
                <a:latin typeface="Arial"/>
                <a:cs typeface="Arial"/>
              </a:rPr>
              <a:t> </a:t>
            </a:r>
            <a:r>
              <a:rPr sz="2650" b="1" spc="-5" dirty="0">
                <a:latin typeface="Arial"/>
                <a:cs typeface="Arial"/>
              </a:rPr>
              <a:t>to</a:t>
            </a:r>
            <a:r>
              <a:rPr sz="2650" b="1" spc="-10" dirty="0">
                <a:latin typeface="Arial"/>
                <a:cs typeface="Arial"/>
              </a:rPr>
              <a:t> differentiated</a:t>
            </a:r>
            <a:r>
              <a:rPr sz="2650" b="1" spc="-30" dirty="0">
                <a:latin typeface="Arial"/>
                <a:cs typeface="Arial"/>
              </a:rPr>
              <a:t> </a:t>
            </a:r>
            <a:r>
              <a:rPr sz="2650" b="1" spc="-10" dirty="0">
                <a:latin typeface="Arial"/>
                <a:cs typeface="Arial"/>
              </a:rPr>
              <a:t>content</a:t>
            </a:r>
            <a:r>
              <a:rPr sz="2650" b="1" spc="-30" dirty="0">
                <a:latin typeface="Arial"/>
                <a:cs typeface="Arial"/>
              </a:rPr>
              <a:t> </a:t>
            </a:r>
            <a:r>
              <a:rPr sz="2650" b="1" spc="-10" dirty="0">
                <a:latin typeface="Arial"/>
                <a:cs typeface="Arial"/>
              </a:rPr>
              <a:t>depends</a:t>
            </a:r>
            <a:r>
              <a:rPr sz="2650" b="1" spc="-25" dirty="0">
                <a:latin typeface="Arial"/>
                <a:cs typeface="Arial"/>
              </a:rPr>
              <a:t> </a:t>
            </a:r>
            <a:r>
              <a:rPr sz="2650" b="1" spc="-10" dirty="0">
                <a:latin typeface="Arial"/>
                <a:cs typeface="Arial"/>
              </a:rPr>
              <a:t>exclusively</a:t>
            </a:r>
            <a:r>
              <a:rPr sz="2650" b="1" spc="-30" dirty="0">
                <a:latin typeface="Arial"/>
                <a:cs typeface="Arial"/>
              </a:rPr>
              <a:t> </a:t>
            </a:r>
            <a:r>
              <a:rPr sz="2650" b="1" spc="-5" dirty="0">
                <a:latin typeface="Arial"/>
                <a:cs typeface="Arial"/>
              </a:rPr>
              <a:t>on</a:t>
            </a:r>
            <a:r>
              <a:rPr sz="2650" b="1" spc="-10" dirty="0">
                <a:latin typeface="Arial"/>
                <a:cs typeface="Arial"/>
              </a:rPr>
              <a:t> </a:t>
            </a:r>
            <a:r>
              <a:rPr sz="2650" b="1" spc="-5" dirty="0">
                <a:latin typeface="Arial"/>
                <a:cs typeface="Arial"/>
              </a:rPr>
              <a:t>the</a:t>
            </a:r>
            <a:r>
              <a:rPr sz="2650" b="1" spc="-10" dirty="0">
                <a:latin typeface="Arial"/>
                <a:cs typeface="Arial"/>
              </a:rPr>
              <a:t> </a:t>
            </a:r>
            <a:r>
              <a:rPr sz="2650" b="1" spc="-5" dirty="0">
                <a:latin typeface="Arial"/>
                <a:cs typeface="Arial"/>
              </a:rPr>
              <a:t>type</a:t>
            </a:r>
            <a:r>
              <a:rPr sz="2650" b="1" spc="-20" dirty="0">
                <a:latin typeface="Arial"/>
                <a:cs typeface="Arial"/>
              </a:rPr>
              <a:t> </a:t>
            </a:r>
            <a:r>
              <a:rPr sz="2650" b="1" spc="-5" dirty="0">
                <a:latin typeface="Arial"/>
                <a:cs typeface="Arial"/>
              </a:rPr>
              <a:t>of</a:t>
            </a:r>
            <a:r>
              <a:rPr sz="2650" b="1" spc="-15" dirty="0">
                <a:latin typeface="Arial"/>
                <a:cs typeface="Arial"/>
              </a:rPr>
              <a:t> </a:t>
            </a:r>
            <a:r>
              <a:rPr sz="2650" b="1" spc="-10" dirty="0">
                <a:latin typeface="Arial"/>
                <a:cs typeface="Arial"/>
              </a:rPr>
              <a:t>contract</a:t>
            </a:r>
            <a:r>
              <a:rPr sz="2650" b="1" spc="-20" dirty="0">
                <a:latin typeface="Arial"/>
                <a:cs typeface="Arial"/>
              </a:rPr>
              <a:t> </a:t>
            </a:r>
            <a:r>
              <a:rPr sz="2650" b="1" spc="-5" dirty="0">
                <a:latin typeface="Arial"/>
                <a:cs typeface="Arial"/>
              </a:rPr>
              <a:t>of</a:t>
            </a:r>
            <a:r>
              <a:rPr sz="2650" b="1" spc="-10" dirty="0">
                <a:latin typeface="Arial"/>
                <a:cs typeface="Arial"/>
              </a:rPr>
              <a:t> each</a:t>
            </a:r>
            <a:r>
              <a:rPr sz="2650" b="1" spc="-20" dirty="0">
                <a:latin typeface="Arial"/>
                <a:cs typeface="Arial"/>
              </a:rPr>
              <a:t> </a:t>
            </a:r>
            <a:r>
              <a:rPr sz="2650" b="1" spc="-10" dirty="0">
                <a:latin typeface="Arial"/>
                <a:cs typeface="Arial"/>
              </a:rPr>
              <a:t>agency.</a:t>
            </a:r>
            <a:endParaRPr sz="26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51795" y="4310728"/>
            <a:ext cx="404749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spc="55" dirty="0">
                <a:solidFill>
                  <a:srgbClr val="151515"/>
                </a:solidFill>
                <a:latin typeface="Tahoma"/>
                <a:cs typeface="Tahoma"/>
              </a:rPr>
              <a:t>AviancaD</a:t>
            </a:r>
            <a:r>
              <a:rPr sz="2650" spc="15" dirty="0">
                <a:solidFill>
                  <a:srgbClr val="151515"/>
                </a:solidFill>
                <a:latin typeface="Tahoma"/>
                <a:cs typeface="Tahoma"/>
              </a:rPr>
              <a:t>i</a:t>
            </a:r>
            <a:r>
              <a:rPr sz="2650" spc="35" dirty="0">
                <a:solidFill>
                  <a:srgbClr val="151515"/>
                </a:solidFill>
                <a:latin typeface="Tahoma"/>
                <a:cs typeface="Tahoma"/>
              </a:rPr>
              <a:t>re</a:t>
            </a:r>
            <a:r>
              <a:rPr sz="2650" spc="40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2650" spc="95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2650" spc="-33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spc="100" dirty="0">
                <a:solidFill>
                  <a:srgbClr val="151515"/>
                </a:solidFill>
                <a:latin typeface="Tahoma"/>
                <a:cs typeface="Tahoma"/>
              </a:rPr>
              <a:t>(NDC</a:t>
            </a:r>
            <a:r>
              <a:rPr sz="2650" spc="-3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spc="-50" dirty="0">
                <a:solidFill>
                  <a:srgbClr val="151515"/>
                </a:solidFill>
                <a:latin typeface="Tahoma"/>
                <a:cs typeface="Tahoma"/>
              </a:rPr>
              <a:t>-</a:t>
            </a:r>
            <a:r>
              <a:rPr sz="2650" spc="-33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spc="15" dirty="0">
                <a:solidFill>
                  <a:srgbClr val="151515"/>
                </a:solidFill>
                <a:latin typeface="Tahoma"/>
                <a:cs typeface="Tahoma"/>
              </a:rPr>
              <a:t>GDS)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51795" y="5060339"/>
            <a:ext cx="5575935" cy="18561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90"/>
              </a:spcBef>
            </a:pPr>
            <a:r>
              <a:rPr sz="2650" spc="55" dirty="0">
                <a:solidFill>
                  <a:srgbClr val="151515"/>
                </a:solidFill>
                <a:latin typeface="Tahoma"/>
                <a:cs typeface="Tahoma"/>
              </a:rPr>
              <a:t>AviancaD</a:t>
            </a:r>
            <a:r>
              <a:rPr sz="2650" spc="15" dirty="0">
                <a:solidFill>
                  <a:srgbClr val="151515"/>
                </a:solidFill>
                <a:latin typeface="Tahoma"/>
                <a:cs typeface="Tahoma"/>
              </a:rPr>
              <a:t>i</a:t>
            </a:r>
            <a:r>
              <a:rPr sz="2650" spc="35" dirty="0">
                <a:solidFill>
                  <a:srgbClr val="151515"/>
                </a:solidFill>
                <a:latin typeface="Tahoma"/>
                <a:cs typeface="Tahoma"/>
              </a:rPr>
              <a:t>re</a:t>
            </a:r>
            <a:r>
              <a:rPr sz="2650" spc="40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2650" spc="95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2650" spc="-33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spc="-30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2650" spc="-45" dirty="0">
                <a:solidFill>
                  <a:srgbClr val="151515"/>
                </a:solidFill>
                <a:latin typeface="Tahoma"/>
                <a:cs typeface="Tahoma"/>
              </a:rPr>
              <a:t>n</a:t>
            </a:r>
            <a:r>
              <a:rPr sz="2650" spc="10" dirty="0">
                <a:solidFill>
                  <a:srgbClr val="151515"/>
                </a:solidFill>
                <a:latin typeface="Tahoma"/>
                <a:cs typeface="Tahoma"/>
              </a:rPr>
              <a:t>d</a:t>
            </a:r>
            <a:r>
              <a:rPr sz="2650" spc="-3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spc="-5" dirty="0">
                <a:solidFill>
                  <a:srgbClr val="151515"/>
                </a:solidFill>
                <a:latin typeface="Tahoma"/>
                <a:cs typeface="Tahoma"/>
              </a:rPr>
              <a:t>d</a:t>
            </a:r>
            <a:r>
              <a:rPr sz="2650" spc="55" dirty="0">
                <a:solidFill>
                  <a:srgbClr val="151515"/>
                </a:solidFill>
                <a:latin typeface="Tahoma"/>
                <a:cs typeface="Tahoma"/>
              </a:rPr>
              <a:t>irect</a:t>
            </a:r>
            <a:r>
              <a:rPr sz="2650" spc="-33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spc="-15" dirty="0">
                <a:solidFill>
                  <a:srgbClr val="151515"/>
                </a:solidFill>
                <a:latin typeface="Tahoma"/>
                <a:cs typeface="Tahoma"/>
              </a:rPr>
              <a:t>cha</a:t>
            </a:r>
            <a:r>
              <a:rPr sz="2650" spc="-35" dirty="0">
                <a:solidFill>
                  <a:srgbClr val="151515"/>
                </a:solidFill>
                <a:latin typeface="Tahoma"/>
                <a:cs typeface="Tahoma"/>
              </a:rPr>
              <a:t>n</a:t>
            </a:r>
            <a:r>
              <a:rPr sz="2650" dirty="0">
                <a:solidFill>
                  <a:srgbClr val="151515"/>
                </a:solidFill>
                <a:latin typeface="Tahoma"/>
                <a:cs typeface="Tahoma"/>
              </a:rPr>
              <a:t>nels</a:t>
            </a:r>
            <a:endParaRPr sz="2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420"/>
              </a:spcBef>
            </a:pPr>
            <a:r>
              <a:rPr sz="2650" b="1" spc="-125" dirty="0">
                <a:solidFill>
                  <a:srgbClr val="151515"/>
                </a:solidFill>
                <a:latin typeface="Arial"/>
                <a:cs typeface="Arial"/>
              </a:rPr>
              <a:t>GD</a:t>
            </a:r>
            <a:r>
              <a:rPr sz="2650" b="1" spc="-114" dirty="0">
                <a:solidFill>
                  <a:srgbClr val="151515"/>
                </a:solidFill>
                <a:latin typeface="Arial"/>
                <a:cs typeface="Arial"/>
              </a:rPr>
              <a:t>S</a:t>
            </a:r>
            <a:r>
              <a:rPr sz="2650" b="1" spc="-10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-195" dirty="0">
                <a:solidFill>
                  <a:srgbClr val="151515"/>
                </a:solidFill>
                <a:latin typeface="Arial"/>
                <a:cs typeface="Arial"/>
              </a:rPr>
              <a:t>E</a:t>
            </a:r>
            <a:r>
              <a:rPr sz="2650" b="1" spc="-190" dirty="0">
                <a:solidFill>
                  <a:srgbClr val="151515"/>
                </a:solidFill>
                <a:latin typeface="Arial"/>
                <a:cs typeface="Arial"/>
              </a:rPr>
              <a:t>d</a:t>
            </a:r>
            <a:r>
              <a:rPr sz="2650" b="1" spc="-50" dirty="0">
                <a:solidFill>
                  <a:srgbClr val="151515"/>
                </a:solidFill>
                <a:latin typeface="Arial"/>
                <a:cs typeface="Arial"/>
              </a:rPr>
              <a:t>ifact</a:t>
            </a:r>
            <a:r>
              <a:rPr sz="2650" b="1" spc="-9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20" dirty="0">
                <a:solidFill>
                  <a:srgbClr val="151515"/>
                </a:solidFill>
                <a:latin typeface="Arial"/>
                <a:cs typeface="Arial"/>
              </a:rPr>
              <a:t>Op</a:t>
            </a:r>
            <a:r>
              <a:rPr sz="2650" b="1" spc="-20" dirty="0">
                <a:solidFill>
                  <a:srgbClr val="151515"/>
                </a:solidFill>
                <a:latin typeface="Arial"/>
                <a:cs typeface="Arial"/>
              </a:rPr>
              <a:t>t</a:t>
            </a:r>
            <a:r>
              <a:rPr sz="2650" b="1" spc="95" dirty="0">
                <a:solidFill>
                  <a:srgbClr val="151515"/>
                </a:solidFill>
                <a:latin typeface="Arial"/>
                <a:cs typeface="Arial"/>
              </a:rPr>
              <a:t>-</a:t>
            </a:r>
            <a:r>
              <a:rPr sz="2650" b="1" spc="-100" dirty="0">
                <a:solidFill>
                  <a:srgbClr val="151515"/>
                </a:solidFill>
                <a:latin typeface="Arial"/>
                <a:cs typeface="Arial"/>
              </a:rPr>
              <a:t>in</a:t>
            </a:r>
            <a:r>
              <a:rPr sz="2650" b="1" spc="-12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dirty="0">
                <a:solidFill>
                  <a:srgbClr val="151515"/>
                </a:solidFill>
                <a:latin typeface="Arial"/>
                <a:cs typeface="Arial"/>
              </a:rPr>
              <a:t>(*</a:t>
            </a:r>
            <a:r>
              <a:rPr sz="2650" b="1" spc="-10" dirty="0">
                <a:solidFill>
                  <a:srgbClr val="151515"/>
                </a:solidFill>
                <a:latin typeface="Arial"/>
                <a:cs typeface="Arial"/>
              </a:rPr>
              <a:t>*</a:t>
            </a:r>
            <a:r>
              <a:rPr sz="2650" b="1" spc="-160" dirty="0">
                <a:solidFill>
                  <a:srgbClr val="151515"/>
                </a:solidFill>
                <a:latin typeface="Arial"/>
                <a:cs typeface="Arial"/>
              </a:rPr>
              <a:t>)</a:t>
            </a:r>
            <a:r>
              <a:rPr sz="2650" b="1" spc="-9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100" dirty="0">
                <a:solidFill>
                  <a:srgbClr val="151515"/>
                </a:solidFill>
                <a:latin typeface="Arial"/>
                <a:cs typeface="Arial"/>
              </a:rPr>
              <a:t>-</a:t>
            </a:r>
            <a:r>
              <a:rPr sz="2650" b="1" spc="-10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-105" dirty="0">
                <a:solidFill>
                  <a:srgbClr val="151515"/>
                </a:solidFill>
                <a:latin typeface="Arial"/>
                <a:cs typeface="Arial"/>
              </a:rPr>
              <a:t>Full</a:t>
            </a:r>
            <a:r>
              <a:rPr sz="2650" b="1" spc="-114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-80" dirty="0">
                <a:solidFill>
                  <a:srgbClr val="151515"/>
                </a:solidFill>
                <a:latin typeface="Arial"/>
                <a:cs typeface="Arial"/>
              </a:rPr>
              <a:t>Cont</a:t>
            </a:r>
            <a:r>
              <a:rPr sz="2650" b="1" spc="-95" dirty="0">
                <a:solidFill>
                  <a:srgbClr val="151515"/>
                </a:solidFill>
                <a:latin typeface="Arial"/>
                <a:cs typeface="Arial"/>
              </a:rPr>
              <a:t>e</a:t>
            </a:r>
            <a:r>
              <a:rPr sz="2650" b="1" spc="-15" dirty="0">
                <a:solidFill>
                  <a:srgbClr val="151515"/>
                </a:solidFill>
                <a:latin typeface="Arial"/>
                <a:cs typeface="Arial"/>
              </a:rPr>
              <a:t>nt</a:t>
            </a:r>
            <a:endParaRPr sz="2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65"/>
              </a:spcBef>
            </a:pPr>
            <a:r>
              <a:rPr sz="2650" spc="95" dirty="0">
                <a:solidFill>
                  <a:srgbClr val="151515"/>
                </a:solidFill>
                <a:latin typeface="Tahoma"/>
                <a:cs typeface="Tahoma"/>
              </a:rPr>
              <a:t>GDS</a:t>
            </a:r>
            <a:r>
              <a:rPr sz="2650" spc="-3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spc="50" dirty="0">
                <a:solidFill>
                  <a:srgbClr val="151515"/>
                </a:solidFill>
                <a:latin typeface="Tahoma"/>
                <a:cs typeface="Tahoma"/>
              </a:rPr>
              <a:t>Ed</a:t>
            </a:r>
            <a:r>
              <a:rPr sz="2650" spc="10" dirty="0">
                <a:solidFill>
                  <a:srgbClr val="151515"/>
                </a:solidFill>
                <a:latin typeface="Tahoma"/>
                <a:cs typeface="Tahoma"/>
              </a:rPr>
              <a:t>i</a:t>
            </a:r>
            <a:r>
              <a:rPr sz="2650" spc="25" dirty="0">
                <a:solidFill>
                  <a:srgbClr val="151515"/>
                </a:solidFill>
                <a:latin typeface="Tahoma"/>
                <a:cs typeface="Tahoma"/>
              </a:rPr>
              <a:t>fact</a:t>
            </a:r>
            <a:r>
              <a:rPr sz="2650" spc="-3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spc="125" dirty="0">
                <a:solidFill>
                  <a:srgbClr val="151515"/>
                </a:solidFill>
                <a:latin typeface="Tahoma"/>
                <a:cs typeface="Tahoma"/>
              </a:rPr>
              <a:t>Op</a:t>
            </a:r>
            <a:r>
              <a:rPr sz="2650" spc="60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2650" spc="-50" dirty="0">
                <a:solidFill>
                  <a:srgbClr val="151515"/>
                </a:solidFill>
                <a:latin typeface="Tahoma"/>
                <a:cs typeface="Tahoma"/>
              </a:rPr>
              <a:t>-</a:t>
            </a:r>
            <a:r>
              <a:rPr sz="2650" spc="10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2650" dirty="0">
                <a:solidFill>
                  <a:srgbClr val="151515"/>
                </a:solidFill>
                <a:latin typeface="Tahoma"/>
                <a:cs typeface="Tahoma"/>
              </a:rPr>
              <a:t>u</a:t>
            </a:r>
            <a:r>
              <a:rPr sz="2650" spc="-215" dirty="0">
                <a:solidFill>
                  <a:srgbClr val="151515"/>
                </a:solidFill>
                <a:latin typeface="Tahoma"/>
                <a:cs typeface="Tahoma"/>
              </a:rPr>
              <a:t>t(*</a:t>
            </a:r>
            <a:r>
              <a:rPr sz="2650" spc="-290" dirty="0">
                <a:solidFill>
                  <a:srgbClr val="151515"/>
                </a:solidFill>
                <a:latin typeface="Tahoma"/>
                <a:cs typeface="Tahoma"/>
              </a:rPr>
              <a:t>*</a:t>
            </a:r>
            <a:r>
              <a:rPr sz="2650" spc="-225" dirty="0">
                <a:solidFill>
                  <a:srgbClr val="151515"/>
                </a:solidFill>
                <a:latin typeface="Tahoma"/>
                <a:cs typeface="Tahoma"/>
              </a:rPr>
              <a:t>)</a:t>
            </a:r>
            <a:r>
              <a:rPr sz="2650" spc="-3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spc="-325" dirty="0">
                <a:solidFill>
                  <a:srgbClr val="151515"/>
                </a:solidFill>
                <a:latin typeface="Tahoma"/>
                <a:cs typeface="Tahoma"/>
              </a:rPr>
              <a:t>(***)</a:t>
            </a:r>
            <a:r>
              <a:rPr sz="2650" spc="-33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spc="-325" dirty="0">
                <a:solidFill>
                  <a:srgbClr val="151515"/>
                </a:solidFill>
                <a:latin typeface="Tahoma"/>
                <a:cs typeface="Tahoma"/>
              </a:rPr>
              <a:t>(***)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2077" y="10230339"/>
            <a:ext cx="17114520" cy="9302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Notes: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-195" dirty="0">
                <a:solidFill>
                  <a:srgbClr val="151515"/>
                </a:solidFill>
                <a:latin typeface="Tahoma"/>
                <a:cs typeface="Tahoma"/>
              </a:rPr>
              <a:t>(*)</a:t>
            </a:r>
            <a:r>
              <a:rPr sz="19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Avianca</a:t>
            </a:r>
            <a:r>
              <a:rPr sz="19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5" dirty="0">
                <a:solidFill>
                  <a:srgbClr val="151515"/>
                </a:solidFill>
                <a:latin typeface="Tahoma"/>
                <a:cs typeface="Tahoma"/>
              </a:rPr>
              <a:t>Link</a:t>
            </a:r>
            <a:r>
              <a:rPr sz="19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151515"/>
                </a:solidFill>
                <a:latin typeface="Tahoma"/>
                <a:cs typeface="Tahoma"/>
              </a:rPr>
              <a:t>-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Avianca</a:t>
            </a:r>
            <a:r>
              <a:rPr sz="19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Sync</a:t>
            </a:r>
            <a:r>
              <a:rPr sz="195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151515"/>
                </a:solidFill>
                <a:latin typeface="Tahoma"/>
                <a:cs typeface="Tahoma"/>
              </a:rPr>
              <a:t>-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5" dirty="0">
                <a:solidFill>
                  <a:srgbClr val="151515"/>
                </a:solidFill>
                <a:latin typeface="Tahoma"/>
                <a:cs typeface="Tahoma"/>
              </a:rPr>
              <a:t>Portal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-5" dirty="0">
                <a:solidFill>
                  <a:srgbClr val="151515"/>
                </a:solidFill>
                <a:latin typeface="Tahoma"/>
                <a:cs typeface="Tahoma"/>
              </a:rPr>
              <a:t>Agencias.</a:t>
            </a:r>
            <a:r>
              <a:rPr sz="1950" spc="-1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14" dirty="0">
                <a:solidFill>
                  <a:srgbClr val="151515"/>
                </a:solidFill>
                <a:latin typeface="Tahoma"/>
                <a:cs typeface="Tahoma"/>
              </a:rPr>
              <a:t>More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51515"/>
                </a:solidFill>
                <a:latin typeface="Tahoma"/>
                <a:cs typeface="Tahoma"/>
              </a:rPr>
              <a:t>information:</a:t>
            </a:r>
            <a:r>
              <a:rPr sz="195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htt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  <a:hlinkClick r:id="rId3"/>
              </a:rPr>
              <a:t>ps://www.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avia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  <a:hlinkClick r:id="rId3"/>
              </a:rPr>
              <a:t>nca.com/co/es/ndc/</a:t>
            </a:r>
            <a:r>
              <a:rPr sz="1950" spc="-175" dirty="0">
                <a:solidFill>
                  <a:srgbClr val="151515"/>
                </a:solidFill>
                <a:latin typeface="Tahoma"/>
                <a:cs typeface="Tahoma"/>
                <a:hlinkClick r:id="rId3"/>
              </a:rPr>
              <a:t> </a:t>
            </a:r>
            <a:r>
              <a:rPr sz="1950" spc="-195" dirty="0">
                <a:solidFill>
                  <a:srgbClr val="151515"/>
                </a:solidFill>
                <a:latin typeface="Tahoma"/>
                <a:cs typeface="Tahoma"/>
              </a:rPr>
              <a:t>;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https://retailing.iata.org/armi/registry/av/; </a:t>
            </a:r>
            <a:r>
              <a:rPr sz="1950" spc="-5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-215" dirty="0">
                <a:solidFill>
                  <a:srgbClr val="151515"/>
                </a:solidFill>
                <a:latin typeface="Tahoma"/>
                <a:cs typeface="Tahoma"/>
              </a:rPr>
              <a:t>(**)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90" dirty="0">
                <a:solidFill>
                  <a:srgbClr val="151515"/>
                </a:solidFill>
                <a:latin typeface="Tahoma"/>
                <a:cs typeface="Tahoma"/>
              </a:rPr>
              <a:t>XL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05" dirty="0">
                <a:solidFill>
                  <a:srgbClr val="151515"/>
                </a:solidFill>
                <a:latin typeface="Tahoma"/>
                <a:cs typeface="Tahoma"/>
              </a:rPr>
              <a:t>XXL</a:t>
            </a:r>
            <a:r>
              <a:rPr sz="1950" spc="-2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51515"/>
                </a:solidFill>
                <a:latin typeface="Tahoma"/>
                <a:cs typeface="Tahoma"/>
              </a:rPr>
              <a:t>applies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only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5" dirty="0">
                <a:solidFill>
                  <a:srgbClr val="151515"/>
                </a:solidFill>
                <a:latin typeface="Tahoma"/>
                <a:cs typeface="Tahoma"/>
              </a:rPr>
              <a:t>for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20" dirty="0">
                <a:solidFill>
                  <a:srgbClr val="151515"/>
                </a:solidFill>
                <a:latin typeface="Tahoma"/>
                <a:cs typeface="Tahoma"/>
              </a:rPr>
              <a:t>flights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6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40" dirty="0">
                <a:solidFill>
                  <a:srgbClr val="151515"/>
                </a:solidFill>
                <a:latin typeface="Tahoma"/>
                <a:cs typeface="Tahoma"/>
              </a:rPr>
              <a:t>from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Europe.</a:t>
            </a:r>
            <a:endParaRPr sz="1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(***)</a:t>
            </a:r>
            <a:r>
              <a:rPr sz="19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$8.00</a:t>
            </a:r>
            <a:r>
              <a:rPr sz="1950" spc="-2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15" dirty="0">
                <a:solidFill>
                  <a:srgbClr val="151515"/>
                </a:solidFill>
                <a:latin typeface="Tahoma"/>
                <a:cs typeface="Tahoma"/>
              </a:rPr>
              <a:t>surcharge</a:t>
            </a:r>
            <a:r>
              <a:rPr sz="1950" spc="-2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5" dirty="0">
                <a:solidFill>
                  <a:srgbClr val="151515"/>
                </a:solidFill>
                <a:latin typeface="Tahoma"/>
                <a:cs typeface="Tahoma"/>
              </a:rPr>
              <a:t>per</a:t>
            </a:r>
            <a:r>
              <a:rPr sz="19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5" dirty="0">
                <a:solidFill>
                  <a:srgbClr val="151515"/>
                </a:solidFill>
                <a:latin typeface="Tahoma"/>
                <a:cs typeface="Tahoma"/>
              </a:rPr>
              <a:t>fa</a:t>
            </a:r>
            <a:r>
              <a:rPr sz="1950" spc="50" dirty="0">
                <a:solidFill>
                  <a:srgbClr val="151515"/>
                </a:solidFill>
                <a:latin typeface="Tahoma"/>
                <a:cs typeface="Tahoma"/>
              </a:rPr>
              <a:t>re</a:t>
            </a:r>
            <a:r>
              <a:rPr sz="19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1950" spc="25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1950" spc="15" dirty="0">
                <a:solidFill>
                  <a:srgbClr val="151515"/>
                </a:solidFill>
                <a:latin typeface="Tahoma"/>
                <a:cs typeface="Tahoma"/>
              </a:rPr>
              <a:t>mp</a:t>
            </a:r>
            <a:r>
              <a:rPr sz="1950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1950" spc="30" dirty="0">
                <a:solidFill>
                  <a:srgbClr val="151515"/>
                </a:solidFill>
                <a:latin typeface="Tahoma"/>
                <a:cs typeface="Tahoma"/>
              </a:rPr>
              <a:t>nent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13440" y="5387763"/>
            <a:ext cx="144208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1" spc="-120" dirty="0">
                <a:solidFill>
                  <a:srgbClr val="151515"/>
                </a:solidFill>
                <a:latin typeface="Arial"/>
                <a:cs typeface="Arial"/>
              </a:rPr>
              <a:t>Colombia</a:t>
            </a:r>
            <a:endParaRPr sz="26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21377" y="4122597"/>
            <a:ext cx="667385" cy="3029585"/>
          </a:xfrm>
          <a:custGeom>
            <a:avLst/>
            <a:gdLst/>
            <a:ahLst/>
            <a:cxnLst/>
            <a:rect l="l" t="t" r="r" b="b"/>
            <a:pathLst>
              <a:path w="667385" h="3029584">
                <a:moveTo>
                  <a:pt x="667204" y="3029436"/>
                </a:moveTo>
                <a:lnTo>
                  <a:pt x="590698" y="3027966"/>
                </a:lnTo>
                <a:lnTo>
                  <a:pt x="520475" y="3023780"/>
                </a:lnTo>
                <a:lnTo>
                  <a:pt x="458535" y="3017213"/>
                </a:lnTo>
                <a:lnTo>
                  <a:pt x="406877" y="3008599"/>
                </a:lnTo>
                <a:lnTo>
                  <a:pt x="367502" y="2998275"/>
                </a:lnTo>
                <a:lnTo>
                  <a:pt x="333602" y="2973836"/>
                </a:lnTo>
                <a:lnTo>
                  <a:pt x="333602" y="1570318"/>
                </a:lnTo>
                <a:lnTo>
                  <a:pt x="324794" y="1557578"/>
                </a:lnTo>
                <a:lnTo>
                  <a:pt x="260327" y="1535555"/>
                </a:lnTo>
                <a:lnTo>
                  <a:pt x="208669" y="1526941"/>
                </a:lnTo>
                <a:lnTo>
                  <a:pt x="146729" y="1520374"/>
                </a:lnTo>
                <a:lnTo>
                  <a:pt x="76505" y="1516188"/>
                </a:lnTo>
                <a:lnTo>
                  <a:pt x="0" y="1514718"/>
                </a:lnTo>
                <a:lnTo>
                  <a:pt x="76505" y="1513248"/>
                </a:lnTo>
                <a:lnTo>
                  <a:pt x="146729" y="1509062"/>
                </a:lnTo>
                <a:lnTo>
                  <a:pt x="208669" y="1502494"/>
                </a:lnTo>
                <a:lnTo>
                  <a:pt x="260327" y="1493881"/>
                </a:lnTo>
                <a:lnTo>
                  <a:pt x="299702" y="1483557"/>
                </a:lnTo>
                <a:lnTo>
                  <a:pt x="333602" y="1459117"/>
                </a:lnTo>
                <a:lnTo>
                  <a:pt x="333602" y="55600"/>
                </a:lnTo>
                <a:lnTo>
                  <a:pt x="342410" y="42860"/>
                </a:lnTo>
                <a:lnTo>
                  <a:pt x="406877" y="20836"/>
                </a:lnTo>
                <a:lnTo>
                  <a:pt x="458535" y="12223"/>
                </a:lnTo>
                <a:lnTo>
                  <a:pt x="520475" y="5656"/>
                </a:lnTo>
                <a:lnTo>
                  <a:pt x="590698" y="1469"/>
                </a:lnTo>
                <a:lnTo>
                  <a:pt x="667204" y="0"/>
                </a:lnTo>
              </a:path>
            </a:pathLst>
          </a:custGeom>
          <a:ln w="1047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55209" y="2382335"/>
            <a:ext cx="1097280" cy="1839595"/>
          </a:xfrm>
          <a:custGeom>
            <a:avLst/>
            <a:gdLst/>
            <a:ahLst/>
            <a:cxnLst/>
            <a:rect l="l" t="t" r="r" b="b"/>
            <a:pathLst>
              <a:path w="1097279" h="1839595">
                <a:moveTo>
                  <a:pt x="914108" y="0"/>
                </a:moveTo>
                <a:lnTo>
                  <a:pt x="182821" y="0"/>
                </a:lnTo>
                <a:lnTo>
                  <a:pt x="134230" y="6532"/>
                </a:lnTo>
                <a:lnTo>
                  <a:pt x="90561" y="24967"/>
                </a:lnTo>
                <a:lnTo>
                  <a:pt x="53558" y="53558"/>
                </a:lnTo>
                <a:lnTo>
                  <a:pt x="24967" y="90561"/>
                </a:lnTo>
                <a:lnTo>
                  <a:pt x="6532" y="134230"/>
                </a:lnTo>
                <a:lnTo>
                  <a:pt x="0" y="182821"/>
                </a:lnTo>
                <a:lnTo>
                  <a:pt x="0" y="1656703"/>
                </a:lnTo>
                <a:lnTo>
                  <a:pt x="6532" y="1705294"/>
                </a:lnTo>
                <a:lnTo>
                  <a:pt x="24967" y="1748963"/>
                </a:lnTo>
                <a:lnTo>
                  <a:pt x="53558" y="1785966"/>
                </a:lnTo>
                <a:lnTo>
                  <a:pt x="90561" y="1814557"/>
                </a:lnTo>
                <a:lnTo>
                  <a:pt x="134230" y="1832992"/>
                </a:lnTo>
                <a:lnTo>
                  <a:pt x="182821" y="1839525"/>
                </a:lnTo>
                <a:lnTo>
                  <a:pt x="914108" y="1839525"/>
                </a:lnTo>
                <a:lnTo>
                  <a:pt x="962699" y="1832992"/>
                </a:lnTo>
                <a:lnTo>
                  <a:pt x="1006368" y="1814557"/>
                </a:lnTo>
                <a:lnTo>
                  <a:pt x="1043371" y="1785966"/>
                </a:lnTo>
                <a:lnTo>
                  <a:pt x="1071962" y="1748963"/>
                </a:lnTo>
                <a:lnTo>
                  <a:pt x="1090397" y="1705294"/>
                </a:lnTo>
                <a:lnTo>
                  <a:pt x="1096929" y="1656703"/>
                </a:lnTo>
                <a:lnTo>
                  <a:pt x="1096929" y="182821"/>
                </a:lnTo>
                <a:lnTo>
                  <a:pt x="1090397" y="134230"/>
                </a:lnTo>
                <a:lnTo>
                  <a:pt x="1071962" y="90561"/>
                </a:lnTo>
                <a:lnTo>
                  <a:pt x="1043371" y="53558"/>
                </a:lnTo>
                <a:lnTo>
                  <a:pt x="1006368" y="24967"/>
                </a:lnTo>
                <a:lnTo>
                  <a:pt x="962699" y="6532"/>
                </a:lnTo>
                <a:lnTo>
                  <a:pt x="91410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597363" y="2791961"/>
            <a:ext cx="3942079" cy="1011555"/>
          </a:xfrm>
          <a:custGeom>
            <a:avLst/>
            <a:gdLst/>
            <a:ahLst/>
            <a:cxnLst/>
            <a:rect l="l" t="t" r="r" b="b"/>
            <a:pathLst>
              <a:path w="3942080" h="1011554">
                <a:moveTo>
                  <a:pt x="1416088" y="168579"/>
                </a:moveTo>
                <a:lnTo>
                  <a:pt x="1410068" y="123774"/>
                </a:lnTo>
                <a:lnTo>
                  <a:pt x="1393063" y="83502"/>
                </a:lnTo>
                <a:lnTo>
                  <a:pt x="1366710" y="49390"/>
                </a:lnTo>
                <a:lnTo>
                  <a:pt x="1332585" y="23025"/>
                </a:lnTo>
                <a:lnTo>
                  <a:pt x="1292313" y="6019"/>
                </a:lnTo>
                <a:lnTo>
                  <a:pt x="1247508" y="0"/>
                </a:lnTo>
                <a:lnTo>
                  <a:pt x="168592" y="0"/>
                </a:lnTo>
                <a:lnTo>
                  <a:pt x="123774" y="6019"/>
                </a:lnTo>
                <a:lnTo>
                  <a:pt x="83502" y="23025"/>
                </a:lnTo>
                <a:lnTo>
                  <a:pt x="49390" y="49390"/>
                </a:lnTo>
                <a:lnTo>
                  <a:pt x="23025" y="83502"/>
                </a:lnTo>
                <a:lnTo>
                  <a:pt x="6032" y="123774"/>
                </a:lnTo>
                <a:lnTo>
                  <a:pt x="0" y="168579"/>
                </a:lnTo>
                <a:lnTo>
                  <a:pt x="0" y="842911"/>
                </a:lnTo>
                <a:lnTo>
                  <a:pt x="6032" y="887717"/>
                </a:lnTo>
                <a:lnTo>
                  <a:pt x="23025" y="927989"/>
                </a:lnTo>
                <a:lnTo>
                  <a:pt x="49390" y="962101"/>
                </a:lnTo>
                <a:lnTo>
                  <a:pt x="83502" y="988466"/>
                </a:lnTo>
                <a:lnTo>
                  <a:pt x="123774" y="1005471"/>
                </a:lnTo>
                <a:lnTo>
                  <a:pt x="168592" y="1011491"/>
                </a:lnTo>
                <a:lnTo>
                  <a:pt x="1247508" y="1011491"/>
                </a:lnTo>
                <a:lnTo>
                  <a:pt x="1292313" y="1005471"/>
                </a:lnTo>
                <a:lnTo>
                  <a:pt x="1332585" y="988466"/>
                </a:lnTo>
                <a:lnTo>
                  <a:pt x="1366710" y="962101"/>
                </a:lnTo>
                <a:lnTo>
                  <a:pt x="1393063" y="927989"/>
                </a:lnTo>
                <a:lnTo>
                  <a:pt x="1410068" y="887717"/>
                </a:lnTo>
                <a:lnTo>
                  <a:pt x="1416088" y="842911"/>
                </a:lnTo>
                <a:lnTo>
                  <a:pt x="1416088" y="168579"/>
                </a:lnTo>
                <a:close/>
              </a:path>
              <a:path w="3942080" h="1011554">
                <a:moveTo>
                  <a:pt x="2582126" y="168579"/>
                </a:moveTo>
                <a:lnTo>
                  <a:pt x="2576106" y="123774"/>
                </a:lnTo>
                <a:lnTo>
                  <a:pt x="2559100" y="83502"/>
                </a:lnTo>
                <a:lnTo>
                  <a:pt x="2532748" y="49390"/>
                </a:lnTo>
                <a:lnTo>
                  <a:pt x="2498623" y="23025"/>
                </a:lnTo>
                <a:lnTo>
                  <a:pt x="2458351" y="6019"/>
                </a:lnTo>
                <a:lnTo>
                  <a:pt x="2413546" y="0"/>
                </a:lnTo>
                <a:lnTo>
                  <a:pt x="1607286" y="0"/>
                </a:lnTo>
                <a:lnTo>
                  <a:pt x="1562481" y="6019"/>
                </a:lnTo>
                <a:lnTo>
                  <a:pt x="1522209" y="23025"/>
                </a:lnTo>
                <a:lnTo>
                  <a:pt x="1488084" y="49390"/>
                </a:lnTo>
                <a:lnTo>
                  <a:pt x="1461719" y="83502"/>
                </a:lnTo>
                <a:lnTo>
                  <a:pt x="1444726" y="123774"/>
                </a:lnTo>
                <a:lnTo>
                  <a:pt x="1438706" y="168579"/>
                </a:lnTo>
                <a:lnTo>
                  <a:pt x="1438706" y="842911"/>
                </a:lnTo>
                <a:lnTo>
                  <a:pt x="1444726" y="887717"/>
                </a:lnTo>
                <a:lnTo>
                  <a:pt x="1461719" y="927989"/>
                </a:lnTo>
                <a:lnTo>
                  <a:pt x="1488084" y="962101"/>
                </a:lnTo>
                <a:lnTo>
                  <a:pt x="1522209" y="988466"/>
                </a:lnTo>
                <a:lnTo>
                  <a:pt x="1562481" y="1005471"/>
                </a:lnTo>
                <a:lnTo>
                  <a:pt x="1607286" y="1011491"/>
                </a:lnTo>
                <a:lnTo>
                  <a:pt x="2413546" y="1011491"/>
                </a:lnTo>
                <a:lnTo>
                  <a:pt x="2458351" y="1005471"/>
                </a:lnTo>
                <a:lnTo>
                  <a:pt x="2498623" y="988466"/>
                </a:lnTo>
                <a:lnTo>
                  <a:pt x="2532748" y="962101"/>
                </a:lnTo>
                <a:lnTo>
                  <a:pt x="2559100" y="927989"/>
                </a:lnTo>
                <a:lnTo>
                  <a:pt x="2576106" y="887717"/>
                </a:lnTo>
                <a:lnTo>
                  <a:pt x="2582126" y="842911"/>
                </a:lnTo>
                <a:lnTo>
                  <a:pt x="2582126" y="168579"/>
                </a:lnTo>
                <a:close/>
              </a:path>
              <a:path w="3942080" h="1011554">
                <a:moveTo>
                  <a:pt x="3941661" y="168579"/>
                </a:moveTo>
                <a:lnTo>
                  <a:pt x="3935641" y="123774"/>
                </a:lnTo>
                <a:lnTo>
                  <a:pt x="3918648" y="83502"/>
                </a:lnTo>
                <a:lnTo>
                  <a:pt x="3892283" y="49390"/>
                </a:lnTo>
                <a:lnTo>
                  <a:pt x="3858158" y="23025"/>
                </a:lnTo>
                <a:lnTo>
                  <a:pt x="3817899" y="6019"/>
                </a:lnTo>
                <a:lnTo>
                  <a:pt x="3773081" y="0"/>
                </a:lnTo>
                <a:lnTo>
                  <a:pt x="2772067" y="0"/>
                </a:lnTo>
                <a:lnTo>
                  <a:pt x="2727261" y="6019"/>
                </a:lnTo>
                <a:lnTo>
                  <a:pt x="2686989" y="23025"/>
                </a:lnTo>
                <a:lnTo>
                  <a:pt x="2652865" y="49390"/>
                </a:lnTo>
                <a:lnTo>
                  <a:pt x="2626512" y="83502"/>
                </a:lnTo>
                <a:lnTo>
                  <a:pt x="2609507" y="123774"/>
                </a:lnTo>
                <a:lnTo>
                  <a:pt x="2603487" y="168579"/>
                </a:lnTo>
                <a:lnTo>
                  <a:pt x="2603487" y="842911"/>
                </a:lnTo>
                <a:lnTo>
                  <a:pt x="2609507" y="887717"/>
                </a:lnTo>
                <a:lnTo>
                  <a:pt x="2626512" y="927989"/>
                </a:lnTo>
                <a:lnTo>
                  <a:pt x="2652865" y="962101"/>
                </a:lnTo>
                <a:lnTo>
                  <a:pt x="2686989" y="988466"/>
                </a:lnTo>
                <a:lnTo>
                  <a:pt x="2727261" y="1005471"/>
                </a:lnTo>
                <a:lnTo>
                  <a:pt x="2772067" y="1011491"/>
                </a:lnTo>
                <a:lnTo>
                  <a:pt x="3773081" y="1011491"/>
                </a:lnTo>
                <a:lnTo>
                  <a:pt x="3817899" y="1005471"/>
                </a:lnTo>
                <a:lnTo>
                  <a:pt x="3858158" y="988466"/>
                </a:lnTo>
                <a:lnTo>
                  <a:pt x="3892283" y="962101"/>
                </a:lnTo>
                <a:lnTo>
                  <a:pt x="3918648" y="927989"/>
                </a:lnTo>
                <a:lnTo>
                  <a:pt x="3935641" y="887717"/>
                </a:lnTo>
                <a:lnTo>
                  <a:pt x="3941661" y="842911"/>
                </a:lnTo>
                <a:lnTo>
                  <a:pt x="3941661" y="16857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662171" y="2802009"/>
            <a:ext cx="1494155" cy="1012825"/>
          </a:xfrm>
          <a:custGeom>
            <a:avLst/>
            <a:gdLst/>
            <a:ahLst/>
            <a:cxnLst/>
            <a:rect l="l" t="t" r="r" b="b"/>
            <a:pathLst>
              <a:path w="1494155" h="1012825">
                <a:moveTo>
                  <a:pt x="1325195" y="0"/>
                </a:moveTo>
                <a:lnTo>
                  <a:pt x="168790" y="0"/>
                </a:lnTo>
                <a:lnTo>
                  <a:pt x="123929" y="6031"/>
                </a:lnTo>
                <a:lnTo>
                  <a:pt x="83611" y="23051"/>
                </a:lnTo>
                <a:lnTo>
                  <a:pt x="49448" y="49448"/>
                </a:lnTo>
                <a:lnTo>
                  <a:pt x="23051" y="83611"/>
                </a:lnTo>
                <a:lnTo>
                  <a:pt x="6031" y="123929"/>
                </a:lnTo>
                <a:lnTo>
                  <a:pt x="0" y="168790"/>
                </a:lnTo>
                <a:lnTo>
                  <a:pt x="0" y="843953"/>
                </a:lnTo>
                <a:lnTo>
                  <a:pt x="6031" y="888814"/>
                </a:lnTo>
                <a:lnTo>
                  <a:pt x="23051" y="929132"/>
                </a:lnTo>
                <a:lnTo>
                  <a:pt x="49448" y="963295"/>
                </a:lnTo>
                <a:lnTo>
                  <a:pt x="83611" y="989692"/>
                </a:lnTo>
                <a:lnTo>
                  <a:pt x="123929" y="1006712"/>
                </a:lnTo>
                <a:lnTo>
                  <a:pt x="168790" y="1012744"/>
                </a:lnTo>
                <a:lnTo>
                  <a:pt x="1325195" y="1012744"/>
                </a:lnTo>
                <a:lnTo>
                  <a:pt x="1370056" y="1006712"/>
                </a:lnTo>
                <a:lnTo>
                  <a:pt x="1410373" y="989692"/>
                </a:lnTo>
                <a:lnTo>
                  <a:pt x="1444537" y="963295"/>
                </a:lnTo>
                <a:lnTo>
                  <a:pt x="1470934" y="929132"/>
                </a:lnTo>
                <a:lnTo>
                  <a:pt x="1487954" y="888814"/>
                </a:lnTo>
                <a:lnTo>
                  <a:pt x="1493985" y="843953"/>
                </a:lnTo>
                <a:lnTo>
                  <a:pt x="1493985" y="168790"/>
                </a:lnTo>
                <a:lnTo>
                  <a:pt x="1487954" y="123929"/>
                </a:lnTo>
                <a:lnTo>
                  <a:pt x="1470934" y="83611"/>
                </a:lnTo>
                <a:lnTo>
                  <a:pt x="1444537" y="49448"/>
                </a:lnTo>
                <a:lnTo>
                  <a:pt x="1410373" y="23051"/>
                </a:lnTo>
                <a:lnTo>
                  <a:pt x="1370056" y="6031"/>
                </a:lnTo>
                <a:lnTo>
                  <a:pt x="132519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558108" y="2872510"/>
            <a:ext cx="6537325" cy="8553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559560" algn="l"/>
                <a:tab pos="2725420" algn="l"/>
                <a:tab pos="4133215" algn="l"/>
                <a:tab pos="5179695" algn="l"/>
              </a:tabLst>
            </a:pPr>
            <a:r>
              <a:rPr sz="5450" b="1" spc="-180" dirty="0">
                <a:solidFill>
                  <a:srgbClr val="FFFFFF"/>
                </a:solidFill>
                <a:latin typeface="Tahoma"/>
                <a:cs typeface="Tahoma"/>
              </a:rPr>
              <a:t>XS	</a:t>
            </a:r>
            <a:r>
              <a:rPr sz="8175" b="1" spc="-757" baseline="1019" dirty="0">
                <a:solidFill>
                  <a:srgbClr val="FFFFFF"/>
                </a:solidFill>
                <a:latin typeface="Tahoma"/>
                <a:cs typeface="Tahoma"/>
              </a:rPr>
              <a:t>S	</a:t>
            </a:r>
            <a:r>
              <a:rPr sz="8175" b="1" spc="359" baseline="1019" dirty="0">
                <a:solidFill>
                  <a:srgbClr val="FFFFFF"/>
                </a:solidFill>
                <a:latin typeface="Tahoma"/>
                <a:cs typeface="Tahoma"/>
              </a:rPr>
              <a:t>M	</a:t>
            </a:r>
            <a:r>
              <a:rPr sz="8175" b="1" spc="-442" baseline="1019" dirty="0">
                <a:solidFill>
                  <a:srgbClr val="FFFFFF"/>
                </a:solidFill>
                <a:latin typeface="Tahoma"/>
                <a:cs typeface="Tahoma"/>
              </a:rPr>
              <a:t>L	</a:t>
            </a:r>
            <a:r>
              <a:rPr sz="5450" b="1" spc="-5" dirty="0">
                <a:solidFill>
                  <a:srgbClr val="FFFFFF"/>
                </a:solidFill>
                <a:latin typeface="Tahoma"/>
                <a:cs typeface="Tahoma"/>
              </a:rPr>
              <a:t>XXL</a:t>
            </a:r>
            <a:endParaRPr sz="54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51795" y="7692929"/>
            <a:ext cx="5412105" cy="157099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3170"/>
              </a:lnSpc>
              <a:spcBef>
                <a:spcPts val="204"/>
              </a:spcBef>
            </a:pPr>
            <a:r>
              <a:rPr sz="2650" b="1" spc="-90" dirty="0">
                <a:solidFill>
                  <a:srgbClr val="151515"/>
                </a:solidFill>
                <a:latin typeface="Arial"/>
                <a:cs typeface="Arial"/>
              </a:rPr>
              <a:t>AviancaDir</a:t>
            </a:r>
            <a:r>
              <a:rPr sz="2650" b="1" spc="-114" dirty="0">
                <a:solidFill>
                  <a:srgbClr val="151515"/>
                </a:solidFill>
                <a:latin typeface="Arial"/>
                <a:cs typeface="Arial"/>
              </a:rPr>
              <a:t>e</a:t>
            </a:r>
            <a:r>
              <a:rPr sz="2650" b="1" spc="-55" dirty="0">
                <a:solidFill>
                  <a:srgbClr val="151515"/>
                </a:solidFill>
                <a:latin typeface="Arial"/>
                <a:cs typeface="Arial"/>
              </a:rPr>
              <a:t>ct</a:t>
            </a:r>
            <a:r>
              <a:rPr sz="2650" b="1" spc="-10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-140" dirty="0">
                <a:solidFill>
                  <a:srgbClr val="151515"/>
                </a:solidFill>
                <a:latin typeface="Arial"/>
                <a:cs typeface="Arial"/>
              </a:rPr>
              <a:t>an</a:t>
            </a:r>
            <a:r>
              <a:rPr sz="2650" b="1" spc="-135" dirty="0">
                <a:solidFill>
                  <a:srgbClr val="151515"/>
                </a:solidFill>
                <a:latin typeface="Arial"/>
                <a:cs typeface="Arial"/>
              </a:rPr>
              <a:t>d</a:t>
            </a:r>
            <a:r>
              <a:rPr sz="2650" b="1" spc="-114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-75" dirty="0">
                <a:solidFill>
                  <a:srgbClr val="151515"/>
                </a:solidFill>
                <a:latin typeface="Arial"/>
                <a:cs typeface="Arial"/>
              </a:rPr>
              <a:t>dir</a:t>
            </a:r>
            <a:r>
              <a:rPr sz="2650" b="1" spc="-125" dirty="0">
                <a:solidFill>
                  <a:srgbClr val="151515"/>
                </a:solidFill>
                <a:latin typeface="Arial"/>
                <a:cs typeface="Arial"/>
              </a:rPr>
              <a:t>e</a:t>
            </a:r>
            <a:r>
              <a:rPr sz="2650" b="1" spc="-55" dirty="0">
                <a:solidFill>
                  <a:srgbClr val="151515"/>
                </a:solidFill>
                <a:latin typeface="Arial"/>
                <a:cs typeface="Arial"/>
              </a:rPr>
              <a:t>ct</a:t>
            </a:r>
            <a:r>
              <a:rPr sz="2650" b="1" spc="-9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-160" dirty="0">
                <a:solidFill>
                  <a:srgbClr val="151515"/>
                </a:solidFill>
                <a:latin typeface="Arial"/>
                <a:cs typeface="Arial"/>
              </a:rPr>
              <a:t>c</a:t>
            </a:r>
            <a:r>
              <a:rPr sz="2650" b="1" spc="-170" dirty="0">
                <a:solidFill>
                  <a:srgbClr val="151515"/>
                </a:solidFill>
                <a:latin typeface="Arial"/>
                <a:cs typeface="Arial"/>
              </a:rPr>
              <a:t>h</a:t>
            </a:r>
            <a:r>
              <a:rPr sz="2650" b="1" spc="-125" dirty="0">
                <a:solidFill>
                  <a:srgbClr val="151515"/>
                </a:solidFill>
                <a:latin typeface="Arial"/>
                <a:cs typeface="Arial"/>
              </a:rPr>
              <a:t>ann</a:t>
            </a:r>
            <a:r>
              <a:rPr sz="2650" b="1" spc="-130" dirty="0">
                <a:solidFill>
                  <a:srgbClr val="151515"/>
                </a:solidFill>
                <a:latin typeface="Arial"/>
                <a:cs typeface="Arial"/>
              </a:rPr>
              <a:t>e</a:t>
            </a:r>
            <a:r>
              <a:rPr sz="2650" b="1" spc="-195" dirty="0">
                <a:solidFill>
                  <a:srgbClr val="151515"/>
                </a:solidFill>
                <a:latin typeface="Arial"/>
                <a:cs typeface="Arial"/>
              </a:rPr>
              <a:t>ls</a:t>
            </a:r>
            <a:r>
              <a:rPr sz="2650" b="1" spc="-130" dirty="0">
                <a:solidFill>
                  <a:srgbClr val="151515"/>
                </a:solidFill>
                <a:latin typeface="Arial"/>
                <a:cs typeface="Arial"/>
              </a:rPr>
              <a:t>.</a:t>
            </a:r>
            <a:r>
              <a:rPr sz="2650" b="1" spc="-114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490" dirty="0">
                <a:solidFill>
                  <a:srgbClr val="151515"/>
                </a:solidFill>
                <a:latin typeface="Arial"/>
                <a:cs typeface="Arial"/>
              </a:rPr>
              <a:t>/  </a:t>
            </a:r>
            <a:r>
              <a:rPr sz="2650" b="1" spc="10" dirty="0">
                <a:solidFill>
                  <a:srgbClr val="151515"/>
                </a:solidFill>
                <a:latin typeface="Arial"/>
                <a:cs typeface="Arial"/>
              </a:rPr>
              <a:t>ND</a:t>
            </a:r>
            <a:r>
              <a:rPr sz="2650" b="1" spc="15" dirty="0">
                <a:solidFill>
                  <a:srgbClr val="151515"/>
                </a:solidFill>
                <a:latin typeface="Arial"/>
                <a:cs typeface="Arial"/>
              </a:rPr>
              <a:t>C</a:t>
            </a:r>
            <a:r>
              <a:rPr sz="2650" b="1" spc="-10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100" dirty="0">
                <a:solidFill>
                  <a:srgbClr val="151515"/>
                </a:solidFill>
                <a:latin typeface="Arial"/>
                <a:cs typeface="Arial"/>
              </a:rPr>
              <a:t>-</a:t>
            </a:r>
            <a:r>
              <a:rPr sz="2650" b="1" spc="-1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-125" dirty="0">
                <a:solidFill>
                  <a:srgbClr val="151515"/>
                </a:solidFill>
                <a:latin typeface="Arial"/>
                <a:cs typeface="Arial"/>
              </a:rPr>
              <a:t>GD</a:t>
            </a:r>
            <a:r>
              <a:rPr sz="2650" b="1" spc="-114" dirty="0">
                <a:solidFill>
                  <a:srgbClr val="151515"/>
                </a:solidFill>
                <a:latin typeface="Arial"/>
                <a:cs typeface="Arial"/>
              </a:rPr>
              <a:t>S</a:t>
            </a:r>
            <a:r>
              <a:rPr sz="2650" b="1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-85" dirty="0">
                <a:solidFill>
                  <a:srgbClr val="151515"/>
                </a:solidFill>
                <a:latin typeface="Arial"/>
                <a:cs typeface="Arial"/>
              </a:rPr>
              <a:t>(*</a:t>
            </a:r>
            <a:r>
              <a:rPr sz="2650" b="1" spc="-75" dirty="0">
                <a:solidFill>
                  <a:srgbClr val="151515"/>
                </a:solidFill>
                <a:latin typeface="Arial"/>
                <a:cs typeface="Arial"/>
              </a:rPr>
              <a:t>)</a:t>
            </a:r>
            <a:r>
              <a:rPr sz="2650" b="1" spc="-12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100" dirty="0">
                <a:solidFill>
                  <a:srgbClr val="151515"/>
                </a:solidFill>
                <a:latin typeface="Arial"/>
                <a:cs typeface="Arial"/>
              </a:rPr>
              <a:t>-</a:t>
            </a:r>
            <a:r>
              <a:rPr sz="2650" b="1" spc="-1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-105" dirty="0">
                <a:solidFill>
                  <a:srgbClr val="151515"/>
                </a:solidFill>
                <a:latin typeface="Arial"/>
                <a:cs typeface="Arial"/>
              </a:rPr>
              <a:t>Full</a:t>
            </a:r>
            <a:r>
              <a:rPr sz="2650" b="1" spc="-114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-80" dirty="0">
                <a:solidFill>
                  <a:srgbClr val="151515"/>
                </a:solidFill>
                <a:latin typeface="Arial"/>
                <a:cs typeface="Arial"/>
              </a:rPr>
              <a:t>Cont</a:t>
            </a:r>
            <a:r>
              <a:rPr sz="2650" b="1" spc="-95" dirty="0">
                <a:solidFill>
                  <a:srgbClr val="151515"/>
                </a:solidFill>
                <a:latin typeface="Arial"/>
                <a:cs typeface="Arial"/>
              </a:rPr>
              <a:t>e</a:t>
            </a:r>
            <a:r>
              <a:rPr sz="2650" b="1" spc="-15" dirty="0">
                <a:solidFill>
                  <a:srgbClr val="151515"/>
                </a:solidFill>
                <a:latin typeface="Arial"/>
                <a:cs typeface="Arial"/>
              </a:rPr>
              <a:t>nt</a:t>
            </a:r>
            <a:endParaRPr sz="2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40"/>
              </a:spcBef>
            </a:pPr>
            <a:r>
              <a:rPr sz="2650" spc="70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2650" spc="50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2650" spc="10" dirty="0">
                <a:solidFill>
                  <a:srgbClr val="151515"/>
                </a:solidFill>
                <a:latin typeface="Tahoma"/>
                <a:cs typeface="Tahoma"/>
              </a:rPr>
              <a:t>ad</a:t>
            </a:r>
            <a:r>
              <a:rPr sz="2650" spc="-10" dirty="0">
                <a:solidFill>
                  <a:srgbClr val="151515"/>
                </a:solidFill>
                <a:latin typeface="Tahoma"/>
                <a:cs typeface="Tahoma"/>
              </a:rPr>
              <a:t>i</a:t>
            </a:r>
            <a:r>
              <a:rPr sz="2650" spc="40" dirty="0">
                <a:solidFill>
                  <a:srgbClr val="151515"/>
                </a:solidFill>
                <a:latin typeface="Tahoma"/>
                <a:cs typeface="Tahoma"/>
              </a:rPr>
              <a:t>tio</a:t>
            </a:r>
            <a:r>
              <a:rPr sz="2650" spc="50" dirty="0">
                <a:solidFill>
                  <a:srgbClr val="151515"/>
                </a:solidFill>
                <a:latin typeface="Tahoma"/>
                <a:cs typeface="Tahoma"/>
              </a:rPr>
              <a:t>n</a:t>
            </a:r>
            <a:r>
              <a:rPr sz="2650" spc="5" dirty="0">
                <a:solidFill>
                  <a:srgbClr val="151515"/>
                </a:solidFill>
                <a:latin typeface="Tahoma"/>
                <a:cs typeface="Tahoma"/>
              </a:rPr>
              <a:t>al</a:t>
            </a:r>
            <a:r>
              <a:rPr sz="2650" spc="-3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spc="85" dirty="0">
                <a:solidFill>
                  <a:srgbClr val="151515"/>
                </a:solidFill>
                <a:latin typeface="Tahoma"/>
                <a:cs typeface="Tahoma"/>
              </a:rPr>
              <a:t>EDIFACT</a:t>
            </a:r>
            <a:r>
              <a:rPr sz="2650" spc="-3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2650" spc="-235" dirty="0">
                <a:solidFill>
                  <a:srgbClr val="151515"/>
                </a:solidFill>
                <a:latin typeface="Tahoma"/>
                <a:cs typeface="Tahoma"/>
              </a:rPr>
              <a:t>(</a:t>
            </a:r>
            <a:r>
              <a:rPr sz="2650" spc="-350" dirty="0">
                <a:solidFill>
                  <a:srgbClr val="151515"/>
                </a:solidFill>
                <a:latin typeface="Tahoma"/>
                <a:cs typeface="Tahoma"/>
              </a:rPr>
              <a:t>***)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4124" y="8027892"/>
            <a:ext cx="1658620" cy="8305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00685" marR="5080" indent="-388620">
              <a:lnSpc>
                <a:spcPts val="3170"/>
              </a:lnSpc>
              <a:spcBef>
                <a:spcPts val="195"/>
              </a:spcBef>
            </a:pPr>
            <a:r>
              <a:rPr sz="2650" b="1" spc="-160" dirty="0">
                <a:solidFill>
                  <a:srgbClr val="151515"/>
                </a:solidFill>
                <a:latin typeface="Arial"/>
                <a:cs typeface="Arial"/>
              </a:rPr>
              <a:t>R</a:t>
            </a:r>
            <a:r>
              <a:rPr sz="2650" b="1" spc="-145" dirty="0">
                <a:solidFill>
                  <a:srgbClr val="151515"/>
                </a:solidFill>
                <a:latin typeface="Arial"/>
                <a:cs typeface="Arial"/>
              </a:rPr>
              <a:t>e</a:t>
            </a:r>
            <a:r>
              <a:rPr sz="2650" b="1" spc="-140" dirty="0">
                <a:solidFill>
                  <a:srgbClr val="151515"/>
                </a:solidFill>
                <a:latin typeface="Arial"/>
                <a:cs typeface="Arial"/>
              </a:rPr>
              <a:t>s</a:t>
            </a:r>
            <a:r>
              <a:rPr sz="2650" b="1" spc="-85" dirty="0">
                <a:solidFill>
                  <a:srgbClr val="151515"/>
                </a:solidFill>
                <a:latin typeface="Arial"/>
                <a:cs typeface="Arial"/>
              </a:rPr>
              <a:t>t</a:t>
            </a:r>
            <a:r>
              <a:rPr sz="2650" b="1" spc="-10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-30" dirty="0">
                <a:solidFill>
                  <a:srgbClr val="151515"/>
                </a:solidFill>
                <a:latin typeface="Arial"/>
                <a:cs typeface="Arial"/>
              </a:rPr>
              <a:t>o</a:t>
            </a:r>
            <a:r>
              <a:rPr sz="2650" b="1" spc="-15" dirty="0">
                <a:solidFill>
                  <a:srgbClr val="151515"/>
                </a:solidFill>
                <a:latin typeface="Arial"/>
                <a:cs typeface="Arial"/>
              </a:rPr>
              <a:t>f</a:t>
            </a:r>
            <a:r>
              <a:rPr sz="2650" b="1" spc="-10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650" b="1" spc="-30" dirty="0">
                <a:solidFill>
                  <a:srgbClr val="151515"/>
                </a:solidFill>
                <a:latin typeface="Arial"/>
                <a:cs typeface="Arial"/>
              </a:rPr>
              <a:t>the  </a:t>
            </a:r>
            <a:r>
              <a:rPr sz="2650" b="1" spc="-70" dirty="0">
                <a:solidFill>
                  <a:srgbClr val="151515"/>
                </a:solidFill>
                <a:latin typeface="Arial"/>
                <a:cs typeface="Arial"/>
              </a:rPr>
              <a:t>world</a:t>
            </a:r>
            <a:endParaRPr sz="26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921377" y="7497572"/>
            <a:ext cx="667385" cy="2098675"/>
          </a:xfrm>
          <a:custGeom>
            <a:avLst/>
            <a:gdLst/>
            <a:ahLst/>
            <a:cxnLst/>
            <a:rect l="l" t="t" r="r" b="b"/>
            <a:pathLst>
              <a:path w="667385" h="2098675">
                <a:moveTo>
                  <a:pt x="667204" y="2098365"/>
                </a:moveTo>
                <a:lnTo>
                  <a:pt x="590698" y="2096895"/>
                </a:lnTo>
                <a:lnTo>
                  <a:pt x="520475" y="2092709"/>
                </a:lnTo>
                <a:lnTo>
                  <a:pt x="458535" y="2086141"/>
                </a:lnTo>
                <a:lnTo>
                  <a:pt x="406877" y="2077528"/>
                </a:lnTo>
                <a:lnTo>
                  <a:pt x="367502" y="2067204"/>
                </a:lnTo>
                <a:lnTo>
                  <a:pt x="333602" y="2042765"/>
                </a:lnTo>
                <a:lnTo>
                  <a:pt x="333602" y="1104783"/>
                </a:lnTo>
                <a:lnTo>
                  <a:pt x="324794" y="1092043"/>
                </a:lnTo>
                <a:lnTo>
                  <a:pt x="260327" y="1070019"/>
                </a:lnTo>
                <a:lnTo>
                  <a:pt x="208669" y="1061406"/>
                </a:lnTo>
                <a:lnTo>
                  <a:pt x="146729" y="1054838"/>
                </a:lnTo>
                <a:lnTo>
                  <a:pt x="76505" y="1050652"/>
                </a:lnTo>
                <a:lnTo>
                  <a:pt x="0" y="1049182"/>
                </a:lnTo>
                <a:lnTo>
                  <a:pt x="76505" y="1047712"/>
                </a:lnTo>
                <a:lnTo>
                  <a:pt x="146729" y="1043526"/>
                </a:lnTo>
                <a:lnTo>
                  <a:pt x="208669" y="1036959"/>
                </a:lnTo>
                <a:lnTo>
                  <a:pt x="260327" y="1028345"/>
                </a:lnTo>
                <a:lnTo>
                  <a:pt x="299702" y="1018021"/>
                </a:lnTo>
                <a:lnTo>
                  <a:pt x="333602" y="993582"/>
                </a:lnTo>
                <a:lnTo>
                  <a:pt x="333602" y="55600"/>
                </a:lnTo>
                <a:lnTo>
                  <a:pt x="342410" y="42860"/>
                </a:lnTo>
                <a:lnTo>
                  <a:pt x="406877" y="20836"/>
                </a:lnTo>
                <a:lnTo>
                  <a:pt x="458535" y="12223"/>
                </a:lnTo>
                <a:lnTo>
                  <a:pt x="520475" y="5656"/>
                </a:lnTo>
                <a:lnTo>
                  <a:pt x="590698" y="1469"/>
                </a:lnTo>
                <a:lnTo>
                  <a:pt x="667204" y="0"/>
                </a:lnTo>
              </a:path>
            </a:pathLst>
          </a:custGeom>
          <a:ln w="1047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9690891" y="4982806"/>
            <a:ext cx="599440" cy="599440"/>
            <a:chOff x="9690891" y="4982806"/>
            <a:chExt cx="599440" cy="599440"/>
          </a:xfrm>
        </p:grpSpPr>
        <p:sp>
          <p:nvSpPr>
            <p:cNvPr id="17" name="object 17"/>
            <p:cNvSpPr/>
            <p:nvPr/>
          </p:nvSpPr>
          <p:spPr>
            <a:xfrm>
              <a:off x="9695422" y="4987337"/>
              <a:ext cx="589915" cy="590550"/>
            </a:xfrm>
            <a:custGeom>
              <a:avLst/>
              <a:gdLst/>
              <a:ahLst/>
              <a:cxnLst/>
              <a:rect l="l" t="t" r="r" b="b"/>
              <a:pathLst>
                <a:path w="589915" h="590550">
                  <a:moveTo>
                    <a:pt x="295132" y="0"/>
                  </a:moveTo>
                  <a:lnTo>
                    <a:pt x="247002" y="3878"/>
                  </a:lnTo>
                  <a:lnTo>
                    <a:pt x="201625" y="15071"/>
                  </a:lnTo>
                  <a:lnTo>
                    <a:pt x="159322" y="32971"/>
                  </a:lnTo>
                  <a:lnTo>
                    <a:pt x="120693" y="56970"/>
                  </a:lnTo>
                  <a:lnTo>
                    <a:pt x="86344" y="86461"/>
                  </a:lnTo>
                  <a:lnTo>
                    <a:pt x="56880" y="120836"/>
                  </a:lnTo>
                  <a:lnTo>
                    <a:pt x="32907" y="159489"/>
                  </a:lnTo>
                  <a:lnTo>
                    <a:pt x="15032" y="201811"/>
                  </a:lnTo>
                  <a:lnTo>
                    <a:pt x="3859" y="247201"/>
                  </a:lnTo>
                  <a:lnTo>
                    <a:pt x="0" y="295060"/>
                  </a:lnTo>
                  <a:lnTo>
                    <a:pt x="3859" y="342919"/>
                  </a:lnTo>
                  <a:lnTo>
                    <a:pt x="15034" y="388319"/>
                  </a:lnTo>
                  <a:lnTo>
                    <a:pt x="32917" y="430654"/>
                  </a:lnTo>
                  <a:lnTo>
                    <a:pt x="56900" y="469315"/>
                  </a:lnTo>
                  <a:lnTo>
                    <a:pt x="86377" y="503694"/>
                  </a:lnTo>
                  <a:lnTo>
                    <a:pt x="120740" y="533186"/>
                  </a:lnTo>
                  <a:lnTo>
                    <a:pt x="159381" y="557181"/>
                  </a:lnTo>
                  <a:lnTo>
                    <a:pt x="201694" y="575073"/>
                  </a:lnTo>
                  <a:lnTo>
                    <a:pt x="247072" y="586253"/>
                  </a:lnTo>
                  <a:lnTo>
                    <a:pt x="294907" y="590115"/>
                  </a:lnTo>
                  <a:lnTo>
                    <a:pt x="342741" y="586253"/>
                  </a:lnTo>
                  <a:lnTo>
                    <a:pt x="388119" y="575073"/>
                  </a:lnTo>
                  <a:lnTo>
                    <a:pt x="430432" y="557181"/>
                  </a:lnTo>
                  <a:lnTo>
                    <a:pt x="469073" y="533186"/>
                  </a:lnTo>
                  <a:lnTo>
                    <a:pt x="503436" y="503695"/>
                  </a:lnTo>
                  <a:lnTo>
                    <a:pt x="532912" y="469315"/>
                  </a:lnTo>
                  <a:lnTo>
                    <a:pt x="551703" y="439024"/>
                  </a:lnTo>
                  <a:lnTo>
                    <a:pt x="236669" y="439024"/>
                  </a:lnTo>
                  <a:lnTo>
                    <a:pt x="125552" y="327851"/>
                  </a:lnTo>
                  <a:lnTo>
                    <a:pt x="162675" y="290710"/>
                  </a:lnTo>
                  <a:lnTo>
                    <a:pt x="309689" y="290710"/>
                  </a:lnTo>
                  <a:lnTo>
                    <a:pt x="352701" y="247195"/>
                  </a:lnTo>
                  <a:lnTo>
                    <a:pt x="367988" y="231792"/>
                  </a:lnTo>
                  <a:lnTo>
                    <a:pt x="389302" y="210598"/>
                  </a:lnTo>
                  <a:lnTo>
                    <a:pt x="410863" y="189468"/>
                  </a:lnTo>
                  <a:lnTo>
                    <a:pt x="435769" y="165314"/>
                  </a:lnTo>
                  <a:lnTo>
                    <a:pt x="436804" y="164278"/>
                  </a:lnTo>
                  <a:lnTo>
                    <a:pt x="437911" y="163256"/>
                  </a:lnTo>
                  <a:lnTo>
                    <a:pt x="440279" y="161216"/>
                  </a:lnTo>
                  <a:lnTo>
                    <a:pt x="441327" y="160090"/>
                  </a:lnTo>
                  <a:lnTo>
                    <a:pt x="442220" y="158847"/>
                  </a:lnTo>
                  <a:lnTo>
                    <a:pt x="556561" y="158847"/>
                  </a:lnTo>
                  <a:lnTo>
                    <a:pt x="532971" y="120804"/>
                  </a:lnTo>
                  <a:lnTo>
                    <a:pt x="503502" y="86423"/>
                  </a:lnTo>
                  <a:lnTo>
                    <a:pt x="469144" y="56931"/>
                  </a:lnTo>
                  <a:lnTo>
                    <a:pt x="430590" y="32971"/>
                  </a:lnTo>
                  <a:lnTo>
                    <a:pt x="388300" y="15072"/>
                  </a:lnTo>
                  <a:lnTo>
                    <a:pt x="342945" y="3878"/>
                  </a:lnTo>
                  <a:lnTo>
                    <a:pt x="295132" y="0"/>
                  </a:lnTo>
                  <a:close/>
                </a:path>
                <a:path w="589915" h="590550">
                  <a:moveTo>
                    <a:pt x="556561" y="158847"/>
                  </a:moveTo>
                  <a:lnTo>
                    <a:pt x="442220" y="158847"/>
                  </a:lnTo>
                  <a:lnTo>
                    <a:pt x="479867" y="195995"/>
                  </a:lnTo>
                  <a:lnTo>
                    <a:pt x="428429" y="247202"/>
                  </a:lnTo>
                  <a:lnTo>
                    <a:pt x="366337" y="309129"/>
                  </a:lnTo>
                  <a:lnTo>
                    <a:pt x="236669" y="439024"/>
                  </a:lnTo>
                  <a:lnTo>
                    <a:pt x="551703" y="439024"/>
                  </a:lnTo>
                  <a:lnTo>
                    <a:pt x="574778" y="388320"/>
                  </a:lnTo>
                  <a:lnTo>
                    <a:pt x="585953" y="342920"/>
                  </a:lnTo>
                  <a:lnTo>
                    <a:pt x="589813" y="295061"/>
                  </a:lnTo>
                  <a:lnTo>
                    <a:pt x="585973" y="247196"/>
                  </a:lnTo>
                  <a:lnTo>
                    <a:pt x="574815" y="201801"/>
                  </a:lnTo>
                  <a:lnTo>
                    <a:pt x="556945" y="159466"/>
                  </a:lnTo>
                  <a:lnTo>
                    <a:pt x="556561" y="158847"/>
                  </a:lnTo>
                  <a:close/>
                </a:path>
                <a:path w="589915" h="590550">
                  <a:moveTo>
                    <a:pt x="309689" y="290710"/>
                  </a:moveTo>
                  <a:lnTo>
                    <a:pt x="162675" y="290710"/>
                  </a:lnTo>
                  <a:lnTo>
                    <a:pt x="236669" y="364741"/>
                  </a:lnTo>
                  <a:lnTo>
                    <a:pt x="291503" y="309129"/>
                  </a:lnTo>
                  <a:lnTo>
                    <a:pt x="309689" y="29071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695422" y="4987337"/>
              <a:ext cx="589915" cy="590550"/>
            </a:xfrm>
            <a:custGeom>
              <a:avLst/>
              <a:gdLst/>
              <a:ahLst/>
              <a:cxnLst/>
              <a:rect l="l" t="t" r="r" b="b"/>
              <a:pathLst>
                <a:path w="589915" h="590550">
                  <a:moveTo>
                    <a:pt x="294906" y="0"/>
                  </a:moveTo>
                  <a:lnTo>
                    <a:pt x="247071" y="3861"/>
                  </a:lnTo>
                  <a:lnTo>
                    <a:pt x="201693" y="15042"/>
                  </a:lnTo>
                  <a:lnTo>
                    <a:pt x="159380" y="32935"/>
                  </a:lnTo>
                  <a:lnTo>
                    <a:pt x="120739" y="56931"/>
                  </a:lnTo>
                  <a:lnTo>
                    <a:pt x="86376" y="86423"/>
                  </a:lnTo>
                  <a:lnTo>
                    <a:pt x="56900" y="120804"/>
                  </a:lnTo>
                  <a:lnTo>
                    <a:pt x="32917" y="159465"/>
                  </a:lnTo>
                  <a:lnTo>
                    <a:pt x="15034" y="201801"/>
                  </a:lnTo>
                  <a:lnTo>
                    <a:pt x="3859" y="247201"/>
                  </a:lnTo>
                  <a:lnTo>
                    <a:pt x="0" y="295060"/>
                  </a:lnTo>
                  <a:lnTo>
                    <a:pt x="3859" y="342919"/>
                  </a:lnTo>
                  <a:lnTo>
                    <a:pt x="15034" y="388319"/>
                  </a:lnTo>
                  <a:lnTo>
                    <a:pt x="32917" y="430654"/>
                  </a:lnTo>
                  <a:lnTo>
                    <a:pt x="56900" y="469315"/>
                  </a:lnTo>
                  <a:lnTo>
                    <a:pt x="86377" y="503694"/>
                  </a:lnTo>
                  <a:lnTo>
                    <a:pt x="120740" y="533186"/>
                  </a:lnTo>
                  <a:lnTo>
                    <a:pt x="159381" y="557181"/>
                  </a:lnTo>
                  <a:lnTo>
                    <a:pt x="201694" y="575073"/>
                  </a:lnTo>
                  <a:lnTo>
                    <a:pt x="247072" y="586253"/>
                  </a:lnTo>
                  <a:lnTo>
                    <a:pt x="294907" y="590115"/>
                  </a:lnTo>
                  <a:lnTo>
                    <a:pt x="342741" y="586253"/>
                  </a:lnTo>
                  <a:lnTo>
                    <a:pt x="388119" y="575073"/>
                  </a:lnTo>
                  <a:lnTo>
                    <a:pt x="430432" y="557181"/>
                  </a:lnTo>
                  <a:lnTo>
                    <a:pt x="469073" y="533186"/>
                  </a:lnTo>
                  <a:lnTo>
                    <a:pt x="503436" y="503695"/>
                  </a:lnTo>
                  <a:lnTo>
                    <a:pt x="532912" y="469315"/>
                  </a:lnTo>
                  <a:lnTo>
                    <a:pt x="556896" y="430654"/>
                  </a:lnTo>
                  <a:lnTo>
                    <a:pt x="574778" y="388320"/>
                  </a:lnTo>
                  <a:lnTo>
                    <a:pt x="585953" y="342920"/>
                  </a:lnTo>
                  <a:lnTo>
                    <a:pt x="589813" y="295061"/>
                  </a:lnTo>
                  <a:lnTo>
                    <a:pt x="585973" y="247196"/>
                  </a:lnTo>
                  <a:lnTo>
                    <a:pt x="574819" y="201811"/>
                  </a:lnTo>
                  <a:lnTo>
                    <a:pt x="556959" y="159489"/>
                  </a:lnTo>
                  <a:lnTo>
                    <a:pt x="532999" y="120837"/>
                  </a:lnTo>
                  <a:lnTo>
                    <a:pt x="503546" y="86461"/>
                  </a:lnTo>
                  <a:lnTo>
                    <a:pt x="469207" y="56970"/>
                  </a:lnTo>
                  <a:lnTo>
                    <a:pt x="430590" y="32971"/>
                  </a:lnTo>
                  <a:lnTo>
                    <a:pt x="388300" y="15072"/>
                  </a:lnTo>
                  <a:lnTo>
                    <a:pt x="342945" y="3878"/>
                  </a:lnTo>
                  <a:lnTo>
                    <a:pt x="295132" y="0"/>
                  </a:lnTo>
                  <a:lnTo>
                    <a:pt x="294977" y="0"/>
                  </a:lnTo>
                </a:path>
                <a:path w="589915" h="590550">
                  <a:moveTo>
                    <a:pt x="366344" y="309155"/>
                  </a:moveTo>
                  <a:lnTo>
                    <a:pt x="334071" y="341409"/>
                  </a:lnTo>
                  <a:lnTo>
                    <a:pt x="301701" y="373805"/>
                  </a:lnTo>
                  <a:lnTo>
                    <a:pt x="269233" y="406344"/>
                  </a:lnTo>
                  <a:lnTo>
                    <a:pt x="236669" y="439024"/>
                  </a:lnTo>
                  <a:lnTo>
                    <a:pt x="208937" y="411183"/>
                  </a:lnTo>
                  <a:lnTo>
                    <a:pt x="181174" y="383374"/>
                  </a:lnTo>
                  <a:lnTo>
                    <a:pt x="153379" y="355597"/>
                  </a:lnTo>
                  <a:lnTo>
                    <a:pt x="125552" y="327851"/>
                  </a:lnTo>
                  <a:lnTo>
                    <a:pt x="162675" y="290710"/>
                  </a:lnTo>
                  <a:lnTo>
                    <a:pt x="236669" y="364741"/>
                  </a:lnTo>
                  <a:lnTo>
                    <a:pt x="263571" y="337447"/>
                  </a:lnTo>
                  <a:lnTo>
                    <a:pt x="290398" y="310248"/>
                  </a:lnTo>
                  <a:lnTo>
                    <a:pt x="343825" y="256139"/>
                  </a:lnTo>
                  <a:lnTo>
                    <a:pt x="389302" y="210598"/>
                  </a:lnTo>
                  <a:lnTo>
                    <a:pt x="435769" y="165314"/>
                  </a:lnTo>
                  <a:lnTo>
                    <a:pt x="436804" y="164278"/>
                  </a:lnTo>
                  <a:lnTo>
                    <a:pt x="437911" y="163256"/>
                  </a:lnTo>
                  <a:lnTo>
                    <a:pt x="439114" y="162207"/>
                  </a:lnTo>
                  <a:lnTo>
                    <a:pt x="440279" y="161216"/>
                  </a:lnTo>
                  <a:lnTo>
                    <a:pt x="441327" y="160090"/>
                  </a:lnTo>
                  <a:lnTo>
                    <a:pt x="442220" y="158847"/>
                  </a:lnTo>
                  <a:lnTo>
                    <a:pt x="479867" y="195995"/>
                  </a:lnTo>
                  <a:lnTo>
                    <a:pt x="449725" y="225993"/>
                  </a:lnTo>
                  <a:lnTo>
                    <a:pt x="422818" y="252788"/>
                  </a:lnTo>
                  <a:lnTo>
                    <a:pt x="396054" y="279470"/>
                  </a:lnTo>
                  <a:lnTo>
                    <a:pt x="366337" y="309129"/>
                  </a:lnTo>
                </a:path>
              </a:pathLst>
            </a:custGeom>
            <a:ln w="90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1095665" y="5700271"/>
            <a:ext cx="599440" cy="599440"/>
            <a:chOff x="11095665" y="5700271"/>
            <a:chExt cx="599440" cy="599440"/>
          </a:xfrm>
        </p:grpSpPr>
        <p:sp>
          <p:nvSpPr>
            <p:cNvPr id="20" name="object 20"/>
            <p:cNvSpPr/>
            <p:nvPr/>
          </p:nvSpPr>
          <p:spPr>
            <a:xfrm>
              <a:off x="11100196" y="5704801"/>
              <a:ext cx="589915" cy="590550"/>
            </a:xfrm>
            <a:custGeom>
              <a:avLst/>
              <a:gdLst/>
              <a:ahLst/>
              <a:cxnLst/>
              <a:rect l="l" t="t" r="r" b="b"/>
              <a:pathLst>
                <a:path w="589915" h="590550">
                  <a:moveTo>
                    <a:pt x="295132" y="0"/>
                  </a:moveTo>
                  <a:lnTo>
                    <a:pt x="294906" y="0"/>
                  </a:lnTo>
                  <a:lnTo>
                    <a:pt x="247002" y="3878"/>
                  </a:lnTo>
                  <a:lnTo>
                    <a:pt x="201625" y="15071"/>
                  </a:lnTo>
                  <a:lnTo>
                    <a:pt x="159322" y="32971"/>
                  </a:lnTo>
                  <a:lnTo>
                    <a:pt x="120693" y="56970"/>
                  </a:lnTo>
                  <a:lnTo>
                    <a:pt x="86344" y="86461"/>
                  </a:lnTo>
                  <a:lnTo>
                    <a:pt x="56880" y="120837"/>
                  </a:lnTo>
                  <a:lnTo>
                    <a:pt x="32907" y="159489"/>
                  </a:lnTo>
                  <a:lnTo>
                    <a:pt x="15032" y="201811"/>
                  </a:lnTo>
                  <a:lnTo>
                    <a:pt x="3859" y="247202"/>
                  </a:lnTo>
                  <a:lnTo>
                    <a:pt x="0" y="295061"/>
                  </a:lnTo>
                  <a:lnTo>
                    <a:pt x="3859" y="342919"/>
                  </a:lnTo>
                  <a:lnTo>
                    <a:pt x="15034" y="388320"/>
                  </a:lnTo>
                  <a:lnTo>
                    <a:pt x="32917" y="430654"/>
                  </a:lnTo>
                  <a:lnTo>
                    <a:pt x="56900" y="469315"/>
                  </a:lnTo>
                  <a:lnTo>
                    <a:pt x="86377" y="503695"/>
                  </a:lnTo>
                  <a:lnTo>
                    <a:pt x="120740" y="533186"/>
                  </a:lnTo>
                  <a:lnTo>
                    <a:pt x="159381" y="557181"/>
                  </a:lnTo>
                  <a:lnTo>
                    <a:pt x="201694" y="575073"/>
                  </a:lnTo>
                  <a:lnTo>
                    <a:pt x="247072" y="586253"/>
                  </a:lnTo>
                  <a:lnTo>
                    <a:pt x="294907" y="590115"/>
                  </a:lnTo>
                  <a:lnTo>
                    <a:pt x="342741" y="586253"/>
                  </a:lnTo>
                  <a:lnTo>
                    <a:pt x="388119" y="575073"/>
                  </a:lnTo>
                  <a:lnTo>
                    <a:pt x="430432" y="557181"/>
                  </a:lnTo>
                  <a:lnTo>
                    <a:pt x="469073" y="533186"/>
                  </a:lnTo>
                  <a:lnTo>
                    <a:pt x="503436" y="503695"/>
                  </a:lnTo>
                  <a:lnTo>
                    <a:pt x="532912" y="469315"/>
                  </a:lnTo>
                  <a:lnTo>
                    <a:pt x="551703" y="439024"/>
                  </a:lnTo>
                  <a:lnTo>
                    <a:pt x="236669" y="439024"/>
                  </a:lnTo>
                  <a:lnTo>
                    <a:pt x="125552" y="327852"/>
                  </a:lnTo>
                  <a:lnTo>
                    <a:pt x="162675" y="290710"/>
                  </a:lnTo>
                  <a:lnTo>
                    <a:pt x="309689" y="290710"/>
                  </a:lnTo>
                  <a:lnTo>
                    <a:pt x="352701" y="247195"/>
                  </a:lnTo>
                  <a:lnTo>
                    <a:pt x="367988" y="231792"/>
                  </a:lnTo>
                  <a:lnTo>
                    <a:pt x="389302" y="210598"/>
                  </a:lnTo>
                  <a:lnTo>
                    <a:pt x="410863" y="189468"/>
                  </a:lnTo>
                  <a:lnTo>
                    <a:pt x="435769" y="165314"/>
                  </a:lnTo>
                  <a:lnTo>
                    <a:pt x="436804" y="164278"/>
                  </a:lnTo>
                  <a:lnTo>
                    <a:pt x="437911" y="163255"/>
                  </a:lnTo>
                  <a:lnTo>
                    <a:pt x="440279" y="161216"/>
                  </a:lnTo>
                  <a:lnTo>
                    <a:pt x="441327" y="160090"/>
                  </a:lnTo>
                  <a:lnTo>
                    <a:pt x="442220" y="158847"/>
                  </a:lnTo>
                  <a:lnTo>
                    <a:pt x="556561" y="158847"/>
                  </a:lnTo>
                  <a:lnTo>
                    <a:pt x="532971" y="120804"/>
                  </a:lnTo>
                  <a:lnTo>
                    <a:pt x="503502" y="86423"/>
                  </a:lnTo>
                  <a:lnTo>
                    <a:pt x="469144" y="56931"/>
                  </a:lnTo>
                  <a:lnTo>
                    <a:pt x="430590" y="32971"/>
                  </a:lnTo>
                  <a:lnTo>
                    <a:pt x="388300" y="15071"/>
                  </a:lnTo>
                  <a:lnTo>
                    <a:pt x="342945" y="3878"/>
                  </a:lnTo>
                  <a:lnTo>
                    <a:pt x="295132" y="0"/>
                  </a:lnTo>
                  <a:close/>
                </a:path>
                <a:path w="589915" h="590550">
                  <a:moveTo>
                    <a:pt x="556561" y="158847"/>
                  </a:moveTo>
                  <a:lnTo>
                    <a:pt x="442220" y="158847"/>
                  </a:lnTo>
                  <a:lnTo>
                    <a:pt x="479867" y="195995"/>
                  </a:lnTo>
                  <a:lnTo>
                    <a:pt x="428429" y="247202"/>
                  </a:lnTo>
                  <a:lnTo>
                    <a:pt x="366337" y="309129"/>
                  </a:lnTo>
                  <a:lnTo>
                    <a:pt x="236669" y="439024"/>
                  </a:lnTo>
                  <a:lnTo>
                    <a:pt x="551703" y="439024"/>
                  </a:lnTo>
                  <a:lnTo>
                    <a:pt x="556896" y="430654"/>
                  </a:lnTo>
                  <a:lnTo>
                    <a:pt x="574778" y="388320"/>
                  </a:lnTo>
                  <a:lnTo>
                    <a:pt x="585953" y="342919"/>
                  </a:lnTo>
                  <a:lnTo>
                    <a:pt x="589813" y="295061"/>
                  </a:lnTo>
                  <a:lnTo>
                    <a:pt x="585973" y="247195"/>
                  </a:lnTo>
                  <a:lnTo>
                    <a:pt x="574815" y="201801"/>
                  </a:lnTo>
                  <a:lnTo>
                    <a:pt x="556945" y="159466"/>
                  </a:lnTo>
                  <a:lnTo>
                    <a:pt x="556561" y="158847"/>
                  </a:lnTo>
                  <a:close/>
                </a:path>
                <a:path w="589915" h="590550">
                  <a:moveTo>
                    <a:pt x="309689" y="290710"/>
                  </a:moveTo>
                  <a:lnTo>
                    <a:pt x="162675" y="290710"/>
                  </a:lnTo>
                  <a:lnTo>
                    <a:pt x="236669" y="364741"/>
                  </a:lnTo>
                  <a:lnTo>
                    <a:pt x="291503" y="309129"/>
                  </a:lnTo>
                  <a:lnTo>
                    <a:pt x="309689" y="29071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100196" y="5704801"/>
              <a:ext cx="589915" cy="590550"/>
            </a:xfrm>
            <a:custGeom>
              <a:avLst/>
              <a:gdLst/>
              <a:ahLst/>
              <a:cxnLst/>
              <a:rect l="l" t="t" r="r" b="b"/>
              <a:pathLst>
                <a:path w="589915" h="590550">
                  <a:moveTo>
                    <a:pt x="294906" y="0"/>
                  </a:moveTo>
                  <a:lnTo>
                    <a:pt x="247071" y="3862"/>
                  </a:lnTo>
                  <a:lnTo>
                    <a:pt x="201693" y="15042"/>
                  </a:lnTo>
                  <a:lnTo>
                    <a:pt x="159380" y="32935"/>
                  </a:lnTo>
                  <a:lnTo>
                    <a:pt x="120739" y="56931"/>
                  </a:lnTo>
                  <a:lnTo>
                    <a:pt x="86376" y="86423"/>
                  </a:lnTo>
                  <a:lnTo>
                    <a:pt x="56900" y="120804"/>
                  </a:lnTo>
                  <a:lnTo>
                    <a:pt x="32917" y="159466"/>
                  </a:lnTo>
                  <a:lnTo>
                    <a:pt x="15034" y="201801"/>
                  </a:lnTo>
                  <a:lnTo>
                    <a:pt x="3859" y="247202"/>
                  </a:lnTo>
                  <a:lnTo>
                    <a:pt x="0" y="295061"/>
                  </a:lnTo>
                  <a:lnTo>
                    <a:pt x="3859" y="342919"/>
                  </a:lnTo>
                  <a:lnTo>
                    <a:pt x="15034" y="388320"/>
                  </a:lnTo>
                  <a:lnTo>
                    <a:pt x="32917" y="430654"/>
                  </a:lnTo>
                  <a:lnTo>
                    <a:pt x="56900" y="469315"/>
                  </a:lnTo>
                  <a:lnTo>
                    <a:pt x="86377" y="503695"/>
                  </a:lnTo>
                  <a:lnTo>
                    <a:pt x="120740" y="533186"/>
                  </a:lnTo>
                  <a:lnTo>
                    <a:pt x="159381" y="557181"/>
                  </a:lnTo>
                  <a:lnTo>
                    <a:pt x="201694" y="575073"/>
                  </a:lnTo>
                  <a:lnTo>
                    <a:pt x="247072" y="586253"/>
                  </a:lnTo>
                  <a:lnTo>
                    <a:pt x="294907" y="590115"/>
                  </a:lnTo>
                  <a:lnTo>
                    <a:pt x="342741" y="586253"/>
                  </a:lnTo>
                  <a:lnTo>
                    <a:pt x="388119" y="575073"/>
                  </a:lnTo>
                  <a:lnTo>
                    <a:pt x="430432" y="557181"/>
                  </a:lnTo>
                  <a:lnTo>
                    <a:pt x="469073" y="533186"/>
                  </a:lnTo>
                  <a:lnTo>
                    <a:pt x="503436" y="503695"/>
                  </a:lnTo>
                  <a:lnTo>
                    <a:pt x="532912" y="469315"/>
                  </a:lnTo>
                  <a:lnTo>
                    <a:pt x="556896" y="430654"/>
                  </a:lnTo>
                  <a:lnTo>
                    <a:pt x="574778" y="388320"/>
                  </a:lnTo>
                  <a:lnTo>
                    <a:pt x="585953" y="342919"/>
                  </a:lnTo>
                  <a:lnTo>
                    <a:pt x="589813" y="295061"/>
                  </a:lnTo>
                  <a:lnTo>
                    <a:pt x="585973" y="247195"/>
                  </a:lnTo>
                  <a:lnTo>
                    <a:pt x="574819" y="201811"/>
                  </a:lnTo>
                  <a:lnTo>
                    <a:pt x="556959" y="159489"/>
                  </a:lnTo>
                  <a:lnTo>
                    <a:pt x="532999" y="120837"/>
                  </a:lnTo>
                  <a:lnTo>
                    <a:pt x="503546" y="86461"/>
                  </a:lnTo>
                  <a:lnTo>
                    <a:pt x="469207" y="56970"/>
                  </a:lnTo>
                  <a:lnTo>
                    <a:pt x="430590" y="32971"/>
                  </a:lnTo>
                  <a:lnTo>
                    <a:pt x="388300" y="15071"/>
                  </a:lnTo>
                  <a:lnTo>
                    <a:pt x="342945" y="3878"/>
                  </a:lnTo>
                  <a:lnTo>
                    <a:pt x="295132" y="0"/>
                  </a:lnTo>
                  <a:lnTo>
                    <a:pt x="294977" y="0"/>
                  </a:lnTo>
                </a:path>
                <a:path w="589915" h="590550">
                  <a:moveTo>
                    <a:pt x="366344" y="309154"/>
                  </a:moveTo>
                  <a:lnTo>
                    <a:pt x="334071" y="341408"/>
                  </a:lnTo>
                  <a:lnTo>
                    <a:pt x="301701" y="373805"/>
                  </a:lnTo>
                  <a:lnTo>
                    <a:pt x="269233" y="406344"/>
                  </a:lnTo>
                  <a:lnTo>
                    <a:pt x="236669" y="439024"/>
                  </a:lnTo>
                  <a:lnTo>
                    <a:pt x="208937" y="411183"/>
                  </a:lnTo>
                  <a:lnTo>
                    <a:pt x="181174" y="383375"/>
                  </a:lnTo>
                  <a:lnTo>
                    <a:pt x="153379" y="355597"/>
                  </a:lnTo>
                  <a:lnTo>
                    <a:pt x="125552" y="327852"/>
                  </a:lnTo>
                  <a:lnTo>
                    <a:pt x="162675" y="290710"/>
                  </a:lnTo>
                  <a:lnTo>
                    <a:pt x="236669" y="364741"/>
                  </a:lnTo>
                  <a:lnTo>
                    <a:pt x="263571" y="337447"/>
                  </a:lnTo>
                  <a:lnTo>
                    <a:pt x="290398" y="310248"/>
                  </a:lnTo>
                  <a:lnTo>
                    <a:pt x="343825" y="256139"/>
                  </a:lnTo>
                  <a:lnTo>
                    <a:pt x="389302" y="210598"/>
                  </a:lnTo>
                  <a:lnTo>
                    <a:pt x="435769" y="165314"/>
                  </a:lnTo>
                  <a:lnTo>
                    <a:pt x="436804" y="164278"/>
                  </a:lnTo>
                  <a:lnTo>
                    <a:pt x="437911" y="163255"/>
                  </a:lnTo>
                  <a:lnTo>
                    <a:pt x="439114" y="162207"/>
                  </a:lnTo>
                  <a:lnTo>
                    <a:pt x="440279" y="161216"/>
                  </a:lnTo>
                  <a:lnTo>
                    <a:pt x="441327" y="160090"/>
                  </a:lnTo>
                  <a:lnTo>
                    <a:pt x="442220" y="158847"/>
                  </a:lnTo>
                  <a:lnTo>
                    <a:pt x="479867" y="195995"/>
                  </a:lnTo>
                  <a:lnTo>
                    <a:pt x="449725" y="225992"/>
                  </a:lnTo>
                  <a:lnTo>
                    <a:pt x="422818" y="252787"/>
                  </a:lnTo>
                  <a:lnTo>
                    <a:pt x="396054" y="279469"/>
                  </a:lnTo>
                  <a:lnTo>
                    <a:pt x="366337" y="309129"/>
                  </a:lnTo>
                </a:path>
              </a:pathLst>
            </a:custGeom>
            <a:ln w="90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2353428" y="6410197"/>
            <a:ext cx="599440" cy="599440"/>
            <a:chOff x="12353428" y="6410197"/>
            <a:chExt cx="599440" cy="599440"/>
          </a:xfrm>
        </p:grpSpPr>
        <p:sp>
          <p:nvSpPr>
            <p:cNvPr id="23" name="object 23"/>
            <p:cNvSpPr/>
            <p:nvPr/>
          </p:nvSpPr>
          <p:spPr>
            <a:xfrm>
              <a:off x="12357958" y="6414727"/>
              <a:ext cx="589915" cy="590550"/>
            </a:xfrm>
            <a:custGeom>
              <a:avLst/>
              <a:gdLst/>
              <a:ahLst/>
              <a:cxnLst/>
              <a:rect l="l" t="t" r="r" b="b"/>
              <a:pathLst>
                <a:path w="589915" h="590550">
                  <a:moveTo>
                    <a:pt x="295132" y="0"/>
                  </a:moveTo>
                  <a:lnTo>
                    <a:pt x="247002" y="3878"/>
                  </a:lnTo>
                  <a:lnTo>
                    <a:pt x="201625" y="15071"/>
                  </a:lnTo>
                  <a:lnTo>
                    <a:pt x="159322" y="32971"/>
                  </a:lnTo>
                  <a:lnTo>
                    <a:pt x="120693" y="56970"/>
                  </a:lnTo>
                  <a:lnTo>
                    <a:pt x="86344" y="86461"/>
                  </a:lnTo>
                  <a:lnTo>
                    <a:pt x="56880" y="120836"/>
                  </a:lnTo>
                  <a:lnTo>
                    <a:pt x="32907" y="159489"/>
                  </a:lnTo>
                  <a:lnTo>
                    <a:pt x="15032" y="201811"/>
                  </a:lnTo>
                  <a:lnTo>
                    <a:pt x="3859" y="247201"/>
                  </a:lnTo>
                  <a:lnTo>
                    <a:pt x="0" y="295060"/>
                  </a:lnTo>
                  <a:lnTo>
                    <a:pt x="3859" y="342919"/>
                  </a:lnTo>
                  <a:lnTo>
                    <a:pt x="15034" y="388320"/>
                  </a:lnTo>
                  <a:lnTo>
                    <a:pt x="32917" y="430654"/>
                  </a:lnTo>
                  <a:lnTo>
                    <a:pt x="56900" y="469315"/>
                  </a:lnTo>
                  <a:lnTo>
                    <a:pt x="86377" y="503695"/>
                  </a:lnTo>
                  <a:lnTo>
                    <a:pt x="120740" y="533186"/>
                  </a:lnTo>
                  <a:lnTo>
                    <a:pt x="159381" y="557181"/>
                  </a:lnTo>
                  <a:lnTo>
                    <a:pt x="201694" y="575073"/>
                  </a:lnTo>
                  <a:lnTo>
                    <a:pt x="247072" y="586253"/>
                  </a:lnTo>
                  <a:lnTo>
                    <a:pt x="294907" y="590115"/>
                  </a:lnTo>
                  <a:lnTo>
                    <a:pt x="342741" y="586253"/>
                  </a:lnTo>
                  <a:lnTo>
                    <a:pt x="388119" y="575073"/>
                  </a:lnTo>
                  <a:lnTo>
                    <a:pt x="430432" y="557181"/>
                  </a:lnTo>
                  <a:lnTo>
                    <a:pt x="469073" y="533186"/>
                  </a:lnTo>
                  <a:lnTo>
                    <a:pt x="503436" y="503695"/>
                  </a:lnTo>
                  <a:lnTo>
                    <a:pt x="532912" y="469315"/>
                  </a:lnTo>
                  <a:lnTo>
                    <a:pt x="551703" y="439024"/>
                  </a:lnTo>
                  <a:lnTo>
                    <a:pt x="236669" y="439024"/>
                  </a:lnTo>
                  <a:lnTo>
                    <a:pt x="125552" y="327851"/>
                  </a:lnTo>
                  <a:lnTo>
                    <a:pt x="162675" y="290710"/>
                  </a:lnTo>
                  <a:lnTo>
                    <a:pt x="309689" y="290710"/>
                  </a:lnTo>
                  <a:lnTo>
                    <a:pt x="352701" y="247195"/>
                  </a:lnTo>
                  <a:lnTo>
                    <a:pt x="367988" y="231792"/>
                  </a:lnTo>
                  <a:lnTo>
                    <a:pt x="389302" y="210598"/>
                  </a:lnTo>
                  <a:lnTo>
                    <a:pt x="410863" y="189468"/>
                  </a:lnTo>
                  <a:lnTo>
                    <a:pt x="435769" y="165314"/>
                  </a:lnTo>
                  <a:lnTo>
                    <a:pt x="436804" y="164278"/>
                  </a:lnTo>
                  <a:lnTo>
                    <a:pt x="437911" y="163256"/>
                  </a:lnTo>
                  <a:lnTo>
                    <a:pt x="440279" y="161216"/>
                  </a:lnTo>
                  <a:lnTo>
                    <a:pt x="441327" y="160090"/>
                  </a:lnTo>
                  <a:lnTo>
                    <a:pt x="442220" y="158847"/>
                  </a:lnTo>
                  <a:lnTo>
                    <a:pt x="556561" y="158847"/>
                  </a:lnTo>
                  <a:lnTo>
                    <a:pt x="532971" y="120804"/>
                  </a:lnTo>
                  <a:lnTo>
                    <a:pt x="503502" y="86423"/>
                  </a:lnTo>
                  <a:lnTo>
                    <a:pt x="469144" y="56931"/>
                  </a:lnTo>
                  <a:lnTo>
                    <a:pt x="430590" y="32971"/>
                  </a:lnTo>
                  <a:lnTo>
                    <a:pt x="388300" y="15072"/>
                  </a:lnTo>
                  <a:lnTo>
                    <a:pt x="342945" y="3878"/>
                  </a:lnTo>
                  <a:lnTo>
                    <a:pt x="295132" y="0"/>
                  </a:lnTo>
                  <a:close/>
                </a:path>
                <a:path w="589915" h="590550">
                  <a:moveTo>
                    <a:pt x="556561" y="158847"/>
                  </a:moveTo>
                  <a:lnTo>
                    <a:pt x="442220" y="158847"/>
                  </a:lnTo>
                  <a:lnTo>
                    <a:pt x="479867" y="195995"/>
                  </a:lnTo>
                  <a:lnTo>
                    <a:pt x="428429" y="247202"/>
                  </a:lnTo>
                  <a:lnTo>
                    <a:pt x="366337" y="309129"/>
                  </a:lnTo>
                  <a:lnTo>
                    <a:pt x="236669" y="439024"/>
                  </a:lnTo>
                  <a:lnTo>
                    <a:pt x="551703" y="439024"/>
                  </a:lnTo>
                  <a:lnTo>
                    <a:pt x="574778" y="388320"/>
                  </a:lnTo>
                  <a:lnTo>
                    <a:pt x="585953" y="342919"/>
                  </a:lnTo>
                  <a:lnTo>
                    <a:pt x="589813" y="295061"/>
                  </a:lnTo>
                  <a:lnTo>
                    <a:pt x="585973" y="247196"/>
                  </a:lnTo>
                  <a:lnTo>
                    <a:pt x="574815" y="201801"/>
                  </a:lnTo>
                  <a:lnTo>
                    <a:pt x="556945" y="159466"/>
                  </a:lnTo>
                  <a:lnTo>
                    <a:pt x="556561" y="158847"/>
                  </a:lnTo>
                  <a:close/>
                </a:path>
                <a:path w="589915" h="590550">
                  <a:moveTo>
                    <a:pt x="309689" y="290710"/>
                  </a:moveTo>
                  <a:lnTo>
                    <a:pt x="162675" y="290710"/>
                  </a:lnTo>
                  <a:lnTo>
                    <a:pt x="236669" y="364741"/>
                  </a:lnTo>
                  <a:lnTo>
                    <a:pt x="291503" y="309129"/>
                  </a:lnTo>
                  <a:lnTo>
                    <a:pt x="309689" y="29071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357958" y="6414727"/>
              <a:ext cx="589915" cy="590550"/>
            </a:xfrm>
            <a:custGeom>
              <a:avLst/>
              <a:gdLst/>
              <a:ahLst/>
              <a:cxnLst/>
              <a:rect l="l" t="t" r="r" b="b"/>
              <a:pathLst>
                <a:path w="589915" h="590550">
                  <a:moveTo>
                    <a:pt x="294906" y="0"/>
                  </a:moveTo>
                  <a:lnTo>
                    <a:pt x="247071" y="3861"/>
                  </a:lnTo>
                  <a:lnTo>
                    <a:pt x="201693" y="15042"/>
                  </a:lnTo>
                  <a:lnTo>
                    <a:pt x="159380" y="32935"/>
                  </a:lnTo>
                  <a:lnTo>
                    <a:pt x="120739" y="56931"/>
                  </a:lnTo>
                  <a:lnTo>
                    <a:pt x="86376" y="86423"/>
                  </a:lnTo>
                  <a:lnTo>
                    <a:pt x="56900" y="120804"/>
                  </a:lnTo>
                  <a:lnTo>
                    <a:pt x="32917" y="159466"/>
                  </a:lnTo>
                  <a:lnTo>
                    <a:pt x="15034" y="201801"/>
                  </a:lnTo>
                  <a:lnTo>
                    <a:pt x="3859" y="247201"/>
                  </a:lnTo>
                  <a:lnTo>
                    <a:pt x="0" y="295060"/>
                  </a:lnTo>
                  <a:lnTo>
                    <a:pt x="3859" y="342919"/>
                  </a:lnTo>
                  <a:lnTo>
                    <a:pt x="15034" y="388320"/>
                  </a:lnTo>
                  <a:lnTo>
                    <a:pt x="32917" y="430654"/>
                  </a:lnTo>
                  <a:lnTo>
                    <a:pt x="56900" y="469315"/>
                  </a:lnTo>
                  <a:lnTo>
                    <a:pt x="86377" y="503695"/>
                  </a:lnTo>
                  <a:lnTo>
                    <a:pt x="120740" y="533186"/>
                  </a:lnTo>
                  <a:lnTo>
                    <a:pt x="159381" y="557181"/>
                  </a:lnTo>
                  <a:lnTo>
                    <a:pt x="201694" y="575073"/>
                  </a:lnTo>
                  <a:lnTo>
                    <a:pt x="247072" y="586253"/>
                  </a:lnTo>
                  <a:lnTo>
                    <a:pt x="294907" y="590115"/>
                  </a:lnTo>
                  <a:lnTo>
                    <a:pt x="342741" y="586253"/>
                  </a:lnTo>
                  <a:lnTo>
                    <a:pt x="388119" y="575073"/>
                  </a:lnTo>
                  <a:lnTo>
                    <a:pt x="430432" y="557181"/>
                  </a:lnTo>
                  <a:lnTo>
                    <a:pt x="469073" y="533186"/>
                  </a:lnTo>
                  <a:lnTo>
                    <a:pt x="503436" y="503695"/>
                  </a:lnTo>
                  <a:lnTo>
                    <a:pt x="532912" y="469315"/>
                  </a:lnTo>
                  <a:lnTo>
                    <a:pt x="556896" y="430654"/>
                  </a:lnTo>
                  <a:lnTo>
                    <a:pt x="574778" y="388320"/>
                  </a:lnTo>
                  <a:lnTo>
                    <a:pt x="585953" y="342919"/>
                  </a:lnTo>
                  <a:lnTo>
                    <a:pt x="589813" y="295061"/>
                  </a:lnTo>
                  <a:lnTo>
                    <a:pt x="585973" y="247196"/>
                  </a:lnTo>
                  <a:lnTo>
                    <a:pt x="574819" y="201811"/>
                  </a:lnTo>
                  <a:lnTo>
                    <a:pt x="556959" y="159489"/>
                  </a:lnTo>
                  <a:lnTo>
                    <a:pt x="532999" y="120837"/>
                  </a:lnTo>
                  <a:lnTo>
                    <a:pt x="503546" y="86461"/>
                  </a:lnTo>
                  <a:lnTo>
                    <a:pt x="469207" y="56970"/>
                  </a:lnTo>
                  <a:lnTo>
                    <a:pt x="430590" y="32971"/>
                  </a:lnTo>
                  <a:lnTo>
                    <a:pt x="388300" y="15072"/>
                  </a:lnTo>
                  <a:lnTo>
                    <a:pt x="342945" y="3878"/>
                  </a:lnTo>
                  <a:lnTo>
                    <a:pt x="295132" y="0"/>
                  </a:lnTo>
                  <a:lnTo>
                    <a:pt x="294977" y="0"/>
                  </a:lnTo>
                </a:path>
                <a:path w="589915" h="590550">
                  <a:moveTo>
                    <a:pt x="366344" y="309155"/>
                  </a:moveTo>
                  <a:lnTo>
                    <a:pt x="334071" y="341408"/>
                  </a:lnTo>
                  <a:lnTo>
                    <a:pt x="301701" y="373805"/>
                  </a:lnTo>
                  <a:lnTo>
                    <a:pt x="269233" y="406344"/>
                  </a:lnTo>
                  <a:lnTo>
                    <a:pt x="236669" y="439024"/>
                  </a:lnTo>
                  <a:lnTo>
                    <a:pt x="208937" y="411183"/>
                  </a:lnTo>
                  <a:lnTo>
                    <a:pt x="181174" y="383375"/>
                  </a:lnTo>
                  <a:lnTo>
                    <a:pt x="153379" y="355597"/>
                  </a:lnTo>
                  <a:lnTo>
                    <a:pt x="125552" y="327851"/>
                  </a:lnTo>
                  <a:lnTo>
                    <a:pt x="162675" y="290710"/>
                  </a:lnTo>
                  <a:lnTo>
                    <a:pt x="236669" y="364741"/>
                  </a:lnTo>
                  <a:lnTo>
                    <a:pt x="263571" y="337447"/>
                  </a:lnTo>
                  <a:lnTo>
                    <a:pt x="290398" y="310248"/>
                  </a:lnTo>
                  <a:lnTo>
                    <a:pt x="343825" y="256139"/>
                  </a:lnTo>
                  <a:lnTo>
                    <a:pt x="389302" y="210598"/>
                  </a:lnTo>
                  <a:lnTo>
                    <a:pt x="435769" y="165314"/>
                  </a:lnTo>
                  <a:lnTo>
                    <a:pt x="436804" y="164278"/>
                  </a:lnTo>
                  <a:lnTo>
                    <a:pt x="437911" y="163256"/>
                  </a:lnTo>
                  <a:lnTo>
                    <a:pt x="439114" y="162207"/>
                  </a:lnTo>
                  <a:lnTo>
                    <a:pt x="440279" y="161216"/>
                  </a:lnTo>
                  <a:lnTo>
                    <a:pt x="441327" y="160090"/>
                  </a:lnTo>
                  <a:lnTo>
                    <a:pt x="442220" y="158847"/>
                  </a:lnTo>
                  <a:lnTo>
                    <a:pt x="479867" y="195995"/>
                  </a:lnTo>
                  <a:lnTo>
                    <a:pt x="449725" y="225993"/>
                  </a:lnTo>
                  <a:lnTo>
                    <a:pt x="422818" y="252787"/>
                  </a:lnTo>
                  <a:lnTo>
                    <a:pt x="396054" y="279470"/>
                  </a:lnTo>
                  <a:lnTo>
                    <a:pt x="366337" y="309129"/>
                  </a:lnTo>
                </a:path>
              </a:pathLst>
            </a:custGeom>
            <a:ln w="90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9738638" y="7823766"/>
            <a:ext cx="599440" cy="599440"/>
            <a:chOff x="9738638" y="7823766"/>
            <a:chExt cx="599440" cy="599440"/>
          </a:xfrm>
        </p:grpSpPr>
        <p:sp>
          <p:nvSpPr>
            <p:cNvPr id="26" name="object 26"/>
            <p:cNvSpPr/>
            <p:nvPr/>
          </p:nvSpPr>
          <p:spPr>
            <a:xfrm>
              <a:off x="9743169" y="7828297"/>
              <a:ext cx="589915" cy="590550"/>
            </a:xfrm>
            <a:custGeom>
              <a:avLst/>
              <a:gdLst/>
              <a:ahLst/>
              <a:cxnLst/>
              <a:rect l="l" t="t" r="r" b="b"/>
              <a:pathLst>
                <a:path w="589915" h="590550">
                  <a:moveTo>
                    <a:pt x="295132" y="0"/>
                  </a:moveTo>
                  <a:lnTo>
                    <a:pt x="247002" y="3878"/>
                  </a:lnTo>
                  <a:lnTo>
                    <a:pt x="201625" y="15071"/>
                  </a:lnTo>
                  <a:lnTo>
                    <a:pt x="159322" y="32971"/>
                  </a:lnTo>
                  <a:lnTo>
                    <a:pt x="120693" y="56970"/>
                  </a:lnTo>
                  <a:lnTo>
                    <a:pt x="86344" y="86461"/>
                  </a:lnTo>
                  <a:lnTo>
                    <a:pt x="56880" y="120836"/>
                  </a:lnTo>
                  <a:lnTo>
                    <a:pt x="32907" y="159489"/>
                  </a:lnTo>
                  <a:lnTo>
                    <a:pt x="15032" y="201811"/>
                  </a:lnTo>
                  <a:lnTo>
                    <a:pt x="3859" y="247201"/>
                  </a:lnTo>
                  <a:lnTo>
                    <a:pt x="0" y="295060"/>
                  </a:lnTo>
                  <a:lnTo>
                    <a:pt x="3859" y="342919"/>
                  </a:lnTo>
                  <a:lnTo>
                    <a:pt x="15034" y="388320"/>
                  </a:lnTo>
                  <a:lnTo>
                    <a:pt x="32917" y="430654"/>
                  </a:lnTo>
                  <a:lnTo>
                    <a:pt x="56900" y="469315"/>
                  </a:lnTo>
                  <a:lnTo>
                    <a:pt x="86377" y="503695"/>
                  </a:lnTo>
                  <a:lnTo>
                    <a:pt x="120740" y="533186"/>
                  </a:lnTo>
                  <a:lnTo>
                    <a:pt x="159381" y="557181"/>
                  </a:lnTo>
                  <a:lnTo>
                    <a:pt x="201694" y="575073"/>
                  </a:lnTo>
                  <a:lnTo>
                    <a:pt x="247072" y="586253"/>
                  </a:lnTo>
                  <a:lnTo>
                    <a:pt x="294907" y="590115"/>
                  </a:lnTo>
                  <a:lnTo>
                    <a:pt x="342741" y="586253"/>
                  </a:lnTo>
                  <a:lnTo>
                    <a:pt x="388119" y="575073"/>
                  </a:lnTo>
                  <a:lnTo>
                    <a:pt x="430432" y="557181"/>
                  </a:lnTo>
                  <a:lnTo>
                    <a:pt x="469073" y="533186"/>
                  </a:lnTo>
                  <a:lnTo>
                    <a:pt x="503436" y="503695"/>
                  </a:lnTo>
                  <a:lnTo>
                    <a:pt x="532912" y="469315"/>
                  </a:lnTo>
                  <a:lnTo>
                    <a:pt x="551703" y="439024"/>
                  </a:lnTo>
                  <a:lnTo>
                    <a:pt x="236669" y="439024"/>
                  </a:lnTo>
                  <a:lnTo>
                    <a:pt x="125552" y="327851"/>
                  </a:lnTo>
                  <a:lnTo>
                    <a:pt x="162675" y="290710"/>
                  </a:lnTo>
                  <a:lnTo>
                    <a:pt x="309689" y="290710"/>
                  </a:lnTo>
                  <a:lnTo>
                    <a:pt x="352701" y="247195"/>
                  </a:lnTo>
                  <a:lnTo>
                    <a:pt x="367988" y="231792"/>
                  </a:lnTo>
                  <a:lnTo>
                    <a:pt x="389302" y="210598"/>
                  </a:lnTo>
                  <a:lnTo>
                    <a:pt x="410863" y="189468"/>
                  </a:lnTo>
                  <a:lnTo>
                    <a:pt x="435769" y="165314"/>
                  </a:lnTo>
                  <a:lnTo>
                    <a:pt x="436804" y="164278"/>
                  </a:lnTo>
                  <a:lnTo>
                    <a:pt x="437911" y="163256"/>
                  </a:lnTo>
                  <a:lnTo>
                    <a:pt x="440279" y="161216"/>
                  </a:lnTo>
                  <a:lnTo>
                    <a:pt x="441327" y="160090"/>
                  </a:lnTo>
                  <a:lnTo>
                    <a:pt x="442220" y="158847"/>
                  </a:lnTo>
                  <a:lnTo>
                    <a:pt x="556561" y="158847"/>
                  </a:lnTo>
                  <a:lnTo>
                    <a:pt x="532971" y="120804"/>
                  </a:lnTo>
                  <a:lnTo>
                    <a:pt x="503502" y="86423"/>
                  </a:lnTo>
                  <a:lnTo>
                    <a:pt x="469144" y="56931"/>
                  </a:lnTo>
                  <a:lnTo>
                    <a:pt x="430590" y="32971"/>
                  </a:lnTo>
                  <a:lnTo>
                    <a:pt x="388300" y="15072"/>
                  </a:lnTo>
                  <a:lnTo>
                    <a:pt x="342945" y="3878"/>
                  </a:lnTo>
                  <a:lnTo>
                    <a:pt x="295132" y="0"/>
                  </a:lnTo>
                  <a:close/>
                </a:path>
                <a:path w="589915" h="590550">
                  <a:moveTo>
                    <a:pt x="556561" y="158847"/>
                  </a:moveTo>
                  <a:lnTo>
                    <a:pt x="442220" y="158847"/>
                  </a:lnTo>
                  <a:lnTo>
                    <a:pt x="479867" y="195995"/>
                  </a:lnTo>
                  <a:lnTo>
                    <a:pt x="428429" y="247202"/>
                  </a:lnTo>
                  <a:lnTo>
                    <a:pt x="366337" y="309129"/>
                  </a:lnTo>
                  <a:lnTo>
                    <a:pt x="236669" y="439024"/>
                  </a:lnTo>
                  <a:lnTo>
                    <a:pt x="551703" y="439024"/>
                  </a:lnTo>
                  <a:lnTo>
                    <a:pt x="574778" y="388320"/>
                  </a:lnTo>
                  <a:lnTo>
                    <a:pt x="585953" y="342919"/>
                  </a:lnTo>
                  <a:lnTo>
                    <a:pt x="589813" y="295061"/>
                  </a:lnTo>
                  <a:lnTo>
                    <a:pt x="585973" y="247196"/>
                  </a:lnTo>
                  <a:lnTo>
                    <a:pt x="574815" y="201801"/>
                  </a:lnTo>
                  <a:lnTo>
                    <a:pt x="556945" y="159466"/>
                  </a:lnTo>
                  <a:lnTo>
                    <a:pt x="556561" y="158847"/>
                  </a:lnTo>
                  <a:close/>
                </a:path>
                <a:path w="589915" h="590550">
                  <a:moveTo>
                    <a:pt x="309689" y="290710"/>
                  </a:moveTo>
                  <a:lnTo>
                    <a:pt x="162675" y="290710"/>
                  </a:lnTo>
                  <a:lnTo>
                    <a:pt x="236669" y="364741"/>
                  </a:lnTo>
                  <a:lnTo>
                    <a:pt x="291503" y="309129"/>
                  </a:lnTo>
                  <a:lnTo>
                    <a:pt x="309689" y="29071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743169" y="7828297"/>
              <a:ext cx="589915" cy="590550"/>
            </a:xfrm>
            <a:custGeom>
              <a:avLst/>
              <a:gdLst/>
              <a:ahLst/>
              <a:cxnLst/>
              <a:rect l="l" t="t" r="r" b="b"/>
              <a:pathLst>
                <a:path w="589915" h="590550">
                  <a:moveTo>
                    <a:pt x="294906" y="0"/>
                  </a:moveTo>
                  <a:lnTo>
                    <a:pt x="247071" y="3861"/>
                  </a:lnTo>
                  <a:lnTo>
                    <a:pt x="201693" y="15042"/>
                  </a:lnTo>
                  <a:lnTo>
                    <a:pt x="159380" y="32935"/>
                  </a:lnTo>
                  <a:lnTo>
                    <a:pt x="120739" y="56931"/>
                  </a:lnTo>
                  <a:lnTo>
                    <a:pt x="86376" y="86423"/>
                  </a:lnTo>
                  <a:lnTo>
                    <a:pt x="56900" y="120804"/>
                  </a:lnTo>
                  <a:lnTo>
                    <a:pt x="32917" y="159466"/>
                  </a:lnTo>
                  <a:lnTo>
                    <a:pt x="15034" y="201801"/>
                  </a:lnTo>
                  <a:lnTo>
                    <a:pt x="3859" y="247201"/>
                  </a:lnTo>
                  <a:lnTo>
                    <a:pt x="0" y="295060"/>
                  </a:lnTo>
                  <a:lnTo>
                    <a:pt x="3859" y="342919"/>
                  </a:lnTo>
                  <a:lnTo>
                    <a:pt x="15034" y="388320"/>
                  </a:lnTo>
                  <a:lnTo>
                    <a:pt x="32917" y="430654"/>
                  </a:lnTo>
                  <a:lnTo>
                    <a:pt x="56900" y="469315"/>
                  </a:lnTo>
                  <a:lnTo>
                    <a:pt x="86377" y="503695"/>
                  </a:lnTo>
                  <a:lnTo>
                    <a:pt x="120740" y="533186"/>
                  </a:lnTo>
                  <a:lnTo>
                    <a:pt x="159381" y="557181"/>
                  </a:lnTo>
                  <a:lnTo>
                    <a:pt x="201694" y="575073"/>
                  </a:lnTo>
                  <a:lnTo>
                    <a:pt x="247072" y="586253"/>
                  </a:lnTo>
                  <a:lnTo>
                    <a:pt x="294907" y="590115"/>
                  </a:lnTo>
                  <a:lnTo>
                    <a:pt x="342741" y="586253"/>
                  </a:lnTo>
                  <a:lnTo>
                    <a:pt x="388119" y="575073"/>
                  </a:lnTo>
                  <a:lnTo>
                    <a:pt x="430432" y="557181"/>
                  </a:lnTo>
                  <a:lnTo>
                    <a:pt x="469073" y="533186"/>
                  </a:lnTo>
                  <a:lnTo>
                    <a:pt x="503436" y="503695"/>
                  </a:lnTo>
                  <a:lnTo>
                    <a:pt x="532912" y="469315"/>
                  </a:lnTo>
                  <a:lnTo>
                    <a:pt x="556896" y="430654"/>
                  </a:lnTo>
                  <a:lnTo>
                    <a:pt x="574778" y="388320"/>
                  </a:lnTo>
                  <a:lnTo>
                    <a:pt x="585953" y="342919"/>
                  </a:lnTo>
                  <a:lnTo>
                    <a:pt x="589813" y="295061"/>
                  </a:lnTo>
                  <a:lnTo>
                    <a:pt x="585973" y="247196"/>
                  </a:lnTo>
                  <a:lnTo>
                    <a:pt x="574819" y="201811"/>
                  </a:lnTo>
                  <a:lnTo>
                    <a:pt x="556959" y="159489"/>
                  </a:lnTo>
                  <a:lnTo>
                    <a:pt x="532999" y="120837"/>
                  </a:lnTo>
                  <a:lnTo>
                    <a:pt x="503546" y="86461"/>
                  </a:lnTo>
                  <a:lnTo>
                    <a:pt x="469207" y="56970"/>
                  </a:lnTo>
                  <a:lnTo>
                    <a:pt x="430590" y="32971"/>
                  </a:lnTo>
                  <a:lnTo>
                    <a:pt x="388300" y="15072"/>
                  </a:lnTo>
                  <a:lnTo>
                    <a:pt x="342945" y="3878"/>
                  </a:lnTo>
                  <a:lnTo>
                    <a:pt x="295132" y="0"/>
                  </a:lnTo>
                  <a:lnTo>
                    <a:pt x="294977" y="0"/>
                  </a:lnTo>
                </a:path>
                <a:path w="589915" h="590550">
                  <a:moveTo>
                    <a:pt x="366344" y="309155"/>
                  </a:moveTo>
                  <a:lnTo>
                    <a:pt x="334071" y="341408"/>
                  </a:lnTo>
                  <a:lnTo>
                    <a:pt x="301701" y="373805"/>
                  </a:lnTo>
                  <a:lnTo>
                    <a:pt x="269233" y="406344"/>
                  </a:lnTo>
                  <a:lnTo>
                    <a:pt x="236669" y="439024"/>
                  </a:lnTo>
                  <a:lnTo>
                    <a:pt x="208937" y="411183"/>
                  </a:lnTo>
                  <a:lnTo>
                    <a:pt x="181174" y="383375"/>
                  </a:lnTo>
                  <a:lnTo>
                    <a:pt x="153379" y="355597"/>
                  </a:lnTo>
                  <a:lnTo>
                    <a:pt x="125552" y="327851"/>
                  </a:lnTo>
                  <a:lnTo>
                    <a:pt x="162675" y="290710"/>
                  </a:lnTo>
                  <a:lnTo>
                    <a:pt x="236669" y="364741"/>
                  </a:lnTo>
                  <a:lnTo>
                    <a:pt x="263571" y="337447"/>
                  </a:lnTo>
                  <a:lnTo>
                    <a:pt x="290398" y="310248"/>
                  </a:lnTo>
                  <a:lnTo>
                    <a:pt x="343825" y="256139"/>
                  </a:lnTo>
                  <a:lnTo>
                    <a:pt x="389302" y="210598"/>
                  </a:lnTo>
                  <a:lnTo>
                    <a:pt x="435769" y="165314"/>
                  </a:lnTo>
                  <a:lnTo>
                    <a:pt x="436804" y="164278"/>
                  </a:lnTo>
                  <a:lnTo>
                    <a:pt x="437911" y="163256"/>
                  </a:lnTo>
                  <a:lnTo>
                    <a:pt x="439114" y="162207"/>
                  </a:lnTo>
                  <a:lnTo>
                    <a:pt x="440279" y="161216"/>
                  </a:lnTo>
                  <a:lnTo>
                    <a:pt x="441327" y="160090"/>
                  </a:lnTo>
                  <a:lnTo>
                    <a:pt x="442220" y="158847"/>
                  </a:lnTo>
                  <a:lnTo>
                    <a:pt x="479867" y="195995"/>
                  </a:lnTo>
                  <a:lnTo>
                    <a:pt x="449725" y="225993"/>
                  </a:lnTo>
                  <a:lnTo>
                    <a:pt x="422818" y="252787"/>
                  </a:lnTo>
                  <a:lnTo>
                    <a:pt x="396054" y="279470"/>
                  </a:lnTo>
                  <a:lnTo>
                    <a:pt x="366337" y="309129"/>
                  </a:lnTo>
                </a:path>
              </a:pathLst>
            </a:custGeom>
            <a:ln w="90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2353428" y="8757350"/>
            <a:ext cx="599440" cy="599440"/>
            <a:chOff x="12353428" y="8757350"/>
            <a:chExt cx="599440" cy="599440"/>
          </a:xfrm>
        </p:grpSpPr>
        <p:sp>
          <p:nvSpPr>
            <p:cNvPr id="29" name="object 29"/>
            <p:cNvSpPr/>
            <p:nvPr/>
          </p:nvSpPr>
          <p:spPr>
            <a:xfrm>
              <a:off x="12357958" y="8761881"/>
              <a:ext cx="589915" cy="590550"/>
            </a:xfrm>
            <a:custGeom>
              <a:avLst/>
              <a:gdLst/>
              <a:ahLst/>
              <a:cxnLst/>
              <a:rect l="l" t="t" r="r" b="b"/>
              <a:pathLst>
                <a:path w="589915" h="590550">
                  <a:moveTo>
                    <a:pt x="295132" y="0"/>
                  </a:moveTo>
                  <a:lnTo>
                    <a:pt x="294906" y="0"/>
                  </a:lnTo>
                  <a:lnTo>
                    <a:pt x="247002" y="3878"/>
                  </a:lnTo>
                  <a:lnTo>
                    <a:pt x="201625" y="15071"/>
                  </a:lnTo>
                  <a:lnTo>
                    <a:pt x="159322" y="32971"/>
                  </a:lnTo>
                  <a:lnTo>
                    <a:pt x="120693" y="56970"/>
                  </a:lnTo>
                  <a:lnTo>
                    <a:pt x="86344" y="86461"/>
                  </a:lnTo>
                  <a:lnTo>
                    <a:pt x="56880" y="120837"/>
                  </a:lnTo>
                  <a:lnTo>
                    <a:pt x="32907" y="159489"/>
                  </a:lnTo>
                  <a:lnTo>
                    <a:pt x="15032" y="201811"/>
                  </a:lnTo>
                  <a:lnTo>
                    <a:pt x="3859" y="247202"/>
                  </a:lnTo>
                  <a:lnTo>
                    <a:pt x="0" y="295061"/>
                  </a:lnTo>
                  <a:lnTo>
                    <a:pt x="3859" y="342919"/>
                  </a:lnTo>
                  <a:lnTo>
                    <a:pt x="15034" y="388320"/>
                  </a:lnTo>
                  <a:lnTo>
                    <a:pt x="32917" y="430654"/>
                  </a:lnTo>
                  <a:lnTo>
                    <a:pt x="56900" y="469315"/>
                  </a:lnTo>
                  <a:lnTo>
                    <a:pt x="86377" y="503695"/>
                  </a:lnTo>
                  <a:lnTo>
                    <a:pt x="120740" y="533186"/>
                  </a:lnTo>
                  <a:lnTo>
                    <a:pt x="159381" y="557181"/>
                  </a:lnTo>
                  <a:lnTo>
                    <a:pt x="201694" y="575073"/>
                  </a:lnTo>
                  <a:lnTo>
                    <a:pt x="247072" y="586253"/>
                  </a:lnTo>
                  <a:lnTo>
                    <a:pt x="294907" y="590115"/>
                  </a:lnTo>
                  <a:lnTo>
                    <a:pt x="342741" y="586253"/>
                  </a:lnTo>
                  <a:lnTo>
                    <a:pt x="388119" y="575073"/>
                  </a:lnTo>
                  <a:lnTo>
                    <a:pt x="430432" y="557181"/>
                  </a:lnTo>
                  <a:lnTo>
                    <a:pt x="469073" y="533186"/>
                  </a:lnTo>
                  <a:lnTo>
                    <a:pt x="503436" y="503695"/>
                  </a:lnTo>
                  <a:lnTo>
                    <a:pt x="532912" y="469315"/>
                  </a:lnTo>
                  <a:lnTo>
                    <a:pt x="551703" y="439024"/>
                  </a:lnTo>
                  <a:lnTo>
                    <a:pt x="236669" y="439024"/>
                  </a:lnTo>
                  <a:lnTo>
                    <a:pt x="125552" y="327852"/>
                  </a:lnTo>
                  <a:lnTo>
                    <a:pt x="162675" y="290710"/>
                  </a:lnTo>
                  <a:lnTo>
                    <a:pt x="309689" y="290710"/>
                  </a:lnTo>
                  <a:lnTo>
                    <a:pt x="352701" y="247195"/>
                  </a:lnTo>
                  <a:lnTo>
                    <a:pt x="367988" y="231792"/>
                  </a:lnTo>
                  <a:lnTo>
                    <a:pt x="389302" y="210598"/>
                  </a:lnTo>
                  <a:lnTo>
                    <a:pt x="410863" y="189468"/>
                  </a:lnTo>
                  <a:lnTo>
                    <a:pt x="435769" y="165314"/>
                  </a:lnTo>
                  <a:lnTo>
                    <a:pt x="436804" y="164278"/>
                  </a:lnTo>
                  <a:lnTo>
                    <a:pt x="437911" y="163255"/>
                  </a:lnTo>
                  <a:lnTo>
                    <a:pt x="440279" y="161216"/>
                  </a:lnTo>
                  <a:lnTo>
                    <a:pt x="441327" y="160090"/>
                  </a:lnTo>
                  <a:lnTo>
                    <a:pt x="442220" y="158847"/>
                  </a:lnTo>
                  <a:lnTo>
                    <a:pt x="556561" y="158847"/>
                  </a:lnTo>
                  <a:lnTo>
                    <a:pt x="532971" y="120804"/>
                  </a:lnTo>
                  <a:lnTo>
                    <a:pt x="503502" y="86423"/>
                  </a:lnTo>
                  <a:lnTo>
                    <a:pt x="469144" y="56931"/>
                  </a:lnTo>
                  <a:lnTo>
                    <a:pt x="430590" y="32971"/>
                  </a:lnTo>
                  <a:lnTo>
                    <a:pt x="388300" y="15071"/>
                  </a:lnTo>
                  <a:lnTo>
                    <a:pt x="342945" y="3878"/>
                  </a:lnTo>
                  <a:lnTo>
                    <a:pt x="295132" y="0"/>
                  </a:lnTo>
                  <a:close/>
                </a:path>
                <a:path w="589915" h="590550">
                  <a:moveTo>
                    <a:pt x="556561" y="158847"/>
                  </a:moveTo>
                  <a:lnTo>
                    <a:pt x="442220" y="158847"/>
                  </a:lnTo>
                  <a:lnTo>
                    <a:pt x="479867" y="195995"/>
                  </a:lnTo>
                  <a:lnTo>
                    <a:pt x="428429" y="247202"/>
                  </a:lnTo>
                  <a:lnTo>
                    <a:pt x="366337" y="309129"/>
                  </a:lnTo>
                  <a:lnTo>
                    <a:pt x="236669" y="439024"/>
                  </a:lnTo>
                  <a:lnTo>
                    <a:pt x="551703" y="439024"/>
                  </a:lnTo>
                  <a:lnTo>
                    <a:pt x="556896" y="430654"/>
                  </a:lnTo>
                  <a:lnTo>
                    <a:pt x="574778" y="388320"/>
                  </a:lnTo>
                  <a:lnTo>
                    <a:pt x="585953" y="342919"/>
                  </a:lnTo>
                  <a:lnTo>
                    <a:pt x="589813" y="295061"/>
                  </a:lnTo>
                  <a:lnTo>
                    <a:pt x="585973" y="247195"/>
                  </a:lnTo>
                  <a:lnTo>
                    <a:pt x="574815" y="201801"/>
                  </a:lnTo>
                  <a:lnTo>
                    <a:pt x="556945" y="159466"/>
                  </a:lnTo>
                  <a:lnTo>
                    <a:pt x="556561" y="158847"/>
                  </a:lnTo>
                  <a:close/>
                </a:path>
                <a:path w="589915" h="590550">
                  <a:moveTo>
                    <a:pt x="309689" y="290710"/>
                  </a:moveTo>
                  <a:lnTo>
                    <a:pt x="162675" y="290710"/>
                  </a:lnTo>
                  <a:lnTo>
                    <a:pt x="236669" y="364741"/>
                  </a:lnTo>
                  <a:lnTo>
                    <a:pt x="291503" y="309129"/>
                  </a:lnTo>
                  <a:lnTo>
                    <a:pt x="309689" y="29071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2357958" y="8761881"/>
              <a:ext cx="589915" cy="590550"/>
            </a:xfrm>
            <a:custGeom>
              <a:avLst/>
              <a:gdLst/>
              <a:ahLst/>
              <a:cxnLst/>
              <a:rect l="l" t="t" r="r" b="b"/>
              <a:pathLst>
                <a:path w="589915" h="590550">
                  <a:moveTo>
                    <a:pt x="294906" y="0"/>
                  </a:moveTo>
                  <a:lnTo>
                    <a:pt x="247071" y="3862"/>
                  </a:lnTo>
                  <a:lnTo>
                    <a:pt x="201693" y="15042"/>
                  </a:lnTo>
                  <a:lnTo>
                    <a:pt x="159380" y="32935"/>
                  </a:lnTo>
                  <a:lnTo>
                    <a:pt x="120739" y="56931"/>
                  </a:lnTo>
                  <a:lnTo>
                    <a:pt x="86376" y="86423"/>
                  </a:lnTo>
                  <a:lnTo>
                    <a:pt x="56900" y="120804"/>
                  </a:lnTo>
                  <a:lnTo>
                    <a:pt x="32917" y="159466"/>
                  </a:lnTo>
                  <a:lnTo>
                    <a:pt x="15034" y="201801"/>
                  </a:lnTo>
                  <a:lnTo>
                    <a:pt x="3859" y="247202"/>
                  </a:lnTo>
                  <a:lnTo>
                    <a:pt x="0" y="295061"/>
                  </a:lnTo>
                  <a:lnTo>
                    <a:pt x="3859" y="342919"/>
                  </a:lnTo>
                  <a:lnTo>
                    <a:pt x="15034" y="388320"/>
                  </a:lnTo>
                  <a:lnTo>
                    <a:pt x="32917" y="430654"/>
                  </a:lnTo>
                  <a:lnTo>
                    <a:pt x="56900" y="469315"/>
                  </a:lnTo>
                  <a:lnTo>
                    <a:pt x="86377" y="503695"/>
                  </a:lnTo>
                  <a:lnTo>
                    <a:pt x="120740" y="533186"/>
                  </a:lnTo>
                  <a:lnTo>
                    <a:pt x="159381" y="557181"/>
                  </a:lnTo>
                  <a:lnTo>
                    <a:pt x="201694" y="575073"/>
                  </a:lnTo>
                  <a:lnTo>
                    <a:pt x="247072" y="586253"/>
                  </a:lnTo>
                  <a:lnTo>
                    <a:pt x="294907" y="590115"/>
                  </a:lnTo>
                  <a:lnTo>
                    <a:pt x="342741" y="586253"/>
                  </a:lnTo>
                  <a:lnTo>
                    <a:pt x="388119" y="575073"/>
                  </a:lnTo>
                  <a:lnTo>
                    <a:pt x="430432" y="557181"/>
                  </a:lnTo>
                  <a:lnTo>
                    <a:pt x="469073" y="533186"/>
                  </a:lnTo>
                  <a:lnTo>
                    <a:pt x="503436" y="503695"/>
                  </a:lnTo>
                  <a:lnTo>
                    <a:pt x="532912" y="469315"/>
                  </a:lnTo>
                  <a:lnTo>
                    <a:pt x="556896" y="430654"/>
                  </a:lnTo>
                  <a:lnTo>
                    <a:pt x="574778" y="388320"/>
                  </a:lnTo>
                  <a:lnTo>
                    <a:pt x="585953" y="342919"/>
                  </a:lnTo>
                  <a:lnTo>
                    <a:pt x="589813" y="295061"/>
                  </a:lnTo>
                  <a:lnTo>
                    <a:pt x="585973" y="247195"/>
                  </a:lnTo>
                  <a:lnTo>
                    <a:pt x="574819" y="201811"/>
                  </a:lnTo>
                  <a:lnTo>
                    <a:pt x="556959" y="159489"/>
                  </a:lnTo>
                  <a:lnTo>
                    <a:pt x="532999" y="120837"/>
                  </a:lnTo>
                  <a:lnTo>
                    <a:pt x="503546" y="86461"/>
                  </a:lnTo>
                  <a:lnTo>
                    <a:pt x="469207" y="56970"/>
                  </a:lnTo>
                  <a:lnTo>
                    <a:pt x="430590" y="32971"/>
                  </a:lnTo>
                  <a:lnTo>
                    <a:pt x="388300" y="15071"/>
                  </a:lnTo>
                  <a:lnTo>
                    <a:pt x="342945" y="3878"/>
                  </a:lnTo>
                  <a:lnTo>
                    <a:pt x="295132" y="0"/>
                  </a:lnTo>
                  <a:lnTo>
                    <a:pt x="294977" y="0"/>
                  </a:lnTo>
                </a:path>
                <a:path w="589915" h="590550">
                  <a:moveTo>
                    <a:pt x="366344" y="309154"/>
                  </a:moveTo>
                  <a:lnTo>
                    <a:pt x="334071" y="341408"/>
                  </a:lnTo>
                  <a:lnTo>
                    <a:pt x="301701" y="373805"/>
                  </a:lnTo>
                  <a:lnTo>
                    <a:pt x="269233" y="406344"/>
                  </a:lnTo>
                  <a:lnTo>
                    <a:pt x="236669" y="439024"/>
                  </a:lnTo>
                  <a:lnTo>
                    <a:pt x="208937" y="411183"/>
                  </a:lnTo>
                  <a:lnTo>
                    <a:pt x="181174" y="383375"/>
                  </a:lnTo>
                  <a:lnTo>
                    <a:pt x="153379" y="355597"/>
                  </a:lnTo>
                  <a:lnTo>
                    <a:pt x="125552" y="327852"/>
                  </a:lnTo>
                  <a:lnTo>
                    <a:pt x="162675" y="290710"/>
                  </a:lnTo>
                  <a:lnTo>
                    <a:pt x="236669" y="364741"/>
                  </a:lnTo>
                  <a:lnTo>
                    <a:pt x="263571" y="337447"/>
                  </a:lnTo>
                  <a:lnTo>
                    <a:pt x="290398" y="310248"/>
                  </a:lnTo>
                  <a:lnTo>
                    <a:pt x="343825" y="256139"/>
                  </a:lnTo>
                  <a:lnTo>
                    <a:pt x="389302" y="210598"/>
                  </a:lnTo>
                  <a:lnTo>
                    <a:pt x="435769" y="165314"/>
                  </a:lnTo>
                  <a:lnTo>
                    <a:pt x="436804" y="164278"/>
                  </a:lnTo>
                  <a:lnTo>
                    <a:pt x="437911" y="163255"/>
                  </a:lnTo>
                  <a:lnTo>
                    <a:pt x="439114" y="162207"/>
                  </a:lnTo>
                  <a:lnTo>
                    <a:pt x="440279" y="161216"/>
                  </a:lnTo>
                  <a:lnTo>
                    <a:pt x="441327" y="160090"/>
                  </a:lnTo>
                  <a:lnTo>
                    <a:pt x="442220" y="158847"/>
                  </a:lnTo>
                  <a:lnTo>
                    <a:pt x="479867" y="195995"/>
                  </a:lnTo>
                  <a:lnTo>
                    <a:pt x="449725" y="225992"/>
                  </a:lnTo>
                  <a:lnTo>
                    <a:pt x="422818" y="252787"/>
                  </a:lnTo>
                  <a:lnTo>
                    <a:pt x="396054" y="279469"/>
                  </a:lnTo>
                  <a:lnTo>
                    <a:pt x="366337" y="309129"/>
                  </a:lnTo>
                </a:path>
              </a:pathLst>
            </a:custGeom>
            <a:ln w="90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469902" y="3045561"/>
            <a:ext cx="1280160" cy="1004569"/>
            <a:chOff x="1469902" y="3045561"/>
            <a:chExt cx="1280160" cy="1004569"/>
          </a:xfrm>
        </p:grpSpPr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9902" y="3045561"/>
              <a:ext cx="1279751" cy="50134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5501" y="3548164"/>
              <a:ext cx="1040387" cy="501345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74119" y="3045561"/>
            <a:ext cx="2887241" cy="501345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13222844" y="6615053"/>
            <a:ext cx="3117215" cy="188595"/>
          </a:xfrm>
          <a:custGeom>
            <a:avLst/>
            <a:gdLst/>
            <a:ahLst/>
            <a:cxnLst/>
            <a:rect l="l" t="t" r="r" b="b"/>
            <a:pathLst>
              <a:path w="3117215" h="188595">
                <a:moveTo>
                  <a:pt x="3033879" y="94061"/>
                </a:moveTo>
                <a:lnTo>
                  <a:pt x="2939282" y="149242"/>
                </a:lnTo>
                <a:lnTo>
                  <a:pt x="2933083" y="154785"/>
                </a:lnTo>
                <a:lnTo>
                  <a:pt x="2929583" y="162017"/>
                </a:lnTo>
                <a:lnTo>
                  <a:pt x="2929048" y="170034"/>
                </a:lnTo>
                <a:lnTo>
                  <a:pt x="2931743" y="177933"/>
                </a:lnTo>
                <a:lnTo>
                  <a:pt x="2937286" y="184117"/>
                </a:lnTo>
                <a:lnTo>
                  <a:pt x="2944517" y="187592"/>
                </a:lnTo>
                <a:lnTo>
                  <a:pt x="2952534" y="188122"/>
                </a:lnTo>
                <a:lnTo>
                  <a:pt x="2960433" y="185472"/>
                </a:lnTo>
                <a:lnTo>
                  <a:pt x="3081191" y="115003"/>
                </a:lnTo>
                <a:lnTo>
                  <a:pt x="3075508" y="115003"/>
                </a:lnTo>
                <a:lnTo>
                  <a:pt x="3075508" y="112175"/>
                </a:lnTo>
                <a:lnTo>
                  <a:pt x="3064932" y="112175"/>
                </a:lnTo>
                <a:lnTo>
                  <a:pt x="3033879" y="94061"/>
                </a:lnTo>
                <a:close/>
              </a:path>
              <a:path w="3117215" h="188595">
                <a:moveTo>
                  <a:pt x="2997979" y="73119"/>
                </a:moveTo>
                <a:lnTo>
                  <a:pt x="0" y="73119"/>
                </a:lnTo>
                <a:lnTo>
                  <a:pt x="0" y="115003"/>
                </a:lnTo>
                <a:lnTo>
                  <a:pt x="2997979" y="115003"/>
                </a:lnTo>
                <a:lnTo>
                  <a:pt x="3033879" y="94061"/>
                </a:lnTo>
                <a:lnTo>
                  <a:pt x="2997979" y="73119"/>
                </a:lnTo>
                <a:close/>
              </a:path>
              <a:path w="3117215" h="188595">
                <a:moveTo>
                  <a:pt x="3081191" y="73119"/>
                </a:moveTo>
                <a:lnTo>
                  <a:pt x="3075508" y="73119"/>
                </a:lnTo>
                <a:lnTo>
                  <a:pt x="3075508" y="115003"/>
                </a:lnTo>
                <a:lnTo>
                  <a:pt x="3081191" y="115003"/>
                </a:lnTo>
                <a:lnTo>
                  <a:pt x="3117077" y="94061"/>
                </a:lnTo>
                <a:lnTo>
                  <a:pt x="3081191" y="73119"/>
                </a:lnTo>
                <a:close/>
              </a:path>
              <a:path w="3117215" h="188595">
                <a:moveTo>
                  <a:pt x="3064932" y="75946"/>
                </a:moveTo>
                <a:lnTo>
                  <a:pt x="3033879" y="94061"/>
                </a:lnTo>
                <a:lnTo>
                  <a:pt x="3064932" y="112175"/>
                </a:lnTo>
                <a:lnTo>
                  <a:pt x="3064932" y="75946"/>
                </a:lnTo>
                <a:close/>
              </a:path>
              <a:path w="3117215" h="188595">
                <a:moveTo>
                  <a:pt x="3075508" y="75946"/>
                </a:moveTo>
                <a:lnTo>
                  <a:pt x="3064932" y="75946"/>
                </a:lnTo>
                <a:lnTo>
                  <a:pt x="3064932" y="112175"/>
                </a:lnTo>
                <a:lnTo>
                  <a:pt x="3075508" y="112175"/>
                </a:lnTo>
                <a:lnTo>
                  <a:pt x="3075508" y="75946"/>
                </a:lnTo>
                <a:close/>
              </a:path>
              <a:path w="3117215" h="188595">
                <a:moveTo>
                  <a:pt x="2952534" y="0"/>
                </a:moveTo>
                <a:lnTo>
                  <a:pt x="2944517" y="530"/>
                </a:lnTo>
                <a:lnTo>
                  <a:pt x="2937286" y="4005"/>
                </a:lnTo>
                <a:lnTo>
                  <a:pt x="2931743" y="10189"/>
                </a:lnTo>
                <a:lnTo>
                  <a:pt x="2929048" y="18088"/>
                </a:lnTo>
                <a:lnTo>
                  <a:pt x="2929583" y="26105"/>
                </a:lnTo>
                <a:lnTo>
                  <a:pt x="2933083" y="33336"/>
                </a:lnTo>
                <a:lnTo>
                  <a:pt x="2939282" y="38879"/>
                </a:lnTo>
                <a:lnTo>
                  <a:pt x="3033879" y="94061"/>
                </a:lnTo>
                <a:lnTo>
                  <a:pt x="3064932" y="75946"/>
                </a:lnTo>
                <a:lnTo>
                  <a:pt x="3075508" y="75946"/>
                </a:lnTo>
                <a:lnTo>
                  <a:pt x="3075508" y="73119"/>
                </a:lnTo>
                <a:lnTo>
                  <a:pt x="3081191" y="73119"/>
                </a:lnTo>
                <a:lnTo>
                  <a:pt x="2960433" y="2650"/>
                </a:lnTo>
                <a:lnTo>
                  <a:pt x="2952534" y="0"/>
                </a:lnTo>
                <a:close/>
              </a:path>
            </a:pathLst>
          </a:custGeom>
          <a:solidFill>
            <a:srgbClr val="FF6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055549" y="5905127"/>
            <a:ext cx="4285615" cy="188595"/>
          </a:xfrm>
          <a:custGeom>
            <a:avLst/>
            <a:gdLst/>
            <a:ahLst/>
            <a:cxnLst/>
            <a:rect l="l" t="t" r="r" b="b"/>
            <a:pathLst>
              <a:path w="4285615" h="188595">
                <a:moveTo>
                  <a:pt x="4202115" y="94061"/>
                </a:moveTo>
                <a:lnTo>
                  <a:pt x="4107518" y="149242"/>
                </a:lnTo>
                <a:lnTo>
                  <a:pt x="4101275" y="154785"/>
                </a:lnTo>
                <a:lnTo>
                  <a:pt x="4097780" y="162017"/>
                </a:lnTo>
                <a:lnTo>
                  <a:pt x="4097270" y="170034"/>
                </a:lnTo>
                <a:lnTo>
                  <a:pt x="4099979" y="177933"/>
                </a:lnTo>
                <a:lnTo>
                  <a:pt x="4105477" y="184117"/>
                </a:lnTo>
                <a:lnTo>
                  <a:pt x="4112702" y="187592"/>
                </a:lnTo>
                <a:lnTo>
                  <a:pt x="4120712" y="188122"/>
                </a:lnTo>
                <a:lnTo>
                  <a:pt x="4128565" y="185472"/>
                </a:lnTo>
                <a:lnTo>
                  <a:pt x="4249323" y="115003"/>
                </a:lnTo>
                <a:lnTo>
                  <a:pt x="4243745" y="115003"/>
                </a:lnTo>
                <a:lnTo>
                  <a:pt x="4243745" y="112175"/>
                </a:lnTo>
                <a:lnTo>
                  <a:pt x="4233169" y="112175"/>
                </a:lnTo>
                <a:lnTo>
                  <a:pt x="4202115" y="94061"/>
                </a:lnTo>
                <a:close/>
              </a:path>
              <a:path w="4285615" h="188595">
                <a:moveTo>
                  <a:pt x="4166215" y="73119"/>
                </a:moveTo>
                <a:lnTo>
                  <a:pt x="0" y="73119"/>
                </a:lnTo>
                <a:lnTo>
                  <a:pt x="0" y="115003"/>
                </a:lnTo>
                <a:lnTo>
                  <a:pt x="4166215" y="115003"/>
                </a:lnTo>
                <a:lnTo>
                  <a:pt x="4202115" y="94061"/>
                </a:lnTo>
                <a:lnTo>
                  <a:pt x="4166215" y="73119"/>
                </a:lnTo>
                <a:close/>
              </a:path>
              <a:path w="4285615" h="188595">
                <a:moveTo>
                  <a:pt x="4249323" y="73119"/>
                </a:moveTo>
                <a:lnTo>
                  <a:pt x="4243745" y="73119"/>
                </a:lnTo>
                <a:lnTo>
                  <a:pt x="4243745" y="115003"/>
                </a:lnTo>
                <a:lnTo>
                  <a:pt x="4249323" y="115003"/>
                </a:lnTo>
                <a:lnTo>
                  <a:pt x="4285209" y="94061"/>
                </a:lnTo>
                <a:lnTo>
                  <a:pt x="4249323" y="73119"/>
                </a:lnTo>
                <a:close/>
              </a:path>
              <a:path w="4285615" h="188595">
                <a:moveTo>
                  <a:pt x="4233169" y="75946"/>
                </a:moveTo>
                <a:lnTo>
                  <a:pt x="4202115" y="94061"/>
                </a:lnTo>
                <a:lnTo>
                  <a:pt x="4233169" y="112175"/>
                </a:lnTo>
                <a:lnTo>
                  <a:pt x="4233169" y="75946"/>
                </a:lnTo>
                <a:close/>
              </a:path>
              <a:path w="4285615" h="188595">
                <a:moveTo>
                  <a:pt x="4243745" y="75946"/>
                </a:moveTo>
                <a:lnTo>
                  <a:pt x="4233169" y="75946"/>
                </a:lnTo>
                <a:lnTo>
                  <a:pt x="4233169" y="112175"/>
                </a:lnTo>
                <a:lnTo>
                  <a:pt x="4243745" y="112175"/>
                </a:lnTo>
                <a:lnTo>
                  <a:pt x="4243745" y="75946"/>
                </a:lnTo>
                <a:close/>
              </a:path>
              <a:path w="4285615" h="188595">
                <a:moveTo>
                  <a:pt x="4120712" y="0"/>
                </a:moveTo>
                <a:lnTo>
                  <a:pt x="4112702" y="530"/>
                </a:lnTo>
                <a:lnTo>
                  <a:pt x="4105477" y="4005"/>
                </a:lnTo>
                <a:lnTo>
                  <a:pt x="4099979" y="10189"/>
                </a:lnTo>
                <a:lnTo>
                  <a:pt x="4097270" y="18088"/>
                </a:lnTo>
                <a:lnTo>
                  <a:pt x="4097780" y="26105"/>
                </a:lnTo>
                <a:lnTo>
                  <a:pt x="4101275" y="33336"/>
                </a:lnTo>
                <a:lnTo>
                  <a:pt x="4107518" y="38879"/>
                </a:lnTo>
                <a:lnTo>
                  <a:pt x="4202115" y="94061"/>
                </a:lnTo>
                <a:lnTo>
                  <a:pt x="4233169" y="75946"/>
                </a:lnTo>
                <a:lnTo>
                  <a:pt x="4243745" y="75946"/>
                </a:lnTo>
                <a:lnTo>
                  <a:pt x="4243745" y="73119"/>
                </a:lnTo>
                <a:lnTo>
                  <a:pt x="4249323" y="73119"/>
                </a:lnTo>
                <a:lnTo>
                  <a:pt x="4128565" y="2650"/>
                </a:lnTo>
                <a:lnTo>
                  <a:pt x="4120712" y="0"/>
                </a:lnTo>
                <a:close/>
              </a:path>
            </a:pathLst>
          </a:custGeom>
          <a:solidFill>
            <a:srgbClr val="FF6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9690891" y="4158538"/>
            <a:ext cx="599440" cy="599440"/>
            <a:chOff x="9690891" y="4158538"/>
            <a:chExt cx="599440" cy="599440"/>
          </a:xfrm>
        </p:grpSpPr>
        <p:sp>
          <p:nvSpPr>
            <p:cNvPr id="38" name="object 38"/>
            <p:cNvSpPr/>
            <p:nvPr/>
          </p:nvSpPr>
          <p:spPr>
            <a:xfrm>
              <a:off x="9695422" y="4163069"/>
              <a:ext cx="589915" cy="590550"/>
            </a:xfrm>
            <a:custGeom>
              <a:avLst/>
              <a:gdLst/>
              <a:ahLst/>
              <a:cxnLst/>
              <a:rect l="l" t="t" r="r" b="b"/>
              <a:pathLst>
                <a:path w="589915" h="590550">
                  <a:moveTo>
                    <a:pt x="295132" y="0"/>
                  </a:moveTo>
                  <a:lnTo>
                    <a:pt x="247002" y="3878"/>
                  </a:lnTo>
                  <a:lnTo>
                    <a:pt x="201625" y="15071"/>
                  </a:lnTo>
                  <a:lnTo>
                    <a:pt x="159322" y="32971"/>
                  </a:lnTo>
                  <a:lnTo>
                    <a:pt x="120693" y="56970"/>
                  </a:lnTo>
                  <a:lnTo>
                    <a:pt x="86344" y="86461"/>
                  </a:lnTo>
                  <a:lnTo>
                    <a:pt x="56880" y="120836"/>
                  </a:lnTo>
                  <a:lnTo>
                    <a:pt x="32907" y="159489"/>
                  </a:lnTo>
                  <a:lnTo>
                    <a:pt x="15032" y="201811"/>
                  </a:lnTo>
                  <a:lnTo>
                    <a:pt x="3859" y="247201"/>
                  </a:lnTo>
                  <a:lnTo>
                    <a:pt x="0" y="295060"/>
                  </a:lnTo>
                  <a:lnTo>
                    <a:pt x="3859" y="342919"/>
                  </a:lnTo>
                  <a:lnTo>
                    <a:pt x="15034" y="388319"/>
                  </a:lnTo>
                  <a:lnTo>
                    <a:pt x="32917" y="430654"/>
                  </a:lnTo>
                  <a:lnTo>
                    <a:pt x="56900" y="469315"/>
                  </a:lnTo>
                  <a:lnTo>
                    <a:pt x="86377" y="503694"/>
                  </a:lnTo>
                  <a:lnTo>
                    <a:pt x="120740" y="533186"/>
                  </a:lnTo>
                  <a:lnTo>
                    <a:pt x="159381" y="557181"/>
                  </a:lnTo>
                  <a:lnTo>
                    <a:pt x="201694" y="575073"/>
                  </a:lnTo>
                  <a:lnTo>
                    <a:pt x="247072" y="586253"/>
                  </a:lnTo>
                  <a:lnTo>
                    <a:pt x="294907" y="590115"/>
                  </a:lnTo>
                  <a:lnTo>
                    <a:pt x="342741" y="586253"/>
                  </a:lnTo>
                  <a:lnTo>
                    <a:pt x="388119" y="575073"/>
                  </a:lnTo>
                  <a:lnTo>
                    <a:pt x="430432" y="557181"/>
                  </a:lnTo>
                  <a:lnTo>
                    <a:pt x="469073" y="533186"/>
                  </a:lnTo>
                  <a:lnTo>
                    <a:pt x="503436" y="503695"/>
                  </a:lnTo>
                  <a:lnTo>
                    <a:pt x="532912" y="469315"/>
                  </a:lnTo>
                  <a:lnTo>
                    <a:pt x="551703" y="439024"/>
                  </a:lnTo>
                  <a:lnTo>
                    <a:pt x="236669" y="439024"/>
                  </a:lnTo>
                  <a:lnTo>
                    <a:pt x="125552" y="327851"/>
                  </a:lnTo>
                  <a:lnTo>
                    <a:pt x="162675" y="290710"/>
                  </a:lnTo>
                  <a:lnTo>
                    <a:pt x="309689" y="290710"/>
                  </a:lnTo>
                  <a:lnTo>
                    <a:pt x="352701" y="247195"/>
                  </a:lnTo>
                  <a:lnTo>
                    <a:pt x="367988" y="231792"/>
                  </a:lnTo>
                  <a:lnTo>
                    <a:pt x="389302" y="210598"/>
                  </a:lnTo>
                  <a:lnTo>
                    <a:pt x="410863" y="189468"/>
                  </a:lnTo>
                  <a:lnTo>
                    <a:pt x="435769" y="165314"/>
                  </a:lnTo>
                  <a:lnTo>
                    <a:pt x="436804" y="164278"/>
                  </a:lnTo>
                  <a:lnTo>
                    <a:pt x="437911" y="163256"/>
                  </a:lnTo>
                  <a:lnTo>
                    <a:pt x="440279" y="161216"/>
                  </a:lnTo>
                  <a:lnTo>
                    <a:pt x="441327" y="160090"/>
                  </a:lnTo>
                  <a:lnTo>
                    <a:pt x="442220" y="158847"/>
                  </a:lnTo>
                  <a:lnTo>
                    <a:pt x="556561" y="158847"/>
                  </a:lnTo>
                  <a:lnTo>
                    <a:pt x="532971" y="120804"/>
                  </a:lnTo>
                  <a:lnTo>
                    <a:pt x="503502" y="86423"/>
                  </a:lnTo>
                  <a:lnTo>
                    <a:pt x="469144" y="56931"/>
                  </a:lnTo>
                  <a:lnTo>
                    <a:pt x="430590" y="32971"/>
                  </a:lnTo>
                  <a:lnTo>
                    <a:pt x="388300" y="15072"/>
                  </a:lnTo>
                  <a:lnTo>
                    <a:pt x="342945" y="3878"/>
                  </a:lnTo>
                  <a:lnTo>
                    <a:pt x="295132" y="0"/>
                  </a:lnTo>
                  <a:close/>
                </a:path>
                <a:path w="589915" h="590550">
                  <a:moveTo>
                    <a:pt x="556561" y="158847"/>
                  </a:moveTo>
                  <a:lnTo>
                    <a:pt x="442220" y="158847"/>
                  </a:lnTo>
                  <a:lnTo>
                    <a:pt x="479867" y="195995"/>
                  </a:lnTo>
                  <a:lnTo>
                    <a:pt x="428429" y="247202"/>
                  </a:lnTo>
                  <a:lnTo>
                    <a:pt x="366337" y="309129"/>
                  </a:lnTo>
                  <a:lnTo>
                    <a:pt x="236669" y="439024"/>
                  </a:lnTo>
                  <a:lnTo>
                    <a:pt x="551703" y="439024"/>
                  </a:lnTo>
                  <a:lnTo>
                    <a:pt x="574778" y="388320"/>
                  </a:lnTo>
                  <a:lnTo>
                    <a:pt x="585953" y="342920"/>
                  </a:lnTo>
                  <a:lnTo>
                    <a:pt x="589813" y="295061"/>
                  </a:lnTo>
                  <a:lnTo>
                    <a:pt x="585973" y="247196"/>
                  </a:lnTo>
                  <a:lnTo>
                    <a:pt x="574815" y="201801"/>
                  </a:lnTo>
                  <a:lnTo>
                    <a:pt x="556945" y="159466"/>
                  </a:lnTo>
                  <a:lnTo>
                    <a:pt x="556561" y="158847"/>
                  </a:lnTo>
                  <a:close/>
                </a:path>
                <a:path w="589915" h="590550">
                  <a:moveTo>
                    <a:pt x="309689" y="290710"/>
                  </a:moveTo>
                  <a:lnTo>
                    <a:pt x="162675" y="290710"/>
                  </a:lnTo>
                  <a:lnTo>
                    <a:pt x="236669" y="364741"/>
                  </a:lnTo>
                  <a:lnTo>
                    <a:pt x="291503" y="309129"/>
                  </a:lnTo>
                  <a:lnTo>
                    <a:pt x="309689" y="29071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695422" y="4163069"/>
              <a:ext cx="589915" cy="590550"/>
            </a:xfrm>
            <a:custGeom>
              <a:avLst/>
              <a:gdLst/>
              <a:ahLst/>
              <a:cxnLst/>
              <a:rect l="l" t="t" r="r" b="b"/>
              <a:pathLst>
                <a:path w="589915" h="590550">
                  <a:moveTo>
                    <a:pt x="294906" y="0"/>
                  </a:moveTo>
                  <a:lnTo>
                    <a:pt x="247071" y="3861"/>
                  </a:lnTo>
                  <a:lnTo>
                    <a:pt x="201693" y="15042"/>
                  </a:lnTo>
                  <a:lnTo>
                    <a:pt x="159380" y="32935"/>
                  </a:lnTo>
                  <a:lnTo>
                    <a:pt x="120739" y="56931"/>
                  </a:lnTo>
                  <a:lnTo>
                    <a:pt x="86376" y="86423"/>
                  </a:lnTo>
                  <a:lnTo>
                    <a:pt x="56900" y="120804"/>
                  </a:lnTo>
                  <a:lnTo>
                    <a:pt x="32917" y="159465"/>
                  </a:lnTo>
                  <a:lnTo>
                    <a:pt x="15034" y="201801"/>
                  </a:lnTo>
                  <a:lnTo>
                    <a:pt x="3859" y="247201"/>
                  </a:lnTo>
                  <a:lnTo>
                    <a:pt x="0" y="295060"/>
                  </a:lnTo>
                  <a:lnTo>
                    <a:pt x="3859" y="342919"/>
                  </a:lnTo>
                  <a:lnTo>
                    <a:pt x="15034" y="388319"/>
                  </a:lnTo>
                  <a:lnTo>
                    <a:pt x="32917" y="430654"/>
                  </a:lnTo>
                  <a:lnTo>
                    <a:pt x="56900" y="469315"/>
                  </a:lnTo>
                  <a:lnTo>
                    <a:pt x="86377" y="503694"/>
                  </a:lnTo>
                  <a:lnTo>
                    <a:pt x="120740" y="533186"/>
                  </a:lnTo>
                  <a:lnTo>
                    <a:pt x="159381" y="557181"/>
                  </a:lnTo>
                  <a:lnTo>
                    <a:pt x="201694" y="575073"/>
                  </a:lnTo>
                  <a:lnTo>
                    <a:pt x="247072" y="586253"/>
                  </a:lnTo>
                  <a:lnTo>
                    <a:pt x="294907" y="590115"/>
                  </a:lnTo>
                  <a:lnTo>
                    <a:pt x="342741" y="586253"/>
                  </a:lnTo>
                  <a:lnTo>
                    <a:pt x="388119" y="575073"/>
                  </a:lnTo>
                  <a:lnTo>
                    <a:pt x="430432" y="557181"/>
                  </a:lnTo>
                  <a:lnTo>
                    <a:pt x="469073" y="533186"/>
                  </a:lnTo>
                  <a:lnTo>
                    <a:pt x="503436" y="503695"/>
                  </a:lnTo>
                  <a:lnTo>
                    <a:pt x="532912" y="469315"/>
                  </a:lnTo>
                  <a:lnTo>
                    <a:pt x="556896" y="430654"/>
                  </a:lnTo>
                  <a:lnTo>
                    <a:pt x="574778" y="388320"/>
                  </a:lnTo>
                  <a:lnTo>
                    <a:pt x="585953" y="342920"/>
                  </a:lnTo>
                  <a:lnTo>
                    <a:pt x="589813" y="295061"/>
                  </a:lnTo>
                  <a:lnTo>
                    <a:pt x="585973" y="247196"/>
                  </a:lnTo>
                  <a:lnTo>
                    <a:pt x="574819" y="201811"/>
                  </a:lnTo>
                  <a:lnTo>
                    <a:pt x="556959" y="159489"/>
                  </a:lnTo>
                  <a:lnTo>
                    <a:pt x="532999" y="120837"/>
                  </a:lnTo>
                  <a:lnTo>
                    <a:pt x="503546" y="86461"/>
                  </a:lnTo>
                  <a:lnTo>
                    <a:pt x="469207" y="56970"/>
                  </a:lnTo>
                  <a:lnTo>
                    <a:pt x="430590" y="32971"/>
                  </a:lnTo>
                  <a:lnTo>
                    <a:pt x="388300" y="15072"/>
                  </a:lnTo>
                  <a:lnTo>
                    <a:pt x="342945" y="3878"/>
                  </a:lnTo>
                  <a:lnTo>
                    <a:pt x="295132" y="0"/>
                  </a:lnTo>
                  <a:lnTo>
                    <a:pt x="294977" y="0"/>
                  </a:lnTo>
                </a:path>
                <a:path w="589915" h="590550">
                  <a:moveTo>
                    <a:pt x="366344" y="309155"/>
                  </a:moveTo>
                  <a:lnTo>
                    <a:pt x="334071" y="341409"/>
                  </a:lnTo>
                  <a:lnTo>
                    <a:pt x="301701" y="373805"/>
                  </a:lnTo>
                  <a:lnTo>
                    <a:pt x="269233" y="406344"/>
                  </a:lnTo>
                  <a:lnTo>
                    <a:pt x="236669" y="439024"/>
                  </a:lnTo>
                  <a:lnTo>
                    <a:pt x="208937" y="411183"/>
                  </a:lnTo>
                  <a:lnTo>
                    <a:pt x="181174" y="383374"/>
                  </a:lnTo>
                  <a:lnTo>
                    <a:pt x="153379" y="355597"/>
                  </a:lnTo>
                  <a:lnTo>
                    <a:pt x="125552" y="327851"/>
                  </a:lnTo>
                  <a:lnTo>
                    <a:pt x="162675" y="290710"/>
                  </a:lnTo>
                  <a:lnTo>
                    <a:pt x="236669" y="364741"/>
                  </a:lnTo>
                  <a:lnTo>
                    <a:pt x="263571" y="337447"/>
                  </a:lnTo>
                  <a:lnTo>
                    <a:pt x="290398" y="310248"/>
                  </a:lnTo>
                  <a:lnTo>
                    <a:pt x="343825" y="256139"/>
                  </a:lnTo>
                  <a:lnTo>
                    <a:pt x="389302" y="210598"/>
                  </a:lnTo>
                  <a:lnTo>
                    <a:pt x="435769" y="165314"/>
                  </a:lnTo>
                  <a:lnTo>
                    <a:pt x="436804" y="164278"/>
                  </a:lnTo>
                  <a:lnTo>
                    <a:pt x="437911" y="163256"/>
                  </a:lnTo>
                  <a:lnTo>
                    <a:pt x="439114" y="162207"/>
                  </a:lnTo>
                  <a:lnTo>
                    <a:pt x="440279" y="161216"/>
                  </a:lnTo>
                  <a:lnTo>
                    <a:pt x="441327" y="160090"/>
                  </a:lnTo>
                  <a:lnTo>
                    <a:pt x="442220" y="158847"/>
                  </a:lnTo>
                  <a:lnTo>
                    <a:pt x="479867" y="195995"/>
                  </a:lnTo>
                  <a:lnTo>
                    <a:pt x="449725" y="225993"/>
                  </a:lnTo>
                  <a:lnTo>
                    <a:pt x="422818" y="252788"/>
                  </a:lnTo>
                  <a:lnTo>
                    <a:pt x="396054" y="279470"/>
                  </a:lnTo>
                  <a:lnTo>
                    <a:pt x="366337" y="309129"/>
                  </a:lnTo>
                </a:path>
              </a:pathLst>
            </a:custGeom>
            <a:ln w="90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10620514" y="5198177"/>
            <a:ext cx="5720080" cy="188595"/>
          </a:xfrm>
          <a:custGeom>
            <a:avLst/>
            <a:gdLst/>
            <a:ahLst/>
            <a:cxnLst/>
            <a:rect l="l" t="t" r="r" b="b"/>
            <a:pathLst>
              <a:path w="5720080" h="188595">
                <a:moveTo>
                  <a:pt x="5600973" y="115178"/>
                </a:moveTo>
                <a:lnTo>
                  <a:pt x="5542134" y="149198"/>
                </a:lnTo>
                <a:lnTo>
                  <a:pt x="5535873" y="154695"/>
                </a:lnTo>
                <a:lnTo>
                  <a:pt x="5532331" y="161920"/>
                </a:lnTo>
                <a:lnTo>
                  <a:pt x="5531754" y="169931"/>
                </a:lnTo>
                <a:lnTo>
                  <a:pt x="5534386" y="177784"/>
                </a:lnTo>
                <a:lnTo>
                  <a:pt x="5539929" y="184043"/>
                </a:lnTo>
                <a:lnTo>
                  <a:pt x="5547160" y="187574"/>
                </a:lnTo>
                <a:lnTo>
                  <a:pt x="5555177" y="188120"/>
                </a:lnTo>
                <a:lnTo>
                  <a:pt x="5563076" y="185427"/>
                </a:lnTo>
                <a:lnTo>
                  <a:pt x="5684009" y="115482"/>
                </a:lnTo>
                <a:lnTo>
                  <a:pt x="5678465" y="115482"/>
                </a:lnTo>
                <a:lnTo>
                  <a:pt x="5600973" y="115178"/>
                </a:lnTo>
                <a:close/>
              </a:path>
              <a:path w="5720080" h="188595">
                <a:moveTo>
                  <a:pt x="5636969" y="94364"/>
                </a:moveTo>
                <a:lnTo>
                  <a:pt x="5600973" y="115178"/>
                </a:lnTo>
                <a:lnTo>
                  <a:pt x="5678465" y="115482"/>
                </a:lnTo>
                <a:lnTo>
                  <a:pt x="5678473" y="112550"/>
                </a:lnTo>
                <a:lnTo>
                  <a:pt x="5667890" y="112550"/>
                </a:lnTo>
                <a:lnTo>
                  <a:pt x="5636969" y="94364"/>
                </a:lnTo>
                <a:close/>
              </a:path>
              <a:path w="5720080" h="188595">
                <a:moveTo>
                  <a:pt x="5555910" y="0"/>
                </a:moveTo>
                <a:lnTo>
                  <a:pt x="5547893" y="499"/>
                </a:lnTo>
                <a:lnTo>
                  <a:pt x="5540662" y="3962"/>
                </a:lnTo>
                <a:lnTo>
                  <a:pt x="5535119" y="10145"/>
                </a:lnTo>
                <a:lnTo>
                  <a:pt x="5532393" y="17985"/>
                </a:lnTo>
                <a:lnTo>
                  <a:pt x="5532868" y="25982"/>
                </a:lnTo>
                <a:lnTo>
                  <a:pt x="5536326" y="33233"/>
                </a:lnTo>
                <a:lnTo>
                  <a:pt x="5542553" y="38835"/>
                </a:lnTo>
                <a:lnTo>
                  <a:pt x="5601144" y="73294"/>
                </a:lnTo>
                <a:lnTo>
                  <a:pt x="5678570" y="73598"/>
                </a:lnTo>
                <a:lnTo>
                  <a:pt x="5678465" y="115482"/>
                </a:lnTo>
                <a:lnTo>
                  <a:pt x="5684009" y="115482"/>
                </a:lnTo>
                <a:lnTo>
                  <a:pt x="5720035" y="94645"/>
                </a:lnTo>
                <a:lnTo>
                  <a:pt x="5563809" y="2710"/>
                </a:lnTo>
                <a:lnTo>
                  <a:pt x="5555910" y="0"/>
                </a:lnTo>
                <a:close/>
              </a:path>
              <a:path w="5720080" h="188595">
                <a:moveTo>
                  <a:pt x="209" y="51295"/>
                </a:moveTo>
                <a:lnTo>
                  <a:pt x="0" y="93179"/>
                </a:lnTo>
                <a:lnTo>
                  <a:pt x="5600973" y="115178"/>
                </a:lnTo>
                <a:lnTo>
                  <a:pt x="5636969" y="94364"/>
                </a:lnTo>
                <a:lnTo>
                  <a:pt x="5601144" y="73294"/>
                </a:lnTo>
                <a:lnTo>
                  <a:pt x="209" y="51295"/>
                </a:lnTo>
                <a:close/>
              </a:path>
              <a:path w="5720080" h="188595">
                <a:moveTo>
                  <a:pt x="5667994" y="76426"/>
                </a:moveTo>
                <a:lnTo>
                  <a:pt x="5636969" y="94364"/>
                </a:lnTo>
                <a:lnTo>
                  <a:pt x="5667890" y="112550"/>
                </a:lnTo>
                <a:lnTo>
                  <a:pt x="5667994" y="76426"/>
                </a:lnTo>
                <a:close/>
              </a:path>
              <a:path w="5720080" h="188595">
                <a:moveTo>
                  <a:pt x="5678563" y="76426"/>
                </a:moveTo>
                <a:lnTo>
                  <a:pt x="5667994" y="76426"/>
                </a:lnTo>
                <a:lnTo>
                  <a:pt x="5667890" y="112550"/>
                </a:lnTo>
                <a:lnTo>
                  <a:pt x="5678473" y="112550"/>
                </a:lnTo>
                <a:lnTo>
                  <a:pt x="5678563" y="76426"/>
                </a:lnTo>
                <a:close/>
              </a:path>
              <a:path w="5720080" h="188595">
                <a:moveTo>
                  <a:pt x="5601144" y="73294"/>
                </a:moveTo>
                <a:lnTo>
                  <a:pt x="5636969" y="94364"/>
                </a:lnTo>
                <a:lnTo>
                  <a:pt x="5667994" y="76426"/>
                </a:lnTo>
                <a:lnTo>
                  <a:pt x="5678563" y="76426"/>
                </a:lnTo>
                <a:lnTo>
                  <a:pt x="5678570" y="73598"/>
                </a:lnTo>
                <a:lnTo>
                  <a:pt x="5601144" y="73294"/>
                </a:lnTo>
                <a:close/>
              </a:path>
            </a:pathLst>
          </a:custGeom>
          <a:solidFill>
            <a:srgbClr val="FF6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620619" y="8073857"/>
            <a:ext cx="5720080" cy="188595"/>
          </a:xfrm>
          <a:custGeom>
            <a:avLst/>
            <a:gdLst/>
            <a:ahLst/>
            <a:cxnLst/>
            <a:rect l="l" t="t" r="r" b="b"/>
            <a:pathLst>
              <a:path w="5720080" h="188595">
                <a:moveTo>
                  <a:pt x="5636836" y="94061"/>
                </a:moveTo>
                <a:lnTo>
                  <a:pt x="5542239" y="149242"/>
                </a:lnTo>
                <a:lnTo>
                  <a:pt x="5535996" y="154785"/>
                </a:lnTo>
                <a:lnTo>
                  <a:pt x="5532501" y="162017"/>
                </a:lnTo>
                <a:lnTo>
                  <a:pt x="5531991" y="170034"/>
                </a:lnTo>
                <a:lnTo>
                  <a:pt x="5534700" y="177933"/>
                </a:lnTo>
                <a:lnTo>
                  <a:pt x="5540197" y="184117"/>
                </a:lnTo>
                <a:lnTo>
                  <a:pt x="5547422" y="187592"/>
                </a:lnTo>
                <a:lnTo>
                  <a:pt x="5555432" y="188122"/>
                </a:lnTo>
                <a:lnTo>
                  <a:pt x="5563286" y="185472"/>
                </a:lnTo>
                <a:lnTo>
                  <a:pt x="5684044" y="115003"/>
                </a:lnTo>
                <a:lnTo>
                  <a:pt x="5678465" y="115003"/>
                </a:lnTo>
                <a:lnTo>
                  <a:pt x="5678465" y="112175"/>
                </a:lnTo>
                <a:lnTo>
                  <a:pt x="5667890" y="112175"/>
                </a:lnTo>
                <a:lnTo>
                  <a:pt x="5636836" y="94061"/>
                </a:lnTo>
                <a:close/>
              </a:path>
              <a:path w="5720080" h="188595">
                <a:moveTo>
                  <a:pt x="5600936" y="73119"/>
                </a:moveTo>
                <a:lnTo>
                  <a:pt x="0" y="73119"/>
                </a:lnTo>
                <a:lnTo>
                  <a:pt x="0" y="115003"/>
                </a:lnTo>
                <a:lnTo>
                  <a:pt x="5600936" y="115003"/>
                </a:lnTo>
                <a:lnTo>
                  <a:pt x="5636836" y="94061"/>
                </a:lnTo>
                <a:lnTo>
                  <a:pt x="5600936" y="73119"/>
                </a:lnTo>
                <a:close/>
              </a:path>
              <a:path w="5720080" h="188595">
                <a:moveTo>
                  <a:pt x="5684044" y="73119"/>
                </a:moveTo>
                <a:lnTo>
                  <a:pt x="5678465" y="73119"/>
                </a:lnTo>
                <a:lnTo>
                  <a:pt x="5678465" y="115003"/>
                </a:lnTo>
                <a:lnTo>
                  <a:pt x="5684044" y="115003"/>
                </a:lnTo>
                <a:lnTo>
                  <a:pt x="5719930" y="94061"/>
                </a:lnTo>
                <a:lnTo>
                  <a:pt x="5684044" y="73119"/>
                </a:lnTo>
                <a:close/>
              </a:path>
              <a:path w="5720080" h="188595">
                <a:moveTo>
                  <a:pt x="5667890" y="75946"/>
                </a:moveTo>
                <a:lnTo>
                  <a:pt x="5636836" y="94061"/>
                </a:lnTo>
                <a:lnTo>
                  <a:pt x="5667890" y="112175"/>
                </a:lnTo>
                <a:lnTo>
                  <a:pt x="5667890" y="75946"/>
                </a:lnTo>
                <a:close/>
              </a:path>
              <a:path w="5720080" h="188595">
                <a:moveTo>
                  <a:pt x="5678465" y="75946"/>
                </a:moveTo>
                <a:lnTo>
                  <a:pt x="5667890" y="75946"/>
                </a:lnTo>
                <a:lnTo>
                  <a:pt x="5667890" y="112175"/>
                </a:lnTo>
                <a:lnTo>
                  <a:pt x="5678465" y="112175"/>
                </a:lnTo>
                <a:lnTo>
                  <a:pt x="5678465" y="75946"/>
                </a:lnTo>
                <a:close/>
              </a:path>
              <a:path w="5720080" h="188595">
                <a:moveTo>
                  <a:pt x="5555432" y="0"/>
                </a:moveTo>
                <a:lnTo>
                  <a:pt x="5547422" y="530"/>
                </a:lnTo>
                <a:lnTo>
                  <a:pt x="5540197" y="4005"/>
                </a:lnTo>
                <a:lnTo>
                  <a:pt x="5534700" y="10189"/>
                </a:lnTo>
                <a:lnTo>
                  <a:pt x="5531991" y="18088"/>
                </a:lnTo>
                <a:lnTo>
                  <a:pt x="5532501" y="26105"/>
                </a:lnTo>
                <a:lnTo>
                  <a:pt x="5535996" y="33336"/>
                </a:lnTo>
                <a:lnTo>
                  <a:pt x="5542239" y="38879"/>
                </a:lnTo>
                <a:lnTo>
                  <a:pt x="5636836" y="94061"/>
                </a:lnTo>
                <a:lnTo>
                  <a:pt x="5667890" y="75946"/>
                </a:lnTo>
                <a:lnTo>
                  <a:pt x="5678465" y="75946"/>
                </a:lnTo>
                <a:lnTo>
                  <a:pt x="5678465" y="73119"/>
                </a:lnTo>
                <a:lnTo>
                  <a:pt x="5684044" y="73119"/>
                </a:lnTo>
                <a:lnTo>
                  <a:pt x="5563286" y="2650"/>
                </a:lnTo>
                <a:lnTo>
                  <a:pt x="5555432" y="0"/>
                </a:lnTo>
                <a:close/>
              </a:path>
            </a:pathLst>
          </a:custGeom>
          <a:solidFill>
            <a:srgbClr val="FF63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3137401" y="8972259"/>
            <a:ext cx="3203575" cy="188595"/>
          </a:xfrm>
          <a:custGeom>
            <a:avLst/>
            <a:gdLst/>
            <a:ahLst/>
            <a:cxnLst/>
            <a:rect l="l" t="t" r="r" b="b"/>
            <a:pathLst>
              <a:path w="3203575" h="188595">
                <a:moveTo>
                  <a:pt x="3120368" y="94061"/>
                </a:moveTo>
                <a:lnTo>
                  <a:pt x="3025771" y="149242"/>
                </a:lnTo>
                <a:lnTo>
                  <a:pt x="3019572" y="154785"/>
                </a:lnTo>
                <a:lnTo>
                  <a:pt x="3016073" y="162017"/>
                </a:lnTo>
                <a:lnTo>
                  <a:pt x="3015538" y="170034"/>
                </a:lnTo>
                <a:lnTo>
                  <a:pt x="3018232" y="177933"/>
                </a:lnTo>
                <a:lnTo>
                  <a:pt x="3023775" y="184117"/>
                </a:lnTo>
                <a:lnTo>
                  <a:pt x="3031007" y="187592"/>
                </a:lnTo>
                <a:lnTo>
                  <a:pt x="3039023" y="188122"/>
                </a:lnTo>
                <a:lnTo>
                  <a:pt x="3046922" y="185472"/>
                </a:lnTo>
                <a:lnTo>
                  <a:pt x="3167680" y="115003"/>
                </a:lnTo>
                <a:lnTo>
                  <a:pt x="3161997" y="115003"/>
                </a:lnTo>
                <a:lnTo>
                  <a:pt x="3161997" y="112175"/>
                </a:lnTo>
                <a:lnTo>
                  <a:pt x="3151422" y="112175"/>
                </a:lnTo>
                <a:lnTo>
                  <a:pt x="3120368" y="94061"/>
                </a:lnTo>
                <a:close/>
              </a:path>
              <a:path w="3203575" h="188595">
                <a:moveTo>
                  <a:pt x="3084468" y="73119"/>
                </a:moveTo>
                <a:lnTo>
                  <a:pt x="0" y="73119"/>
                </a:lnTo>
                <a:lnTo>
                  <a:pt x="0" y="115003"/>
                </a:lnTo>
                <a:lnTo>
                  <a:pt x="3084468" y="115003"/>
                </a:lnTo>
                <a:lnTo>
                  <a:pt x="3120368" y="94061"/>
                </a:lnTo>
                <a:lnTo>
                  <a:pt x="3084468" y="73119"/>
                </a:lnTo>
                <a:close/>
              </a:path>
              <a:path w="3203575" h="188595">
                <a:moveTo>
                  <a:pt x="3167680" y="73119"/>
                </a:moveTo>
                <a:lnTo>
                  <a:pt x="3161997" y="73119"/>
                </a:lnTo>
                <a:lnTo>
                  <a:pt x="3161997" y="115003"/>
                </a:lnTo>
                <a:lnTo>
                  <a:pt x="3167680" y="115003"/>
                </a:lnTo>
                <a:lnTo>
                  <a:pt x="3203567" y="94061"/>
                </a:lnTo>
                <a:lnTo>
                  <a:pt x="3167680" y="73119"/>
                </a:lnTo>
                <a:close/>
              </a:path>
              <a:path w="3203575" h="188595">
                <a:moveTo>
                  <a:pt x="3151422" y="75946"/>
                </a:moveTo>
                <a:lnTo>
                  <a:pt x="3120368" y="94061"/>
                </a:lnTo>
                <a:lnTo>
                  <a:pt x="3151422" y="112175"/>
                </a:lnTo>
                <a:lnTo>
                  <a:pt x="3151422" y="75946"/>
                </a:lnTo>
                <a:close/>
              </a:path>
              <a:path w="3203575" h="188595">
                <a:moveTo>
                  <a:pt x="3161997" y="75946"/>
                </a:moveTo>
                <a:lnTo>
                  <a:pt x="3151422" y="75946"/>
                </a:lnTo>
                <a:lnTo>
                  <a:pt x="3151422" y="112175"/>
                </a:lnTo>
                <a:lnTo>
                  <a:pt x="3161997" y="112175"/>
                </a:lnTo>
                <a:lnTo>
                  <a:pt x="3161997" y="75946"/>
                </a:lnTo>
                <a:close/>
              </a:path>
              <a:path w="3203575" h="188595">
                <a:moveTo>
                  <a:pt x="3039023" y="0"/>
                </a:moveTo>
                <a:lnTo>
                  <a:pt x="3031007" y="530"/>
                </a:lnTo>
                <a:lnTo>
                  <a:pt x="3023775" y="4005"/>
                </a:lnTo>
                <a:lnTo>
                  <a:pt x="3018232" y="10189"/>
                </a:lnTo>
                <a:lnTo>
                  <a:pt x="3015538" y="18088"/>
                </a:lnTo>
                <a:lnTo>
                  <a:pt x="3016073" y="26105"/>
                </a:lnTo>
                <a:lnTo>
                  <a:pt x="3019572" y="33336"/>
                </a:lnTo>
                <a:lnTo>
                  <a:pt x="3025771" y="38879"/>
                </a:lnTo>
                <a:lnTo>
                  <a:pt x="3120368" y="94061"/>
                </a:lnTo>
                <a:lnTo>
                  <a:pt x="3151422" y="75946"/>
                </a:lnTo>
                <a:lnTo>
                  <a:pt x="3161997" y="75946"/>
                </a:lnTo>
                <a:lnTo>
                  <a:pt x="3161997" y="73119"/>
                </a:lnTo>
                <a:lnTo>
                  <a:pt x="3167680" y="73119"/>
                </a:lnTo>
                <a:lnTo>
                  <a:pt x="3046922" y="2650"/>
                </a:lnTo>
                <a:lnTo>
                  <a:pt x="3039023" y="0"/>
                </a:lnTo>
                <a:close/>
              </a:path>
            </a:pathLst>
          </a:custGeom>
          <a:solidFill>
            <a:srgbClr val="FF634E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141" y="7124180"/>
            <a:ext cx="10993906" cy="2008106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278" y="1558665"/>
            <a:ext cx="1779016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b="1" spc="20" dirty="0">
                <a:latin typeface="Arial"/>
                <a:cs typeface="Arial"/>
              </a:rPr>
              <a:t>The</a:t>
            </a:r>
            <a:r>
              <a:rPr sz="3100" b="1" spc="15" dirty="0">
                <a:latin typeface="Arial"/>
                <a:cs typeface="Arial"/>
              </a:rPr>
              <a:t> </a:t>
            </a:r>
            <a:r>
              <a:rPr sz="3100" b="1" spc="10" dirty="0">
                <a:latin typeface="Arial"/>
                <a:cs typeface="Arial"/>
              </a:rPr>
              <a:t>Star</a:t>
            </a:r>
            <a:r>
              <a:rPr sz="3100" b="1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Alliance</a:t>
            </a:r>
            <a:r>
              <a:rPr sz="3100" b="1" spc="-10" dirty="0">
                <a:latin typeface="Arial"/>
                <a:cs typeface="Arial"/>
              </a:rPr>
              <a:t> </a:t>
            </a:r>
            <a:r>
              <a:rPr sz="3100" b="1" spc="20" dirty="0">
                <a:latin typeface="Arial"/>
                <a:cs typeface="Arial"/>
              </a:rPr>
              <a:t>network</a:t>
            </a:r>
            <a:r>
              <a:rPr sz="3100" b="1" spc="-25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allows</a:t>
            </a:r>
            <a:r>
              <a:rPr sz="3100" b="1" spc="-15" dirty="0">
                <a:latin typeface="Arial"/>
                <a:cs typeface="Arial"/>
              </a:rPr>
              <a:t> </a:t>
            </a:r>
            <a:r>
              <a:rPr sz="3100" b="1" spc="20" dirty="0">
                <a:latin typeface="Arial"/>
                <a:cs typeface="Arial"/>
              </a:rPr>
              <a:t>you</a:t>
            </a:r>
            <a:r>
              <a:rPr sz="3100" b="1" spc="15" dirty="0">
                <a:latin typeface="Arial"/>
                <a:cs typeface="Arial"/>
              </a:rPr>
              <a:t> to</a:t>
            </a:r>
            <a:r>
              <a:rPr sz="3100" b="1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connect</a:t>
            </a:r>
            <a:r>
              <a:rPr sz="3100" b="1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to</a:t>
            </a:r>
            <a:r>
              <a:rPr sz="3100" b="1" dirty="0">
                <a:latin typeface="Arial"/>
                <a:cs typeface="Arial"/>
              </a:rPr>
              <a:t> </a:t>
            </a:r>
            <a:r>
              <a:rPr sz="3100" b="1" spc="20" dirty="0">
                <a:latin typeface="Arial"/>
                <a:cs typeface="Arial"/>
              </a:rPr>
              <a:t>more</a:t>
            </a:r>
            <a:r>
              <a:rPr sz="3100" b="1" spc="5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than</a:t>
            </a:r>
            <a:r>
              <a:rPr sz="3100" b="1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195 countries</a:t>
            </a:r>
            <a:r>
              <a:rPr sz="3100" b="1" spc="-25" dirty="0">
                <a:latin typeface="Arial"/>
                <a:cs typeface="Arial"/>
              </a:rPr>
              <a:t> </a:t>
            </a:r>
            <a:r>
              <a:rPr sz="3100" b="1" spc="20" dirty="0">
                <a:latin typeface="Arial"/>
                <a:cs typeface="Arial"/>
              </a:rPr>
              <a:t>around</a:t>
            </a:r>
            <a:r>
              <a:rPr sz="3100" b="1" spc="15" dirty="0">
                <a:latin typeface="Arial"/>
                <a:cs typeface="Arial"/>
              </a:rPr>
              <a:t> the</a:t>
            </a:r>
            <a:r>
              <a:rPr sz="3100" b="1" spc="-5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world.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0999" y="325958"/>
            <a:ext cx="9951005" cy="109588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1773672" y="2958025"/>
            <a:ext cx="5128895" cy="377190"/>
            <a:chOff x="11773672" y="2958025"/>
            <a:chExt cx="5128895" cy="3771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74510" y="2958025"/>
              <a:ext cx="572966" cy="3769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773672" y="3289428"/>
              <a:ext cx="4986020" cy="33020"/>
            </a:xfrm>
            <a:custGeom>
              <a:avLst/>
              <a:gdLst/>
              <a:ahLst/>
              <a:cxnLst/>
              <a:rect l="l" t="t" r="r" b="b"/>
              <a:pathLst>
                <a:path w="4986019" h="33020">
                  <a:moveTo>
                    <a:pt x="4985816" y="0"/>
                  </a:moveTo>
                  <a:lnTo>
                    <a:pt x="0" y="0"/>
                  </a:lnTo>
                  <a:lnTo>
                    <a:pt x="0" y="32669"/>
                  </a:lnTo>
                  <a:lnTo>
                    <a:pt x="4985816" y="32669"/>
                  </a:lnTo>
                  <a:lnTo>
                    <a:pt x="498581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73343" y="2958025"/>
              <a:ext cx="705214" cy="3769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05366" y="2958025"/>
              <a:ext cx="1187398" cy="37695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28682" y="2958025"/>
              <a:ext cx="900161" cy="3769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847924" y="2958025"/>
              <a:ext cx="569951" cy="3769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43197" y="2958025"/>
              <a:ext cx="936348" cy="3769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192596" y="2958025"/>
              <a:ext cx="709926" cy="37695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1761810" y="3332832"/>
            <a:ext cx="6967855" cy="266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49900"/>
              </a:lnSpc>
              <a:spcBef>
                <a:spcPts val="100"/>
              </a:spcBef>
            </a:pPr>
            <a:r>
              <a:rPr sz="1650" spc="-30" dirty="0">
                <a:solidFill>
                  <a:srgbClr val="151515"/>
                </a:solidFill>
                <a:latin typeface="Tahoma"/>
                <a:cs typeface="Tahoma"/>
              </a:rPr>
              <a:t>I</a:t>
            </a:r>
            <a:r>
              <a:rPr sz="1650" spc="-25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1650" spc="-1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is</a:t>
            </a:r>
            <a:r>
              <a:rPr sz="1650" spc="-1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151515"/>
                </a:solidFill>
                <a:latin typeface="Tahoma"/>
                <a:cs typeface="Tahoma"/>
              </a:rPr>
              <a:t>v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650" spc="45" dirty="0">
                <a:solidFill>
                  <a:srgbClr val="151515"/>
                </a:solidFill>
                <a:latin typeface="Tahoma"/>
                <a:cs typeface="Tahoma"/>
              </a:rPr>
              <a:t>l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i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d</a:t>
            </a:r>
            <a:r>
              <a:rPr sz="1650" spc="-1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for</a:t>
            </a:r>
            <a:r>
              <a:rPr sz="1650" spc="-14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worldw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i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de</a:t>
            </a:r>
            <a:r>
              <a:rPr sz="1650" spc="-13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65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1650" spc="50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avel</a:t>
            </a:r>
            <a:r>
              <a:rPr sz="1650" spc="-1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t</a:t>
            </a:r>
            <a:r>
              <a:rPr sz="1650" spc="50" dirty="0">
                <a:solidFill>
                  <a:srgbClr val="151515"/>
                </a:solidFill>
                <a:latin typeface="Tahoma"/>
                <a:cs typeface="Tahoma"/>
              </a:rPr>
              <a:t>o</a:t>
            </a:r>
            <a:r>
              <a:rPr sz="1650" spc="-13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5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650" spc="-25" dirty="0">
                <a:solidFill>
                  <a:srgbClr val="151515"/>
                </a:solidFill>
                <a:latin typeface="Tahoma"/>
                <a:cs typeface="Tahoma"/>
              </a:rPr>
              <a:t>n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d</a:t>
            </a:r>
            <a:r>
              <a:rPr sz="1650" spc="-1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5" dirty="0">
                <a:solidFill>
                  <a:srgbClr val="151515"/>
                </a:solidFill>
                <a:latin typeface="Tahoma"/>
                <a:cs typeface="Tahoma"/>
              </a:rPr>
              <a:t>f</a:t>
            </a: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650" spc="-5" dirty="0">
                <a:solidFill>
                  <a:srgbClr val="151515"/>
                </a:solidFill>
                <a:latin typeface="Tahoma"/>
                <a:cs typeface="Tahoma"/>
              </a:rPr>
              <a:t>om</a:t>
            </a:r>
            <a:r>
              <a:rPr sz="1650" spc="-1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count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i</a:t>
            </a: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650" spc="-20" dirty="0">
                <a:solidFill>
                  <a:srgbClr val="151515"/>
                </a:solidFill>
                <a:latin typeface="Tahoma"/>
                <a:cs typeface="Tahoma"/>
              </a:rPr>
              <a:t>s</a:t>
            </a:r>
            <a:r>
              <a:rPr sz="1650" spc="-14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se</a:t>
            </a:r>
            <a:r>
              <a:rPr sz="1650" spc="-5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v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d</a:t>
            </a:r>
            <a:r>
              <a:rPr sz="1650" spc="-1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b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y</a:t>
            </a:r>
            <a:r>
              <a:rPr sz="1650" spc="-1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Star</a:t>
            </a:r>
            <a:r>
              <a:rPr sz="1650" spc="-1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30" dirty="0">
                <a:solidFill>
                  <a:srgbClr val="151515"/>
                </a:solidFill>
                <a:latin typeface="Tahoma"/>
                <a:cs typeface="Tahoma"/>
              </a:rPr>
              <a:t>A</a:t>
            </a:r>
            <a:r>
              <a:rPr sz="1650" spc="50" dirty="0">
                <a:solidFill>
                  <a:srgbClr val="151515"/>
                </a:solidFill>
                <a:latin typeface="Tahoma"/>
                <a:cs typeface="Tahoma"/>
              </a:rPr>
              <a:t>l</a:t>
            </a:r>
            <a:r>
              <a:rPr sz="1650" spc="45" dirty="0">
                <a:solidFill>
                  <a:srgbClr val="151515"/>
                </a:solidFill>
                <a:latin typeface="Tahoma"/>
                <a:cs typeface="Tahoma"/>
              </a:rPr>
              <a:t>l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i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an</a:t>
            </a:r>
            <a:r>
              <a:rPr sz="1650" spc="-15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1650" spc="-5" dirty="0">
                <a:solidFill>
                  <a:srgbClr val="151515"/>
                </a:solidFill>
                <a:latin typeface="Tahoma"/>
                <a:cs typeface="Tahoma"/>
              </a:rPr>
              <a:t>e 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member</a:t>
            </a:r>
            <a:r>
              <a:rPr sz="1650" spc="-22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airlines.</a:t>
            </a:r>
            <a:endParaRPr sz="1650">
              <a:latin typeface="Tahoma"/>
              <a:cs typeface="Tahoma"/>
            </a:endParaRPr>
          </a:p>
          <a:p>
            <a:pPr marL="12700" marR="5080">
              <a:lnSpc>
                <a:spcPts val="2970"/>
              </a:lnSpc>
              <a:spcBef>
                <a:spcPts val="260"/>
              </a:spcBef>
            </a:pP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Flexible</a:t>
            </a:r>
            <a:r>
              <a:rPr sz="1650" spc="-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fare</a:t>
            </a:r>
            <a:r>
              <a:rPr sz="1650" spc="-1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that</a:t>
            </a:r>
            <a:r>
              <a:rPr sz="1650" spc="-1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offers</a:t>
            </a:r>
            <a:r>
              <a:rPr sz="1650" spc="-11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excellent</a:t>
            </a:r>
            <a:r>
              <a:rPr sz="1650" spc="-1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value</a:t>
            </a:r>
            <a:r>
              <a:rPr sz="1650" spc="-1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for</a:t>
            </a:r>
            <a:r>
              <a:rPr sz="1650" spc="-1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25" dirty="0">
                <a:solidFill>
                  <a:srgbClr val="151515"/>
                </a:solidFill>
                <a:latin typeface="Tahoma"/>
                <a:cs typeface="Tahoma"/>
              </a:rPr>
              <a:t>money,</a:t>
            </a:r>
            <a:r>
              <a:rPr sz="1650" spc="-1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650" spc="-11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you</a:t>
            </a:r>
            <a:r>
              <a:rPr sz="1650" spc="-1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can</a:t>
            </a:r>
            <a:r>
              <a:rPr sz="1650" spc="-1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0" dirty="0">
                <a:solidFill>
                  <a:srgbClr val="151515"/>
                </a:solidFill>
                <a:latin typeface="Tahoma"/>
                <a:cs typeface="Tahoma"/>
              </a:rPr>
              <a:t>visit</a:t>
            </a:r>
            <a:r>
              <a:rPr sz="1650" spc="-11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70" dirty="0">
                <a:solidFill>
                  <a:srgbClr val="151515"/>
                </a:solidFill>
                <a:latin typeface="Tahoma"/>
                <a:cs typeface="Tahoma"/>
              </a:rPr>
              <a:t>98%</a:t>
            </a:r>
            <a:r>
              <a:rPr sz="1650" spc="-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of </a:t>
            </a:r>
            <a:r>
              <a:rPr sz="1650" spc="-5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countries</a:t>
            </a:r>
            <a:r>
              <a:rPr sz="16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in</a:t>
            </a:r>
            <a:r>
              <a:rPr sz="16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world.</a:t>
            </a:r>
            <a:endParaRPr sz="1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17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fare</a:t>
            </a:r>
            <a:r>
              <a:rPr sz="1650" spc="-18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is</a:t>
            </a:r>
            <a:r>
              <a:rPr sz="1650" spc="-18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determined</a:t>
            </a:r>
            <a:r>
              <a:rPr sz="1650" spc="-17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by</a:t>
            </a:r>
            <a:r>
              <a:rPr sz="1650" spc="-17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0" dirty="0">
                <a:solidFill>
                  <a:srgbClr val="151515"/>
                </a:solidFill>
                <a:latin typeface="Tahoma"/>
                <a:cs typeface="Tahoma"/>
              </a:rPr>
              <a:t>total</a:t>
            </a:r>
            <a:r>
              <a:rPr sz="1650" spc="-18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number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of</a:t>
            </a:r>
            <a:r>
              <a:rPr sz="1650" spc="-1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miles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of</a:t>
            </a:r>
            <a:r>
              <a:rPr sz="1650" spc="-18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planned</a:t>
            </a:r>
            <a:r>
              <a:rPr sz="1650" spc="-17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flight,</a:t>
            </a:r>
            <a:r>
              <a:rPr sz="1650" spc="-17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endParaRPr sz="1650">
              <a:latin typeface="Tahoma"/>
              <a:cs typeface="Tahoma"/>
            </a:endParaRPr>
          </a:p>
          <a:p>
            <a:pPr marL="12700" marR="5080">
              <a:lnSpc>
                <a:spcPct val="149900"/>
              </a:lnSpc>
            </a:pPr>
            <a:r>
              <a:rPr sz="1650" spc="30" dirty="0">
                <a:solidFill>
                  <a:srgbClr val="151515"/>
                </a:solidFill>
                <a:latin typeface="Tahoma"/>
                <a:cs typeface="Tahoma"/>
              </a:rPr>
              <a:t>total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number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of</a:t>
            </a:r>
            <a:r>
              <a:rPr sz="1650" spc="-16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stopovers</a:t>
            </a:r>
            <a:r>
              <a:rPr sz="1650" spc="-16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in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0" dirty="0">
                <a:solidFill>
                  <a:srgbClr val="151515"/>
                </a:solidFill>
                <a:latin typeface="Tahoma"/>
                <a:cs typeface="Tahoma"/>
              </a:rPr>
              <a:t>your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0" dirty="0">
                <a:solidFill>
                  <a:srgbClr val="151515"/>
                </a:solidFill>
                <a:latin typeface="Tahoma"/>
                <a:cs typeface="Tahoma"/>
              </a:rPr>
              <a:t>itinerary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650" spc="-16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country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in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which</a:t>
            </a:r>
            <a:r>
              <a:rPr sz="1650" spc="-16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the</a:t>
            </a:r>
            <a:r>
              <a:rPr sz="1650" spc="-15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trip </a:t>
            </a:r>
            <a:r>
              <a:rPr sz="1650" spc="-50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begins</a:t>
            </a:r>
            <a:r>
              <a:rPr sz="16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(country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of</a:t>
            </a:r>
            <a:r>
              <a:rPr sz="1650" spc="-1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25" dirty="0">
                <a:solidFill>
                  <a:srgbClr val="151515"/>
                </a:solidFill>
                <a:latin typeface="Tahoma"/>
                <a:cs typeface="Tahoma"/>
              </a:rPr>
              <a:t>origin).</a:t>
            </a:r>
            <a:endParaRPr sz="165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079099" y="2983155"/>
            <a:ext cx="2241550" cy="377190"/>
            <a:chOff x="2079099" y="2983155"/>
            <a:chExt cx="2241550" cy="377190"/>
          </a:xfrm>
        </p:grpSpPr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79308" y="2983155"/>
              <a:ext cx="1133054" cy="3769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079099" y="3305658"/>
              <a:ext cx="2110105" cy="16510"/>
            </a:xfrm>
            <a:custGeom>
              <a:avLst/>
              <a:gdLst/>
              <a:ahLst/>
              <a:cxnLst/>
              <a:rect l="l" t="t" r="r" b="b"/>
              <a:pathLst>
                <a:path w="2110104" h="16510">
                  <a:moveTo>
                    <a:pt x="2109673" y="0"/>
                  </a:moveTo>
                  <a:lnTo>
                    <a:pt x="0" y="0"/>
                  </a:lnTo>
                  <a:lnTo>
                    <a:pt x="0" y="16334"/>
                  </a:lnTo>
                  <a:lnTo>
                    <a:pt x="2109673" y="16334"/>
                  </a:lnTo>
                  <a:lnTo>
                    <a:pt x="21096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37286" y="2983155"/>
              <a:ext cx="1183105" cy="376951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066608" y="3357962"/>
            <a:ext cx="6996430" cy="1910714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295275" indent="-283210">
              <a:lnSpc>
                <a:spcPct val="100000"/>
              </a:lnSpc>
              <a:spcBef>
                <a:spcPts val="1085"/>
              </a:spcBef>
              <a:buFont typeface="Wingdings"/>
              <a:buChar char=""/>
              <a:tabLst>
                <a:tab pos="295910" algn="l"/>
              </a:tabLst>
            </a:pPr>
            <a:r>
              <a:rPr sz="1650" spc="35" dirty="0">
                <a:solidFill>
                  <a:srgbClr val="232323"/>
                </a:solidFill>
                <a:latin typeface="Tahoma"/>
                <a:cs typeface="Tahoma"/>
              </a:rPr>
              <a:t>Conv</a:t>
            </a:r>
            <a:r>
              <a:rPr sz="1650" spc="40" dirty="0">
                <a:solidFill>
                  <a:srgbClr val="232323"/>
                </a:solidFill>
                <a:latin typeface="Tahoma"/>
                <a:cs typeface="Tahoma"/>
              </a:rPr>
              <a:t>e</a:t>
            </a:r>
            <a:r>
              <a:rPr sz="1650" spc="10" dirty="0">
                <a:solidFill>
                  <a:srgbClr val="232323"/>
                </a:solidFill>
                <a:latin typeface="Tahoma"/>
                <a:cs typeface="Tahoma"/>
              </a:rPr>
              <a:t>ni</a:t>
            </a:r>
            <a:r>
              <a:rPr sz="1650" spc="20" dirty="0">
                <a:solidFill>
                  <a:srgbClr val="232323"/>
                </a:solidFill>
                <a:latin typeface="Tahoma"/>
                <a:cs typeface="Tahoma"/>
              </a:rPr>
              <a:t>e</a:t>
            </a:r>
            <a:r>
              <a:rPr sz="1650" spc="30" dirty="0">
                <a:solidFill>
                  <a:srgbClr val="232323"/>
                </a:solidFill>
                <a:latin typeface="Tahoma"/>
                <a:cs typeface="Tahoma"/>
              </a:rPr>
              <a:t>nt</a:t>
            </a:r>
            <a:r>
              <a:rPr sz="1650" spc="-2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232323"/>
                </a:solidFill>
                <a:latin typeface="Tahoma"/>
                <a:cs typeface="Tahoma"/>
              </a:rPr>
              <a:t>schedul</a:t>
            </a:r>
            <a:r>
              <a:rPr sz="1650" spc="10" dirty="0">
                <a:solidFill>
                  <a:srgbClr val="232323"/>
                </a:solidFill>
                <a:latin typeface="Tahoma"/>
                <a:cs typeface="Tahoma"/>
              </a:rPr>
              <a:t>e</a:t>
            </a:r>
            <a:r>
              <a:rPr sz="1650" spc="-20" dirty="0">
                <a:solidFill>
                  <a:srgbClr val="232323"/>
                </a:solidFill>
                <a:latin typeface="Tahoma"/>
                <a:cs typeface="Tahoma"/>
              </a:rPr>
              <a:t>s</a:t>
            </a:r>
            <a:r>
              <a:rPr sz="16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232323"/>
                </a:solidFill>
                <a:latin typeface="Tahoma"/>
                <a:cs typeface="Tahoma"/>
              </a:rPr>
              <a:t>and</a:t>
            </a:r>
            <a:r>
              <a:rPr sz="165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232323"/>
                </a:solidFill>
                <a:latin typeface="Tahoma"/>
                <a:cs typeface="Tahoma"/>
              </a:rPr>
              <a:t>optimized</a:t>
            </a:r>
            <a:r>
              <a:rPr sz="165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232323"/>
                </a:solidFill>
                <a:latin typeface="Tahoma"/>
                <a:cs typeface="Tahoma"/>
              </a:rPr>
              <a:t>conn</a:t>
            </a:r>
            <a:r>
              <a:rPr sz="1650" spc="10" dirty="0">
                <a:solidFill>
                  <a:srgbClr val="232323"/>
                </a:solidFill>
                <a:latin typeface="Tahoma"/>
                <a:cs typeface="Tahoma"/>
              </a:rPr>
              <a:t>e</a:t>
            </a:r>
            <a:r>
              <a:rPr sz="1650" spc="20" dirty="0">
                <a:solidFill>
                  <a:srgbClr val="232323"/>
                </a:solidFill>
                <a:latin typeface="Tahoma"/>
                <a:cs typeface="Tahoma"/>
              </a:rPr>
              <a:t>ction</a:t>
            </a:r>
            <a:r>
              <a:rPr sz="1650" spc="15" dirty="0">
                <a:solidFill>
                  <a:srgbClr val="232323"/>
                </a:solidFill>
                <a:latin typeface="Tahoma"/>
                <a:cs typeface="Tahoma"/>
              </a:rPr>
              <a:t>s</a:t>
            </a:r>
            <a:r>
              <a:rPr sz="1650" spc="-150" dirty="0">
                <a:solidFill>
                  <a:srgbClr val="232323"/>
                </a:solidFill>
                <a:latin typeface="Tahoma"/>
                <a:cs typeface="Tahoma"/>
              </a:rPr>
              <a:t>.</a:t>
            </a:r>
            <a:endParaRPr sz="1650">
              <a:latin typeface="Tahoma"/>
              <a:cs typeface="Tahoma"/>
            </a:endParaRPr>
          </a:p>
          <a:p>
            <a:pPr marL="295275" marR="5080" indent="-283210">
              <a:lnSpc>
                <a:spcPct val="149900"/>
              </a:lnSpc>
              <a:buFont typeface="Wingdings"/>
              <a:buChar char=""/>
              <a:tabLst>
                <a:tab pos="295910" algn="l"/>
              </a:tabLst>
            </a:pPr>
            <a:r>
              <a:rPr sz="1650" dirty="0">
                <a:solidFill>
                  <a:srgbClr val="232323"/>
                </a:solidFill>
                <a:latin typeface="Tahoma"/>
                <a:cs typeface="Tahoma"/>
              </a:rPr>
              <a:t>Easy</a:t>
            </a:r>
            <a:r>
              <a:rPr sz="1650" spc="43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232323"/>
                </a:solidFill>
                <a:latin typeface="Tahoma"/>
                <a:cs typeface="Tahoma"/>
              </a:rPr>
              <a:t>check-in,</a:t>
            </a:r>
            <a:r>
              <a:rPr sz="1650" spc="4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232323"/>
                </a:solidFill>
                <a:latin typeface="Tahoma"/>
                <a:cs typeface="Tahoma"/>
              </a:rPr>
              <a:t>combined</a:t>
            </a:r>
            <a:r>
              <a:rPr sz="1650" spc="4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232323"/>
                </a:solidFill>
                <a:latin typeface="Tahoma"/>
                <a:cs typeface="Tahoma"/>
              </a:rPr>
              <a:t>ticketing,</a:t>
            </a:r>
            <a:r>
              <a:rPr sz="1650" spc="4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232323"/>
                </a:solidFill>
                <a:latin typeface="Tahoma"/>
                <a:cs typeface="Tahoma"/>
              </a:rPr>
              <a:t>accessible</a:t>
            </a:r>
            <a:r>
              <a:rPr sz="1650" spc="44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232323"/>
                </a:solidFill>
                <a:latin typeface="Tahoma"/>
                <a:cs typeface="Tahoma"/>
              </a:rPr>
              <a:t>check-in</a:t>
            </a:r>
            <a:r>
              <a:rPr sz="1650" spc="43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232323"/>
                </a:solidFill>
                <a:latin typeface="Tahoma"/>
                <a:cs typeface="Tahoma"/>
              </a:rPr>
              <a:t>counters</a:t>
            </a:r>
            <a:r>
              <a:rPr sz="1650" spc="42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232323"/>
                </a:solidFill>
                <a:latin typeface="Tahoma"/>
                <a:cs typeface="Tahoma"/>
              </a:rPr>
              <a:t>and </a:t>
            </a:r>
            <a:r>
              <a:rPr sz="1650" spc="-50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-40" dirty="0">
                <a:solidFill>
                  <a:srgbClr val="232323"/>
                </a:solidFill>
                <a:latin typeface="Tahoma"/>
                <a:cs typeface="Tahoma"/>
              </a:rPr>
              <a:t>baggage</a:t>
            </a:r>
            <a:r>
              <a:rPr sz="1650" spc="-20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232323"/>
                </a:solidFill>
                <a:latin typeface="Tahoma"/>
                <a:cs typeface="Tahoma"/>
              </a:rPr>
              <a:t>facilities,</a:t>
            </a:r>
            <a:r>
              <a:rPr sz="1650" spc="-20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232323"/>
                </a:solidFill>
                <a:latin typeface="Tahoma"/>
                <a:cs typeface="Tahoma"/>
              </a:rPr>
              <a:t>and</a:t>
            </a:r>
            <a:r>
              <a:rPr sz="1650" spc="-204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232323"/>
                </a:solidFill>
                <a:latin typeface="Tahoma"/>
                <a:cs typeface="Tahoma"/>
              </a:rPr>
              <a:t>support</a:t>
            </a:r>
            <a:r>
              <a:rPr sz="165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232323"/>
                </a:solidFill>
                <a:latin typeface="Tahoma"/>
                <a:cs typeface="Tahoma"/>
              </a:rPr>
              <a:t>staff</a:t>
            </a:r>
            <a:r>
              <a:rPr sz="1650" spc="-20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232323"/>
                </a:solidFill>
                <a:latin typeface="Tahoma"/>
                <a:cs typeface="Tahoma"/>
              </a:rPr>
              <a:t>for</a:t>
            </a:r>
            <a:r>
              <a:rPr sz="1650" spc="-20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232323"/>
                </a:solidFill>
                <a:latin typeface="Tahoma"/>
                <a:cs typeface="Tahoma"/>
              </a:rPr>
              <a:t>connections</a:t>
            </a:r>
            <a:r>
              <a:rPr sz="1650" spc="-204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232323"/>
                </a:solidFill>
                <a:latin typeface="Tahoma"/>
                <a:cs typeface="Tahoma"/>
              </a:rPr>
              <a:t>at</a:t>
            </a:r>
            <a:r>
              <a:rPr sz="1650" spc="-19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232323"/>
                </a:solidFill>
                <a:latin typeface="Tahoma"/>
                <a:cs typeface="Tahoma"/>
              </a:rPr>
              <a:t>major</a:t>
            </a:r>
            <a:r>
              <a:rPr sz="165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232323"/>
                </a:solidFill>
                <a:latin typeface="Tahoma"/>
                <a:cs typeface="Tahoma"/>
              </a:rPr>
              <a:t>airports.</a:t>
            </a:r>
            <a:endParaRPr sz="16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990"/>
              </a:spcBef>
              <a:buFont typeface="Wingdings"/>
              <a:buChar char=""/>
              <a:tabLst>
                <a:tab pos="295910" algn="l"/>
              </a:tabLst>
            </a:pPr>
            <a:r>
              <a:rPr sz="1650" dirty="0">
                <a:solidFill>
                  <a:srgbClr val="232323"/>
                </a:solidFill>
                <a:latin typeface="Tahoma"/>
                <a:cs typeface="Tahoma"/>
              </a:rPr>
              <a:t>Easy</a:t>
            </a:r>
            <a:r>
              <a:rPr sz="165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30" dirty="0">
                <a:solidFill>
                  <a:srgbClr val="232323"/>
                </a:solidFill>
                <a:latin typeface="Tahoma"/>
                <a:cs typeface="Tahoma"/>
              </a:rPr>
              <a:t>book</a:t>
            </a:r>
            <a:r>
              <a:rPr sz="1650" spc="15" dirty="0">
                <a:solidFill>
                  <a:srgbClr val="232323"/>
                </a:solidFill>
                <a:latin typeface="Tahoma"/>
                <a:cs typeface="Tahoma"/>
              </a:rPr>
              <a:t>i</a:t>
            </a:r>
            <a:r>
              <a:rPr sz="1650" spc="-35" dirty="0">
                <a:solidFill>
                  <a:srgbClr val="232323"/>
                </a:solidFill>
                <a:latin typeface="Tahoma"/>
                <a:cs typeface="Tahoma"/>
              </a:rPr>
              <a:t>ng</a:t>
            </a:r>
            <a:r>
              <a:rPr sz="165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232323"/>
                </a:solidFill>
                <a:latin typeface="Tahoma"/>
                <a:cs typeface="Tahoma"/>
              </a:rPr>
              <a:t>for</a:t>
            </a:r>
            <a:r>
              <a:rPr sz="1650" spc="-204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232323"/>
                </a:solidFill>
                <a:latin typeface="Tahoma"/>
                <a:cs typeface="Tahoma"/>
              </a:rPr>
              <a:t>multi</a:t>
            </a:r>
            <a:r>
              <a:rPr sz="1650" spc="-30" dirty="0">
                <a:solidFill>
                  <a:srgbClr val="232323"/>
                </a:solidFill>
                <a:latin typeface="Tahoma"/>
                <a:cs typeface="Tahoma"/>
              </a:rPr>
              <a:t>-</a:t>
            </a:r>
            <a:r>
              <a:rPr sz="1650" spc="10" dirty="0">
                <a:solidFill>
                  <a:srgbClr val="232323"/>
                </a:solidFill>
                <a:latin typeface="Tahoma"/>
                <a:cs typeface="Tahoma"/>
              </a:rPr>
              <a:t>des</a:t>
            </a:r>
            <a:r>
              <a:rPr sz="1650" spc="-5" dirty="0">
                <a:solidFill>
                  <a:srgbClr val="232323"/>
                </a:solidFill>
                <a:latin typeface="Tahoma"/>
                <a:cs typeface="Tahoma"/>
              </a:rPr>
              <a:t>t</a:t>
            </a:r>
            <a:r>
              <a:rPr sz="1650" dirty="0">
                <a:solidFill>
                  <a:srgbClr val="232323"/>
                </a:solidFill>
                <a:latin typeface="Tahoma"/>
                <a:cs typeface="Tahoma"/>
              </a:rPr>
              <a:t>in</a:t>
            </a:r>
            <a:r>
              <a:rPr sz="1650" spc="10" dirty="0">
                <a:solidFill>
                  <a:srgbClr val="232323"/>
                </a:solidFill>
                <a:latin typeface="Tahoma"/>
                <a:cs typeface="Tahoma"/>
              </a:rPr>
              <a:t>a</a:t>
            </a:r>
            <a:r>
              <a:rPr sz="1650" spc="30" dirty="0">
                <a:solidFill>
                  <a:srgbClr val="232323"/>
                </a:solidFill>
                <a:latin typeface="Tahoma"/>
                <a:cs typeface="Tahoma"/>
              </a:rPr>
              <a:t>tion</a:t>
            </a:r>
            <a:r>
              <a:rPr sz="1650" spc="-22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30" dirty="0">
                <a:solidFill>
                  <a:srgbClr val="232323"/>
                </a:solidFill>
                <a:latin typeface="Tahoma"/>
                <a:cs typeface="Tahoma"/>
              </a:rPr>
              <a:t>tick</a:t>
            </a:r>
            <a:r>
              <a:rPr sz="1650" spc="45" dirty="0">
                <a:solidFill>
                  <a:srgbClr val="232323"/>
                </a:solidFill>
                <a:latin typeface="Tahoma"/>
                <a:cs typeface="Tahoma"/>
              </a:rPr>
              <a:t>e</a:t>
            </a:r>
            <a:r>
              <a:rPr sz="1650" spc="15" dirty="0">
                <a:solidFill>
                  <a:srgbClr val="232323"/>
                </a:solidFill>
                <a:latin typeface="Tahoma"/>
                <a:cs typeface="Tahoma"/>
              </a:rPr>
              <a:t>ts</a:t>
            </a:r>
            <a:r>
              <a:rPr sz="1650" spc="-150" dirty="0">
                <a:solidFill>
                  <a:srgbClr val="232323"/>
                </a:solidFill>
                <a:latin typeface="Tahoma"/>
                <a:cs typeface="Tahoma"/>
              </a:rPr>
              <a:t>.</a:t>
            </a:r>
            <a:endParaRPr sz="16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990"/>
              </a:spcBef>
              <a:buFont typeface="Wingdings"/>
              <a:buChar char=""/>
              <a:tabLst>
                <a:tab pos="295910" algn="l"/>
              </a:tabLst>
            </a:pPr>
            <a:r>
              <a:rPr sz="1650" spc="135" dirty="0">
                <a:solidFill>
                  <a:srgbClr val="232323"/>
                </a:solidFill>
                <a:latin typeface="Tahoma"/>
                <a:cs typeface="Tahoma"/>
              </a:rPr>
              <a:t>C</a:t>
            </a:r>
            <a:r>
              <a:rPr sz="1650" spc="-15" dirty="0">
                <a:solidFill>
                  <a:srgbClr val="232323"/>
                </a:solidFill>
                <a:latin typeface="Tahoma"/>
                <a:cs typeface="Tahoma"/>
              </a:rPr>
              <a:t>us</a:t>
            </a:r>
            <a:r>
              <a:rPr sz="1650" spc="15" dirty="0">
                <a:solidFill>
                  <a:srgbClr val="232323"/>
                </a:solidFill>
                <a:latin typeface="Tahoma"/>
                <a:cs typeface="Tahoma"/>
              </a:rPr>
              <a:t>to</a:t>
            </a:r>
            <a:r>
              <a:rPr sz="1650" spc="20" dirty="0">
                <a:solidFill>
                  <a:srgbClr val="232323"/>
                </a:solidFill>
                <a:latin typeface="Tahoma"/>
                <a:cs typeface="Tahoma"/>
              </a:rPr>
              <a:t>mized</a:t>
            </a:r>
            <a:r>
              <a:rPr sz="165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232323"/>
                </a:solidFill>
                <a:latin typeface="Tahoma"/>
                <a:cs typeface="Tahoma"/>
              </a:rPr>
              <a:t>p</a:t>
            </a:r>
            <a:r>
              <a:rPr sz="1650" spc="15" dirty="0">
                <a:solidFill>
                  <a:srgbClr val="232323"/>
                </a:solidFill>
                <a:latin typeface="Tahoma"/>
                <a:cs typeface="Tahoma"/>
              </a:rPr>
              <a:t>r</a:t>
            </a:r>
            <a:r>
              <a:rPr sz="1650" spc="20" dirty="0">
                <a:solidFill>
                  <a:srgbClr val="232323"/>
                </a:solidFill>
                <a:latin typeface="Tahoma"/>
                <a:cs typeface="Tahoma"/>
              </a:rPr>
              <a:t>oduc</a:t>
            </a:r>
            <a:r>
              <a:rPr sz="1650" spc="5" dirty="0">
                <a:solidFill>
                  <a:srgbClr val="232323"/>
                </a:solidFill>
                <a:latin typeface="Tahoma"/>
                <a:cs typeface="Tahoma"/>
              </a:rPr>
              <a:t>t</a:t>
            </a:r>
            <a:r>
              <a:rPr sz="1650" spc="-20" dirty="0">
                <a:solidFill>
                  <a:srgbClr val="232323"/>
                </a:solidFill>
                <a:latin typeface="Tahoma"/>
                <a:cs typeface="Tahoma"/>
              </a:rPr>
              <a:t>s</a:t>
            </a:r>
            <a:r>
              <a:rPr sz="165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232323"/>
                </a:solidFill>
                <a:latin typeface="Tahoma"/>
                <a:cs typeface="Tahoma"/>
              </a:rPr>
              <a:t>for</a:t>
            </a:r>
            <a:r>
              <a:rPr sz="1650" spc="-210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232323"/>
                </a:solidFill>
                <a:latin typeface="Tahoma"/>
                <a:cs typeface="Tahoma"/>
              </a:rPr>
              <a:t>bu</a:t>
            </a:r>
            <a:r>
              <a:rPr sz="1650" spc="-15" dirty="0">
                <a:solidFill>
                  <a:srgbClr val="232323"/>
                </a:solidFill>
                <a:latin typeface="Tahoma"/>
                <a:cs typeface="Tahoma"/>
              </a:rPr>
              <a:t>s</a:t>
            </a:r>
            <a:r>
              <a:rPr sz="1650" spc="10" dirty="0">
                <a:solidFill>
                  <a:srgbClr val="232323"/>
                </a:solidFill>
                <a:latin typeface="Tahoma"/>
                <a:cs typeface="Tahoma"/>
              </a:rPr>
              <a:t>in</a:t>
            </a:r>
            <a:r>
              <a:rPr sz="1650" spc="20" dirty="0">
                <a:solidFill>
                  <a:srgbClr val="232323"/>
                </a:solidFill>
                <a:latin typeface="Tahoma"/>
                <a:cs typeface="Tahoma"/>
              </a:rPr>
              <a:t>e</a:t>
            </a:r>
            <a:r>
              <a:rPr sz="1650" spc="-25" dirty="0">
                <a:solidFill>
                  <a:srgbClr val="232323"/>
                </a:solidFill>
                <a:latin typeface="Tahoma"/>
                <a:cs typeface="Tahoma"/>
              </a:rPr>
              <a:t>s</a:t>
            </a:r>
            <a:r>
              <a:rPr sz="1650" spc="-20" dirty="0">
                <a:solidFill>
                  <a:srgbClr val="232323"/>
                </a:solidFill>
                <a:latin typeface="Tahoma"/>
                <a:cs typeface="Tahoma"/>
              </a:rPr>
              <a:t>s</a:t>
            </a:r>
            <a:r>
              <a:rPr sz="1650" spc="-215" dirty="0">
                <a:solidFill>
                  <a:srgbClr val="232323"/>
                </a:solidFill>
                <a:latin typeface="Tahoma"/>
                <a:cs typeface="Tahoma"/>
              </a:rPr>
              <a:t> </a:t>
            </a:r>
            <a:r>
              <a:rPr sz="1650" spc="65" dirty="0">
                <a:solidFill>
                  <a:srgbClr val="232323"/>
                </a:solidFill>
                <a:latin typeface="Tahoma"/>
                <a:cs typeface="Tahoma"/>
              </a:rPr>
              <a:t>t</a:t>
            </a:r>
            <a:r>
              <a:rPr sz="1650" spc="60" dirty="0">
                <a:solidFill>
                  <a:srgbClr val="232323"/>
                </a:solidFill>
                <a:latin typeface="Tahoma"/>
                <a:cs typeface="Tahoma"/>
              </a:rPr>
              <a:t>r</a:t>
            </a:r>
            <a:r>
              <a:rPr sz="1650" spc="-5" dirty="0">
                <a:solidFill>
                  <a:srgbClr val="232323"/>
                </a:solidFill>
                <a:latin typeface="Tahoma"/>
                <a:cs typeface="Tahoma"/>
              </a:rPr>
              <a:t>a</a:t>
            </a:r>
            <a:r>
              <a:rPr sz="1650" dirty="0">
                <a:solidFill>
                  <a:srgbClr val="232323"/>
                </a:solidFill>
                <a:latin typeface="Tahoma"/>
                <a:cs typeface="Tahoma"/>
              </a:rPr>
              <a:t>v</a:t>
            </a:r>
            <a:r>
              <a:rPr sz="1650" spc="20" dirty="0">
                <a:solidFill>
                  <a:srgbClr val="232323"/>
                </a:solidFill>
                <a:latin typeface="Tahoma"/>
                <a:cs typeface="Tahoma"/>
              </a:rPr>
              <a:t>el</a:t>
            </a:r>
            <a:r>
              <a:rPr sz="1650" spc="15" dirty="0">
                <a:solidFill>
                  <a:srgbClr val="232323"/>
                </a:solidFill>
                <a:latin typeface="Tahoma"/>
                <a:cs typeface="Tahoma"/>
              </a:rPr>
              <a:t>er</a:t>
            </a:r>
            <a:r>
              <a:rPr sz="1650" spc="10" dirty="0">
                <a:solidFill>
                  <a:srgbClr val="232323"/>
                </a:solidFill>
                <a:latin typeface="Tahoma"/>
                <a:cs typeface="Tahoma"/>
              </a:rPr>
              <a:t>s</a:t>
            </a:r>
            <a:r>
              <a:rPr sz="1650" spc="-150" dirty="0">
                <a:solidFill>
                  <a:srgbClr val="232323"/>
                </a:solidFill>
                <a:latin typeface="Tahoma"/>
                <a:cs typeface="Tahoma"/>
              </a:rPr>
              <a:t>.</a:t>
            </a:r>
            <a:endParaRPr sz="165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079099" y="6531109"/>
            <a:ext cx="3999865" cy="377190"/>
            <a:chOff x="2079099" y="6531109"/>
            <a:chExt cx="3999865" cy="377190"/>
          </a:xfrm>
        </p:grpSpPr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79308" y="6531109"/>
              <a:ext cx="1134415" cy="37695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079099" y="6861989"/>
              <a:ext cx="3909060" cy="33020"/>
            </a:xfrm>
            <a:custGeom>
              <a:avLst/>
              <a:gdLst/>
              <a:ahLst/>
              <a:cxnLst/>
              <a:rect l="l" t="t" r="r" b="b"/>
              <a:pathLst>
                <a:path w="3909060" h="33020">
                  <a:moveTo>
                    <a:pt x="3908990" y="0"/>
                  </a:moveTo>
                  <a:lnTo>
                    <a:pt x="0" y="0"/>
                  </a:lnTo>
                  <a:lnTo>
                    <a:pt x="0" y="32669"/>
                  </a:lnTo>
                  <a:lnTo>
                    <a:pt x="3908990" y="32669"/>
                  </a:lnTo>
                  <a:lnTo>
                    <a:pt x="390899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38543" y="6531109"/>
              <a:ext cx="1566758" cy="37695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43837" y="6531109"/>
              <a:ext cx="593406" cy="37695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54188" y="6531109"/>
              <a:ext cx="924285" cy="37695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24427" y="6531109"/>
              <a:ext cx="128163" cy="376951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2066608" y="6905916"/>
            <a:ext cx="6779259" cy="3041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9900"/>
              </a:lnSpc>
              <a:spcBef>
                <a:spcPts val="100"/>
              </a:spcBef>
            </a:pP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Star</a:t>
            </a:r>
            <a:r>
              <a:rPr sz="1650" spc="-1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0" dirty="0">
                <a:solidFill>
                  <a:srgbClr val="151515"/>
                </a:solidFill>
                <a:latin typeface="Tahoma"/>
                <a:cs typeface="Tahoma"/>
              </a:rPr>
              <a:t>Alliance</a:t>
            </a:r>
            <a:r>
              <a:rPr sz="1650" spc="-14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Silver</a:t>
            </a:r>
            <a:r>
              <a:rPr sz="1650" spc="-14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650" spc="-14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5" dirty="0">
                <a:solidFill>
                  <a:srgbClr val="151515"/>
                </a:solidFill>
                <a:latin typeface="Tahoma"/>
                <a:cs typeface="Tahoma"/>
              </a:rPr>
              <a:t>Gold</a:t>
            </a:r>
            <a:r>
              <a:rPr sz="1650" spc="-1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are</a:t>
            </a:r>
            <a:r>
              <a:rPr sz="1650" spc="-13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two</a:t>
            </a:r>
            <a:r>
              <a:rPr sz="1650" spc="-13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status</a:t>
            </a:r>
            <a:r>
              <a:rPr sz="1650" spc="-1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levels</a:t>
            </a:r>
            <a:r>
              <a:rPr sz="1650" spc="-13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that</a:t>
            </a:r>
            <a:r>
              <a:rPr sz="1650" spc="-1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allow</a:t>
            </a:r>
            <a:r>
              <a:rPr sz="1650" spc="-13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customers</a:t>
            </a:r>
            <a:r>
              <a:rPr sz="1650" spc="-14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to </a:t>
            </a:r>
            <a:r>
              <a:rPr sz="1650" spc="-5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enjoy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special</a:t>
            </a:r>
            <a:r>
              <a:rPr sz="165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Star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0" dirty="0">
                <a:solidFill>
                  <a:srgbClr val="151515"/>
                </a:solidFill>
                <a:latin typeface="Tahoma"/>
                <a:cs typeface="Tahoma"/>
              </a:rPr>
              <a:t>Alliance</a:t>
            </a:r>
            <a:r>
              <a:rPr sz="1650" spc="-204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premium</a:t>
            </a:r>
            <a:r>
              <a:rPr sz="1650" spc="-229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benefits</a:t>
            </a:r>
            <a:r>
              <a:rPr sz="16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and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privileges</a:t>
            </a:r>
            <a:r>
              <a:rPr sz="16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151515"/>
                </a:solidFill>
                <a:latin typeface="Tahoma"/>
                <a:cs typeface="Tahoma"/>
              </a:rPr>
              <a:t>such</a:t>
            </a:r>
            <a:r>
              <a:rPr sz="16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75" dirty="0">
                <a:solidFill>
                  <a:srgbClr val="151515"/>
                </a:solidFill>
                <a:latin typeface="Tahoma"/>
                <a:cs typeface="Tahoma"/>
              </a:rPr>
              <a:t>as:</a:t>
            </a:r>
            <a:endParaRPr sz="16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985"/>
              </a:spcBef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650" spc="55" dirty="0">
                <a:solidFill>
                  <a:srgbClr val="151515"/>
                </a:solidFill>
                <a:latin typeface="Tahoma"/>
                <a:cs typeface="Tahoma"/>
              </a:rPr>
              <a:t>Priority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151515"/>
                </a:solidFill>
                <a:latin typeface="Tahoma"/>
                <a:cs typeface="Tahoma"/>
              </a:rPr>
              <a:t>ch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e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c</a:t>
            </a:r>
            <a:r>
              <a:rPr sz="1650" spc="30" dirty="0">
                <a:solidFill>
                  <a:srgbClr val="151515"/>
                </a:solidFill>
                <a:latin typeface="Tahoma"/>
                <a:cs typeface="Tahoma"/>
              </a:rPr>
              <a:t>k</a:t>
            </a:r>
            <a:r>
              <a:rPr sz="1650" spc="-30" dirty="0">
                <a:solidFill>
                  <a:srgbClr val="151515"/>
                </a:solidFill>
                <a:latin typeface="Tahoma"/>
                <a:cs typeface="Tahoma"/>
              </a:rPr>
              <a:t>-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in</a:t>
            </a:r>
            <a:endParaRPr sz="16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990"/>
              </a:spcBef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Prefere</a:t>
            </a:r>
            <a:r>
              <a:rPr sz="1650" spc="25" dirty="0">
                <a:solidFill>
                  <a:srgbClr val="151515"/>
                </a:solidFill>
                <a:latin typeface="Tahoma"/>
                <a:cs typeface="Tahoma"/>
              </a:rPr>
              <a:t>ntial</a:t>
            </a:r>
            <a:r>
              <a:rPr sz="16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40" dirty="0">
                <a:solidFill>
                  <a:srgbClr val="151515"/>
                </a:solidFill>
                <a:latin typeface="Tahoma"/>
                <a:cs typeface="Tahoma"/>
              </a:rPr>
              <a:t>bag</a:t>
            </a:r>
            <a:r>
              <a:rPr sz="1650" spc="-50" dirty="0">
                <a:solidFill>
                  <a:srgbClr val="151515"/>
                </a:solidFill>
                <a:latin typeface="Tahoma"/>
                <a:cs typeface="Tahoma"/>
              </a:rPr>
              <a:t>g</a:t>
            </a:r>
            <a:r>
              <a:rPr sz="1650" spc="-35" dirty="0">
                <a:solidFill>
                  <a:srgbClr val="151515"/>
                </a:solidFill>
                <a:latin typeface="Tahoma"/>
                <a:cs typeface="Tahoma"/>
              </a:rPr>
              <a:t>age</a:t>
            </a:r>
            <a:r>
              <a:rPr sz="1650" spc="-1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15" dirty="0">
                <a:solidFill>
                  <a:srgbClr val="151515"/>
                </a:solidFill>
                <a:latin typeface="Tahoma"/>
                <a:cs typeface="Tahoma"/>
              </a:rPr>
              <a:t>ha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n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dling</a:t>
            </a:r>
            <a:endParaRPr sz="16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990"/>
              </a:spcBef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Access</a:t>
            </a:r>
            <a:r>
              <a:rPr sz="16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to</a:t>
            </a:r>
            <a:r>
              <a:rPr sz="1650" spc="-19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more</a:t>
            </a:r>
            <a:r>
              <a:rPr sz="1650" spc="-22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151515"/>
                </a:solidFill>
                <a:latin typeface="Tahoma"/>
                <a:cs typeface="Tahoma"/>
              </a:rPr>
              <a:t>than</a:t>
            </a:r>
            <a:r>
              <a:rPr sz="16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1,000</a:t>
            </a:r>
            <a:r>
              <a:rPr sz="16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40" dirty="0">
                <a:solidFill>
                  <a:srgbClr val="151515"/>
                </a:solidFill>
                <a:latin typeface="Tahoma"/>
                <a:cs typeface="Tahoma"/>
              </a:rPr>
              <a:t>VIP</a:t>
            </a:r>
            <a:r>
              <a:rPr sz="1650" spc="-19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151515"/>
                </a:solidFill>
                <a:latin typeface="Tahoma"/>
                <a:cs typeface="Tahoma"/>
              </a:rPr>
              <a:t>lounges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worldwide.</a:t>
            </a:r>
            <a:endParaRPr sz="16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985"/>
              </a:spcBef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650" spc="55" dirty="0">
                <a:solidFill>
                  <a:srgbClr val="151515"/>
                </a:solidFill>
                <a:latin typeface="Tahoma"/>
                <a:cs typeface="Tahoma"/>
              </a:rPr>
              <a:t>Priority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151515"/>
                </a:solidFill>
                <a:latin typeface="Tahoma"/>
                <a:cs typeface="Tahoma"/>
              </a:rPr>
              <a:t>boar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d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ing</a:t>
            </a:r>
            <a:endParaRPr sz="16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990"/>
              </a:spcBef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650" spc="55" dirty="0">
                <a:solidFill>
                  <a:srgbClr val="151515"/>
                </a:solidFill>
                <a:latin typeface="Tahoma"/>
                <a:cs typeface="Tahoma"/>
              </a:rPr>
              <a:t>Priority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in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wa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iting</a:t>
            </a:r>
            <a:r>
              <a:rPr sz="1650" spc="-20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151515"/>
                </a:solidFill>
                <a:latin typeface="Tahoma"/>
                <a:cs typeface="Tahoma"/>
              </a:rPr>
              <a:t>lists</a:t>
            </a:r>
            <a:endParaRPr sz="1650">
              <a:latin typeface="Tahoma"/>
              <a:cs typeface="Tahoma"/>
            </a:endParaRPr>
          </a:p>
          <a:p>
            <a:pPr marL="295275" indent="-283210">
              <a:lnSpc>
                <a:spcPct val="100000"/>
              </a:lnSpc>
              <a:spcBef>
                <a:spcPts val="990"/>
              </a:spcBef>
              <a:buFont typeface="Arial MT"/>
              <a:buChar char="•"/>
              <a:tabLst>
                <a:tab pos="295275" algn="l"/>
                <a:tab pos="295910" algn="l"/>
              </a:tabLst>
            </a:pPr>
            <a:r>
              <a:rPr sz="1650" spc="30" dirty="0">
                <a:solidFill>
                  <a:srgbClr val="151515"/>
                </a:solidFill>
                <a:latin typeface="Tahoma"/>
                <a:cs typeface="Tahoma"/>
              </a:rPr>
              <a:t>Hea</a:t>
            </a: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throw</a:t>
            </a:r>
            <a:r>
              <a:rPr sz="1650" spc="-210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0" dirty="0">
                <a:solidFill>
                  <a:srgbClr val="151515"/>
                </a:solidFill>
                <a:latin typeface="Tahoma"/>
                <a:cs typeface="Tahoma"/>
              </a:rPr>
              <a:t>Exp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650" spc="-15" dirty="0">
                <a:solidFill>
                  <a:srgbClr val="151515"/>
                </a:solidFill>
                <a:latin typeface="Tahoma"/>
                <a:cs typeface="Tahoma"/>
              </a:rPr>
              <a:t>ess</a:t>
            </a:r>
            <a:r>
              <a:rPr sz="1650" spc="-215" dirty="0">
                <a:solidFill>
                  <a:srgbClr val="151515"/>
                </a:solidFill>
                <a:latin typeface="Tahoma"/>
                <a:cs typeface="Tahoma"/>
              </a:rPr>
              <a:t> </a:t>
            </a:r>
            <a:r>
              <a:rPr sz="1650" spc="35" dirty="0">
                <a:solidFill>
                  <a:srgbClr val="151515"/>
                </a:solidFill>
                <a:latin typeface="Tahoma"/>
                <a:cs typeface="Tahoma"/>
              </a:rPr>
              <a:t>Upg</a:t>
            </a:r>
            <a:r>
              <a:rPr sz="1650" spc="10" dirty="0">
                <a:solidFill>
                  <a:srgbClr val="151515"/>
                </a:solidFill>
                <a:latin typeface="Tahoma"/>
                <a:cs typeface="Tahoma"/>
              </a:rPr>
              <a:t>r</a:t>
            </a:r>
            <a:r>
              <a:rPr sz="1650" spc="-10" dirty="0">
                <a:solidFill>
                  <a:srgbClr val="151515"/>
                </a:solidFill>
                <a:latin typeface="Tahoma"/>
                <a:cs typeface="Tahoma"/>
              </a:rPr>
              <a:t>ades</a:t>
            </a:r>
            <a:endParaRPr sz="165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1682576" y="6683356"/>
            <a:ext cx="2039620" cy="377190"/>
            <a:chOff x="11682576" y="6683356"/>
            <a:chExt cx="2039620" cy="377190"/>
          </a:xfrm>
        </p:grpSpPr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683204" y="6683356"/>
              <a:ext cx="1422888" cy="37695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1682576" y="7014236"/>
              <a:ext cx="1899920" cy="33020"/>
            </a:xfrm>
            <a:custGeom>
              <a:avLst/>
              <a:gdLst/>
              <a:ahLst/>
              <a:cxnLst/>
              <a:rect l="l" t="t" r="r" b="b"/>
              <a:pathLst>
                <a:path w="1899919" h="33020">
                  <a:moveTo>
                    <a:pt x="1899837" y="0"/>
                  </a:moveTo>
                  <a:lnTo>
                    <a:pt x="0" y="0"/>
                  </a:lnTo>
                  <a:lnTo>
                    <a:pt x="0" y="32669"/>
                  </a:lnTo>
                  <a:lnTo>
                    <a:pt x="1899837" y="32669"/>
                  </a:lnTo>
                  <a:lnTo>
                    <a:pt x="18998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030493" y="6683356"/>
              <a:ext cx="691078" cy="376951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11670504" y="7058163"/>
            <a:ext cx="7060565" cy="266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9900"/>
              </a:lnSpc>
              <a:spcBef>
                <a:spcPts val="100"/>
              </a:spcBef>
            </a:pPr>
            <a:r>
              <a:rPr sz="1650" b="1" spc="-45" dirty="0">
                <a:solidFill>
                  <a:srgbClr val="343A53"/>
                </a:solidFill>
                <a:latin typeface="Arial"/>
                <a:cs typeface="Arial"/>
              </a:rPr>
              <a:t>A </a:t>
            </a:r>
            <a:r>
              <a:rPr sz="1650" b="1" spc="-95" dirty="0">
                <a:solidFill>
                  <a:srgbClr val="343A53"/>
                </a:solidFill>
                <a:latin typeface="Arial"/>
                <a:cs typeface="Arial"/>
              </a:rPr>
              <a:t>Single </a:t>
            </a:r>
            <a:r>
              <a:rPr sz="1650" b="1" spc="-45" dirty="0">
                <a:solidFill>
                  <a:srgbClr val="343A53"/>
                </a:solidFill>
                <a:latin typeface="Arial"/>
                <a:cs typeface="Arial"/>
              </a:rPr>
              <a:t>Contract </a:t>
            </a:r>
            <a:r>
              <a:rPr sz="1650" spc="5" dirty="0">
                <a:solidFill>
                  <a:srgbClr val="343A53"/>
                </a:solidFill>
                <a:latin typeface="Tahoma"/>
                <a:cs typeface="Tahoma"/>
              </a:rPr>
              <a:t>covering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all 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Star </a:t>
            </a:r>
            <a:r>
              <a:rPr sz="1650" spc="30" dirty="0">
                <a:solidFill>
                  <a:srgbClr val="343A53"/>
                </a:solidFill>
                <a:latin typeface="Tahoma"/>
                <a:cs typeface="Tahoma"/>
              </a:rPr>
              <a:t>Alliance </a:t>
            </a:r>
            <a:r>
              <a:rPr sz="1650" dirty="0">
                <a:solidFill>
                  <a:srgbClr val="343A53"/>
                </a:solidFill>
                <a:latin typeface="Tahoma"/>
                <a:cs typeface="Tahoma"/>
              </a:rPr>
              <a:t>member 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airlines participating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in </a:t>
            </a:r>
            <a:r>
              <a:rPr sz="1650" spc="-50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15" dirty="0">
                <a:solidFill>
                  <a:srgbClr val="343A53"/>
                </a:solidFill>
                <a:latin typeface="Tahoma"/>
                <a:cs typeface="Tahoma"/>
              </a:rPr>
              <a:t>an</a:t>
            </a:r>
            <a:r>
              <a:rPr sz="1650" spc="-2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10" dirty="0">
                <a:solidFill>
                  <a:srgbClr val="343A53"/>
                </a:solidFill>
                <a:latin typeface="Tahoma"/>
                <a:cs typeface="Tahoma"/>
              </a:rPr>
              <a:t>account.</a:t>
            </a:r>
            <a:endParaRPr sz="1650">
              <a:latin typeface="Tahoma"/>
              <a:cs typeface="Tahoma"/>
            </a:endParaRPr>
          </a:p>
          <a:p>
            <a:pPr marL="12700" marR="5715">
              <a:lnSpc>
                <a:spcPct val="149900"/>
              </a:lnSpc>
              <a:spcBef>
                <a:spcPts val="1480"/>
              </a:spcBef>
            </a:pPr>
            <a:r>
              <a:rPr sz="1650" b="1" spc="-45" dirty="0">
                <a:solidFill>
                  <a:srgbClr val="343A53"/>
                </a:solidFill>
                <a:latin typeface="Arial"/>
                <a:cs typeface="Arial"/>
              </a:rPr>
              <a:t>A</a:t>
            </a:r>
            <a:r>
              <a:rPr sz="1650" b="1" spc="-2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b="1" spc="-95" dirty="0">
                <a:solidFill>
                  <a:srgbClr val="343A53"/>
                </a:solidFill>
                <a:latin typeface="Arial"/>
                <a:cs typeface="Arial"/>
              </a:rPr>
              <a:t>Single</a:t>
            </a:r>
            <a:r>
              <a:rPr sz="1650" b="1" spc="3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b="1" spc="-35" dirty="0">
                <a:solidFill>
                  <a:srgbClr val="343A53"/>
                </a:solidFill>
                <a:latin typeface="Arial"/>
                <a:cs typeface="Arial"/>
              </a:rPr>
              <a:t>point</a:t>
            </a:r>
            <a:r>
              <a:rPr sz="1650" b="1" spc="375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b="1" spc="-15" dirty="0">
                <a:solidFill>
                  <a:srgbClr val="343A53"/>
                </a:solidFill>
                <a:latin typeface="Arial"/>
                <a:cs typeface="Arial"/>
              </a:rPr>
              <a:t>of</a:t>
            </a:r>
            <a:r>
              <a:rPr sz="1650" b="1" spc="38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b="1" spc="-55" dirty="0">
                <a:solidFill>
                  <a:srgbClr val="343A53"/>
                </a:solidFill>
                <a:latin typeface="Arial"/>
                <a:cs typeface="Arial"/>
              </a:rPr>
              <a:t>contact</a:t>
            </a:r>
            <a:r>
              <a:rPr sz="1650" b="1" spc="-20" dirty="0">
                <a:solidFill>
                  <a:srgbClr val="343A53"/>
                </a:solidFill>
                <a:latin typeface="Arial"/>
                <a:cs typeface="Arial"/>
              </a:rPr>
              <a:t> 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throughout</a:t>
            </a:r>
            <a:r>
              <a:rPr sz="1650" spc="32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the</a:t>
            </a:r>
            <a:r>
              <a:rPr sz="1650" spc="32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343A53"/>
                </a:solidFill>
                <a:latin typeface="Tahoma"/>
                <a:cs typeface="Tahoma"/>
              </a:rPr>
              <a:t>entire</a:t>
            </a:r>
            <a:r>
              <a:rPr sz="1650" spc="32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15" dirty="0">
                <a:solidFill>
                  <a:srgbClr val="343A53"/>
                </a:solidFill>
                <a:latin typeface="Tahoma"/>
                <a:cs typeface="Tahoma"/>
              </a:rPr>
              <a:t>process,</a:t>
            </a:r>
            <a:r>
              <a:rPr sz="1650" spc="31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from</a:t>
            </a:r>
            <a:r>
              <a:rPr sz="1650" spc="32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343A53"/>
                </a:solidFill>
                <a:latin typeface="Tahoma"/>
                <a:cs typeface="Tahoma"/>
              </a:rPr>
              <a:t>contract </a:t>
            </a:r>
            <a:r>
              <a:rPr sz="1650" spc="-50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343A53"/>
                </a:solidFill>
                <a:latin typeface="Tahoma"/>
                <a:cs typeface="Tahoma"/>
              </a:rPr>
              <a:t>n</a:t>
            </a:r>
            <a:r>
              <a:rPr sz="1650" dirty="0">
                <a:solidFill>
                  <a:srgbClr val="343A53"/>
                </a:solidFill>
                <a:latin typeface="Tahoma"/>
                <a:cs typeface="Tahoma"/>
              </a:rPr>
              <a:t>e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gotiation</a:t>
            </a:r>
            <a:r>
              <a:rPr sz="1650" spc="-204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343A53"/>
                </a:solidFill>
                <a:latin typeface="Tahoma"/>
                <a:cs typeface="Tahoma"/>
              </a:rPr>
              <a:t>t</a:t>
            </a:r>
            <a:r>
              <a:rPr sz="1650" spc="50" dirty="0">
                <a:solidFill>
                  <a:srgbClr val="343A53"/>
                </a:solidFill>
                <a:latin typeface="Tahoma"/>
                <a:cs typeface="Tahoma"/>
              </a:rPr>
              <a:t>o</a:t>
            </a:r>
            <a:r>
              <a:rPr sz="1650" spc="-20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lif</a:t>
            </a:r>
            <a:r>
              <a:rPr sz="1650" spc="50" dirty="0">
                <a:solidFill>
                  <a:srgbClr val="343A53"/>
                </a:solidFill>
                <a:latin typeface="Tahoma"/>
                <a:cs typeface="Tahoma"/>
              </a:rPr>
              <a:t>e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cycle</a:t>
            </a:r>
            <a:r>
              <a:rPr sz="1650" spc="-20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25" dirty="0">
                <a:solidFill>
                  <a:srgbClr val="343A53"/>
                </a:solidFill>
                <a:latin typeface="Tahoma"/>
                <a:cs typeface="Tahoma"/>
              </a:rPr>
              <a:t>man</a:t>
            </a:r>
            <a:r>
              <a:rPr sz="1650" spc="-15" dirty="0">
                <a:solidFill>
                  <a:srgbClr val="343A53"/>
                </a:solidFill>
                <a:latin typeface="Tahoma"/>
                <a:cs typeface="Tahoma"/>
              </a:rPr>
              <a:t>a</a:t>
            </a:r>
            <a:r>
              <a:rPr sz="1650" spc="-10" dirty="0">
                <a:solidFill>
                  <a:srgbClr val="343A53"/>
                </a:solidFill>
                <a:latin typeface="Tahoma"/>
                <a:cs typeface="Tahoma"/>
              </a:rPr>
              <a:t>gement</a:t>
            </a:r>
            <a:r>
              <a:rPr sz="1650" spc="-150" dirty="0">
                <a:solidFill>
                  <a:srgbClr val="343A53"/>
                </a:solidFill>
                <a:latin typeface="Tahoma"/>
                <a:cs typeface="Tahoma"/>
              </a:rPr>
              <a:t>.</a:t>
            </a:r>
            <a:endParaRPr sz="16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50" spc="25" dirty="0">
                <a:solidFill>
                  <a:srgbClr val="343A53"/>
                </a:solidFill>
                <a:latin typeface="Tahoma"/>
                <a:cs typeface="Tahoma"/>
              </a:rPr>
              <a:t>Consolidated</a:t>
            </a:r>
            <a:r>
              <a:rPr sz="1650" spc="-6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35" dirty="0">
                <a:solidFill>
                  <a:srgbClr val="343A53"/>
                </a:solidFill>
                <a:latin typeface="Tahoma"/>
                <a:cs typeface="Tahoma"/>
              </a:rPr>
              <a:t>report</a:t>
            </a:r>
            <a:r>
              <a:rPr sz="1650" spc="-5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35" dirty="0">
                <a:solidFill>
                  <a:srgbClr val="343A53"/>
                </a:solidFill>
                <a:latin typeface="Tahoma"/>
                <a:cs typeface="Tahoma"/>
              </a:rPr>
              <a:t>with</a:t>
            </a:r>
            <a:r>
              <a:rPr sz="1650" spc="-5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simplified</a:t>
            </a:r>
            <a:r>
              <a:rPr sz="1650" spc="-5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5" dirty="0">
                <a:solidFill>
                  <a:srgbClr val="343A53"/>
                </a:solidFill>
                <a:latin typeface="Tahoma"/>
                <a:cs typeface="Tahoma"/>
              </a:rPr>
              <a:t>performance</a:t>
            </a:r>
            <a:r>
              <a:rPr sz="1650" spc="-4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tracking</a:t>
            </a:r>
            <a:r>
              <a:rPr sz="1650" spc="-5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343A53"/>
                </a:solidFill>
                <a:latin typeface="Tahoma"/>
                <a:cs typeface="Tahoma"/>
              </a:rPr>
              <a:t>while</a:t>
            </a:r>
            <a:r>
              <a:rPr sz="1650" spc="-4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343A53"/>
                </a:solidFill>
                <a:latin typeface="Tahoma"/>
                <a:cs typeface="Tahoma"/>
              </a:rPr>
              <a:t>maintaining</a:t>
            </a:r>
            <a:endParaRPr sz="1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the</a:t>
            </a:r>
            <a:r>
              <a:rPr sz="1650" spc="-19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343A53"/>
                </a:solidFill>
                <a:latin typeface="Tahoma"/>
                <a:cs typeface="Tahoma"/>
              </a:rPr>
              <a:t>confidentiality</a:t>
            </a:r>
            <a:r>
              <a:rPr sz="1650" spc="-21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5" dirty="0">
                <a:solidFill>
                  <a:srgbClr val="343A53"/>
                </a:solidFill>
                <a:latin typeface="Tahoma"/>
                <a:cs typeface="Tahoma"/>
              </a:rPr>
              <a:t>of</a:t>
            </a:r>
            <a:r>
              <a:rPr sz="1650" spc="-20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the</a:t>
            </a:r>
            <a:r>
              <a:rPr sz="1650" spc="-20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terms</a:t>
            </a:r>
            <a:r>
              <a:rPr sz="1650" spc="-215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20" dirty="0">
                <a:solidFill>
                  <a:srgbClr val="343A53"/>
                </a:solidFill>
                <a:latin typeface="Tahoma"/>
                <a:cs typeface="Tahoma"/>
              </a:rPr>
              <a:t>offered</a:t>
            </a:r>
            <a:r>
              <a:rPr sz="1650" spc="-21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by</a:t>
            </a:r>
            <a:r>
              <a:rPr sz="1650" spc="-200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-5" dirty="0">
                <a:solidFill>
                  <a:srgbClr val="343A53"/>
                </a:solidFill>
                <a:latin typeface="Tahoma"/>
                <a:cs typeface="Tahoma"/>
              </a:rPr>
              <a:t>each</a:t>
            </a:r>
            <a:r>
              <a:rPr sz="1650" spc="-204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spc="15" dirty="0">
                <a:solidFill>
                  <a:srgbClr val="343A53"/>
                </a:solidFill>
                <a:latin typeface="Tahoma"/>
                <a:cs typeface="Tahoma"/>
              </a:rPr>
              <a:t>participating</a:t>
            </a:r>
            <a:r>
              <a:rPr sz="1650" spc="-204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343A53"/>
                </a:solidFill>
                <a:latin typeface="Tahoma"/>
                <a:cs typeface="Tahoma"/>
              </a:rPr>
              <a:t>member</a:t>
            </a:r>
            <a:r>
              <a:rPr sz="1650" spc="-229" dirty="0">
                <a:solidFill>
                  <a:srgbClr val="343A53"/>
                </a:solidFill>
                <a:latin typeface="Tahoma"/>
                <a:cs typeface="Tahoma"/>
              </a:rPr>
              <a:t> </a:t>
            </a:r>
            <a:r>
              <a:rPr sz="1650" dirty="0">
                <a:solidFill>
                  <a:srgbClr val="343A53"/>
                </a:solidFill>
                <a:latin typeface="Tahoma"/>
                <a:cs typeface="Tahoma"/>
              </a:rPr>
              <a:t>airline.</a:t>
            </a:r>
            <a:endParaRPr sz="1650">
              <a:latin typeface="Tahoma"/>
              <a:cs typeface="Tahoma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9316" y="7703639"/>
            <a:ext cx="1722670" cy="1349487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46795" y="3565964"/>
            <a:ext cx="1247710" cy="1532937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661276" y="7688561"/>
            <a:ext cx="1721413" cy="1379643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9661276" y="3498113"/>
            <a:ext cx="1721413" cy="1524142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4278" y="2050483"/>
            <a:ext cx="17607280" cy="75120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ts val="2730"/>
              </a:lnSpc>
              <a:spcBef>
                <a:spcPts val="390"/>
              </a:spcBef>
            </a:pPr>
            <a:r>
              <a:rPr sz="2450" b="1" spc="10" dirty="0">
                <a:latin typeface="Arial"/>
                <a:cs typeface="Arial"/>
              </a:rPr>
              <a:t>Find</a:t>
            </a:r>
            <a:r>
              <a:rPr sz="2450" b="1" spc="25" dirty="0">
                <a:latin typeface="Arial"/>
                <a:cs typeface="Arial"/>
              </a:rPr>
              <a:t> </a:t>
            </a:r>
            <a:r>
              <a:rPr sz="2450" b="1" spc="10" dirty="0">
                <a:latin typeface="Arial"/>
                <a:cs typeface="Arial"/>
              </a:rPr>
              <a:t>out</a:t>
            </a:r>
            <a:r>
              <a:rPr sz="2450" b="1" spc="15" dirty="0">
                <a:latin typeface="Arial"/>
                <a:cs typeface="Arial"/>
              </a:rPr>
              <a:t> </a:t>
            </a:r>
            <a:r>
              <a:rPr sz="2450" b="1" spc="10" dirty="0">
                <a:latin typeface="Arial"/>
                <a:cs typeface="Arial"/>
              </a:rPr>
              <a:t>about</a:t>
            </a:r>
            <a:r>
              <a:rPr sz="2450" b="1" spc="15" dirty="0">
                <a:latin typeface="Arial"/>
                <a:cs typeface="Arial"/>
              </a:rPr>
              <a:t> </a:t>
            </a:r>
            <a:r>
              <a:rPr sz="2450" b="1" spc="10" dirty="0">
                <a:latin typeface="Arial"/>
                <a:cs typeface="Arial"/>
              </a:rPr>
              <a:t>the destinations</a:t>
            </a:r>
            <a:r>
              <a:rPr sz="2450" b="1" spc="25" dirty="0">
                <a:latin typeface="Arial"/>
                <a:cs typeface="Arial"/>
              </a:rPr>
              <a:t> </a:t>
            </a:r>
            <a:r>
              <a:rPr sz="2450" b="1" spc="10" dirty="0">
                <a:latin typeface="Arial"/>
                <a:cs typeface="Arial"/>
              </a:rPr>
              <a:t>that </a:t>
            </a:r>
            <a:r>
              <a:rPr sz="2450" b="1" spc="15" dirty="0">
                <a:latin typeface="Arial"/>
                <a:cs typeface="Arial"/>
              </a:rPr>
              <a:t>we</a:t>
            </a:r>
            <a:r>
              <a:rPr sz="2450" b="1" spc="10" dirty="0">
                <a:latin typeface="Arial"/>
                <a:cs typeface="Arial"/>
              </a:rPr>
              <a:t> can</a:t>
            </a:r>
            <a:r>
              <a:rPr sz="2450" b="1" spc="15" dirty="0">
                <a:latin typeface="Arial"/>
                <a:cs typeface="Arial"/>
              </a:rPr>
              <a:t> </a:t>
            </a:r>
            <a:r>
              <a:rPr sz="2450" b="1" spc="10" dirty="0">
                <a:latin typeface="Arial"/>
                <a:cs typeface="Arial"/>
              </a:rPr>
              <a:t>currently access,</a:t>
            </a:r>
            <a:r>
              <a:rPr sz="2450" b="1" spc="-15" dirty="0">
                <a:latin typeface="Arial"/>
                <a:cs typeface="Arial"/>
              </a:rPr>
              <a:t> </a:t>
            </a:r>
            <a:r>
              <a:rPr sz="2450" b="1" spc="10" dirty="0">
                <a:latin typeface="Arial"/>
                <a:cs typeface="Arial"/>
              </a:rPr>
              <a:t>remember</a:t>
            </a:r>
            <a:r>
              <a:rPr sz="2450" b="1" spc="-15" dirty="0">
                <a:latin typeface="Arial"/>
                <a:cs typeface="Arial"/>
              </a:rPr>
              <a:t> </a:t>
            </a:r>
            <a:r>
              <a:rPr sz="2450" b="1" spc="10" dirty="0">
                <a:latin typeface="Arial"/>
                <a:cs typeface="Arial"/>
              </a:rPr>
              <a:t>that our</a:t>
            </a:r>
            <a:r>
              <a:rPr sz="2450" b="1" spc="15" dirty="0">
                <a:latin typeface="Arial"/>
                <a:cs typeface="Arial"/>
              </a:rPr>
              <a:t> </a:t>
            </a:r>
            <a:r>
              <a:rPr sz="2450" b="1" spc="10" dirty="0">
                <a:latin typeface="Arial"/>
                <a:cs typeface="Arial"/>
              </a:rPr>
              <a:t>main connection points</a:t>
            </a:r>
            <a:r>
              <a:rPr sz="2450" b="1" spc="25" dirty="0">
                <a:latin typeface="Arial"/>
                <a:cs typeface="Arial"/>
              </a:rPr>
              <a:t> </a:t>
            </a:r>
            <a:r>
              <a:rPr sz="2450" b="1" spc="5" dirty="0">
                <a:latin typeface="Arial"/>
                <a:cs typeface="Arial"/>
              </a:rPr>
              <a:t>with</a:t>
            </a:r>
            <a:r>
              <a:rPr sz="2450" b="1" spc="35" dirty="0">
                <a:latin typeface="Arial"/>
                <a:cs typeface="Arial"/>
              </a:rPr>
              <a:t> </a:t>
            </a:r>
            <a:r>
              <a:rPr sz="2450" b="1" spc="10" dirty="0">
                <a:latin typeface="Arial"/>
                <a:cs typeface="Arial"/>
              </a:rPr>
              <a:t>the Star </a:t>
            </a:r>
            <a:r>
              <a:rPr sz="2450" b="1" spc="-665" dirty="0">
                <a:latin typeface="Arial"/>
                <a:cs typeface="Arial"/>
              </a:rPr>
              <a:t> </a:t>
            </a:r>
            <a:r>
              <a:rPr sz="2450" b="1" spc="10" dirty="0">
                <a:latin typeface="Arial"/>
                <a:cs typeface="Arial"/>
              </a:rPr>
              <a:t>partners</a:t>
            </a:r>
            <a:r>
              <a:rPr sz="2450" b="1" spc="5" dirty="0">
                <a:latin typeface="Arial"/>
                <a:cs typeface="Arial"/>
              </a:rPr>
              <a:t> are:</a:t>
            </a:r>
            <a:r>
              <a:rPr sz="2450" b="1" spc="-5" dirty="0">
                <a:latin typeface="Arial"/>
                <a:cs typeface="Arial"/>
              </a:rPr>
              <a:t> </a:t>
            </a:r>
            <a:r>
              <a:rPr sz="2550" b="1" spc="-135" dirty="0">
                <a:solidFill>
                  <a:srgbClr val="2E2E2E"/>
                </a:solidFill>
                <a:latin typeface="Arial"/>
                <a:cs typeface="Arial"/>
              </a:rPr>
              <a:t>London</a:t>
            </a:r>
            <a:r>
              <a:rPr sz="2550" b="1" spc="-8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550" b="1" spc="100" dirty="0">
                <a:solidFill>
                  <a:srgbClr val="2E2E2E"/>
                </a:solidFill>
                <a:latin typeface="Arial"/>
                <a:cs typeface="Arial"/>
              </a:rPr>
              <a:t>-</a:t>
            </a:r>
            <a:r>
              <a:rPr sz="2550" b="1" spc="-10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550" b="1" spc="-30" dirty="0">
                <a:solidFill>
                  <a:srgbClr val="2E2E2E"/>
                </a:solidFill>
                <a:latin typeface="Arial"/>
                <a:cs typeface="Arial"/>
              </a:rPr>
              <a:t>Madrid</a:t>
            </a:r>
            <a:r>
              <a:rPr sz="2550" b="1" spc="-9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550" b="1" spc="100" dirty="0">
                <a:solidFill>
                  <a:srgbClr val="2E2E2E"/>
                </a:solidFill>
                <a:latin typeface="Arial"/>
                <a:cs typeface="Arial"/>
              </a:rPr>
              <a:t>-</a:t>
            </a:r>
            <a:r>
              <a:rPr sz="2550" b="1" spc="-10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550" b="1" spc="-215" dirty="0">
                <a:solidFill>
                  <a:srgbClr val="2E2E2E"/>
                </a:solidFill>
                <a:latin typeface="Arial"/>
                <a:cs typeface="Arial"/>
              </a:rPr>
              <a:t>Los</a:t>
            </a:r>
            <a:r>
              <a:rPr sz="2550" b="1" spc="-8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550" b="1" spc="-135" dirty="0">
                <a:solidFill>
                  <a:srgbClr val="2E2E2E"/>
                </a:solidFill>
                <a:latin typeface="Arial"/>
                <a:cs typeface="Arial"/>
              </a:rPr>
              <a:t>Angeles,</a:t>
            </a:r>
            <a:r>
              <a:rPr sz="2550" b="1" spc="-6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550" b="1" spc="35" dirty="0">
                <a:solidFill>
                  <a:srgbClr val="2E2E2E"/>
                </a:solidFill>
                <a:latin typeface="Arial"/>
                <a:cs typeface="Arial"/>
              </a:rPr>
              <a:t>New</a:t>
            </a:r>
            <a:r>
              <a:rPr sz="2550" b="1" spc="-6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550" b="1" spc="-60" dirty="0">
                <a:solidFill>
                  <a:srgbClr val="2E2E2E"/>
                </a:solidFill>
                <a:latin typeface="Arial"/>
                <a:cs typeface="Arial"/>
              </a:rPr>
              <a:t>York</a:t>
            </a:r>
            <a:r>
              <a:rPr sz="2550" b="1" spc="-2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550" b="1" spc="100" dirty="0">
                <a:solidFill>
                  <a:srgbClr val="2E2E2E"/>
                </a:solidFill>
                <a:latin typeface="Arial"/>
                <a:cs typeface="Arial"/>
              </a:rPr>
              <a:t>-</a:t>
            </a:r>
            <a:r>
              <a:rPr sz="2550" b="1" spc="-9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550" b="1" spc="-35" dirty="0">
                <a:solidFill>
                  <a:srgbClr val="2E2E2E"/>
                </a:solidFill>
                <a:latin typeface="Arial"/>
                <a:cs typeface="Arial"/>
              </a:rPr>
              <a:t>Mexico</a:t>
            </a:r>
            <a:r>
              <a:rPr sz="2550" b="1" spc="-9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550" b="1" spc="-120" dirty="0">
                <a:solidFill>
                  <a:srgbClr val="2E2E2E"/>
                </a:solidFill>
                <a:latin typeface="Arial"/>
                <a:cs typeface="Arial"/>
              </a:rPr>
              <a:t>and</a:t>
            </a:r>
            <a:r>
              <a:rPr sz="2550" b="1" spc="-9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550" b="1" spc="-125" dirty="0">
                <a:solidFill>
                  <a:srgbClr val="2E2E2E"/>
                </a:solidFill>
                <a:latin typeface="Arial"/>
                <a:cs typeface="Arial"/>
              </a:rPr>
              <a:t>Panama</a:t>
            </a:r>
            <a:endParaRPr sz="25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0999" y="723538"/>
            <a:ext cx="11817336" cy="109567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76748" y="7553173"/>
            <a:ext cx="7064078" cy="2737612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860990" y="3269334"/>
          <a:ext cx="7378065" cy="7211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0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3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9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AIRLINE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DESTINATION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9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OPS/WEEK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5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A3</a:t>
                      </a:r>
                      <a:r>
                        <a:rPr sz="1650" spc="-19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20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gean</a:t>
                      </a:r>
                      <a:r>
                        <a:rPr sz="1650" spc="-20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rlin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9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ATH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IC</a:t>
                      </a:r>
                      <a:r>
                        <a:rPr sz="1650" spc="-20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19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21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India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6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AMD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AI</a:t>
                      </a:r>
                      <a:r>
                        <a:rPr sz="1650" spc="-20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20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20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India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9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ATQ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21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India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6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BOM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21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India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4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COK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21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India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6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DEL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21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India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GOI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21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India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1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HYD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BR</a:t>
                      </a:r>
                      <a:r>
                        <a:rPr sz="1650" spc="-19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19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EVA</a:t>
                      </a:r>
                      <a:r>
                        <a:rPr sz="1650" spc="-20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rwa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3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BKK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1972">
                <a:tc>
                  <a:txBody>
                    <a:bodyPr/>
                    <a:lstStyle/>
                    <a:p>
                      <a:pPr marL="738505" marR="201930" indent="-53086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ET</a:t>
                      </a:r>
                      <a:r>
                        <a:rPr sz="1650" spc="-20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19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Ethiopi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n </a:t>
                      </a:r>
                      <a:r>
                        <a:rPr sz="1650" spc="-22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4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Airlines </a:t>
                      </a:r>
                      <a:r>
                        <a:rPr sz="1650" spc="4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spc="2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Enterprise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1650" spc="12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ADD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5240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5240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671">
                <a:tc rowSpan="2">
                  <a:txBody>
                    <a:bodyPr/>
                    <a:lstStyle/>
                    <a:p>
                      <a:pPr marL="515620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LH</a:t>
                      </a:r>
                      <a:r>
                        <a:rPr sz="1650" spc="-20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12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Lufthansa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8224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8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FRA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84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06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224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7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MUC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49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LOT</a:t>
                      </a:r>
                      <a:r>
                        <a:rPr sz="1650" spc="-21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–</a:t>
                      </a:r>
                      <a:r>
                        <a:rPr sz="1650" spc="-20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Pol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sh</a:t>
                      </a:r>
                      <a:r>
                        <a:rPr sz="1650" spc="-21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rlin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7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WAW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0671">
                <a:tc rowSpan="2">
                  <a:txBody>
                    <a:bodyPr/>
                    <a:lstStyle/>
                    <a:p>
                      <a:pPr marL="812165" marR="135890" indent="-669925">
                        <a:lnSpc>
                          <a:spcPts val="1920"/>
                        </a:lnSpc>
                        <a:spcBef>
                          <a:spcPts val="56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LX</a:t>
                      </a:r>
                      <a:r>
                        <a:rPr sz="1650" spc="-20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19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75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Swiss </a:t>
                      </a:r>
                      <a:r>
                        <a:rPr sz="2475" spc="-15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475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International</a:t>
                      </a:r>
                      <a:r>
                        <a:rPr sz="2475" spc="-127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Air </a:t>
                      </a:r>
                      <a:r>
                        <a:rPr sz="1650" spc="-445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Lines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7112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2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GVA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05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112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9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ZRH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42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MS</a:t>
                      </a:r>
                      <a:r>
                        <a:rPr sz="1650" spc="-20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19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Egyptair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CAI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-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H</a:t>
                      </a:r>
                      <a:r>
                        <a:rPr sz="1650" spc="-20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19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650" spc="-21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Nippon</a:t>
                      </a:r>
                      <a:r>
                        <a:rPr sz="1650" spc="-21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rwa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3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HND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Austrian</a:t>
                      </a:r>
                      <a:r>
                        <a:rPr sz="1650" spc="-45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b="1" spc="-5" dirty="0">
                          <a:solidFill>
                            <a:srgbClr val="2E2E2E"/>
                          </a:solidFill>
                          <a:latin typeface="Arial"/>
                          <a:cs typeface="Arial"/>
                        </a:rPr>
                        <a:t>Airlines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 spc="2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VIE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0671">
                <a:tc rowSpan="2">
                  <a:txBody>
                    <a:bodyPr/>
                    <a:lstStyle/>
                    <a:p>
                      <a:pPr marL="273685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OU</a:t>
                      </a:r>
                      <a:r>
                        <a:rPr sz="1650" spc="-20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19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75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C</a:t>
                      </a:r>
                      <a:r>
                        <a:rPr sz="2475" spc="7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r</a:t>
                      </a:r>
                      <a:r>
                        <a:rPr sz="2475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oatia</a:t>
                      </a:r>
                      <a:r>
                        <a:rPr sz="2475" spc="-37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475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Airlines</a:t>
                      </a:r>
                      <a:endParaRPr sz="2475" baseline="1683">
                        <a:latin typeface="Arial MT"/>
                        <a:cs typeface="Arial MT"/>
                      </a:endParaRPr>
                    </a:p>
                  </a:txBody>
                  <a:tcPr marL="0" marR="0" marT="18224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 spc="6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SPU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06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224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 spc="11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ZAG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06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 spc="-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O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Z</a:t>
                      </a:r>
                      <a:r>
                        <a:rPr sz="1650" spc="-19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20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75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Asiana Airlines</a:t>
                      </a:r>
                      <a:endParaRPr sz="2475" baseline="1683">
                        <a:latin typeface="Arial MT"/>
                        <a:cs typeface="Arial MT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ICN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0461147" y="3269334"/>
          <a:ext cx="7111365" cy="354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9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9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4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9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AIRLINE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DESTINATION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9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OPS/WEEK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566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980"/>
                        </a:lnSpc>
                        <a:spcBef>
                          <a:spcPts val="5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SK</a:t>
                      </a:r>
                      <a:r>
                        <a:rPr sz="1650" spc="-20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endParaRPr sz="1650">
                        <a:latin typeface="Tahoma"/>
                        <a:cs typeface="Tahoma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Sc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ndinavian</a:t>
                      </a:r>
                      <a:r>
                        <a:rPr sz="1650" spc="-20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1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ines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0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ARN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40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6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2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CPH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32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6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4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OSL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6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6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SVG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SN</a:t>
                      </a:r>
                      <a:r>
                        <a:rPr sz="1650" spc="-20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–</a:t>
                      </a:r>
                      <a:r>
                        <a:rPr sz="1650" spc="-20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BENA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8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BRU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SQ</a:t>
                      </a:r>
                      <a:r>
                        <a:rPr sz="1650" spc="-20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19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ngapore</a:t>
                      </a:r>
                      <a:r>
                        <a:rPr sz="1650" spc="-229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rlin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-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SIN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671">
                <a:tc rowSpan="2">
                  <a:txBody>
                    <a:bodyPr/>
                    <a:lstStyle/>
                    <a:p>
                      <a:pPr marL="361315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TG</a:t>
                      </a:r>
                      <a:r>
                        <a:rPr sz="1650" spc="-21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19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75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Thai </a:t>
                      </a:r>
                      <a:r>
                        <a:rPr sz="2475" spc="-15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2475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ir</a:t>
                      </a:r>
                      <a:r>
                        <a:rPr sz="2475" spc="7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w</a:t>
                      </a:r>
                      <a:r>
                        <a:rPr sz="2475" baseline="1683" dirty="0">
                          <a:solidFill>
                            <a:srgbClr val="2E2E2E"/>
                          </a:solidFill>
                          <a:latin typeface="Arial MT"/>
                          <a:cs typeface="Arial MT"/>
                        </a:rPr>
                        <a:t>ays</a:t>
                      </a:r>
                      <a:endParaRPr sz="2475" baseline="1683">
                        <a:latin typeface="Arial MT"/>
                        <a:cs typeface="Arial MT"/>
                      </a:endParaRPr>
                    </a:p>
                  </a:txBody>
                  <a:tcPr marL="0" marR="0" marT="18224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3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BKK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6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224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10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HKT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TK-</a:t>
                      </a:r>
                      <a:r>
                        <a:rPr sz="1650" spc="-21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u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rkish</a:t>
                      </a:r>
                      <a:r>
                        <a:rPr sz="1650" spc="-229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rlin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-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IST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39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6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TP</a:t>
                      </a:r>
                      <a:r>
                        <a:rPr sz="1650" spc="-204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650" spc="-19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1650" spc="-21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–</a:t>
                      </a:r>
                      <a:r>
                        <a:rPr sz="1650" spc="-20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50" spc="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50" spc="-21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Portu</a:t>
                      </a:r>
                      <a:r>
                        <a:rPr sz="1650" spc="-1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1650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al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-4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LIS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50" spc="55" dirty="0">
                          <a:solidFill>
                            <a:srgbClr val="2E2E2E"/>
                          </a:solidFill>
                          <a:latin typeface="Tahoma"/>
                          <a:cs typeface="Tahoma"/>
                        </a:rPr>
                        <a:t>44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T="266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158" y="314126"/>
            <a:ext cx="591814" cy="6596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8141" y="7124180"/>
            <a:ext cx="17594333" cy="2008106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76888" y="5629285"/>
            <a:ext cx="7239000" cy="8305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89255" marR="5080" indent="-377190">
              <a:lnSpc>
                <a:spcPts val="3170"/>
              </a:lnSpc>
              <a:spcBef>
                <a:spcPts val="200"/>
              </a:spcBef>
              <a:buClr>
                <a:srgbClr val="2E2E2E"/>
              </a:buClr>
              <a:buFont typeface="Arial MT"/>
              <a:buChar char="•"/>
              <a:tabLst>
                <a:tab pos="389255" algn="l"/>
                <a:tab pos="389890" algn="l"/>
              </a:tabLst>
            </a:pPr>
            <a:r>
              <a:rPr sz="2650" b="1" spc="-75" dirty="0">
                <a:solidFill>
                  <a:srgbClr val="2E2E2E"/>
                </a:solidFill>
                <a:latin typeface="Arial"/>
                <a:cs typeface="Arial"/>
              </a:rPr>
              <a:t>The</a:t>
            </a:r>
            <a:r>
              <a:rPr sz="2650" b="1" spc="-12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45" dirty="0">
                <a:solidFill>
                  <a:srgbClr val="2E2E2E"/>
                </a:solidFill>
                <a:latin typeface="Arial"/>
                <a:cs typeface="Arial"/>
              </a:rPr>
              <a:t>r</a:t>
            </a:r>
            <a:r>
              <a:rPr sz="2650" b="1" spc="-95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2650" b="1" spc="-195" dirty="0">
                <a:solidFill>
                  <a:srgbClr val="2E2E2E"/>
                </a:solidFill>
                <a:latin typeface="Arial"/>
                <a:cs typeface="Arial"/>
              </a:rPr>
              <a:t>s</a:t>
            </a:r>
            <a:r>
              <a:rPr sz="2650" b="1" spc="-220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2650" b="1" spc="-60" dirty="0">
                <a:solidFill>
                  <a:srgbClr val="2E2E2E"/>
                </a:solidFill>
                <a:latin typeface="Arial"/>
                <a:cs typeface="Arial"/>
              </a:rPr>
              <a:t>rv</a:t>
            </a:r>
            <a:r>
              <a:rPr sz="2650" b="1" spc="-90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2650" b="1" spc="-315" dirty="0">
                <a:solidFill>
                  <a:srgbClr val="2E2E2E"/>
                </a:solidFill>
                <a:latin typeface="Arial"/>
                <a:cs typeface="Arial"/>
              </a:rPr>
              <a:t>s</a:t>
            </a:r>
            <a:r>
              <a:rPr sz="2650" b="1" spc="-5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20" dirty="0">
                <a:solidFill>
                  <a:srgbClr val="2E2E2E"/>
                </a:solidFill>
                <a:latin typeface="Arial"/>
                <a:cs typeface="Arial"/>
              </a:rPr>
              <a:t>that</a:t>
            </a:r>
            <a:r>
              <a:rPr sz="2650" b="1" spc="-12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14" dirty="0">
                <a:solidFill>
                  <a:srgbClr val="2E2E2E"/>
                </a:solidFill>
                <a:latin typeface="Arial"/>
                <a:cs typeface="Arial"/>
              </a:rPr>
              <a:t>a</a:t>
            </a:r>
            <a:r>
              <a:rPr sz="2650" b="1" spc="-90" dirty="0">
                <a:solidFill>
                  <a:srgbClr val="2E2E2E"/>
                </a:solidFill>
                <a:latin typeface="Arial"/>
                <a:cs typeface="Arial"/>
              </a:rPr>
              <a:t>r</a:t>
            </a:r>
            <a:r>
              <a:rPr sz="2650" b="1" spc="-65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2650" b="1" spc="-8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45" dirty="0">
                <a:solidFill>
                  <a:srgbClr val="2E2E2E"/>
                </a:solidFill>
                <a:latin typeface="Arial"/>
                <a:cs typeface="Arial"/>
              </a:rPr>
              <a:t>withi</a:t>
            </a:r>
            <a:r>
              <a:rPr sz="2650" b="1" spc="-50" dirty="0">
                <a:solidFill>
                  <a:srgbClr val="2E2E2E"/>
                </a:solidFill>
                <a:latin typeface="Arial"/>
                <a:cs typeface="Arial"/>
              </a:rPr>
              <a:t>n</a:t>
            </a:r>
            <a:r>
              <a:rPr sz="2650" b="1" spc="-12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35" dirty="0">
                <a:solidFill>
                  <a:srgbClr val="2E2E2E"/>
                </a:solidFill>
                <a:latin typeface="Arial"/>
                <a:cs typeface="Arial"/>
              </a:rPr>
              <a:t>the</a:t>
            </a:r>
            <a:r>
              <a:rPr sz="2650" b="1" spc="-12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70" dirty="0">
                <a:solidFill>
                  <a:srgbClr val="2E2E2E"/>
                </a:solidFill>
                <a:latin typeface="Arial"/>
                <a:cs typeface="Arial"/>
              </a:rPr>
              <a:t>scop</a:t>
            </a:r>
            <a:r>
              <a:rPr sz="2650" b="1" spc="-155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2650" b="1" spc="-12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30" dirty="0">
                <a:solidFill>
                  <a:srgbClr val="2E2E2E"/>
                </a:solidFill>
                <a:latin typeface="Arial"/>
                <a:cs typeface="Arial"/>
              </a:rPr>
              <a:t>o</a:t>
            </a:r>
            <a:r>
              <a:rPr sz="2650" b="1" spc="-15" dirty="0">
                <a:solidFill>
                  <a:srgbClr val="2E2E2E"/>
                </a:solidFill>
                <a:latin typeface="Arial"/>
                <a:cs typeface="Arial"/>
              </a:rPr>
              <a:t>f</a:t>
            </a:r>
            <a:r>
              <a:rPr sz="2650" b="1" spc="-9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95" dirty="0">
                <a:solidFill>
                  <a:srgbClr val="2E2E2E"/>
                </a:solidFill>
                <a:latin typeface="Arial"/>
                <a:cs typeface="Arial"/>
              </a:rPr>
              <a:t>s</a:t>
            </a:r>
            <a:r>
              <a:rPr sz="2650" b="1" spc="-215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2650" b="1" spc="-15" dirty="0">
                <a:solidFill>
                  <a:srgbClr val="2E2E2E"/>
                </a:solidFill>
                <a:latin typeface="Arial"/>
                <a:cs typeface="Arial"/>
              </a:rPr>
              <a:t>l</a:t>
            </a:r>
            <a:r>
              <a:rPr sz="2650" b="1" spc="120" dirty="0">
                <a:solidFill>
                  <a:srgbClr val="2E2E2E"/>
                </a:solidFill>
                <a:latin typeface="Arial"/>
                <a:cs typeface="Arial"/>
              </a:rPr>
              <a:t>f</a:t>
            </a:r>
            <a:r>
              <a:rPr sz="2650" b="1" spc="90" dirty="0">
                <a:solidFill>
                  <a:srgbClr val="2E2E2E"/>
                </a:solidFill>
                <a:latin typeface="Arial"/>
                <a:cs typeface="Arial"/>
              </a:rPr>
              <a:t>-  </a:t>
            </a:r>
            <a:r>
              <a:rPr sz="2650" b="1" spc="-150" dirty="0">
                <a:solidFill>
                  <a:srgbClr val="2E2E2E"/>
                </a:solidFill>
                <a:latin typeface="Arial"/>
                <a:cs typeface="Arial"/>
              </a:rPr>
              <a:t>ma</a:t>
            </a:r>
            <a:r>
              <a:rPr sz="2650" b="1" spc="-125" dirty="0">
                <a:solidFill>
                  <a:srgbClr val="2E2E2E"/>
                </a:solidFill>
                <a:latin typeface="Arial"/>
                <a:cs typeface="Arial"/>
              </a:rPr>
              <a:t>n</a:t>
            </a:r>
            <a:r>
              <a:rPr sz="2650" b="1" spc="-150" dirty="0">
                <a:solidFill>
                  <a:srgbClr val="2E2E2E"/>
                </a:solidFill>
                <a:latin typeface="Arial"/>
                <a:cs typeface="Arial"/>
              </a:rPr>
              <a:t>ag</a:t>
            </a:r>
            <a:r>
              <a:rPr sz="2650" b="1" spc="-170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2650" b="1" spc="-135" dirty="0">
                <a:solidFill>
                  <a:srgbClr val="2E2E2E"/>
                </a:solidFill>
                <a:latin typeface="Arial"/>
                <a:cs typeface="Arial"/>
              </a:rPr>
              <a:t>m</a:t>
            </a:r>
            <a:r>
              <a:rPr sz="2650" b="1" spc="-105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2650" b="1" spc="-15" dirty="0">
                <a:solidFill>
                  <a:srgbClr val="2E2E2E"/>
                </a:solidFill>
                <a:latin typeface="Arial"/>
                <a:cs typeface="Arial"/>
              </a:rPr>
              <a:t>nt</a:t>
            </a:r>
            <a:r>
              <a:rPr sz="2650" b="1" spc="-9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50" dirty="0">
                <a:solidFill>
                  <a:srgbClr val="2E2E2E"/>
                </a:solidFill>
                <a:latin typeface="Arial"/>
                <a:cs typeface="Arial"/>
              </a:rPr>
              <a:t>a</a:t>
            </a:r>
            <a:r>
              <a:rPr sz="2650" b="1" spc="-50" dirty="0">
                <a:solidFill>
                  <a:srgbClr val="2E2E2E"/>
                </a:solidFill>
                <a:latin typeface="Arial"/>
                <a:cs typeface="Arial"/>
              </a:rPr>
              <a:t>r</a:t>
            </a:r>
            <a:r>
              <a:rPr sz="2650" b="1" spc="-100" dirty="0">
                <a:solidFill>
                  <a:srgbClr val="2E2E2E"/>
                </a:solidFill>
                <a:latin typeface="Arial"/>
                <a:cs typeface="Arial"/>
              </a:rPr>
              <a:t>e</a:t>
            </a:r>
            <a:r>
              <a:rPr sz="2650" b="1" spc="-204" dirty="0">
                <a:solidFill>
                  <a:srgbClr val="2E2E2E"/>
                </a:solidFill>
                <a:latin typeface="Arial"/>
                <a:cs typeface="Arial"/>
              </a:rPr>
              <a:t>:</a:t>
            </a:r>
            <a:endParaRPr sz="26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0999" y="723538"/>
            <a:ext cx="10062939" cy="109567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5490" y="2584477"/>
            <a:ext cx="10617835" cy="131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6600"/>
              </a:lnSpc>
              <a:spcBef>
                <a:spcPts val="95"/>
              </a:spcBef>
            </a:pPr>
            <a:r>
              <a:rPr sz="2650" spc="-5" dirty="0">
                <a:solidFill>
                  <a:srgbClr val="151515"/>
                </a:solidFill>
              </a:rPr>
              <a:t>Since </a:t>
            </a:r>
            <a:r>
              <a:rPr sz="2650" spc="75" dirty="0">
                <a:solidFill>
                  <a:srgbClr val="151515"/>
                </a:solidFill>
              </a:rPr>
              <a:t>2021 </a:t>
            </a:r>
            <a:r>
              <a:rPr sz="2650" spc="15" dirty="0">
                <a:solidFill>
                  <a:srgbClr val="151515"/>
                </a:solidFill>
              </a:rPr>
              <a:t>we </a:t>
            </a:r>
            <a:r>
              <a:rPr sz="2650" spc="-15" dirty="0">
                <a:solidFill>
                  <a:srgbClr val="151515"/>
                </a:solidFill>
              </a:rPr>
              <a:t>have </a:t>
            </a:r>
            <a:r>
              <a:rPr sz="2650" spc="5" dirty="0">
                <a:solidFill>
                  <a:srgbClr val="151515"/>
                </a:solidFill>
              </a:rPr>
              <a:t>implemented </a:t>
            </a:r>
            <a:r>
              <a:rPr sz="2650" spc="20" dirty="0">
                <a:solidFill>
                  <a:srgbClr val="151515"/>
                </a:solidFill>
              </a:rPr>
              <a:t>the </a:t>
            </a:r>
            <a:r>
              <a:rPr sz="2650" spc="5" dirty="0">
                <a:solidFill>
                  <a:srgbClr val="151515"/>
                </a:solidFill>
              </a:rPr>
              <a:t>Self </a:t>
            </a:r>
            <a:r>
              <a:rPr sz="2650" dirty="0">
                <a:solidFill>
                  <a:srgbClr val="151515"/>
                </a:solidFill>
              </a:rPr>
              <a:t>Reaccommodation </a:t>
            </a:r>
            <a:r>
              <a:rPr sz="2650" spc="-15" dirty="0">
                <a:solidFill>
                  <a:srgbClr val="151515"/>
                </a:solidFill>
              </a:rPr>
              <a:t>service, </a:t>
            </a:r>
            <a:r>
              <a:rPr sz="2650" spc="-10" dirty="0">
                <a:solidFill>
                  <a:srgbClr val="151515"/>
                </a:solidFill>
              </a:rPr>
              <a:t> </a:t>
            </a:r>
            <a:r>
              <a:rPr sz="2650" spc="20" dirty="0">
                <a:solidFill>
                  <a:srgbClr val="151515"/>
                </a:solidFill>
              </a:rPr>
              <a:t>which allows </a:t>
            </a:r>
            <a:r>
              <a:rPr sz="2650" spc="5" dirty="0">
                <a:solidFill>
                  <a:srgbClr val="151515"/>
                </a:solidFill>
              </a:rPr>
              <a:t>customers </a:t>
            </a:r>
            <a:r>
              <a:rPr sz="2650" spc="55" dirty="0">
                <a:solidFill>
                  <a:srgbClr val="151515"/>
                </a:solidFill>
              </a:rPr>
              <a:t>to </a:t>
            </a:r>
            <a:r>
              <a:rPr sz="2650" spc="-5" dirty="0">
                <a:solidFill>
                  <a:srgbClr val="151515"/>
                </a:solidFill>
              </a:rPr>
              <a:t>choose </a:t>
            </a:r>
            <a:r>
              <a:rPr sz="2650" spc="-55" dirty="0">
                <a:solidFill>
                  <a:srgbClr val="151515"/>
                </a:solidFill>
              </a:rPr>
              <a:t>a </a:t>
            </a:r>
            <a:r>
              <a:rPr sz="2650" spc="5" dirty="0">
                <a:solidFill>
                  <a:srgbClr val="151515"/>
                </a:solidFill>
              </a:rPr>
              <a:t>new </a:t>
            </a:r>
            <a:r>
              <a:rPr sz="2650" spc="40" dirty="0">
                <a:solidFill>
                  <a:srgbClr val="151515"/>
                </a:solidFill>
              </a:rPr>
              <a:t>itinerary </a:t>
            </a:r>
            <a:r>
              <a:rPr sz="2650" spc="30" dirty="0">
                <a:solidFill>
                  <a:srgbClr val="151515"/>
                </a:solidFill>
              </a:rPr>
              <a:t>that </a:t>
            </a:r>
            <a:r>
              <a:rPr sz="2650" spc="45" dirty="0">
                <a:solidFill>
                  <a:srgbClr val="151515"/>
                </a:solidFill>
              </a:rPr>
              <a:t>fits their </a:t>
            </a:r>
            <a:r>
              <a:rPr sz="2650" spc="35" dirty="0">
                <a:solidFill>
                  <a:srgbClr val="151515"/>
                </a:solidFill>
              </a:rPr>
              <a:t>travel </a:t>
            </a:r>
            <a:r>
              <a:rPr sz="2650" spc="-815" dirty="0">
                <a:solidFill>
                  <a:srgbClr val="151515"/>
                </a:solidFill>
              </a:rPr>
              <a:t> </a:t>
            </a:r>
            <a:r>
              <a:rPr sz="2650" spc="-5" dirty="0">
                <a:solidFill>
                  <a:srgbClr val="151515"/>
                </a:solidFill>
              </a:rPr>
              <a:t>pla</a:t>
            </a:r>
            <a:r>
              <a:rPr sz="2650" dirty="0">
                <a:solidFill>
                  <a:srgbClr val="151515"/>
                </a:solidFill>
              </a:rPr>
              <a:t>n</a:t>
            </a:r>
            <a:r>
              <a:rPr sz="2650" spc="-320" dirty="0">
                <a:solidFill>
                  <a:srgbClr val="151515"/>
                </a:solidFill>
              </a:rPr>
              <a:t> </a:t>
            </a:r>
            <a:r>
              <a:rPr sz="2650" spc="10" dirty="0">
                <a:solidFill>
                  <a:srgbClr val="151515"/>
                </a:solidFill>
              </a:rPr>
              <a:t>i</a:t>
            </a:r>
            <a:r>
              <a:rPr sz="2650" spc="40" dirty="0">
                <a:solidFill>
                  <a:srgbClr val="151515"/>
                </a:solidFill>
              </a:rPr>
              <a:t>n</a:t>
            </a:r>
            <a:r>
              <a:rPr sz="2650" spc="-320" dirty="0">
                <a:solidFill>
                  <a:srgbClr val="151515"/>
                </a:solidFill>
              </a:rPr>
              <a:t> </a:t>
            </a:r>
            <a:r>
              <a:rPr sz="2650" spc="-35" dirty="0">
                <a:solidFill>
                  <a:srgbClr val="151515"/>
                </a:solidFill>
              </a:rPr>
              <a:t>an</a:t>
            </a:r>
            <a:r>
              <a:rPr sz="2650" spc="-330" dirty="0">
                <a:solidFill>
                  <a:srgbClr val="151515"/>
                </a:solidFill>
              </a:rPr>
              <a:t> </a:t>
            </a:r>
            <a:r>
              <a:rPr sz="2650" spc="-15" dirty="0">
                <a:solidFill>
                  <a:srgbClr val="151515"/>
                </a:solidFill>
              </a:rPr>
              <a:t>agil</a:t>
            </a:r>
            <a:r>
              <a:rPr sz="2650" spc="-10" dirty="0">
                <a:solidFill>
                  <a:srgbClr val="151515"/>
                </a:solidFill>
              </a:rPr>
              <a:t>e</a:t>
            </a:r>
            <a:r>
              <a:rPr sz="2650" spc="-305" dirty="0">
                <a:solidFill>
                  <a:srgbClr val="151515"/>
                </a:solidFill>
              </a:rPr>
              <a:t> </a:t>
            </a:r>
            <a:r>
              <a:rPr sz="2650" spc="-25" dirty="0">
                <a:solidFill>
                  <a:srgbClr val="151515"/>
                </a:solidFill>
              </a:rPr>
              <a:t>an</a:t>
            </a:r>
            <a:r>
              <a:rPr sz="2650" spc="-20" dirty="0">
                <a:solidFill>
                  <a:srgbClr val="151515"/>
                </a:solidFill>
              </a:rPr>
              <a:t>d</a:t>
            </a:r>
            <a:r>
              <a:rPr sz="2650" spc="-330" dirty="0">
                <a:solidFill>
                  <a:srgbClr val="151515"/>
                </a:solidFill>
              </a:rPr>
              <a:t> </a:t>
            </a:r>
            <a:r>
              <a:rPr sz="2650" spc="10" dirty="0">
                <a:solidFill>
                  <a:srgbClr val="151515"/>
                </a:solidFill>
              </a:rPr>
              <a:t>o</a:t>
            </a:r>
            <a:r>
              <a:rPr sz="2650" dirty="0">
                <a:solidFill>
                  <a:srgbClr val="151515"/>
                </a:solidFill>
              </a:rPr>
              <a:t>n</a:t>
            </a:r>
            <a:r>
              <a:rPr sz="2650" spc="25" dirty="0">
                <a:solidFill>
                  <a:srgbClr val="151515"/>
                </a:solidFill>
              </a:rPr>
              <a:t>li</a:t>
            </a:r>
            <a:r>
              <a:rPr sz="2650" spc="55" dirty="0">
                <a:solidFill>
                  <a:srgbClr val="151515"/>
                </a:solidFill>
              </a:rPr>
              <a:t>n</a:t>
            </a:r>
            <a:r>
              <a:rPr sz="2650" spc="-15" dirty="0">
                <a:solidFill>
                  <a:srgbClr val="151515"/>
                </a:solidFill>
              </a:rPr>
              <a:t>e</a:t>
            </a:r>
            <a:r>
              <a:rPr sz="2650" spc="-315" dirty="0">
                <a:solidFill>
                  <a:srgbClr val="151515"/>
                </a:solidFill>
              </a:rPr>
              <a:t> </a:t>
            </a:r>
            <a:r>
              <a:rPr sz="2650" spc="10" dirty="0">
                <a:solidFill>
                  <a:srgbClr val="151515"/>
                </a:solidFill>
              </a:rPr>
              <a:t>way</a:t>
            </a:r>
            <a:r>
              <a:rPr sz="2650" spc="-245" dirty="0">
                <a:solidFill>
                  <a:srgbClr val="151515"/>
                </a:solidFill>
              </a:rPr>
              <a:t>.</a:t>
            </a:r>
            <a:endParaRPr sz="2650"/>
          </a:p>
        </p:txBody>
      </p:sp>
      <p:grpSp>
        <p:nvGrpSpPr>
          <p:cNvPr id="5" name="object 5"/>
          <p:cNvGrpSpPr/>
          <p:nvPr/>
        </p:nvGrpSpPr>
        <p:grpSpPr>
          <a:xfrm>
            <a:off x="11944348" y="3437901"/>
            <a:ext cx="7327900" cy="1896745"/>
            <a:chOff x="11944348" y="3437901"/>
            <a:chExt cx="7327900" cy="18967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13456" y="3437901"/>
              <a:ext cx="7258639" cy="1896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944348" y="4332433"/>
              <a:ext cx="1779270" cy="591820"/>
            </a:xfrm>
            <a:custGeom>
              <a:avLst/>
              <a:gdLst/>
              <a:ahLst/>
              <a:cxnLst/>
              <a:rect l="l" t="t" r="r" b="b"/>
              <a:pathLst>
                <a:path w="1779269" h="591820">
                  <a:moveTo>
                    <a:pt x="1779212" y="0"/>
                  </a:moveTo>
                  <a:lnTo>
                    <a:pt x="0" y="0"/>
                  </a:lnTo>
                  <a:lnTo>
                    <a:pt x="0" y="591814"/>
                  </a:lnTo>
                  <a:lnTo>
                    <a:pt x="1779212" y="591814"/>
                  </a:lnTo>
                  <a:lnTo>
                    <a:pt x="17792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776888" y="2670988"/>
            <a:ext cx="597916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9255" indent="-377190">
              <a:lnSpc>
                <a:spcPct val="100000"/>
              </a:lnSpc>
              <a:spcBef>
                <a:spcPts val="90"/>
              </a:spcBef>
              <a:buFont typeface="Arial MT"/>
              <a:buChar char="•"/>
              <a:tabLst>
                <a:tab pos="389255" algn="l"/>
                <a:tab pos="389890" algn="l"/>
              </a:tabLst>
            </a:pPr>
            <a:r>
              <a:rPr sz="2650" b="1" spc="-60" dirty="0">
                <a:solidFill>
                  <a:srgbClr val="2E2E2E"/>
                </a:solidFill>
                <a:latin typeface="Arial"/>
                <a:cs typeface="Arial"/>
              </a:rPr>
              <a:t>Digital</a:t>
            </a:r>
            <a:r>
              <a:rPr sz="2650" b="1" spc="-11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00" dirty="0">
                <a:solidFill>
                  <a:srgbClr val="2E2E2E"/>
                </a:solidFill>
                <a:latin typeface="Arial"/>
                <a:cs typeface="Arial"/>
              </a:rPr>
              <a:t>self-management</a:t>
            </a:r>
            <a:r>
              <a:rPr sz="2650" b="1" spc="-8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114" dirty="0">
                <a:solidFill>
                  <a:srgbClr val="2E2E2E"/>
                </a:solidFill>
                <a:latin typeface="Arial"/>
                <a:cs typeface="Arial"/>
              </a:rPr>
              <a:t>allows</a:t>
            </a:r>
            <a:r>
              <a:rPr sz="2650" b="1" spc="-100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225" dirty="0">
                <a:solidFill>
                  <a:srgbClr val="2E2E2E"/>
                </a:solidFill>
                <a:latin typeface="Arial"/>
                <a:cs typeface="Arial"/>
              </a:rPr>
              <a:t>us</a:t>
            </a:r>
            <a:r>
              <a:rPr sz="2650" b="1" spc="-95" dirty="0">
                <a:solidFill>
                  <a:srgbClr val="2E2E2E"/>
                </a:solidFill>
                <a:latin typeface="Arial"/>
                <a:cs typeface="Arial"/>
              </a:rPr>
              <a:t> </a:t>
            </a:r>
            <a:r>
              <a:rPr sz="2650" b="1" spc="-80" dirty="0">
                <a:solidFill>
                  <a:srgbClr val="2E2E2E"/>
                </a:solidFill>
                <a:latin typeface="Arial"/>
                <a:cs typeface="Arial"/>
              </a:rPr>
              <a:t>to:</a:t>
            </a:r>
            <a:endParaRPr sz="26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67724" y="1846017"/>
            <a:ext cx="1926957" cy="603123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3098966" y="1882609"/>
            <a:ext cx="631190" cy="537210"/>
            <a:chOff x="13098966" y="1882609"/>
            <a:chExt cx="631190" cy="537210"/>
          </a:xfrm>
        </p:grpSpPr>
        <p:sp>
          <p:nvSpPr>
            <p:cNvPr id="11" name="object 11"/>
            <p:cNvSpPr/>
            <p:nvPr/>
          </p:nvSpPr>
          <p:spPr>
            <a:xfrm>
              <a:off x="13103496" y="1887140"/>
              <a:ext cx="621665" cy="528320"/>
            </a:xfrm>
            <a:custGeom>
              <a:avLst/>
              <a:gdLst/>
              <a:ahLst/>
              <a:cxnLst/>
              <a:rect l="l" t="t" r="r" b="b"/>
              <a:pathLst>
                <a:path w="621665" h="528319">
                  <a:moveTo>
                    <a:pt x="621516" y="264009"/>
                  </a:moveTo>
                  <a:lnTo>
                    <a:pt x="575298" y="228084"/>
                  </a:lnTo>
                  <a:lnTo>
                    <a:pt x="400097" y="225184"/>
                  </a:lnTo>
                  <a:lnTo>
                    <a:pt x="240836" y="0"/>
                  </a:lnTo>
                  <a:lnTo>
                    <a:pt x="170916" y="0"/>
                  </a:lnTo>
                  <a:lnTo>
                    <a:pt x="283564" y="225183"/>
                  </a:lnTo>
                  <a:lnTo>
                    <a:pt x="114203" y="225183"/>
                  </a:lnTo>
                  <a:lnTo>
                    <a:pt x="46614" y="147534"/>
                  </a:lnTo>
                  <a:lnTo>
                    <a:pt x="0" y="147533"/>
                  </a:lnTo>
                  <a:lnTo>
                    <a:pt x="46614" y="264008"/>
                  </a:lnTo>
                  <a:lnTo>
                    <a:pt x="0" y="380482"/>
                  </a:lnTo>
                  <a:lnTo>
                    <a:pt x="46614" y="380482"/>
                  </a:lnTo>
                  <a:lnTo>
                    <a:pt x="114203" y="302833"/>
                  </a:lnTo>
                  <a:lnTo>
                    <a:pt x="283564" y="302833"/>
                  </a:lnTo>
                  <a:lnTo>
                    <a:pt x="170915" y="528017"/>
                  </a:lnTo>
                  <a:lnTo>
                    <a:pt x="240835" y="528017"/>
                  </a:lnTo>
                  <a:lnTo>
                    <a:pt x="400097" y="302833"/>
                  </a:lnTo>
                  <a:lnTo>
                    <a:pt x="551589" y="302833"/>
                  </a:lnTo>
                  <a:lnTo>
                    <a:pt x="575298" y="300043"/>
                  </a:lnTo>
                  <a:lnTo>
                    <a:pt x="597914" y="292157"/>
                  </a:lnTo>
                  <a:lnTo>
                    <a:pt x="614850" y="279903"/>
                  </a:lnTo>
                  <a:lnTo>
                    <a:pt x="621516" y="26400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103496" y="1887140"/>
              <a:ext cx="621665" cy="528320"/>
            </a:xfrm>
            <a:custGeom>
              <a:avLst/>
              <a:gdLst/>
              <a:ahLst/>
              <a:cxnLst/>
              <a:rect l="l" t="t" r="r" b="b"/>
              <a:pathLst>
                <a:path w="621665" h="528319">
                  <a:moveTo>
                    <a:pt x="170915" y="528017"/>
                  </a:moveTo>
                  <a:lnTo>
                    <a:pt x="240835" y="528017"/>
                  </a:lnTo>
                  <a:lnTo>
                    <a:pt x="400097" y="302833"/>
                  </a:lnTo>
                  <a:lnTo>
                    <a:pt x="551589" y="302833"/>
                  </a:lnTo>
                  <a:lnTo>
                    <a:pt x="575298" y="300043"/>
                  </a:lnTo>
                  <a:lnTo>
                    <a:pt x="597914" y="292157"/>
                  </a:lnTo>
                  <a:lnTo>
                    <a:pt x="614850" y="279903"/>
                  </a:lnTo>
                  <a:lnTo>
                    <a:pt x="621516" y="264009"/>
                  </a:lnTo>
                  <a:lnTo>
                    <a:pt x="614850" y="248442"/>
                  </a:lnTo>
                  <a:lnTo>
                    <a:pt x="597915" y="236152"/>
                  </a:lnTo>
                  <a:lnTo>
                    <a:pt x="575298" y="228084"/>
                  </a:lnTo>
                  <a:lnTo>
                    <a:pt x="551590" y="225184"/>
                  </a:lnTo>
                  <a:lnTo>
                    <a:pt x="400097" y="225184"/>
                  </a:lnTo>
                  <a:lnTo>
                    <a:pt x="240836" y="0"/>
                  </a:lnTo>
                  <a:lnTo>
                    <a:pt x="170916" y="0"/>
                  </a:lnTo>
                  <a:lnTo>
                    <a:pt x="283564" y="225183"/>
                  </a:lnTo>
                  <a:lnTo>
                    <a:pt x="114203" y="225183"/>
                  </a:lnTo>
                  <a:lnTo>
                    <a:pt x="46614" y="147534"/>
                  </a:lnTo>
                  <a:lnTo>
                    <a:pt x="0" y="147533"/>
                  </a:lnTo>
                  <a:lnTo>
                    <a:pt x="46614" y="264008"/>
                  </a:lnTo>
                  <a:lnTo>
                    <a:pt x="0" y="380482"/>
                  </a:lnTo>
                  <a:lnTo>
                    <a:pt x="46614" y="380482"/>
                  </a:lnTo>
                  <a:lnTo>
                    <a:pt x="114203" y="302833"/>
                  </a:lnTo>
                  <a:lnTo>
                    <a:pt x="283564" y="302833"/>
                  </a:lnTo>
                  <a:lnTo>
                    <a:pt x="170915" y="528017"/>
                  </a:lnTo>
                </a:path>
              </a:pathLst>
            </a:custGeom>
            <a:ln w="90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246692" y="6570093"/>
            <a:ext cx="7089288" cy="444700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8780" y="4392745"/>
            <a:ext cx="10470466" cy="629886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2008294" y="4362455"/>
            <a:ext cx="165227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7980">
              <a:lnSpc>
                <a:spcPct val="100000"/>
              </a:lnSpc>
              <a:spcBef>
                <a:spcPts val="100"/>
              </a:spcBef>
            </a:pPr>
            <a:r>
              <a:rPr sz="1650" b="1" spc="-100" dirty="0">
                <a:solidFill>
                  <a:srgbClr val="464646"/>
                </a:solidFill>
                <a:latin typeface="Tahoma"/>
                <a:cs typeface="Tahoma"/>
              </a:rPr>
              <a:t>Improved </a:t>
            </a:r>
            <a:r>
              <a:rPr sz="1650" b="1" spc="-9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650" b="1" spc="-100" dirty="0">
                <a:solidFill>
                  <a:srgbClr val="464646"/>
                </a:solidFill>
                <a:latin typeface="Tahoma"/>
                <a:cs typeface="Tahoma"/>
              </a:rPr>
              <a:t>cu</a:t>
            </a:r>
            <a:r>
              <a:rPr sz="1650" b="1" spc="-95" dirty="0">
                <a:solidFill>
                  <a:srgbClr val="464646"/>
                </a:solidFill>
                <a:latin typeface="Tahoma"/>
                <a:cs typeface="Tahoma"/>
              </a:rPr>
              <a:t>s</a:t>
            </a:r>
            <a:r>
              <a:rPr sz="1650" b="1" spc="-80" dirty="0">
                <a:solidFill>
                  <a:srgbClr val="464646"/>
                </a:solidFill>
                <a:latin typeface="Tahoma"/>
                <a:cs typeface="Tahoma"/>
              </a:rPr>
              <a:t>tom</a:t>
            </a:r>
            <a:r>
              <a:rPr sz="1650" b="1" spc="-60" dirty="0">
                <a:solidFill>
                  <a:srgbClr val="464646"/>
                </a:solidFill>
                <a:latin typeface="Tahoma"/>
                <a:cs typeface="Tahoma"/>
              </a:rPr>
              <a:t>er</a:t>
            </a:r>
            <a:r>
              <a:rPr sz="1650" b="1" spc="-17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650" b="1" spc="-70" dirty="0">
                <a:solidFill>
                  <a:srgbClr val="464646"/>
                </a:solidFill>
                <a:latin typeface="Tahoma"/>
                <a:cs typeface="Tahoma"/>
              </a:rPr>
              <a:t>ser</a:t>
            </a:r>
            <a:r>
              <a:rPr sz="1650" b="1" spc="-90" dirty="0">
                <a:solidFill>
                  <a:srgbClr val="464646"/>
                </a:solidFill>
                <a:latin typeface="Tahoma"/>
                <a:cs typeface="Tahoma"/>
              </a:rPr>
              <a:t>v</a:t>
            </a:r>
            <a:r>
              <a:rPr sz="1650" b="1" spc="-60" dirty="0">
                <a:solidFill>
                  <a:srgbClr val="464646"/>
                </a:solidFill>
                <a:latin typeface="Tahoma"/>
                <a:cs typeface="Tahoma"/>
              </a:rPr>
              <a:t>ice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023866" y="4332433"/>
            <a:ext cx="1779270" cy="5918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2545" rIns="0" bIns="0" rtlCol="0">
            <a:spAutoFit/>
          </a:bodyPr>
          <a:lstStyle/>
          <a:p>
            <a:pPr marL="247650" marR="149225" indent="-89535">
              <a:lnSpc>
                <a:spcPct val="100000"/>
              </a:lnSpc>
              <a:spcBef>
                <a:spcPts val="335"/>
              </a:spcBef>
            </a:pPr>
            <a:r>
              <a:rPr sz="1650" b="1" spc="-60" dirty="0">
                <a:solidFill>
                  <a:srgbClr val="464646"/>
                </a:solidFill>
                <a:latin typeface="Tahoma"/>
                <a:cs typeface="Tahoma"/>
              </a:rPr>
              <a:t>Con</a:t>
            </a:r>
            <a:r>
              <a:rPr sz="1650" b="1" spc="-55" dirty="0">
                <a:solidFill>
                  <a:srgbClr val="464646"/>
                </a:solidFill>
                <a:latin typeface="Tahoma"/>
                <a:cs typeface="Tahoma"/>
              </a:rPr>
              <a:t>tact</a:t>
            </a:r>
            <a:r>
              <a:rPr sz="1650" b="1" spc="-17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650" b="1" spc="-65" dirty="0">
                <a:solidFill>
                  <a:srgbClr val="464646"/>
                </a:solidFill>
                <a:latin typeface="Tahoma"/>
                <a:cs typeface="Tahoma"/>
              </a:rPr>
              <a:t>Cen</a:t>
            </a:r>
            <a:r>
              <a:rPr sz="1650" b="1" spc="-40" dirty="0">
                <a:solidFill>
                  <a:srgbClr val="464646"/>
                </a:solidFill>
                <a:latin typeface="Tahoma"/>
                <a:cs typeface="Tahoma"/>
              </a:rPr>
              <a:t>ter  </a:t>
            </a:r>
            <a:r>
              <a:rPr sz="1650" b="1" spc="-85" dirty="0">
                <a:solidFill>
                  <a:srgbClr val="464646"/>
                </a:solidFill>
                <a:latin typeface="Tahoma"/>
                <a:cs typeface="Tahoma"/>
              </a:rPr>
              <a:t>decongestion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985272" y="4332433"/>
            <a:ext cx="1906270" cy="1099820"/>
          </a:xfrm>
          <a:custGeom>
            <a:avLst/>
            <a:gdLst/>
            <a:ahLst/>
            <a:cxnLst/>
            <a:rect l="l" t="t" r="r" b="b"/>
            <a:pathLst>
              <a:path w="1906269" h="1099820">
                <a:moveTo>
                  <a:pt x="1906119" y="0"/>
                </a:moveTo>
                <a:lnTo>
                  <a:pt x="0" y="0"/>
                </a:lnTo>
                <a:lnTo>
                  <a:pt x="0" y="1099442"/>
                </a:lnTo>
                <a:lnTo>
                  <a:pt x="1906119" y="1099442"/>
                </a:lnTo>
                <a:lnTo>
                  <a:pt x="19061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6198743" y="4364968"/>
            <a:ext cx="148145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650" b="1" spc="-80" dirty="0">
                <a:solidFill>
                  <a:srgbClr val="464646"/>
                </a:solidFill>
                <a:latin typeface="Tahoma"/>
                <a:cs typeface="Tahoma"/>
              </a:rPr>
              <a:t>Irregularity </a:t>
            </a:r>
            <a:r>
              <a:rPr sz="1650" b="1" spc="-7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650" b="1" spc="-110" dirty="0">
                <a:solidFill>
                  <a:srgbClr val="464646"/>
                </a:solidFill>
                <a:latin typeface="Tahoma"/>
                <a:cs typeface="Tahoma"/>
              </a:rPr>
              <a:t>management </a:t>
            </a:r>
            <a:r>
              <a:rPr sz="1650" b="1" spc="-10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650" b="1" spc="-100" dirty="0">
                <a:solidFill>
                  <a:srgbClr val="464646"/>
                </a:solidFill>
                <a:latin typeface="Tahoma"/>
                <a:cs typeface="Tahoma"/>
              </a:rPr>
              <a:t>cu</a:t>
            </a:r>
            <a:r>
              <a:rPr sz="1650" b="1" spc="-95" dirty="0">
                <a:solidFill>
                  <a:srgbClr val="464646"/>
                </a:solidFill>
                <a:latin typeface="Tahoma"/>
                <a:cs typeface="Tahoma"/>
              </a:rPr>
              <a:t>s</a:t>
            </a:r>
            <a:r>
              <a:rPr sz="1650" b="1" spc="-80" dirty="0">
                <a:solidFill>
                  <a:srgbClr val="464646"/>
                </a:solidFill>
                <a:latin typeface="Tahoma"/>
                <a:cs typeface="Tahoma"/>
              </a:rPr>
              <a:t>tom</a:t>
            </a:r>
            <a:r>
              <a:rPr sz="1650" b="1" spc="-40" dirty="0">
                <a:solidFill>
                  <a:srgbClr val="464646"/>
                </a:solidFill>
                <a:latin typeface="Tahoma"/>
                <a:cs typeface="Tahoma"/>
              </a:rPr>
              <a:t>i</a:t>
            </a:r>
            <a:r>
              <a:rPr sz="1650" b="1" spc="-65" dirty="0">
                <a:solidFill>
                  <a:srgbClr val="464646"/>
                </a:solidFill>
                <a:latin typeface="Tahoma"/>
                <a:cs typeface="Tahoma"/>
              </a:rPr>
              <a:t>z</a:t>
            </a:r>
            <a:r>
              <a:rPr sz="1650" b="1" spc="-85" dirty="0">
                <a:solidFill>
                  <a:srgbClr val="464646"/>
                </a:solidFill>
                <a:latin typeface="Tahoma"/>
                <a:cs typeface="Tahoma"/>
              </a:rPr>
              <a:t>ed</a:t>
            </a:r>
            <a:r>
              <a:rPr sz="1650" b="1" spc="-18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650" b="1" spc="-40" dirty="0">
                <a:solidFill>
                  <a:srgbClr val="464646"/>
                </a:solidFill>
                <a:latin typeface="Tahoma"/>
                <a:cs typeface="Tahoma"/>
              </a:rPr>
              <a:t>for  </a:t>
            </a:r>
            <a:r>
              <a:rPr sz="1650" b="1" spc="-90" dirty="0">
                <a:solidFill>
                  <a:srgbClr val="464646"/>
                </a:solidFill>
                <a:latin typeface="Tahoma"/>
                <a:cs typeface="Tahoma"/>
              </a:rPr>
              <a:t>each</a:t>
            </a:r>
            <a:r>
              <a:rPr sz="1650" b="1" spc="-16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650" b="1" spc="-110" dirty="0">
                <a:solidFill>
                  <a:srgbClr val="464646"/>
                </a:solidFill>
                <a:latin typeface="Tahoma"/>
                <a:cs typeface="Tahoma"/>
              </a:rPr>
              <a:t>pass</a:t>
            </a:r>
            <a:r>
              <a:rPr sz="1650" b="1" spc="-95" dirty="0">
                <a:solidFill>
                  <a:srgbClr val="464646"/>
                </a:solidFill>
                <a:latin typeface="Tahoma"/>
                <a:cs typeface="Tahoma"/>
              </a:rPr>
              <a:t>enger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087407" y="4332433"/>
            <a:ext cx="1492885" cy="591820"/>
          </a:xfrm>
          <a:custGeom>
            <a:avLst/>
            <a:gdLst/>
            <a:ahLst/>
            <a:cxnLst/>
            <a:rect l="l" t="t" r="r" b="b"/>
            <a:pathLst>
              <a:path w="1492884" h="591820">
                <a:moveTo>
                  <a:pt x="1492729" y="0"/>
                </a:moveTo>
                <a:lnTo>
                  <a:pt x="0" y="0"/>
                </a:lnTo>
                <a:lnTo>
                  <a:pt x="0" y="591814"/>
                </a:lnTo>
                <a:lnTo>
                  <a:pt x="1492729" y="591814"/>
                </a:lnTo>
                <a:lnTo>
                  <a:pt x="14927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8419199" y="4362455"/>
            <a:ext cx="82931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9060">
              <a:lnSpc>
                <a:spcPct val="100000"/>
              </a:lnSpc>
              <a:spcBef>
                <a:spcPts val="100"/>
              </a:spcBef>
            </a:pPr>
            <a:r>
              <a:rPr sz="1650" b="1" spc="-70" dirty="0">
                <a:solidFill>
                  <a:srgbClr val="464646"/>
                </a:solidFill>
                <a:latin typeface="Tahoma"/>
                <a:cs typeface="Tahoma"/>
              </a:rPr>
              <a:t>Faster </a:t>
            </a:r>
            <a:r>
              <a:rPr sz="1650" b="1" spc="-65" dirty="0">
                <a:solidFill>
                  <a:srgbClr val="464646"/>
                </a:solidFill>
                <a:latin typeface="Tahoma"/>
                <a:cs typeface="Tahoma"/>
              </a:rPr>
              <a:t> </a:t>
            </a:r>
            <a:r>
              <a:rPr sz="1650" b="1" spc="-60" dirty="0">
                <a:solidFill>
                  <a:srgbClr val="464646"/>
                </a:solidFill>
                <a:latin typeface="Tahoma"/>
                <a:cs typeface="Tahoma"/>
              </a:rPr>
              <a:t>react</a:t>
            </a:r>
            <a:r>
              <a:rPr sz="1650" b="1" spc="-30" dirty="0">
                <a:solidFill>
                  <a:srgbClr val="464646"/>
                </a:solidFill>
                <a:latin typeface="Tahoma"/>
                <a:cs typeface="Tahoma"/>
              </a:rPr>
              <a:t>i</a:t>
            </a:r>
            <a:r>
              <a:rPr sz="1650" b="1" spc="-80" dirty="0">
                <a:solidFill>
                  <a:srgbClr val="464646"/>
                </a:solidFill>
                <a:latin typeface="Tahoma"/>
                <a:cs typeface="Tahoma"/>
              </a:rPr>
              <a:t>on</a:t>
            </a:r>
            <a:endParaRPr sz="16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4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75D44CD8-7CC5-34D0-DC87-573872540E3B}"/>
              </a:ext>
            </a:extLst>
          </p:cNvPr>
          <p:cNvSpPr txBox="1"/>
          <p:nvPr/>
        </p:nvSpPr>
        <p:spPr>
          <a:xfrm>
            <a:off x="983698" y="10607189"/>
            <a:ext cx="3352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1 as of 12DEC23</a:t>
            </a:r>
            <a:endParaRPr lang="zh-HK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6132</Words>
  <Application>Microsoft Office PowerPoint</Application>
  <PresentationFormat>自訂</PresentationFormat>
  <Paragraphs>1769</Paragraphs>
  <Slides>71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71</vt:i4>
      </vt:variant>
    </vt:vector>
  </HeadingPairs>
  <TitlesOfParts>
    <vt:vector size="83" baseType="lpstr">
      <vt:lpstr>Arial MT</vt:lpstr>
      <vt:lpstr>Arial</vt:lpstr>
      <vt:lpstr>Calibri</vt:lpstr>
      <vt:lpstr>Microsoft Sans Serif</vt:lpstr>
      <vt:lpstr>Segoe UI</vt:lpstr>
      <vt:lpstr>Symbol</vt:lpstr>
      <vt:lpstr>Tahoma</vt:lpstr>
      <vt:lpstr>Times New Roman</vt:lpstr>
      <vt:lpstr>Trebuchet MS</vt:lpstr>
      <vt:lpstr>Verdana</vt:lpstr>
      <vt:lpstr>Wingdings</vt:lpstr>
      <vt:lpstr>Office Theme</vt:lpstr>
      <vt:lpstr>2023</vt:lpstr>
      <vt:lpstr>PowerPoint 簡報</vt:lpstr>
      <vt:lpstr>PowerPoint 簡報</vt:lpstr>
      <vt:lpstr>PowerPoint 簡報</vt:lpstr>
      <vt:lpstr>PowerPoint 簡報</vt:lpstr>
      <vt:lpstr>July Frequencies - Domestic Colombia</vt:lpstr>
      <vt:lpstr>August Frequencies - Domestic Colombia</vt:lpstr>
      <vt:lpstr>July Frequencies - Inter Colombia</vt:lpstr>
      <vt:lpstr>August Frequencies - Inter Colombia</vt:lpstr>
      <vt:lpstr>July Frequencies - Central America / North America</vt:lpstr>
      <vt:lpstr>August Frequencies - Central America / North America</vt:lpstr>
      <vt:lpstr>July Frequencies - Ecuador</vt:lpstr>
      <vt:lpstr>August Frequencies - Ecuador</vt:lpstr>
      <vt:lpstr>PowerPoint 簡報</vt:lpstr>
      <vt:lpstr>PowerPoint 簡報</vt:lpstr>
      <vt:lpstr>Now your customers will be able to travel  from Guatemala to Washington with our  new daily frequency to the United States  starting September 3rd.</vt:lpstr>
      <vt:lpstr>PowerPoint 簡報</vt:lpstr>
      <vt:lpstr>It's time to explore new horizons with our new frequencies  to 3 incredible destinations in North America: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Short and long haul</vt:lpstr>
      <vt:lpstr>Short and long haul Planning a trip should be relaxing enough to enjoy it from start to finish. Prepare all your senses and let the flight begin.</vt:lpstr>
      <vt:lpstr>PowerPoint 簡報</vt:lpstr>
      <vt:lpstr>PowerPoint 簡報</vt:lpstr>
      <vt:lpstr>XS</vt:lpstr>
      <vt:lpstr>Offer your customers our fares</vt:lpstr>
      <vt:lpstr>PowerPoint 簡報</vt:lpstr>
      <vt:lpstr>That is why Avianca offers a wide portfolio of products and services so that our customers can fly  according to their needs.</vt:lpstr>
      <vt:lpstr>Remember that your clients can complement their trip with our additional services.</vt:lpstr>
      <vt:lpstr>PowerPoint 簡報</vt:lpstr>
      <vt:lpstr>PowerPoint 簡報</vt:lpstr>
      <vt:lpstr>1. Display booking</vt:lpstr>
      <vt:lpstr>PowerPoint 簡報</vt:lpstr>
      <vt:lpstr>PowerPoint 簡報</vt:lpstr>
      <vt:lpstr>PowerPoint 簡報</vt:lpstr>
      <vt:lpstr>PowerPoint 簡報</vt:lpstr>
      <vt:lpstr>PowerPoint 簡報</vt:lpstr>
      <vt:lpstr>Every LifeMiles you earn brings you closer to classifying to a status.</vt:lpstr>
      <vt:lpstr>PowerPoint 簡報</vt:lpstr>
      <vt:lpstr>Find out how your customers can earn and redeem LifeMiles</vt:lpstr>
      <vt:lpstr>We have decreased Avianca's qualifying mileage requirements by up to 81% compared to 2022.</vt:lpstr>
      <vt:lpstr>PowerPoint 簡報</vt:lpstr>
      <vt:lpstr>PowerPoint 簡報</vt:lpstr>
      <vt:lpstr>From April 18, you will have new forms  available in the support module and you will  have a support team that will attend your  requests, simplifying the Servicing and Group  management processes.</vt:lpstr>
      <vt:lpstr>PowerPoint 簡報</vt:lpstr>
      <vt:lpstr>PowerPoint 簡報</vt:lpstr>
      <vt:lpstr>Type of requests through Avianca Trade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Our distribution and direct sales channel for travel agencies that offers the best content of Avianca's  products and services.</vt:lpstr>
      <vt:lpstr>Access to differentiated content depends exclusively on the type of contract of each agency.</vt:lpstr>
      <vt:lpstr>PowerPoint 簡報</vt:lpstr>
      <vt:lpstr>The Star Alliance network allows you to connect to more than 195 countries around the world.</vt:lpstr>
      <vt:lpstr>PowerPoint 簡報</vt:lpstr>
      <vt:lpstr>PowerPoint 簡報</vt:lpstr>
      <vt:lpstr>Since 2021 we have implemented the Self Reaccommodation service,  which allows customers to choose a new itinerary that fits their travel  plan in an agile and online way.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Operación avianca holding</dc:title>
  <dc:creator>Matthew Moran Mideros</dc:creator>
  <cp:lastModifiedBy>Frankie Kwok</cp:lastModifiedBy>
  <cp:revision>2</cp:revision>
  <dcterms:created xsi:type="dcterms:W3CDTF">2023-08-02T07:01:19Z</dcterms:created>
  <dcterms:modified xsi:type="dcterms:W3CDTF">2023-12-12T08:54:37Z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2023-08-01T00:00:00Z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2023-08-02T00:00:00Z</vt:filetime>
  </property>
</Properties>
</file>