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9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0" roundtripDataSignature="AMtx7mjH+XGI3sTnfGU2iKjK8N4UBb5h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7E34FC-0DB2-49FF-A963-7ED2B5FF6F2A}">
  <a:tblStyle styleId="{177E34FC-0DB2-49FF-A963-7ED2B5FF6F2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8" name="Google Shape;29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8" name="Google Shape;30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" name="Google Shape;32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2" name="Google Shape;33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3" name="Google Shape;3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7" name="Google Shape;36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8" name="Google Shape;36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1" name="Google Shape;3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7" name="Google Shape;38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8" name="Google Shape;39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9" name="Google Shape;39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2" name="Google Shape;41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5" name="Google Shape;42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7" name="Google Shape;43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8" name="Google Shape;43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0" name="Google Shape;45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2" name="Google Shape;46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3" name="Google Shape;47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9" name="Google Shape;479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3" name="Google Shape;49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4" name="Google Shape;49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9" name="Google Shape;50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0" name="Google Shape;510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1" name="Google Shape;52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6" name="Google Shape;53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7" name="Google Shape;537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2" name="Google Shape;55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3" name="Google Shape;553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9" name="Google Shape;56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0" name="Google Shape;570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6" name="Google Shape;586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7" name="Google Shape;59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8" name="Google Shape;598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8" name="Google Shape;60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3" name="Google Shape;61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4" name="Google Shape;614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5" name="Google Shape;62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6" name="Google Shape;626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6" name="Google Shape;636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7" name="Google Shape;637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0" name="Google Shape;650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1" name="Google Shape;651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4" name="Google Shape;664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5" name="Google Shape;67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37.png"/><Relationship Id="rId4" Type="http://schemas.openxmlformats.org/officeDocument/2006/relationships/image" Target="../media/image14.png"/><Relationship Id="rId5" Type="http://schemas.openxmlformats.org/officeDocument/2006/relationships/image" Target="../media/image26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bg>
      <p:bgPr>
        <a:solidFill>
          <a:schemeClr val="dk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4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34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34"/>
          <p:cNvSpPr txBox="1"/>
          <p:nvPr>
            <p:ph idx="1" type="body"/>
          </p:nvPr>
        </p:nvSpPr>
        <p:spPr>
          <a:xfrm>
            <a:off x="478366" y="4171653"/>
            <a:ext cx="10260141" cy="282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34"/>
          <p:cNvSpPr txBox="1"/>
          <p:nvPr>
            <p:ph type="ctrTitle"/>
          </p:nvPr>
        </p:nvSpPr>
        <p:spPr>
          <a:xfrm>
            <a:off x="478368" y="2528521"/>
            <a:ext cx="10259385" cy="14631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7" name="Google Shape;17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5299" y="1554034"/>
            <a:ext cx="1451155" cy="608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solidFill>
          <a:schemeClr val="accent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6057" y="1341358"/>
            <a:ext cx="2575314" cy="107958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5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5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35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5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6"/>
          <p:cNvSpPr/>
          <p:nvPr>
            <p:ph idx="2" type="pic"/>
          </p:nvPr>
        </p:nvSpPr>
        <p:spPr>
          <a:xfrm>
            <a:off x="952189" y="0"/>
            <a:ext cx="3257207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36"/>
          <p:cNvSpPr txBox="1"/>
          <p:nvPr>
            <p:ph type="ctrTitle"/>
          </p:nvPr>
        </p:nvSpPr>
        <p:spPr>
          <a:xfrm>
            <a:off x="4695574" y="476250"/>
            <a:ext cx="7015604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6"/>
          <p:cNvSpPr/>
          <p:nvPr/>
        </p:nvSpPr>
        <p:spPr>
          <a:xfrm>
            <a:off x="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36"/>
          <p:cNvSpPr/>
          <p:nvPr/>
        </p:nvSpPr>
        <p:spPr>
          <a:xfrm>
            <a:off x="719183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6"/>
          <p:cNvSpPr txBox="1"/>
          <p:nvPr>
            <p:ph idx="1" type="body"/>
          </p:nvPr>
        </p:nvSpPr>
        <p:spPr>
          <a:xfrm>
            <a:off x="4695572" y="2166295"/>
            <a:ext cx="7016120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0" name="Google Shape;30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64005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7"/>
          <p:cNvSpPr txBox="1"/>
          <p:nvPr>
            <p:ph type="ctrTitle"/>
          </p:nvPr>
        </p:nvSpPr>
        <p:spPr>
          <a:xfrm>
            <a:off x="479428" y="476250"/>
            <a:ext cx="5616161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7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37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37"/>
          <p:cNvSpPr txBox="1"/>
          <p:nvPr>
            <p:ph idx="1" type="body"/>
          </p:nvPr>
        </p:nvSpPr>
        <p:spPr>
          <a:xfrm>
            <a:off x="479425" y="2166295"/>
            <a:ext cx="5616575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7"/>
          <p:cNvSpPr/>
          <p:nvPr>
            <p:ph idx="2" type="pic"/>
          </p:nvPr>
        </p:nvSpPr>
        <p:spPr>
          <a:xfrm>
            <a:off x="6575256" y="0"/>
            <a:ext cx="4656333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37" name="Google Shape;37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8366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/>
          <p:nvPr/>
        </p:nvSpPr>
        <p:spPr>
          <a:xfrm>
            <a:off x="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8"/>
          <p:cNvSpPr/>
          <p:nvPr>
            <p:ph idx="2" type="pic"/>
          </p:nvPr>
        </p:nvSpPr>
        <p:spPr>
          <a:xfrm>
            <a:off x="720001" y="0"/>
            <a:ext cx="4895832" cy="3430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38"/>
          <p:cNvSpPr/>
          <p:nvPr>
            <p:ph idx="3" type="pic"/>
          </p:nvPr>
        </p:nvSpPr>
        <p:spPr>
          <a:xfrm>
            <a:off x="720001" y="3429000"/>
            <a:ext cx="4895832" cy="3430800"/>
          </a:xfrm>
          <a:prstGeom prst="rect">
            <a:avLst/>
          </a:prstGeom>
          <a:noFill/>
          <a:ln>
            <a:noFill/>
          </a:ln>
        </p:spPr>
      </p:sp>
      <p:pic>
        <p:nvPicPr>
          <p:cNvPr id="42" name="Google Shape;42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64005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8"/>
          <p:cNvSpPr txBox="1"/>
          <p:nvPr>
            <p:ph type="ctrTitle"/>
          </p:nvPr>
        </p:nvSpPr>
        <p:spPr>
          <a:xfrm>
            <a:off x="6096002" y="476250"/>
            <a:ext cx="5606465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8"/>
          <p:cNvSpPr txBox="1"/>
          <p:nvPr>
            <p:ph idx="1" type="body"/>
          </p:nvPr>
        </p:nvSpPr>
        <p:spPr>
          <a:xfrm>
            <a:off x="6096000" y="2166295"/>
            <a:ext cx="5606878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/>
          <p:nvPr>
            <p:ph type="ctrTitle"/>
          </p:nvPr>
        </p:nvSpPr>
        <p:spPr>
          <a:xfrm>
            <a:off x="490185" y="476250"/>
            <a:ext cx="10258326" cy="13150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9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9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9"/>
          <p:cNvSpPr txBox="1"/>
          <p:nvPr>
            <p:ph idx="1" type="body"/>
          </p:nvPr>
        </p:nvSpPr>
        <p:spPr>
          <a:xfrm>
            <a:off x="490184" y="2166295"/>
            <a:ext cx="10259082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8366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0"/>
          <p:cNvSpPr/>
          <p:nvPr/>
        </p:nvSpPr>
        <p:spPr>
          <a:xfrm rot="10800000">
            <a:off x="478366" y="0"/>
            <a:ext cx="514340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40"/>
          <p:cNvSpPr txBox="1"/>
          <p:nvPr>
            <p:ph idx="1" type="subTitle"/>
          </p:nvPr>
        </p:nvSpPr>
        <p:spPr>
          <a:xfrm>
            <a:off x="6121650" y="3682554"/>
            <a:ext cx="5598364" cy="2391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4" name="Google Shape;54;p40"/>
          <p:cNvSpPr/>
          <p:nvPr/>
        </p:nvSpPr>
        <p:spPr>
          <a:xfrm rot="10800000">
            <a:off x="1557" y="0"/>
            <a:ext cx="476809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40"/>
          <p:cNvSpPr txBox="1"/>
          <p:nvPr/>
        </p:nvSpPr>
        <p:spPr>
          <a:xfrm>
            <a:off x="6096001" y="2935843"/>
            <a:ext cx="5617633" cy="5460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b="1" i="0" lang="en-GB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" name="Google Shape;56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27719" y="2770920"/>
            <a:ext cx="3131072" cy="1312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chemeClr val="accen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6057" y="1341358"/>
            <a:ext cx="2575314" cy="107958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/>
          <p:nvPr>
            <p:ph type="ctrTitle"/>
          </p:nvPr>
        </p:nvSpPr>
        <p:spPr>
          <a:xfrm>
            <a:off x="478367" y="3024230"/>
            <a:ext cx="11234208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1"/>
          <p:cNvSpPr txBox="1"/>
          <p:nvPr>
            <p:ph idx="1" type="subTitle"/>
          </p:nvPr>
        </p:nvSpPr>
        <p:spPr>
          <a:xfrm>
            <a:off x="504015" y="5521373"/>
            <a:ext cx="11195674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LSA">
  <p:cSld name="1_Title Slide-LSA">
    <p:bg>
      <p:bgPr>
        <a:solidFill>
          <a:schemeClr val="accen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8367" y="1415354"/>
            <a:ext cx="5067992" cy="102132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42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2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5" name="Google Shape;65;p42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42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LSA">
  <p:cSld name="2_Title Slide-LSA">
    <p:bg>
      <p:bgPr>
        <a:solidFill>
          <a:schemeClr val="accent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3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3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70" name="Google Shape;70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8367" y="1415354"/>
            <a:ext cx="5067992" cy="1021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BEE">
  <p:cSld name="1_Title Slide-BEE">
    <p:bg>
      <p:bgPr>
        <a:solidFill>
          <a:schemeClr val="accen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4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4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4" name="Google Shape;74;p44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44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7537" y="1412312"/>
            <a:ext cx="6480000" cy="1021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BEE">
  <p:cSld name="2_Title Slide-BEE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5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5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80" name="Google Shape;80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7537" y="1412312"/>
            <a:ext cx="6480000" cy="1021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CAS">
  <p:cSld name="1_Title Slide-CAS">
    <p:bg>
      <p:bgPr>
        <a:solidFill>
          <a:schemeClr val="accen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6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6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4" name="Google Shape;84;p46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46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4" y="1251018"/>
            <a:ext cx="5217353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CAS">
  <p:cSld name="2_Title Slide-CAS">
    <p:bg>
      <p:bgPr>
        <a:solidFill>
          <a:schemeClr val="accen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7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7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90" name="Google Shape;90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4" y="1251018"/>
            <a:ext cx="5217353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CSE">
  <p:cSld name="1_Title Slide-CSE">
    <p:bg>
      <p:bgPr>
        <a:solidFill>
          <a:schemeClr val="accen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8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48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4" name="Google Shape;94;p48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8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2" y="1243752"/>
            <a:ext cx="6885001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CSE">
  <p:cSld name="2_Title Slide-CSE">
    <p:bg>
      <p:bgPr>
        <a:solidFill>
          <a:schemeClr val="accen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9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9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00" name="Google Shape;100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2" y="1243752"/>
            <a:ext cx="6885001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CSH">
  <p:cSld name="1_Title Slide-CSH">
    <p:bg>
      <p:bgPr>
        <a:solidFill>
          <a:schemeClr val="accen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0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50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4" name="Google Shape;104;p50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50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5296765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CSH">
  <p:cSld name="2_Title Slide-CSH">
    <p:bg>
      <p:bgPr>
        <a:solidFill>
          <a:schemeClr val="accent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1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51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10" name="Google Shape;110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5296765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CSS">
  <p:cSld name="1_Title Slide-CSS">
    <p:bg>
      <p:bgPr>
        <a:solidFill>
          <a:schemeClr val="accen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2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52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4" name="Google Shape;114;p52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2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6122646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CSS">
  <p:cSld name="2_Title Slide-CSS">
    <p:bg>
      <p:bgPr>
        <a:solidFill>
          <a:schemeClr val="accen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3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53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20" name="Google Shape;120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6122646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ETHM">
  <p:cSld name="1_Title Slide-ETHM">
    <p:bg>
      <p:bgPr>
        <a:solidFill>
          <a:schemeClr val="accen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4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54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24" name="Google Shape;124;p54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4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7766470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ETHM">
  <p:cSld name="2_Title Slide-ETHM">
    <p:bg>
      <p:bgPr>
        <a:solidFill>
          <a:schemeClr val="accen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5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55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30" name="Google Shape;130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7766470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HCS">
  <p:cSld name="1_Title Slide-HCS">
    <p:bg>
      <p:bgPr>
        <a:solidFill>
          <a:schemeClr val="accen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6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56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34" name="Google Shape;134;p56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6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5018824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HCS">
  <p:cSld name="2_Title Slide-HCS">
    <p:bg>
      <p:bgPr>
        <a:solidFill>
          <a:schemeClr val="accen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7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57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40" name="Google Shape;140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5018824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LBS">
  <p:cSld name="1_Title Slide-LBS">
    <p:bg>
      <p:bgPr>
        <a:solidFill>
          <a:schemeClr val="accent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8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58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4" name="Google Shape;144;p58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8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5638235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LBS">
  <p:cSld name="2_Title Slide-LBS">
    <p:bg>
      <p:bgPr>
        <a:solidFill>
          <a:schemeClr val="accen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9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59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50" name="Google Shape;150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5638235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LLS">
  <p:cSld name="1_Title Slide-LLS">
    <p:bg>
      <p:bgPr>
        <a:solidFill>
          <a:schemeClr val="accen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0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60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4" name="Google Shape;154;p60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0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4725000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LLS">
  <p:cSld name="2_Title Slide-LLS">
    <p:bg>
      <p:bgPr>
        <a:solidFill>
          <a:schemeClr val="accen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1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61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60" name="Google Shape;160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1651" y="1243752"/>
            <a:ext cx="4725000" cy="13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-SocSci">
  <p:cSld name="1_Title Slide-SocSci">
    <p:bg>
      <p:bgPr>
        <a:solidFill>
          <a:schemeClr val="accen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2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62"/>
          <p:cNvSpPr txBox="1"/>
          <p:nvPr>
            <p:ph idx="1" type="subTitle"/>
          </p:nvPr>
        </p:nvSpPr>
        <p:spPr>
          <a:xfrm>
            <a:off x="504015" y="5521373"/>
            <a:ext cx="10258316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4" name="Google Shape;164;p62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62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8367" y="1375344"/>
            <a:ext cx="4682736" cy="1057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-SocSci">
  <p:cSld name="2_Title Slide-SocSci">
    <p:bg>
      <p:bgPr>
        <a:solidFill>
          <a:schemeClr val="accen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3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63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70" name="Google Shape;170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9117" y="1404219"/>
            <a:ext cx="4682736" cy="1057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-CLIL">
  <p:cSld name="3_Title Slide-CLIL">
    <p:bg>
      <p:bgPr>
        <a:solidFill>
          <a:schemeClr val="accent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9285" y="1359706"/>
            <a:ext cx="4962291" cy="114639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64"/>
          <p:cNvSpPr txBox="1"/>
          <p:nvPr>
            <p:ph type="ctrTitle"/>
          </p:nvPr>
        </p:nvSpPr>
        <p:spPr>
          <a:xfrm>
            <a:off x="478367" y="3024230"/>
            <a:ext cx="1123526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64"/>
          <p:cNvSpPr txBox="1"/>
          <p:nvPr>
            <p:ph idx="1" type="subTitle"/>
          </p:nvPr>
        </p:nvSpPr>
        <p:spPr>
          <a:xfrm>
            <a:off x="504016" y="5521373"/>
            <a:ext cx="11196729" cy="555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5"/>
          <p:cNvSpPr txBox="1"/>
          <p:nvPr>
            <p:ph type="ctrTitle"/>
          </p:nvPr>
        </p:nvSpPr>
        <p:spPr>
          <a:xfrm>
            <a:off x="478368" y="2049229"/>
            <a:ext cx="5617633" cy="214505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65"/>
          <p:cNvSpPr txBox="1"/>
          <p:nvPr>
            <p:ph idx="1" type="subTitle"/>
          </p:nvPr>
        </p:nvSpPr>
        <p:spPr>
          <a:xfrm>
            <a:off x="504017" y="4227740"/>
            <a:ext cx="5598364" cy="581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8" name="Google Shape;178;p65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65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57369" y="2815287"/>
            <a:ext cx="2928743" cy="122742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65"/>
          <p:cNvSpPr/>
          <p:nvPr>
            <p:ph idx="2" type="pic"/>
          </p:nvPr>
        </p:nvSpPr>
        <p:spPr>
          <a:xfrm>
            <a:off x="7652991" y="2815287"/>
            <a:ext cx="2922363" cy="122742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bg>
      <p:bgPr>
        <a:solidFill>
          <a:schemeClr val="accent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6"/>
          <p:cNvSpPr txBox="1"/>
          <p:nvPr>
            <p:ph type="ctrTitle"/>
          </p:nvPr>
        </p:nvSpPr>
        <p:spPr>
          <a:xfrm>
            <a:off x="478368" y="2528521"/>
            <a:ext cx="10259385" cy="14631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66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66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66"/>
          <p:cNvSpPr txBox="1"/>
          <p:nvPr>
            <p:ph idx="1" type="body"/>
          </p:nvPr>
        </p:nvSpPr>
        <p:spPr>
          <a:xfrm>
            <a:off x="478366" y="4171653"/>
            <a:ext cx="10260141" cy="282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87" name="Google Shape;187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5299" y="1554034"/>
            <a:ext cx="1451155" cy="608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bg>
      <p:bgPr>
        <a:solidFill>
          <a:schemeClr val="lt1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7"/>
          <p:cNvSpPr txBox="1"/>
          <p:nvPr>
            <p:ph type="ctrTitle"/>
          </p:nvPr>
        </p:nvSpPr>
        <p:spPr>
          <a:xfrm>
            <a:off x="478368" y="2528521"/>
            <a:ext cx="10259385" cy="14631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67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67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67"/>
          <p:cNvSpPr txBox="1"/>
          <p:nvPr>
            <p:ph idx="1" type="body"/>
          </p:nvPr>
        </p:nvSpPr>
        <p:spPr>
          <a:xfrm>
            <a:off x="478366" y="4171653"/>
            <a:ext cx="10260141" cy="282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93" name="Google Shape;193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99882" y="1547287"/>
            <a:ext cx="1440000" cy="6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8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68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8366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68"/>
          <p:cNvSpPr txBox="1"/>
          <p:nvPr>
            <p:ph type="ctrTitle"/>
          </p:nvPr>
        </p:nvSpPr>
        <p:spPr>
          <a:xfrm>
            <a:off x="490185" y="476250"/>
            <a:ext cx="10258326" cy="13150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68"/>
          <p:cNvSpPr txBox="1"/>
          <p:nvPr>
            <p:ph idx="1" type="body"/>
          </p:nvPr>
        </p:nvSpPr>
        <p:spPr>
          <a:xfrm>
            <a:off x="490184" y="2166295"/>
            <a:ext cx="10259082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9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9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8366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0"/>
          <p:cNvSpPr txBox="1"/>
          <p:nvPr>
            <p:ph type="ctrTitle"/>
          </p:nvPr>
        </p:nvSpPr>
        <p:spPr>
          <a:xfrm>
            <a:off x="6096002" y="476250"/>
            <a:ext cx="5606465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70"/>
          <p:cNvSpPr/>
          <p:nvPr/>
        </p:nvSpPr>
        <p:spPr>
          <a:xfrm>
            <a:off x="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70"/>
          <p:cNvSpPr/>
          <p:nvPr/>
        </p:nvSpPr>
        <p:spPr>
          <a:xfrm>
            <a:off x="719833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70"/>
          <p:cNvSpPr txBox="1"/>
          <p:nvPr>
            <p:ph idx="1" type="body"/>
          </p:nvPr>
        </p:nvSpPr>
        <p:spPr>
          <a:xfrm>
            <a:off x="6096000" y="2166295"/>
            <a:ext cx="5606878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9" name="Google Shape;209;p70"/>
          <p:cNvSpPr/>
          <p:nvPr>
            <p:ph idx="2" type="pic"/>
          </p:nvPr>
        </p:nvSpPr>
        <p:spPr>
          <a:xfrm>
            <a:off x="959834" y="0"/>
            <a:ext cx="4656333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10" name="Google Shape;210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64005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1"/>
          <p:cNvSpPr/>
          <p:nvPr/>
        </p:nvSpPr>
        <p:spPr>
          <a:xfrm>
            <a:off x="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71"/>
          <p:cNvSpPr/>
          <p:nvPr>
            <p:ph idx="2" type="pic"/>
          </p:nvPr>
        </p:nvSpPr>
        <p:spPr>
          <a:xfrm>
            <a:off x="720001" y="0"/>
            <a:ext cx="4896167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71"/>
          <p:cNvSpPr/>
          <p:nvPr>
            <p:ph idx="3" type="pic"/>
          </p:nvPr>
        </p:nvSpPr>
        <p:spPr>
          <a:xfrm>
            <a:off x="720001" y="4572000"/>
            <a:ext cx="4896167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71"/>
          <p:cNvSpPr/>
          <p:nvPr>
            <p:ph idx="4" type="pic"/>
          </p:nvPr>
        </p:nvSpPr>
        <p:spPr>
          <a:xfrm>
            <a:off x="720001" y="2286000"/>
            <a:ext cx="4896167" cy="2286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16" name="Google Shape;216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64005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71"/>
          <p:cNvSpPr txBox="1"/>
          <p:nvPr>
            <p:ph type="ctrTitle"/>
          </p:nvPr>
        </p:nvSpPr>
        <p:spPr>
          <a:xfrm>
            <a:off x="6096002" y="476250"/>
            <a:ext cx="5606465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71"/>
          <p:cNvSpPr txBox="1"/>
          <p:nvPr>
            <p:ph idx="1" type="body"/>
          </p:nvPr>
        </p:nvSpPr>
        <p:spPr>
          <a:xfrm>
            <a:off x="6096000" y="2166295"/>
            <a:ext cx="5606878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2"/>
          <p:cNvSpPr/>
          <p:nvPr/>
        </p:nvSpPr>
        <p:spPr>
          <a:xfrm>
            <a:off x="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2"/>
          <p:cNvSpPr/>
          <p:nvPr>
            <p:ph idx="2" type="pic"/>
          </p:nvPr>
        </p:nvSpPr>
        <p:spPr>
          <a:xfrm>
            <a:off x="720001" y="0"/>
            <a:ext cx="4895832" cy="17172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72"/>
          <p:cNvSpPr/>
          <p:nvPr>
            <p:ph idx="3" type="pic"/>
          </p:nvPr>
        </p:nvSpPr>
        <p:spPr>
          <a:xfrm>
            <a:off x="720001" y="1713600"/>
            <a:ext cx="4895832" cy="17172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72"/>
          <p:cNvSpPr/>
          <p:nvPr>
            <p:ph idx="4" type="pic"/>
          </p:nvPr>
        </p:nvSpPr>
        <p:spPr>
          <a:xfrm>
            <a:off x="720001" y="5140800"/>
            <a:ext cx="4895832" cy="17172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72"/>
          <p:cNvSpPr/>
          <p:nvPr>
            <p:ph idx="5" type="pic"/>
          </p:nvPr>
        </p:nvSpPr>
        <p:spPr>
          <a:xfrm>
            <a:off x="720001" y="3427200"/>
            <a:ext cx="4895832" cy="1717200"/>
          </a:xfrm>
          <a:prstGeom prst="rect">
            <a:avLst/>
          </a:prstGeom>
          <a:noFill/>
          <a:ln>
            <a:noFill/>
          </a:ln>
        </p:spPr>
      </p:sp>
      <p:pic>
        <p:nvPicPr>
          <p:cNvPr id="225" name="Google Shape;225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64005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72"/>
          <p:cNvSpPr txBox="1"/>
          <p:nvPr>
            <p:ph type="ctrTitle"/>
          </p:nvPr>
        </p:nvSpPr>
        <p:spPr>
          <a:xfrm>
            <a:off x="6096002" y="476250"/>
            <a:ext cx="5606465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72"/>
          <p:cNvSpPr txBox="1"/>
          <p:nvPr>
            <p:ph idx="1" type="body"/>
          </p:nvPr>
        </p:nvSpPr>
        <p:spPr>
          <a:xfrm>
            <a:off x="6096000" y="2166295"/>
            <a:ext cx="5606878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3"/>
          <p:cNvSpPr txBox="1"/>
          <p:nvPr>
            <p:ph type="ctrTitle"/>
          </p:nvPr>
        </p:nvSpPr>
        <p:spPr>
          <a:xfrm>
            <a:off x="479427" y="476250"/>
            <a:ext cx="6973289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73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73"/>
          <p:cNvSpPr/>
          <p:nvPr/>
        </p:nvSpPr>
        <p:spPr>
          <a:xfrm>
            <a:off x="11231999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3"/>
          <p:cNvSpPr txBox="1"/>
          <p:nvPr>
            <p:ph idx="1" type="body"/>
          </p:nvPr>
        </p:nvSpPr>
        <p:spPr>
          <a:xfrm>
            <a:off x="479425" y="2166295"/>
            <a:ext cx="6973802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3" name="Google Shape;233;p73"/>
          <p:cNvSpPr/>
          <p:nvPr>
            <p:ph idx="2" type="pic"/>
          </p:nvPr>
        </p:nvSpPr>
        <p:spPr>
          <a:xfrm>
            <a:off x="7959934" y="0"/>
            <a:ext cx="3257207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34" name="Google Shape;234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8366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4"/>
          <p:cNvSpPr/>
          <p:nvPr/>
        </p:nvSpPr>
        <p:spPr>
          <a:xfrm rot="10800000">
            <a:off x="478366" y="0"/>
            <a:ext cx="514340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74"/>
          <p:cNvSpPr txBox="1"/>
          <p:nvPr>
            <p:ph idx="1" type="subTitle"/>
          </p:nvPr>
        </p:nvSpPr>
        <p:spPr>
          <a:xfrm>
            <a:off x="6121650" y="3682554"/>
            <a:ext cx="5598364" cy="2391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8" name="Google Shape;238;p74"/>
          <p:cNvSpPr/>
          <p:nvPr/>
        </p:nvSpPr>
        <p:spPr>
          <a:xfrm rot="10800000">
            <a:off x="1557" y="0"/>
            <a:ext cx="476809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74"/>
          <p:cNvSpPr txBox="1"/>
          <p:nvPr/>
        </p:nvSpPr>
        <p:spPr>
          <a:xfrm>
            <a:off x="6096001" y="2935843"/>
            <a:ext cx="5617633" cy="5460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b="1" i="0" lang="en-GB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74"/>
          <p:cNvSpPr/>
          <p:nvPr/>
        </p:nvSpPr>
        <p:spPr>
          <a:xfrm>
            <a:off x="-5353236" y="-789786"/>
            <a:ext cx="5172011" cy="8974781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 to insert your logo: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1.Click View in the tool bar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Turn on guides.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2.DoubleClick insert school logo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select your school logo.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If your School logo does not fit within the box.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click the format tab (Drawing tool)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 Click the drop down arrow on crop and click Fit.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6. The logo will now be scaled to the correct size.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7. If you wish to adjust the position use the guide lines as references.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8. If you wish to remove the guide lines - Click View in the tool bar and Turn off guides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144873" y="-582570"/>
            <a:ext cx="2785017" cy="1309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006455" y="1223906"/>
            <a:ext cx="2646599" cy="1601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186753" y="3421638"/>
            <a:ext cx="2821719" cy="1255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4"/>
          <p:cNvPicPr preferRelativeResize="0"/>
          <p:nvPr/>
        </p:nvPicPr>
        <p:blipFill rotWithShape="1">
          <a:blip r:embed="rId5">
            <a:alphaModFix/>
          </a:blip>
          <a:srcRect b="9007" l="0" r="0" t="5943"/>
          <a:stretch/>
        </p:blipFill>
        <p:spPr>
          <a:xfrm>
            <a:off x="-2767231" y="4981404"/>
            <a:ext cx="2041962" cy="163527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74"/>
          <p:cNvSpPr/>
          <p:nvPr>
            <p:ph idx="2" type="pic"/>
          </p:nvPr>
        </p:nvSpPr>
        <p:spPr>
          <a:xfrm>
            <a:off x="1327719" y="2770919"/>
            <a:ext cx="3131072" cy="131255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Custom Layout">
  <p:cSld name="15_Custom Layout">
    <p:bg>
      <p:bgPr>
        <a:solidFill>
          <a:schemeClr val="dk1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75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75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75"/>
          <p:cNvSpPr txBox="1"/>
          <p:nvPr>
            <p:ph idx="1" type="body"/>
          </p:nvPr>
        </p:nvSpPr>
        <p:spPr>
          <a:xfrm>
            <a:off x="478366" y="4171653"/>
            <a:ext cx="10260141" cy="282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75"/>
          <p:cNvSpPr txBox="1"/>
          <p:nvPr>
            <p:ph type="ctrTitle"/>
          </p:nvPr>
        </p:nvSpPr>
        <p:spPr>
          <a:xfrm>
            <a:off x="478368" y="2528521"/>
            <a:ext cx="10259385" cy="14631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51" name="Google Shape;251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5299" y="1554034"/>
            <a:ext cx="1451155" cy="608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Custom Layout">
  <p:cSld name="16_Custom Layout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6"/>
          <p:cNvSpPr/>
          <p:nvPr>
            <p:ph idx="2" type="pic"/>
          </p:nvPr>
        </p:nvSpPr>
        <p:spPr>
          <a:xfrm>
            <a:off x="952189" y="0"/>
            <a:ext cx="3257207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76"/>
          <p:cNvSpPr txBox="1"/>
          <p:nvPr>
            <p:ph type="ctrTitle"/>
          </p:nvPr>
        </p:nvSpPr>
        <p:spPr>
          <a:xfrm>
            <a:off x="4695574" y="476250"/>
            <a:ext cx="7015604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76"/>
          <p:cNvSpPr/>
          <p:nvPr/>
        </p:nvSpPr>
        <p:spPr>
          <a:xfrm>
            <a:off x="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76"/>
          <p:cNvSpPr/>
          <p:nvPr/>
        </p:nvSpPr>
        <p:spPr>
          <a:xfrm>
            <a:off x="719183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76"/>
          <p:cNvSpPr txBox="1"/>
          <p:nvPr>
            <p:ph idx="1" type="body"/>
          </p:nvPr>
        </p:nvSpPr>
        <p:spPr>
          <a:xfrm>
            <a:off x="4695572" y="2166295"/>
            <a:ext cx="7016120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58" name="Google Shape;258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64005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Custom Layout">
  <p:cSld name="17_Custom Layout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7"/>
          <p:cNvSpPr txBox="1"/>
          <p:nvPr>
            <p:ph type="ctrTitle"/>
          </p:nvPr>
        </p:nvSpPr>
        <p:spPr>
          <a:xfrm>
            <a:off x="479428" y="476250"/>
            <a:ext cx="5616161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77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77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77"/>
          <p:cNvSpPr txBox="1"/>
          <p:nvPr>
            <p:ph idx="1" type="body"/>
          </p:nvPr>
        </p:nvSpPr>
        <p:spPr>
          <a:xfrm>
            <a:off x="479425" y="2166295"/>
            <a:ext cx="5616575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4" name="Google Shape;264;p77"/>
          <p:cNvSpPr/>
          <p:nvPr>
            <p:ph idx="2" type="pic"/>
          </p:nvPr>
        </p:nvSpPr>
        <p:spPr>
          <a:xfrm>
            <a:off x="6575256" y="0"/>
            <a:ext cx="4656333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65" name="Google Shape;265;p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8366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Custom Layout">
  <p:cSld name="18_Custom Layout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8"/>
          <p:cNvSpPr/>
          <p:nvPr/>
        </p:nvSpPr>
        <p:spPr>
          <a:xfrm>
            <a:off x="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78"/>
          <p:cNvSpPr/>
          <p:nvPr>
            <p:ph idx="2" type="pic"/>
          </p:nvPr>
        </p:nvSpPr>
        <p:spPr>
          <a:xfrm>
            <a:off x="720001" y="0"/>
            <a:ext cx="4895832" cy="3430800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78"/>
          <p:cNvSpPr/>
          <p:nvPr>
            <p:ph idx="3" type="pic"/>
          </p:nvPr>
        </p:nvSpPr>
        <p:spPr>
          <a:xfrm>
            <a:off x="720001" y="3429000"/>
            <a:ext cx="4895832" cy="3430800"/>
          </a:xfrm>
          <a:prstGeom prst="rect">
            <a:avLst/>
          </a:prstGeom>
          <a:noFill/>
          <a:ln>
            <a:noFill/>
          </a:ln>
        </p:spPr>
      </p:sp>
      <p:pic>
        <p:nvPicPr>
          <p:cNvPr id="270" name="Google Shape;270;p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64005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78"/>
          <p:cNvSpPr txBox="1"/>
          <p:nvPr>
            <p:ph type="ctrTitle"/>
          </p:nvPr>
        </p:nvSpPr>
        <p:spPr>
          <a:xfrm>
            <a:off x="6096002" y="476250"/>
            <a:ext cx="5606465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78"/>
          <p:cNvSpPr txBox="1"/>
          <p:nvPr>
            <p:ph idx="1" type="body"/>
          </p:nvPr>
        </p:nvSpPr>
        <p:spPr>
          <a:xfrm>
            <a:off x="6096000" y="2166295"/>
            <a:ext cx="5606878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Custom Layout">
  <p:cSld name="19_Custom Layout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9"/>
          <p:cNvSpPr txBox="1"/>
          <p:nvPr>
            <p:ph type="ctrTitle"/>
          </p:nvPr>
        </p:nvSpPr>
        <p:spPr>
          <a:xfrm>
            <a:off x="490185" y="476250"/>
            <a:ext cx="10258326" cy="13150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79"/>
          <p:cNvSpPr/>
          <p:nvPr/>
        </p:nvSpPr>
        <p:spPr>
          <a:xfrm>
            <a:off x="1147200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79"/>
          <p:cNvSpPr/>
          <p:nvPr/>
        </p:nvSpPr>
        <p:spPr>
          <a:xfrm>
            <a:off x="11232000" y="0"/>
            <a:ext cx="240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79"/>
          <p:cNvSpPr txBox="1"/>
          <p:nvPr>
            <p:ph idx="1" type="body"/>
          </p:nvPr>
        </p:nvSpPr>
        <p:spPr>
          <a:xfrm>
            <a:off x="490184" y="2166295"/>
            <a:ext cx="10259082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78" name="Google Shape;278;p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8366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Custom Layout">
  <p:cSld name="20_Custom Layout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0"/>
          <p:cNvSpPr/>
          <p:nvPr/>
        </p:nvSpPr>
        <p:spPr>
          <a:xfrm>
            <a:off x="0" y="0"/>
            <a:ext cx="72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80"/>
          <p:cNvSpPr/>
          <p:nvPr>
            <p:ph idx="2" type="pic"/>
          </p:nvPr>
        </p:nvSpPr>
        <p:spPr>
          <a:xfrm>
            <a:off x="720001" y="0"/>
            <a:ext cx="4896167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282" name="Google Shape;282;p80"/>
          <p:cNvSpPr/>
          <p:nvPr>
            <p:ph idx="3" type="pic"/>
          </p:nvPr>
        </p:nvSpPr>
        <p:spPr>
          <a:xfrm>
            <a:off x="720001" y="4572000"/>
            <a:ext cx="4896167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80"/>
          <p:cNvSpPr/>
          <p:nvPr>
            <p:ph idx="4" type="pic"/>
          </p:nvPr>
        </p:nvSpPr>
        <p:spPr>
          <a:xfrm>
            <a:off x="720001" y="2286000"/>
            <a:ext cx="4896167" cy="2286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84" name="Google Shape;284;p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64005" y="6049974"/>
            <a:ext cx="1049220" cy="43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80"/>
          <p:cNvSpPr txBox="1"/>
          <p:nvPr>
            <p:ph type="ctrTitle"/>
          </p:nvPr>
        </p:nvSpPr>
        <p:spPr>
          <a:xfrm>
            <a:off x="6096002" y="476250"/>
            <a:ext cx="5606465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80"/>
          <p:cNvSpPr txBox="1"/>
          <p:nvPr>
            <p:ph idx="1" type="body"/>
          </p:nvPr>
        </p:nvSpPr>
        <p:spPr>
          <a:xfrm>
            <a:off x="6096000" y="2166295"/>
            <a:ext cx="5606878" cy="35192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1"/>
          <p:cNvSpPr/>
          <p:nvPr/>
        </p:nvSpPr>
        <p:spPr>
          <a:xfrm rot="10800000">
            <a:off x="478366" y="0"/>
            <a:ext cx="514340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81"/>
          <p:cNvSpPr txBox="1"/>
          <p:nvPr>
            <p:ph idx="1" type="subTitle"/>
          </p:nvPr>
        </p:nvSpPr>
        <p:spPr>
          <a:xfrm>
            <a:off x="6121650" y="3682554"/>
            <a:ext cx="5598364" cy="2391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90" name="Google Shape;290;p81"/>
          <p:cNvSpPr/>
          <p:nvPr/>
        </p:nvSpPr>
        <p:spPr>
          <a:xfrm rot="10800000">
            <a:off x="1557" y="0"/>
            <a:ext cx="476809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81"/>
          <p:cNvSpPr txBox="1"/>
          <p:nvPr/>
        </p:nvSpPr>
        <p:spPr>
          <a:xfrm>
            <a:off x="6096001" y="2935843"/>
            <a:ext cx="5617633" cy="5460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b="1" i="0" lang="en-GB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27719" y="2770920"/>
            <a:ext cx="3131072" cy="1312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/>
          <p:nvPr>
            <p:ph type="title"/>
          </p:nvPr>
        </p:nvSpPr>
        <p:spPr>
          <a:xfrm>
            <a:off x="479425" y="483850"/>
            <a:ext cx="1123420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3"/>
          <p:cNvSpPr txBox="1"/>
          <p:nvPr>
            <p:ph idx="1" type="body"/>
          </p:nvPr>
        </p:nvSpPr>
        <p:spPr>
          <a:xfrm>
            <a:off x="479425" y="1944348"/>
            <a:ext cx="11234209" cy="4437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3840">
          <p15:clr>
            <a:srgbClr val="F26B43"/>
          </p15:clr>
        </p15:guide>
        <p15:guide id="2" pos="7378">
          <p15:clr>
            <a:srgbClr val="F26B43"/>
          </p15:clr>
        </p15:guide>
        <p15:guide id="3" pos="302">
          <p15:clr>
            <a:srgbClr val="F26B43"/>
          </p15:clr>
        </p15:guide>
        <p15:guide id="4" orient="horz" pos="4020">
          <p15:clr>
            <a:srgbClr val="F26B43"/>
          </p15:clr>
        </p15:guide>
        <p15:guide id="5" orient="horz" pos="300">
          <p15:clr>
            <a:srgbClr val="F26B43"/>
          </p15:clr>
        </p15:guide>
        <p15:guide id="6" orient="horz" pos="2795">
          <p15:clr>
            <a:srgbClr val="F26B43"/>
          </p15:clr>
        </p15:guide>
        <p15:guide id="7" orient="horz" pos="152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82"/>
          <p:cNvSpPr txBox="1"/>
          <p:nvPr>
            <p:ph type="title"/>
          </p:nvPr>
        </p:nvSpPr>
        <p:spPr>
          <a:xfrm>
            <a:off x="479425" y="483850"/>
            <a:ext cx="1123420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5" name="Google Shape;295;p82"/>
          <p:cNvSpPr txBox="1"/>
          <p:nvPr>
            <p:ph idx="1" type="body"/>
          </p:nvPr>
        </p:nvSpPr>
        <p:spPr>
          <a:xfrm>
            <a:off x="479425" y="1944348"/>
            <a:ext cx="11234209" cy="4437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3840">
          <p15:clr>
            <a:srgbClr val="F26B43"/>
          </p15:clr>
        </p15:guide>
        <p15:guide id="2" pos="7378">
          <p15:clr>
            <a:srgbClr val="F26B43"/>
          </p15:clr>
        </p15:guide>
        <p15:guide id="3" pos="302">
          <p15:clr>
            <a:srgbClr val="F26B43"/>
          </p15:clr>
        </p15:guide>
        <p15:guide id="4" orient="horz" pos="4020">
          <p15:clr>
            <a:srgbClr val="F26B43"/>
          </p15:clr>
        </p15:guide>
        <p15:guide id="5" orient="horz" pos="300">
          <p15:clr>
            <a:srgbClr val="F26B43"/>
          </p15:clr>
        </p15:guide>
        <p15:guide id="6" orient="horz" pos="2795">
          <p15:clr>
            <a:srgbClr val="F26B43"/>
          </p15:clr>
        </p15:guide>
        <p15:guide id="7" orient="horz" pos="152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2.xml"/><Relationship Id="rId4" Type="http://schemas.openxmlformats.org/officeDocument/2006/relationships/image" Target="../media/image16.png"/><Relationship Id="rId9" Type="http://schemas.openxmlformats.org/officeDocument/2006/relationships/slide" Target="/ppt/slides/slide8.xml"/><Relationship Id="rId5" Type="http://schemas.openxmlformats.org/officeDocument/2006/relationships/slide" Target="/ppt/slides/slide16.xml"/><Relationship Id="rId6" Type="http://schemas.openxmlformats.org/officeDocument/2006/relationships/image" Target="../media/image23.png"/><Relationship Id="rId7" Type="http://schemas.openxmlformats.org/officeDocument/2006/relationships/slide" Target="/ppt/slides/slide26.xml"/><Relationship Id="rId8" Type="http://schemas.openxmlformats.org/officeDocument/2006/relationships/image" Target="../media/image24.png"/><Relationship Id="rId10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jpg"/><Relationship Id="rId4" Type="http://schemas.openxmlformats.org/officeDocument/2006/relationships/hyperlink" Target="https://docs.google.com/document/d/13h5oYiiJaJGLGp8D--zXVTytbE5OnReO/edit" TargetMode="External"/><Relationship Id="rId5" Type="http://schemas.openxmlformats.org/officeDocument/2006/relationships/hyperlink" Target="https://docs.google.com/document/d/1smMki5nRla-4bp7k2z6_7QPSsZdEq7xS/edit?usp=sharing&amp;ouid=104835620382107155163&amp;rtpof=true&amp;sd=true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4.jpg"/><Relationship Id="rId4" Type="http://schemas.openxmlformats.org/officeDocument/2006/relationships/image" Target="../media/image81.jpg"/><Relationship Id="rId5" Type="http://schemas.openxmlformats.org/officeDocument/2006/relationships/image" Target="../media/image42.png"/><Relationship Id="rId6" Type="http://schemas.openxmlformats.org/officeDocument/2006/relationships/image" Target="../media/image19.png"/><Relationship Id="rId7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6.png"/><Relationship Id="rId4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png"/><Relationship Id="rId4" Type="http://schemas.openxmlformats.org/officeDocument/2006/relationships/hyperlink" Target="https://www.exploit-db.com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hyperlink" Target="https://drive.google.com/file/d/1ZwKjXvww0ds6ShG_48LoSLyORx6NdVpe/view" TargetMode="External"/><Relationship Id="rId5" Type="http://schemas.openxmlformats.org/officeDocument/2006/relationships/hyperlink" Target="https://drive.google.com/drive/folders/1uMXMWdVswIIuMUnAQMxdJ1OaxA3tivpT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Relationship Id="rId4" Type="http://schemas.openxmlformats.org/officeDocument/2006/relationships/image" Target="../media/image3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png"/><Relationship Id="rId4" Type="http://schemas.openxmlformats.org/officeDocument/2006/relationships/image" Target="../media/image41.png"/><Relationship Id="rId5" Type="http://schemas.openxmlformats.org/officeDocument/2006/relationships/image" Target="../media/image6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0.png"/><Relationship Id="rId4" Type="http://schemas.openxmlformats.org/officeDocument/2006/relationships/image" Target="../media/image44.png"/><Relationship Id="rId5" Type="http://schemas.openxmlformats.org/officeDocument/2006/relationships/image" Target="../media/image57.png"/><Relationship Id="rId6" Type="http://schemas.openxmlformats.org/officeDocument/2006/relationships/image" Target="../media/image52.png"/><Relationship Id="rId7" Type="http://schemas.openxmlformats.org/officeDocument/2006/relationships/image" Target="../media/image4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5.png"/><Relationship Id="rId4" Type="http://schemas.openxmlformats.org/officeDocument/2006/relationships/image" Target="../media/image70.png"/><Relationship Id="rId5" Type="http://schemas.openxmlformats.org/officeDocument/2006/relationships/image" Target="../media/image58.png"/><Relationship Id="rId6" Type="http://schemas.openxmlformats.org/officeDocument/2006/relationships/image" Target="../media/image7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5.png"/><Relationship Id="rId4" Type="http://schemas.openxmlformats.org/officeDocument/2006/relationships/image" Target="../media/image63.png"/><Relationship Id="rId9" Type="http://schemas.openxmlformats.org/officeDocument/2006/relationships/image" Target="../media/image77.png"/><Relationship Id="rId5" Type="http://schemas.openxmlformats.org/officeDocument/2006/relationships/image" Target="../media/image67.png"/><Relationship Id="rId6" Type="http://schemas.openxmlformats.org/officeDocument/2006/relationships/image" Target="../media/image51.png"/><Relationship Id="rId7" Type="http://schemas.openxmlformats.org/officeDocument/2006/relationships/image" Target="../media/image83.png"/><Relationship Id="rId8" Type="http://schemas.openxmlformats.org/officeDocument/2006/relationships/image" Target="../media/image5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2.png"/><Relationship Id="rId4" Type="http://schemas.openxmlformats.org/officeDocument/2006/relationships/image" Target="../media/image61.png"/><Relationship Id="rId5" Type="http://schemas.openxmlformats.org/officeDocument/2006/relationships/image" Target="../media/image60.png"/><Relationship Id="rId6" Type="http://schemas.openxmlformats.org/officeDocument/2006/relationships/image" Target="../media/image6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3.jpg"/><Relationship Id="rId4" Type="http://schemas.openxmlformats.org/officeDocument/2006/relationships/hyperlink" Target="https://drive.google.com/file/d/1ZwKjXvww0ds6ShG_48LoSLyORx6NdVpe/view" TargetMode="External"/><Relationship Id="rId5" Type="http://schemas.openxmlformats.org/officeDocument/2006/relationships/hyperlink" Target="https://drive.google.com/drive/folders/1uMXMWdVswIIuMUnAQMxdJ1OaxA3tivpT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5.png"/><Relationship Id="rId4" Type="http://schemas.openxmlformats.org/officeDocument/2006/relationships/image" Target="../media/image6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9.png"/><Relationship Id="rId4" Type="http://schemas.openxmlformats.org/officeDocument/2006/relationships/image" Target="../media/image76.png"/><Relationship Id="rId5" Type="http://schemas.openxmlformats.org/officeDocument/2006/relationships/image" Target="../media/image7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0.png"/><Relationship Id="rId4" Type="http://schemas.openxmlformats.org/officeDocument/2006/relationships/image" Target="../media/image73.png"/><Relationship Id="rId5" Type="http://schemas.openxmlformats.org/officeDocument/2006/relationships/image" Target="../media/image8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0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"/>
          <p:cNvSpPr txBox="1"/>
          <p:nvPr>
            <p:ph idx="1" type="body"/>
          </p:nvPr>
        </p:nvSpPr>
        <p:spPr>
          <a:xfrm>
            <a:off x="541119" y="4235210"/>
            <a:ext cx="10260141" cy="282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 sz="1600"/>
              <a:t>DS / EHPT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 sz="1600"/>
              <a:t>School of Built Environment, Engineering and Computing</a:t>
            </a:r>
            <a:endParaRPr/>
          </a:p>
        </p:txBody>
      </p:sp>
      <p:sp>
        <p:nvSpPr>
          <p:cNvPr id="301" name="Google Shape;301;p1"/>
          <p:cNvSpPr txBox="1"/>
          <p:nvPr>
            <p:ph type="ctrTitle"/>
          </p:nvPr>
        </p:nvSpPr>
        <p:spPr>
          <a:xfrm>
            <a:off x="478368" y="2528521"/>
            <a:ext cx="10259385" cy="14631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GB"/>
              <a:t>Individual Report and Assessment Brief</a:t>
            </a:r>
            <a:endParaRPr/>
          </a:p>
        </p:txBody>
      </p:sp>
      <p:pic>
        <p:nvPicPr>
          <p:cNvPr id="302" name="Google Shape;302;p1">
            <a:hlinkClick action="ppaction://hlinksldjump"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65456" y="361052"/>
            <a:ext cx="2303932" cy="1295962"/>
          </a:xfrm>
          <a:prstGeom prst="rect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3" name="Google Shape;303;p1">
            <a:hlinkClick action="ppaction://hlinksldjump"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65456" y="3529512"/>
            <a:ext cx="2303933" cy="1295961"/>
          </a:xfrm>
          <a:prstGeom prst="rect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4" name="Google Shape;304;p1">
            <a:hlinkClick action="ppaction://hlinksldjump"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53542" y="5111400"/>
            <a:ext cx="2303930" cy="1295961"/>
          </a:xfrm>
          <a:prstGeom prst="rect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5" name="Google Shape;305;p1">
            <a:hlinkClick action="ppaction://hlinksldjump"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268797" y="1949502"/>
            <a:ext cx="2300592" cy="1294083"/>
          </a:xfrm>
          <a:prstGeom prst="rect">
            <a:avLst/>
          </a:prstGeom>
          <a:noFill/>
          <a:ln cap="flat" cmpd="sng" w="9525">
            <a:solidFill>
              <a:srgbClr val="D3D3D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"/>
          <p:cNvSpPr txBox="1"/>
          <p:nvPr>
            <p:ph type="ctrTitle"/>
          </p:nvPr>
        </p:nvSpPr>
        <p:spPr>
          <a:xfrm>
            <a:off x="478367" y="3024230"/>
            <a:ext cx="10293624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GB"/>
              <a:t>Introduction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"/>
          <p:cNvSpPr txBox="1"/>
          <p:nvPr>
            <p:ph type="ctrTitle"/>
          </p:nvPr>
        </p:nvSpPr>
        <p:spPr>
          <a:xfrm>
            <a:off x="3787500" y="2883975"/>
            <a:ext cx="3957600" cy="327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</a:pPr>
            <a:r>
              <a:rPr lang="en-GB" sz="4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Assessment Components</a:t>
            </a:r>
            <a:endParaRPr/>
          </a:p>
        </p:txBody>
      </p:sp>
      <p:sp>
        <p:nvSpPr>
          <p:cNvPr id="317" name="Google Shape;317;p3"/>
          <p:cNvSpPr/>
          <p:nvPr/>
        </p:nvSpPr>
        <p:spPr>
          <a:xfrm>
            <a:off x="3953628" y="4575392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8" name="Google Shape;318;p3"/>
          <p:cNvGraphicFramePr/>
          <p:nvPr/>
        </p:nvGraphicFramePr>
        <p:xfrm>
          <a:off x="157019" y="2397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{177E34FC-0DB2-49FF-A963-7ED2B5FF6F2A}</a:tableStyleId>
              </a:tblPr>
              <a:tblGrid>
                <a:gridCol w="4262175"/>
                <a:gridCol w="1128600"/>
                <a:gridCol w="2087925"/>
              </a:tblGrid>
              <a:tr h="366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Component</a:t>
                      </a:r>
                      <a:endParaRPr sz="1800" u="none" cap="none" strike="noStrike"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Weight</a:t>
                      </a:r>
                      <a:endParaRPr sz="1800" u="none" cap="none" strike="noStrike"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Deadline</a:t>
                      </a:r>
                      <a:endParaRPr sz="1800" u="none" cap="none" strike="noStrike"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Report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0%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/0</a:t>
                      </a:r>
                      <a:r>
                        <a:rPr b="1"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/202</a:t>
                      </a:r>
                      <a:r>
                        <a:rPr b="1"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, 23:59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Quizzes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0%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   2.1. Weekly quizzes </a:t>
                      </a:r>
                      <a:r>
                        <a:rPr lang="en-GB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(on-line, open-book)</a:t>
                      </a:r>
                      <a:endParaRPr sz="10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10%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/>
                        <a:t>W/C 0</a:t>
                      </a:r>
                      <a:r>
                        <a:rPr lang="en-GB" sz="1600"/>
                        <a:t>8</a:t>
                      </a:r>
                      <a:r>
                        <a:rPr lang="en-GB" sz="1600" u="none" cap="none" strike="noStrike"/>
                        <a:t>/05/202</a:t>
                      </a:r>
                      <a:r>
                        <a:rPr lang="en-GB" sz="1600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   2.2. Capture-the-flag (CTF)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15%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/>
                        <a:t>W/C 0</a:t>
                      </a:r>
                      <a:r>
                        <a:rPr lang="en-GB" sz="1600"/>
                        <a:t>8</a:t>
                      </a:r>
                      <a:r>
                        <a:rPr lang="en-GB" sz="1600" u="none" cap="none" strike="noStrike"/>
                        <a:t>/05/202</a:t>
                      </a:r>
                      <a:r>
                        <a:rPr lang="en-GB" sz="1600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</a:tr>
              <a:tr h="325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   2.3. Final Quiz </a:t>
                      </a:r>
                      <a:r>
                        <a:rPr lang="en-GB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(on-site, supervised, closed-book)</a:t>
                      </a:r>
                      <a:endParaRPr sz="10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5%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GB" sz="1600" u="none" cap="none" strike="noStrike"/>
                        <a:t>W/C </a:t>
                      </a:r>
                      <a:r>
                        <a:rPr b="1" lang="en-GB" sz="1600"/>
                        <a:t>08</a:t>
                      </a:r>
                      <a:r>
                        <a:rPr b="1" lang="en-GB" sz="1600" u="none" cap="none" strike="noStrike"/>
                        <a:t>/05/202</a:t>
                      </a:r>
                      <a:r>
                        <a:rPr b="1" lang="en-GB" sz="1600"/>
                        <a:t>3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</a:tr>
              <a:tr h="459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Reassessment and deferral </a:t>
                      </a:r>
                      <a:r>
                        <a:rPr lang="en-GB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(all components) </a:t>
                      </a:r>
                      <a:endParaRPr sz="10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W/C 0</a:t>
                      </a: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/07/202</a:t>
                      </a: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lang="en-GB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6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5" l="0" r="0" t="27"/>
          <a:stretch/>
        </p:blipFill>
        <p:spPr>
          <a:xfrm>
            <a:off x="952189" y="0"/>
            <a:ext cx="325720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"/>
          <p:cNvSpPr txBox="1"/>
          <p:nvPr>
            <p:ph type="ctrTitle"/>
          </p:nvPr>
        </p:nvSpPr>
        <p:spPr>
          <a:xfrm>
            <a:off x="4695574" y="476250"/>
            <a:ext cx="7015604" cy="7348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General Notes</a:t>
            </a:r>
            <a:endParaRPr/>
          </a:p>
        </p:txBody>
      </p:sp>
      <p:sp>
        <p:nvSpPr>
          <p:cNvPr id="325" name="Google Shape;325;p4"/>
          <p:cNvSpPr txBox="1"/>
          <p:nvPr>
            <p:ph idx="1" type="body"/>
          </p:nvPr>
        </p:nvSpPr>
        <p:spPr>
          <a:xfrm>
            <a:off x="4608577" y="2121038"/>
            <a:ext cx="7213366" cy="361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The report is your </a:t>
            </a:r>
            <a:r>
              <a:rPr lang="en-GB" u="sng"/>
              <a:t>individual</a:t>
            </a:r>
            <a:r>
              <a:rPr lang="en-GB"/>
              <a:t> </a:t>
            </a:r>
            <a:r>
              <a:rPr lang="en-GB" u="sng"/>
              <a:t>independent</a:t>
            </a:r>
            <a:r>
              <a:rPr lang="en-GB"/>
              <a:t> assessment component.</a:t>
            </a:r>
            <a:endParaRPr/>
          </a:p>
        </p:txBody>
      </p:sp>
      <p:sp>
        <p:nvSpPr>
          <p:cNvPr id="326" name="Google Shape;326;p4"/>
          <p:cNvSpPr txBox="1"/>
          <p:nvPr/>
        </p:nvSpPr>
        <p:spPr>
          <a:xfrm>
            <a:off x="4608578" y="2756397"/>
            <a:ext cx="7213366" cy="361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worth </a:t>
            </a:r>
            <a:r>
              <a:rPr lang="en-GB" sz="2000">
                <a:solidFill>
                  <a:schemeClr val="dk1"/>
                </a:solidFill>
              </a:rPr>
              <a:t>5</a:t>
            </a: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0% of your module marks.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4"/>
          <p:cNvSpPr txBox="1"/>
          <p:nvPr/>
        </p:nvSpPr>
        <p:spPr>
          <a:xfrm>
            <a:off x="4602180" y="4784544"/>
            <a:ext cx="7352835" cy="7348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Avoid plagiarism!!!</a:t>
            </a:r>
            <a:r>
              <a:rPr b="0" i="0" lang="en-GB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(if Turnitin reports plagiarism level higher than 30%, an official investigation will be run according to the LBU policy).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4"/>
          <p:cNvSpPr txBox="1"/>
          <p:nvPr/>
        </p:nvSpPr>
        <p:spPr>
          <a:xfrm>
            <a:off x="4532447" y="3302097"/>
            <a:ext cx="742257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should be 2000-3000 words in length. Penalties apply for under-running by more than 10%.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"/>
          <p:cNvSpPr txBox="1"/>
          <p:nvPr>
            <p:ph type="ctrTitle"/>
          </p:nvPr>
        </p:nvSpPr>
        <p:spPr>
          <a:xfrm>
            <a:off x="479428" y="170688"/>
            <a:ext cx="5931100" cy="853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Assignment Summary</a:t>
            </a:r>
            <a:endParaRPr/>
          </a:p>
        </p:txBody>
      </p:sp>
      <p:pic>
        <p:nvPicPr>
          <p:cNvPr id="335" name="Google Shape;335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9" l="0" r="0" t="10"/>
          <a:stretch/>
        </p:blipFill>
        <p:spPr>
          <a:xfrm>
            <a:off x="6575256" y="0"/>
            <a:ext cx="46563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5"/>
          <p:cNvSpPr txBox="1"/>
          <p:nvPr/>
        </p:nvSpPr>
        <p:spPr>
          <a:xfrm>
            <a:off x="479423" y="1485326"/>
            <a:ext cx="5616575" cy="95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need to describe a vulnerability of your choice (just one) and demonstrate a successful attack targeting that vulnerability.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5"/>
          <p:cNvSpPr txBox="1"/>
          <p:nvPr/>
        </p:nvSpPr>
        <p:spPr>
          <a:xfrm>
            <a:off x="510624" y="2651333"/>
            <a:ext cx="5616575" cy="3408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 demonstrate the following stages: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8" name="Google Shape;338;p5"/>
          <p:cNvGrpSpPr/>
          <p:nvPr/>
        </p:nvGrpSpPr>
        <p:grpSpPr>
          <a:xfrm>
            <a:off x="663010" y="3025485"/>
            <a:ext cx="4425552" cy="2396763"/>
            <a:chOff x="528182" y="33287"/>
            <a:chExt cx="4425552" cy="2396763"/>
          </a:xfrm>
        </p:grpSpPr>
        <p:sp>
          <p:nvSpPr>
            <p:cNvPr id="339" name="Google Shape;339;p5"/>
            <p:cNvSpPr/>
            <p:nvPr/>
          </p:nvSpPr>
          <p:spPr>
            <a:xfrm>
              <a:off x="3601372" y="311061"/>
              <a:ext cx="1352362" cy="1352612"/>
            </a:xfrm>
            <a:prstGeom prst="ellipse">
              <a:avLst/>
            </a:prstGeom>
            <a:solidFill>
              <a:srgbClr val="7439B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5"/>
            <p:cNvSpPr/>
            <p:nvPr/>
          </p:nvSpPr>
          <p:spPr>
            <a:xfrm>
              <a:off x="3646275" y="356156"/>
              <a:ext cx="1262556" cy="1262422"/>
            </a:xfrm>
            <a:prstGeom prst="ellipse">
              <a:avLst/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7439B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5"/>
            <p:cNvSpPr txBox="1"/>
            <p:nvPr/>
          </p:nvSpPr>
          <p:spPr>
            <a:xfrm>
              <a:off x="3826766" y="536536"/>
              <a:ext cx="901574" cy="901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r>
                <a:rPr b="0" i="0" lang="en-GB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Post-Exploitation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5"/>
            <p:cNvSpPr/>
            <p:nvPr/>
          </p:nvSpPr>
          <p:spPr>
            <a:xfrm rot="2700000">
              <a:off x="2205296" y="312696"/>
              <a:ext cx="1349104" cy="1349104"/>
            </a:xfrm>
            <a:prstGeom prst="teardrop">
              <a:avLst>
                <a:gd fmla="val 100000" name="adj"/>
              </a:avLst>
            </a:prstGeom>
            <a:solidFill>
              <a:srgbClr val="7439B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5"/>
            <p:cNvSpPr/>
            <p:nvPr/>
          </p:nvSpPr>
          <p:spPr>
            <a:xfrm>
              <a:off x="2248570" y="356156"/>
              <a:ext cx="1262556" cy="1262422"/>
            </a:xfrm>
            <a:prstGeom prst="ellipse">
              <a:avLst/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7439B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5"/>
            <p:cNvSpPr txBox="1"/>
            <p:nvPr/>
          </p:nvSpPr>
          <p:spPr>
            <a:xfrm>
              <a:off x="2429061" y="536536"/>
              <a:ext cx="901574" cy="901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r>
                <a:rPr b="0" i="0" lang="en-GB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Exploitation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5"/>
            <p:cNvSpPr/>
            <p:nvPr/>
          </p:nvSpPr>
          <p:spPr>
            <a:xfrm rot="2700000">
              <a:off x="807591" y="312696"/>
              <a:ext cx="1349104" cy="1349104"/>
            </a:xfrm>
            <a:prstGeom prst="teardrop">
              <a:avLst>
                <a:gd fmla="val 100000" name="adj"/>
              </a:avLst>
            </a:prstGeom>
            <a:solidFill>
              <a:srgbClr val="7439B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5"/>
            <p:cNvSpPr/>
            <p:nvPr/>
          </p:nvSpPr>
          <p:spPr>
            <a:xfrm>
              <a:off x="850865" y="356156"/>
              <a:ext cx="1262556" cy="1262422"/>
            </a:xfrm>
            <a:prstGeom prst="ellipse">
              <a:avLst/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7439B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5"/>
            <p:cNvSpPr txBox="1"/>
            <p:nvPr/>
          </p:nvSpPr>
          <p:spPr>
            <a:xfrm>
              <a:off x="1031356" y="536536"/>
              <a:ext cx="901574" cy="901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r>
                <a:rPr b="0" i="0" lang="en-GB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Information Gathering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5"/>
            <p:cNvSpPr/>
            <p:nvPr/>
          </p:nvSpPr>
          <p:spPr>
            <a:xfrm>
              <a:off x="850865" y="1688594"/>
              <a:ext cx="1262556" cy="741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5"/>
            <p:cNvSpPr txBox="1"/>
            <p:nvPr/>
          </p:nvSpPr>
          <p:spPr>
            <a:xfrm>
              <a:off x="850865" y="1688594"/>
              <a:ext cx="1262556" cy="741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b="0" i="0" lang="en-GB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Skip the footprinting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0" name="Google Shape;350;p5"/>
          <p:cNvSpPr txBox="1"/>
          <p:nvPr/>
        </p:nvSpPr>
        <p:spPr>
          <a:xfrm>
            <a:off x="365315" y="5147544"/>
            <a:ext cx="576188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assignment is purely based on the (i) </a:t>
            </a:r>
            <a:r>
              <a:rPr b="0" i="0" lang="en-GB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scanning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(ii) </a:t>
            </a:r>
            <a:r>
              <a:rPr b="0" i="0" lang="en-GB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exploitation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(iii) </a:t>
            </a:r>
            <a:r>
              <a:rPr b="0" i="0" lang="en-GB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post-exploitation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labs.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5" l="0" r="0" t="27"/>
          <a:stretch/>
        </p:blipFill>
        <p:spPr>
          <a:xfrm>
            <a:off x="952189" y="0"/>
            <a:ext cx="325720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6"/>
          <p:cNvSpPr txBox="1"/>
          <p:nvPr>
            <p:ph type="ctrTitle"/>
          </p:nvPr>
        </p:nvSpPr>
        <p:spPr>
          <a:xfrm>
            <a:off x="4629025" y="173042"/>
            <a:ext cx="7015604" cy="90906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Tips</a:t>
            </a:r>
            <a:endParaRPr/>
          </a:p>
        </p:txBody>
      </p:sp>
      <p:sp>
        <p:nvSpPr>
          <p:cNvPr id="357" name="Google Shape;357;p6"/>
          <p:cNvSpPr txBox="1"/>
          <p:nvPr>
            <p:ph idx="1" type="body"/>
          </p:nvPr>
        </p:nvSpPr>
        <p:spPr>
          <a:xfrm>
            <a:off x="4695560" y="1778757"/>
            <a:ext cx="6882535" cy="361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800"/>
              <a:t>Use the </a:t>
            </a:r>
            <a:r>
              <a:rPr lang="en-GB" sz="1800" u="sng">
                <a:solidFill>
                  <a:schemeClr val="hlink"/>
                </a:solidFill>
                <a:hlinkClick r:id="rId4"/>
              </a:rPr>
              <a:t>Template</a:t>
            </a:r>
            <a:r>
              <a:rPr lang="en-GB" sz="1800"/>
              <a:t>.</a:t>
            </a:r>
            <a:endParaRPr sz="1800"/>
          </a:p>
        </p:txBody>
      </p:sp>
      <p:sp>
        <p:nvSpPr>
          <p:cNvPr id="358" name="Google Shape;358;p6"/>
          <p:cNvSpPr txBox="1"/>
          <p:nvPr/>
        </p:nvSpPr>
        <p:spPr>
          <a:xfrm>
            <a:off x="4695563" y="3366401"/>
            <a:ext cx="6882535" cy="361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a </a:t>
            </a: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remotely exploitable 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vulnerability.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6"/>
          <p:cNvSpPr txBox="1"/>
          <p:nvPr/>
        </p:nvSpPr>
        <p:spPr>
          <a:xfrm>
            <a:off x="5295459" y="4948070"/>
            <a:ext cx="5749287" cy="369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/>
          </a:bodyPr>
          <a:lstStyle/>
          <a:p>
            <a:pPr indent="-285750" lvl="0" marL="2857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it bypasses the scanning stage, it is not a good choice.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6"/>
          <p:cNvSpPr txBox="1"/>
          <p:nvPr/>
        </p:nvSpPr>
        <p:spPr>
          <a:xfrm>
            <a:off x="5190303" y="4540893"/>
            <a:ext cx="63198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it requires social engineering, it is not a good choice.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6"/>
          <p:cNvSpPr txBox="1"/>
          <p:nvPr/>
        </p:nvSpPr>
        <p:spPr>
          <a:xfrm>
            <a:off x="4629031" y="3824008"/>
            <a:ext cx="70821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a vulnerability that allows you to perform </a:t>
            </a: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three stages 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penetration testing (</a:t>
            </a:r>
            <a:r>
              <a:rPr b="0" i="1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scanning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1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exploitation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1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post-exploitation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6"/>
          <p:cNvSpPr txBox="1"/>
          <p:nvPr/>
        </p:nvSpPr>
        <p:spPr>
          <a:xfrm>
            <a:off x="4629025" y="5487201"/>
            <a:ext cx="7496440" cy="525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b="1" i="1" lang="en-GB" sz="1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If you do not choose an appropriate vulnerability, you could lose points!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6"/>
          <p:cNvSpPr txBox="1"/>
          <p:nvPr/>
        </p:nvSpPr>
        <p:spPr>
          <a:xfrm>
            <a:off x="4695561" y="2310955"/>
            <a:ext cx="6882535" cy="5374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Look through the </a:t>
            </a:r>
            <a:r>
              <a:rPr b="0" i="0" lang="en-GB" sz="1800" u="sng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marking criteria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en-GB" sz="1800" u="sng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good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0" i="0" lang="en-GB" sz="1800" u="sng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bad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report examples available on the VLE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6"/>
          <p:cNvSpPr txBox="1"/>
          <p:nvPr/>
        </p:nvSpPr>
        <p:spPr>
          <a:xfrm>
            <a:off x="4695560" y="1260800"/>
            <a:ext cx="6882535" cy="361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</a:t>
            </a:r>
            <a:r>
              <a:rPr b="0" i="0" lang="en-GB" sz="1800" u="sng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Report FAQ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2" l="0" r="0" t="34"/>
          <a:stretch/>
        </p:blipFill>
        <p:spPr>
          <a:xfrm>
            <a:off x="720001" y="0"/>
            <a:ext cx="4895832" cy="34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7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6" r="6" t="0"/>
          <a:stretch/>
        </p:blipFill>
        <p:spPr>
          <a:xfrm>
            <a:off x="720001" y="3429000"/>
            <a:ext cx="4895832" cy="343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7"/>
          <p:cNvSpPr txBox="1"/>
          <p:nvPr>
            <p:ph type="ctrTitle"/>
          </p:nvPr>
        </p:nvSpPr>
        <p:spPr>
          <a:xfrm>
            <a:off x="6096002" y="476250"/>
            <a:ext cx="5606465" cy="113739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Environment Options</a:t>
            </a:r>
            <a:endParaRPr/>
          </a:p>
        </p:txBody>
      </p:sp>
      <p:sp>
        <p:nvSpPr>
          <p:cNvPr id="373" name="Google Shape;373;p7"/>
          <p:cNvSpPr txBox="1"/>
          <p:nvPr/>
        </p:nvSpPr>
        <p:spPr>
          <a:xfrm>
            <a:off x="7460399" y="2497857"/>
            <a:ext cx="36154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Assignment workspace environment on Hacktivity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ogrammer female with solid fill" id="374" name="Google Shape;37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0" y="2060742"/>
            <a:ext cx="1277470" cy="1277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grammer male with solid fill" id="375" name="Google Shape;37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2" y="3429000"/>
            <a:ext cx="1277470" cy="12774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assroom with solid fill" id="376" name="Google Shape;376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36343" y="4816701"/>
            <a:ext cx="1277470" cy="127747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7"/>
          <p:cNvSpPr txBox="1"/>
          <p:nvPr/>
        </p:nvSpPr>
        <p:spPr>
          <a:xfrm>
            <a:off x="7460399" y="3878422"/>
            <a:ext cx="36154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own virtual environment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7"/>
          <p:cNvSpPr txBox="1"/>
          <p:nvPr/>
        </p:nvSpPr>
        <p:spPr>
          <a:xfrm>
            <a:off x="7460399" y="5144400"/>
            <a:ext cx="36154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one of the vulnerabilities covered in the lab sheets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8"/>
          <p:cNvSpPr txBox="1"/>
          <p:nvPr>
            <p:ph type="ctrTitle"/>
          </p:nvPr>
        </p:nvSpPr>
        <p:spPr>
          <a:xfrm>
            <a:off x="478367" y="3024230"/>
            <a:ext cx="1061545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</a:pPr>
            <a:r>
              <a:rPr lang="en-GB" sz="5200"/>
              <a:t>Finding a vulnerability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0" name="Google Shape;390;p9"/>
          <p:cNvGrpSpPr/>
          <p:nvPr/>
        </p:nvGrpSpPr>
        <p:grpSpPr>
          <a:xfrm>
            <a:off x="0" y="3845450"/>
            <a:ext cx="12192000" cy="3012550"/>
            <a:chOff x="0" y="3845450"/>
            <a:chExt cx="12192000" cy="3012550"/>
          </a:xfrm>
        </p:grpSpPr>
        <p:sp>
          <p:nvSpPr>
            <p:cNvPr id="391" name="Google Shape;391;p9"/>
            <p:cNvSpPr/>
            <p:nvPr/>
          </p:nvSpPr>
          <p:spPr>
            <a:xfrm>
              <a:off x="0" y="3989828"/>
              <a:ext cx="12192000" cy="2868172"/>
            </a:xfrm>
            <a:custGeom>
              <a:rect b="b" l="l" r="r" t="t"/>
              <a:pathLst>
                <a:path extrusionOk="0" h="2868172" w="12192000">
                  <a:moveTo>
                    <a:pt x="619389" y="0"/>
                  </a:moveTo>
                  <a:lnTo>
                    <a:pt x="687652" y="3175"/>
                  </a:lnTo>
                  <a:lnTo>
                    <a:pt x="747977" y="9525"/>
                  </a:lnTo>
                  <a:lnTo>
                    <a:pt x="800364" y="20637"/>
                  </a:lnTo>
                  <a:lnTo>
                    <a:pt x="846402" y="36512"/>
                  </a:lnTo>
                  <a:lnTo>
                    <a:pt x="887677" y="52387"/>
                  </a:lnTo>
                  <a:lnTo>
                    <a:pt x="924189" y="68262"/>
                  </a:lnTo>
                  <a:lnTo>
                    <a:pt x="962289" y="87312"/>
                  </a:lnTo>
                  <a:lnTo>
                    <a:pt x="1000389" y="106362"/>
                  </a:lnTo>
                  <a:lnTo>
                    <a:pt x="1036902" y="125412"/>
                  </a:lnTo>
                  <a:lnTo>
                    <a:pt x="1078177" y="141287"/>
                  </a:lnTo>
                  <a:lnTo>
                    <a:pt x="1124214" y="155575"/>
                  </a:lnTo>
                  <a:lnTo>
                    <a:pt x="1176602" y="166687"/>
                  </a:lnTo>
                  <a:lnTo>
                    <a:pt x="1236927" y="174625"/>
                  </a:lnTo>
                  <a:lnTo>
                    <a:pt x="1305189" y="176212"/>
                  </a:lnTo>
                  <a:lnTo>
                    <a:pt x="1373452" y="174625"/>
                  </a:lnTo>
                  <a:lnTo>
                    <a:pt x="1433777" y="166687"/>
                  </a:lnTo>
                  <a:lnTo>
                    <a:pt x="1486164" y="155575"/>
                  </a:lnTo>
                  <a:lnTo>
                    <a:pt x="1532202" y="141287"/>
                  </a:lnTo>
                  <a:lnTo>
                    <a:pt x="1573477" y="125412"/>
                  </a:lnTo>
                  <a:lnTo>
                    <a:pt x="1609989" y="106362"/>
                  </a:lnTo>
                  <a:lnTo>
                    <a:pt x="1648089" y="87312"/>
                  </a:lnTo>
                  <a:lnTo>
                    <a:pt x="1686189" y="68262"/>
                  </a:lnTo>
                  <a:lnTo>
                    <a:pt x="1722702" y="52387"/>
                  </a:lnTo>
                  <a:lnTo>
                    <a:pt x="1763977" y="36512"/>
                  </a:lnTo>
                  <a:lnTo>
                    <a:pt x="1810014" y="20637"/>
                  </a:lnTo>
                  <a:lnTo>
                    <a:pt x="1862402" y="9525"/>
                  </a:lnTo>
                  <a:lnTo>
                    <a:pt x="1922727" y="3175"/>
                  </a:lnTo>
                  <a:lnTo>
                    <a:pt x="1990989" y="0"/>
                  </a:lnTo>
                  <a:lnTo>
                    <a:pt x="2059252" y="3175"/>
                  </a:lnTo>
                  <a:lnTo>
                    <a:pt x="2119577" y="9525"/>
                  </a:lnTo>
                  <a:lnTo>
                    <a:pt x="2171964" y="20637"/>
                  </a:lnTo>
                  <a:lnTo>
                    <a:pt x="2218002" y="36512"/>
                  </a:lnTo>
                  <a:lnTo>
                    <a:pt x="2259277" y="52387"/>
                  </a:lnTo>
                  <a:lnTo>
                    <a:pt x="2295789" y="68262"/>
                  </a:lnTo>
                  <a:lnTo>
                    <a:pt x="2333889" y="87312"/>
                  </a:lnTo>
                  <a:lnTo>
                    <a:pt x="2371989" y="106362"/>
                  </a:lnTo>
                  <a:lnTo>
                    <a:pt x="2408502" y="125412"/>
                  </a:lnTo>
                  <a:lnTo>
                    <a:pt x="2449777" y="141287"/>
                  </a:lnTo>
                  <a:lnTo>
                    <a:pt x="2495814" y="155575"/>
                  </a:lnTo>
                  <a:lnTo>
                    <a:pt x="2548202" y="166687"/>
                  </a:lnTo>
                  <a:lnTo>
                    <a:pt x="2608527" y="174625"/>
                  </a:lnTo>
                  <a:lnTo>
                    <a:pt x="2676789" y="176212"/>
                  </a:lnTo>
                  <a:lnTo>
                    <a:pt x="2745052" y="174625"/>
                  </a:lnTo>
                  <a:lnTo>
                    <a:pt x="2805377" y="166687"/>
                  </a:lnTo>
                  <a:lnTo>
                    <a:pt x="2857764" y="155575"/>
                  </a:lnTo>
                  <a:lnTo>
                    <a:pt x="2903802" y="141287"/>
                  </a:lnTo>
                  <a:lnTo>
                    <a:pt x="2945077" y="125412"/>
                  </a:lnTo>
                  <a:lnTo>
                    <a:pt x="2981589" y="106362"/>
                  </a:lnTo>
                  <a:lnTo>
                    <a:pt x="3019689" y="87312"/>
                  </a:lnTo>
                  <a:lnTo>
                    <a:pt x="3057789" y="68262"/>
                  </a:lnTo>
                  <a:lnTo>
                    <a:pt x="3094302" y="52387"/>
                  </a:lnTo>
                  <a:lnTo>
                    <a:pt x="3135577" y="36512"/>
                  </a:lnTo>
                  <a:lnTo>
                    <a:pt x="3181614" y="20637"/>
                  </a:lnTo>
                  <a:lnTo>
                    <a:pt x="3234002" y="9525"/>
                  </a:lnTo>
                  <a:lnTo>
                    <a:pt x="3294327" y="3175"/>
                  </a:lnTo>
                  <a:lnTo>
                    <a:pt x="3361002" y="0"/>
                  </a:lnTo>
                  <a:lnTo>
                    <a:pt x="3430852" y="3175"/>
                  </a:lnTo>
                  <a:lnTo>
                    <a:pt x="3491177" y="9525"/>
                  </a:lnTo>
                  <a:lnTo>
                    <a:pt x="3543564" y="20637"/>
                  </a:lnTo>
                  <a:lnTo>
                    <a:pt x="3589602" y="36512"/>
                  </a:lnTo>
                  <a:lnTo>
                    <a:pt x="3630877" y="52387"/>
                  </a:lnTo>
                  <a:lnTo>
                    <a:pt x="3667389" y="68262"/>
                  </a:lnTo>
                  <a:lnTo>
                    <a:pt x="3705489" y="87312"/>
                  </a:lnTo>
                  <a:lnTo>
                    <a:pt x="3743589" y="106362"/>
                  </a:lnTo>
                  <a:lnTo>
                    <a:pt x="3780102" y="125412"/>
                  </a:lnTo>
                  <a:lnTo>
                    <a:pt x="3821377" y="141287"/>
                  </a:lnTo>
                  <a:lnTo>
                    <a:pt x="3867414" y="155575"/>
                  </a:lnTo>
                  <a:lnTo>
                    <a:pt x="3919802" y="166687"/>
                  </a:lnTo>
                  <a:lnTo>
                    <a:pt x="3980127" y="174625"/>
                  </a:lnTo>
                  <a:lnTo>
                    <a:pt x="4048389" y="176212"/>
                  </a:lnTo>
                  <a:lnTo>
                    <a:pt x="4116652" y="174625"/>
                  </a:lnTo>
                  <a:lnTo>
                    <a:pt x="4176977" y="166687"/>
                  </a:lnTo>
                  <a:lnTo>
                    <a:pt x="4229364" y="155575"/>
                  </a:lnTo>
                  <a:lnTo>
                    <a:pt x="4275402" y="141287"/>
                  </a:lnTo>
                  <a:lnTo>
                    <a:pt x="4316677" y="125412"/>
                  </a:lnTo>
                  <a:lnTo>
                    <a:pt x="4353189" y="106362"/>
                  </a:lnTo>
                  <a:lnTo>
                    <a:pt x="4429389" y="68262"/>
                  </a:lnTo>
                  <a:lnTo>
                    <a:pt x="4465902" y="52387"/>
                  </a:lnTo>
                  <a:lnTo>
                    <a:pt x="4507177" y="36512"/>
                  </a:lnTo>
                  <a:lnTo>
                    <a:pt x="4553215" y="20637"/>
                  </a:lnTo>
                  <a:lnTo>
                    <a:pt x="4605602" y="9525"/>
                  </a:lnTo>
                  <a:lnTo>
                    <a:pt x="4665928" y="3175"/>
                  </a:lnTo>
                  <a:lnTo>
                    <a:pt x="4734189" y="0"/>
                  </a:lnTo>
                  <a:lnTo>
                    <a:pt x="4802453" y="3175"/>
                  </a:lnTo>
                  <a:lnTo>
                    <a:pt x="4862777" y="9525"/>
                  </a:lnTo>
                  <a:lnTo>
                    <a:pt x="4915165" y="20637"/>
                  </a:lnTo>
                  <a:lnTo>
                    <a:pt x="4961201" y="36512"/>
                  </a:lnTo>
                  <a:lnTo>
                    <a:pt x="5002477" y="52387"/>
                  </a:lnTo>
                  <a:lnTo>
                    <a:pt x="5038989" y="68262"/>
                  </a:lnTo>
                  <a:lnTo>
                    <a:pt x="5077090" y="87312"/>
                  </a:lnTo>
                  <a:lnTo>
                    <a:pt x="5115189" y="106362"/>
                  </a:lnTo>
                  <a:lnTo>
                    <a:pt x="5151701" y="125412"/>
                  </a:lnTo>
                  <a:lnTo>
                    <a:pt x="5192977" y="141287"/>
                  </a:lnTo>
                  <a:lnTo>
                    <a:pt x="5239014" y="155575"/>
                  </a:lnTo>
                  <a:lnTo>
                    <a:pt x="5291401" y="166687"/>
                  </a:lnTo>
                  <a:lnTo>
                    <a:pt x="5351727" y="174625"/>
                  </a:lnTo>
                  <a:lnTo>
                    <a:pt x="5410199" y="175985"/>
                  </a:lnTo>
                  <a:lnTo>
                    <a:pt x="5468671" y="174625"/>
                  </a:lnTo>
                  <a:lnTo>
                    <a:pt x="5528996" y="166687"/>
                  </a:lnTo>
                  <a:lnTo>
                    <a:pt x="5581383" y="155575"/>
                  </a:lnTo>
                  <a:lnTo>
                    <a:pt x="5627421" y="141287"/>
                  </a:lnTo>
                  <a:lnTo>
                    <a:pt x="5668696" y="125412"/>
                  </a:lnTo>
                  <a:lnTo>
                    <a:pt x="5705209" y="106362"/>
                  </a:lnTo>
                  <a:lnTo>
                    <a:pt x="5743308" y="87312"/>
                  </a:lnTo>
                  <a:lnTo>
                    <a:pt x="5781408" y="68262"/>
                  </a:lnTo>
                  <a:lnTo>
                    <a:pt x="5817921" y="52387"/>
                  </a:lnTo>
                  <a:lnTo>
                    <a:pt x="5859196" y="36512"/>
                  </a:lnTo>
                  <a:lnTo>
                    <a:pt x="5905234" y="20637"/>
                  </a:lnTo>
                  <a:lnTo>
                    <a:pt x="5957621" y="9525"/>
                  </a:lnTo>
                  <a:lnTo>
                    <a:pt x="6017947" y="3175"/>
                  </a:lnTo>
                  <a:lnTo>
                    <a:pt x="6086209" y="0"/>
                  </a:lnTo>
                  <a:lnTo>
                    <a:pt x="6095999" y="455"/>
                  </a:lnTo>
                  <a:lnTo>
                    <a:pt x="6105789" y="0"/>
                  </a:lnTo>
                  <a:lnTo>
                    <a:pt x="6174052" y="3175"/>
                  </a:lnTo>
                  <a:lnTo>
                    <a:pt x="6234377" y="9525"/>
                  </a:lnTo>
                  <a:lnTo>
                    <a:pt x="6286764" y="20637"/>
                  </a:lnTo>
                  <a:lnTo>
                    <a:pt x="6332802" y="36512"/>
                  </a:lnTo>
                  <a:lnTo>
                    <a:pt x="6374077" y="52387"/>
                  </a:lnTo>
                  <a:lnTo>
                    <a:pt x="6410589" y="68262"/>
                  </a:lnTo>
                  <a:lnTo>
                    <a:pt x="6448689" y="87312"/>
                  </a:lnTo>
                  <a:lnTo>
                    <a:pt x="6486789" y="106362"/>
                  </a:lnTo>
                  <a:lnTo>
                    <a:pt x="6523302" y="125412"/>
                  </a:lnTo>
                  <a:lnTo>
                    <a:pt x="6564577" y="141287"/>
                  </a:lnTo>
                  <a:lnTo>
                    <a:pt x="6610614" y="155575"/>
                  </a:lnTo>
                  <a:lnTo>
                    <a:pt x="6663002" y="166687"/>
                  </a:lnTo>
                  <a:lnTo>
                    <a:pt x="6723327" y="174625"/>
                  </a:lnTo>
                  <a:lnTo>
                    <a:pt x="6781799" y="175985"/>
                  </a:lnTo>
                  <a:lnTo>
                    <a:pt x="6840271" y="174625"/>
                  </a:lnTo>
                  <a:lnTo>
                    <a:pt x="6900596" y="166687"/>
                  </a:lnTo>
                  <a:lnTo>
                    <a:pt x="6952983" y="155575"/>
                  </a:lnTo>
                  <a:lnTo>
                    <a:pt x="6999021" y="141287"/>
                  </a:lnTo>
                  <a:lnTo>
                    <a:pt x="7040296" y="125412"/>
                  </a:lnTo>
                  <a:lnTo>
                    <a:pt x="7076808" y="106362"/>
                  </a:lnTo>
                  <a:lnTo>
                    <a:pt x="7114908" y="87312"/>
                  </a:lnTo>
                  <a:lnTo>
                    <a:pt x="7153008" y="68262"/>
                  </a:lnTo>
                  <a:lnTo>
                    <a:pt x="7189521" y="52387"/>
                  </a:lnTo>
                  <a:lnTo>
                    <a:pt x="7230796" y="36512"/>
                  </a:lnTo>
                  <a:lnTo>
                    <a:pt x="7276833" y="20637"/>
                  </a:lnTo>
                  <a:lnTo>
                    <a:pt x="7329221" y="9525"/>
                  </a:lnTo>
                  <a:lnTo>
                    <a:pt x="7389546" y="3175"/>
                  </a:lnTo>
                  <a:lnTo>
                    <a:pt x="7457808" y="0"/>
                  </a:lnTo>
                  <a:lnTo>
                    <a:pt x="7526071" y="3175"/>
                  </a:lnTo>
                  <a:lnTo>
                    <a:pt x="7586396" y="9525"/>
                  </a:lnTo>
                  <a:lnTo>
                    <a:pt x="7638783" y="20637"/>
                  </a:lnTo>
                  <a:lnTo>
                    <a:pt x="7684821" y="36512"/>
                  </a:lnTo>
                  <a:lnTo>
                    <a:pt x="7726096" y="52387"/>
                  </a:lnTo>
                  <a:lnTo>
                    <a:pt x="7762608" y="68262"/>
                  </a:lnTo>
                  <a:lnTo>
                    <a:pt x="7800708" y="87312"/>
                  </a:lnTo>
                  <a:lnTo>
                    <a:pt x="7838808" y="106362"/>
                  </a:lnTo>
                  <a:lnTo>
                    <a:pt x="7875321" y="125412"/>
                  </a:lnTo>
                  <a:lnTo>
                    <a:pt x="7916596" y="141287"/>
                  </a:lnTo>
                  <a:lnTo>
                    <a:pt x="7962633" y="155575"/>
                  </a:lnTo>
                  <a:lnTo>
                    <a:pt x="8015021" y="166687"/>
                  </a:lnTo>
                  <a:lnTo>
                    <a:pt x="8075346" y="174625"/>
                  </a:lnTo>
                  <a:lnTo>
                    <a:pt x="8143608" y="176212"/>
                  </a:lnTo>
                  <a:lnTo>
                    <a:pt x="8211871" y="174625"/>
                  </a:lnTo>
                  <a:lnTo>
                    <a:pt x="8272196" y="166687"/>
                  </a:lnTo>
                  <a:lnTo>
                    <a:pt x="8324583" y="155575"/>
                  </a:lnTo>
                  <a:lnTo>
                    <a:pt x="8370621" y="141287"/>
                  </a:lnTo>
                  <a:lnTo>
                    <a:pt x="8411896" y="125412"/>
                  </a:lnTo>
                  <a:lnTo>
                    <a:pt x="8448408" y="106362"/>
                  </a:lnTo>
                  <a:lnTo>
                    <a:pt x="8486508" y="87312"/>
                  </a:lnTo>
                  <a:lnTo>
                    <a:pt x="8524608" y="68262"/>
                  </a:lnTo>
                  <a:lnTo>
                    <a:pt x="8561120" y="52387"/>
                  </a:lnTo>
                  <a:lnTo>
                    <a:pt x="8602396" y="36512"/>
                  </a:lnTo>
                  <a:lnTo>
                    <a:pt x="8648432" y="20637"/>
                  </a:lnTo>
                  <a:lnTo>
                    <a:pt x="8700820" y="9525"/>
                  </a:lnTo>
                  <a:lnTo>
                    <a:pt x="8761146" y="3175"/>
                  </a:lnTo>
                  <a:lnTo>
                    <a:pt x="8827820" y="0"/>
                  </a:lnTo>
                  <a:lnTo>
                    <a:pt x="8897670" y="3175"/>
                  </a:lnTo>
                  <a:lnTo>
                    <a:pt x="8957996" y="9525"/>
                  </a:lnTo>
                  <a:lnTo>
                    <a:pt x="9010382" y="20637"/>
                  </a:lnTo>
                  <a:lnTo>
                    <a:pt x="9056420" y="36512"/>
                  </a:lnTo>
                  <a:lnTo>
                    <a:pt x="9097696" y="52387"/>
                  </a:lnTo>
                  <a:lnTo>
                    <a:pt x="9134208" y="68262"/>
                  </a:lnTo>
                  <a:lnTo>
                    <a:pt x="9172308" y="87312"/>
                  </a:lnTo>
                  <a:lnTo>
                    <a:pt x="9210408" y="106362"/>
                  </a:lnTo>
                  <a:lnTo>
                    <a:pt x="9246920" y="125412"/>
                  </a:lnTo>
                  <a:lnTo>
                    <a:pt x="9288196" y="141287"/>
                  </a:lnTo>
                  <a:lnTo>
                    <a:pt x="9334232" y="155575"/>
                  </a:lnTo>
                  <a:lnTo>
                    <a:pt x="9386620" y="166687"/>
                  </a:lnTo>
                  <a:lnTo>
                    <a:pt x="9446946" y="174625"/>
                  </a:lnTo>
                  <a:lnTo>
                    <a:pt x="9515208" y="176212"/>
                  </a:lnTo>
                  <a:lnTo>
                    <a:pt x="9583470" y="174625"/>
                  </a:lnTo>
                  <a:lnTo>
                    <a:pt x="9643796" y="166687"/>
                  </a:lnTo>
                  <a:lnTo>
                    <a:pt x="9696182" y="155575"/>
                  </a:lnTo>
                  <a:lnTo>
                    <a:pt x="9742220" y="141287"/>
                  </a:lnTo>
                  <a:lnTo>
                    <a:pt x="9783496" y="125412"/>
                  </a:lnTo>
                  <a:lnTo>
                    <a:pt x="9820008" y="106362"/>
                  </a:lnTo>
                  <a:lnTo>
                    <a:pt x="9896208" y="68262"/>
                  </a:lnTo>
                  <a:lnTo>
                    <a:pt x="9932720" y="52387"/>
                  </a:lnTo>
                  <a:lnTo>
                    <a:pt x="9973996" y="36512"/>
                  </a:lnTo>
                  <a:lnTo>
                    <a:pt x="10020032" y="20637"/>
                  </a:lnTo>
                  <a:lnTo>
                    <a:pt x="10072420" y="9525"/>
                  </a:lnTo>
                  <a:lnTo>
                    <a:pt x="10132746" y="3175"/>
                  </a:lnTo>
                  <a:lnTo>
                    <a:pt x="10201008" y="0"/>
                  </a:lnTo>
                  <a:lnTo>
                    <a:pt x="10269270" y="3175"/>
                  </a:lnTo>
                  <a:lnTo>
                    <a:pt x="10329596" y="9525"/>
                  </a:lnTo>
                  <a:lnTo>
                    <a:pt x="10381982" y="20637"/>
                  </a:lnTo>
                  <a:lnTo>
                    <a:pt x="10428020" y="36512"/>
                  </a:lnTo>
                  <a:lnTo>
                    <a:pt x="10469296" y="52387"/>
                  </a:lnTo>
                  <a:lnTo>
                    <a:pt x="10505808" y="68262"/>
                  </a:lnTo>
                  <a:lnTo>
                    <a:pt x="10543908" y="87312"/>
                  </a:lnTo>
                  <a:lnTo>
                    <a:pt x="10582008" y="106362"/>
                  </a:lnTo>
                  <a:lnTo>
                    <a:pt x="10618520" y="125412"/>
                  </a:lnTo>
                  <a:lnTo>
                    <a:pt x="10659796" y="141287"/>
                  </a:lnTo>
                  <a:lnTo>
                    <a:pt x="10705832" y="155575"/>
                  </a:lnTo>
                  <a:lnTo>
                    <a:pt x="10758220" y="166687"/>
                  </a:lnTo>
                  <a:lnTo>
                    <a:pt x="10818546" y="174625"/>
                  </a:lnTo>
                  <a:lnTo>
                    <a:pt x="10886808" y="176212"/>
                  </a:lnTo>
                  <a:lnTo>
                    <a:pt x="10955070" y="174625"/>
                  </a:lnTo>
                  <a:lnTo>
                    <a:pt x="11015396" y="166687"/>
                  </a:lnTo>
                  <a:lnTo>
                    <a:pt x="11067782" y="155575"/>
                  </a:lnTo>
                  <a:lnTo>
                    <a:pt x="11113820" y="141287"/>
                  </a:lnTo>
                  <a:lnTo>
                    <a:pt x="11155096" y="125412"/>
                  </a:lnTo>
                  <a:lnTo>
                    <a:pt x="11191608" y="106362"/>
                  </a:lnTo>
                  <a:lnTo>
                    <a:pt x="11229708" y="87312"/>
                  </a:lnTo>
                  <a:lnTo>
                    <a:pt x="11267808" y="68262"/>
                  </a:lnTo>
                  <a:lnTo>
                    <a:pt x="11304320" y="52387"/>
                  </a:lnTo>
                  <a:lnTo>
                    <a:pt x="11345596" y="36512"/>
                  </a:lnTo>
                  <a:lnTo>
                    <a:pt x="11391632" y="20637"/>
                  </a:lnTo>
                  <a:lnTo>
                    <a:pt x="11444020" y="9525"/>
                  </a:lnTo>
                  <a:lnTo>
                    <a:pt x="11504346" y="3175"/>
                  </a:lnTo>
                  <a:lnTo>
                    <a:pt x="11572608" y="0"/>
                  </a:lnTo>
                  <a:lnTo>
                    <a:pt x="11640870" y="3175"/>
                  </a:lnTo>
                  <a:lnTo>
                    <a:pt x="11701196" y="9525"/>
                  </a:lnTo>
                  <a:lnTo>
                    <a:pt x="11753582" y="20637"/>
                  </a:lnTo>
                  <a:lnTo>
                    <a:pt x="11799620" y="36512"/>
                  </a:lnTo>
                  <a:lnTo>
                    <a:pt x="11840896" y="52387"/>
                  </a:lnTo>
                  <a:lnTo>
                    <a:pt x="11877408" y="68262"/>
                  </a:lnTo>
                  <a:lnTo>
                    <a:pt x="11915508" y="87312"/>
                  </a:lnTo>
                  <a:lnTo>
                    <a:pt x="11953608" y="106362"/>
                  </a:lnTo>
                  <a:lnTo>
                    <a:pt x="11990120" y="125412"/>
                  </a:lnTo>
                  <a:lnTo>
                    <a:pt x="12031396" y="141287"/>
                  </a:lnTo>
                  <a:lnTo>
                    <a:pt x="12077432" y="155575"/>
                  </a:lnTo>
                  <a:lnTo>
                    <a:pt x="12129820" y="166688"/>
                  </a:lnTo>
                  <a:lnTo>
                    <a:pt x="12190146" y="174625"/>
                  </a:lnTo>
                  <a:lnTo>
                    <a:pt x="12192000" y="174668"/>
                  </a:lnTo>
                  <a:lnTo>
                    <a:pt x="12192000" y="319047"/>
                  </a:lnTo>
                  <a:lnTo>
                    <a:pt x="12192000" y="885826"/>
                  </a:lnTo>
                  <a:lnTo>
                    <a:pt x="12192000" y="1030205"/>
                  </a:lnTo>
                  <a:lnTo>
                    <a:pt x="12192000" y="1553722"/>
                  </a:lnTo>
                  <a:lnTo>
                    <a:pt x="12192000" y="1787292"/>
                  </a:lnTo>
                  <a:lnTo>
                    <a:pt x="12192000" y="1931671"/>
                  </a:lnTo>
                  <a:lnTo>
                    <a:pt x="12192000" y="2868172"/>
                  </a:lnTo>
                  <a:lnTo>
                    <a:pt x="12191997" y="2868172"/>
                  </a:lnTo>
                  <a:lnTo>
                    <a:pt x="1" y="2868172"/>
                  </a:lnTo>
                  <a:lnTo>
                    <a:pt x="0" y="2868172"/>
                  </a:lnTo>
                  <a:lnTo>
                    <a:pt x="0" y="1931671"/>
                  </a:lnTo>
                  <a:lnTo>
                    <a:pt x="0" y="1787292"/>
                  </a:lnTo>
                  <a:lnTo>
                    <a:pt x="0" y="1553722"/>
                  </a:lnTo>
                  <a:lnTo>
                    <a:pt x="0" y="1030205"/>
                  </a:lnTo>
                  <a:lnTo>
                    <a:pt x="0" y="885826"/>
                  </a:lnTo>
                  <a:lnTo>
                    <a:pt x="0" y="319047"/>
                  </a:lnTo>
                  <a:lnTo>
                    <a:pt x="0" y="174668"/>
                  </a:lnTo>
                  <a:lnTo>
                    <a:pt x="1852" y="174625"/>
                  </a:lnTo>
                  <a:lnTo>
                    <a:pt x="62177" y="166687"/>
                  </a:lnTo>
                  <a:lnTo>
                    <a:pt x="114564" y="155575"/>
                  </a:lnTo>
                  <a:lnTo>
                    <a:pt x="160602" y="141287"/>
                  </a:lnTo>
                  <a:lnTo>
                    <a:pt x="201877" y="125412"/>
                  </a:lnTo>
                  <a:lnTo>
                    <a:pt x="238389" y="106362"/>
                  </a:lnTo>
                  <a:lnTo>
                    <a:pt x="276489" y="87312"/>
                  </a:lnTo>
                  <a:lnTo>
                    <a:pt x="314589" y="68262"/>
                  </a:lnTo>
                  <a:lnTo>
                    <a:pt x="351102" y="52387"/>
                  </a:lnTo>
                  <a:lnTo>
                    <a:pt x="392377" y="36512"/>
                  </a:lnTo>
                  <a:lnTo>
                    <a:pt x="438414" y="20637"/>
                  </a:lnTo>
                  <a:lnTo>
                    <a:pt x="490802" y="9525"/>
                  </a:lnTo>
                  <a:lnTo>
                    <a:pt x="551127" y="317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9"/>
            <p:cNvSpPr/>
            <p:nvPr/>
          </p:nvSpPr>
          <p:spPr>
            <a:xfrm>
              <a:off x="0" y="3845450"/>
              <a:ext cx="12192000" cy="3012550"/>
            </a:xfrm>
            <a:custGeom>
              <a:rect b="b" l="l" r="r" t="t"/>
              <a:pathLst>
                <a:path extrusionOk="0" h="3012550" w="12192000">
                  <a:moveTo>
                    <a:pt x="619389" y="0"/>
                  </a:moveTo>
                  <a:lnTo>
                    <a:pt x="687652" y="3175"/>
                  </a:lnTo>
                  <a:lnTo>
                    <a:pt x="747977" y="9525"/>
                  </a:lnTo>
                  <a:lnTo>
                    <a:pt x="800364" y="20637"/>
                  </a:lnTo>
                  <a:lnTo>
                    <a:pt x="846402" y="36512"/>
                  </a:lnTo>
                  <a:lnTo>
                    <a:pt x="887677" y="52387"/>
                  </a:lnTo>
                  <a:lnTo>
                    <a:pt x="924189" y="68262"/>
                  </a:lnTo>
                  <a:lnTo>
                    <a:pt x="962289" y="87312"/>
                  </a:lnTo>
                  <a:lnTo>
                    <a:pt x="1000389" y="106362"/>
                  </a:lnTo>
                  <a:lnTo>
                    <a:pt x="1036902" y="125412"/>
                  </a:lnTo>
                  <a:lnTo>
                    <a:pt x="1078177" y="141287"/>
                  </a:lnTo>
                  <a:lnTo>
                    <a:pt x="1124214" y="155575"/>
                  </a:lnTo>
                  <a:lnTo>
                    <a:pt x="1176602" y="166687"/>
                  </a:lnTo>
                  <a:lnTo>
                    <a:pt x="1236927" y="174625"/>
                  </a:lnTo>
                  <a:lnTo>
                    <a:pt x="1305189" y="176212"/>
                  </a:lnTo>
                  <a:lnTo>
                    <a:pt x="1373452" y="174625"/>
                  </a:lnTo>
                  <a:lnTo>
                    <a:pt x="1433777" y="166687"/>
                  </a:lnTo>
                  <a:lnTo>
                    <a:pt x="1486164" y="155575"/>
                  </a:lnTo>
                  <a:lnTo>
                    <a:pt x="1532202" y="141287"/>
                  </a:lnTo>
                  <a:lnTo>
                    <a:pt x="1573477" y="125412"/>
                  </a:lnTo>
                  <a:lnTo>
                    <a:pt x="1609989" y="106362"/>
                  </a:lnTo>
                  <a:lnTo>
                    <a:pt x="1648089" y="87312"/>
                  </a:lnTo>
                  <a:lnTo>
                    <a:pt x="1686189" y="68262"/>
                  </a:lnTo>
                  <a:lnTo>
                    <a:pt x="1722702" y="52387"/>
                  </a:lnTo>
                  <a:lnTo>
                    <a:pt x="1763977" y="36512"/>
                  </a:lnTo>
                  <a:lnTo>
                    <a:pt x="1810014" y="20637"/>
                  </a:lnTo>
                  <a:lnTo>
                    <a:pt x="1862402" y="9525"/>
                  </a:lnTo>
                  <a:lnTo>
                    <a:pt x="1922727" y="3175"/>
                  </a:lnTo>
                  <a:lnTo>
                    <a:pt x="1990989" y="0"/>
                  </a:lnTo>
                  <a:lnTo>
                    <a:pt x="2059252" y="3175"/>
                  </a:lnTo>
                  <a:lnTo>
                    <a:pt x="2119577" y="9525"/>
                  </a:lnTo>
                  <a:lnTo>
                    <a:pt x="2171964" y="20637"/>
                  </a:lnTo>
                  <a:lnTo>
                    <a:pt x="2218002" y="36512"/>
                  </a:lnTo>
                  <a:lnTo>
                    <a:pt x="2259277" y="52387"/>
                  </a:lnTo>
                  <a:lnTo>
                    <a:pt x="2295789" y="68262"/>
                  </a:lnTo>
                  <a:lnTo>
                    <a:pt x="2333889" y="87312"/>
                  </a:lnTo>
                  <a:lnTo>
                    <a:pt x="2371989" y="106362"/>
                  </a:lnTo>
                  <a:lnTo>
                    <a:pt x="2408502" y="125412"/>
                  </a:lnTo>
                  <a:lnTo>
                    <a:pt x="2449777" y="141287"/>
                  </a:lnTo>
                  <a:lnTo>
                    <a:pt x="2495814" y="155575"/>
                  </a:lnTo>
                  <a:lnTo>
                    <a:pt x="2548202" y="166687"/>
                  </a:lnTo>
                  <a:lnTo>
                    <a:pt x="2608527" y="174625"/>
                  </a:lnTo>
                  <a:lnTo>
                    <a:pt x="2676789" y="176212"/>
                  </a:lnTo>
                  <a:lnTo>
                    <a:pt x="2745052" y="174625"/>
                  </a:lnTo>
                  <a:lnTo>
                    <a:pt x="2805377" y="166687"/>
                  </a:lnTo>
                  <a:lnTo>
                    <a:pt x="2857764" y="155575"/>
                  </a:lnTo>
                  <a:lnTo>
                    <a:pt x="2903802" y="141287"/>
                  </a:lnTo>
                  <a:lnTo>
                    <a:pt x="2945077" y="125412"/>
                  </a:lnTo>
                  <a:lnTo>
                    <a:pt x="2981589" y="106362"/>
                  </a:lnTo>
                  <a:lnTo>
                    <a:pt x="3019689" y="87312"/>
                  </a:lnTo>
                  <a:lnTo>
                    <a:pt x="3057789" y="68262"/>
                  </a:lnTo>
                  <a:lnTo>
                    <a:pt x="3094302" y="52387"/>
                  </a:lnTo>
                  <a:lnTo>
                    <a:pt x="3135577" y="36512"/>
                  </a:lnTo>
                  <a:lnTo>
                    <a:pt x="3181614" y="20637"/>
                  </a:lnTo>
                  <a:lnTo>
                    <a:pt x="3234002" y="9525"/>
                  </a:lnTo>
                  <a:lnTo>
                    <a:pt x="3294327" y="3175"/>
                  </a:lnTo>
                  <a:lnTo>
                    <a:pt x="3361002" y="0"/>
                  </a:lnTo>
                  <a:lnTo>
                    <a:pt x="3430852" y="3175"/>
                  </a:lnTo>
                  <a:lnTo>
                    <a:pt x="3491177" y="9525"/>
                  </a:lnTo>
                  <a:lnTo>
                    <a:pt x="3543564" y="20637"/>
                  </a:lnTo>
                  <a:lnTo>
                    <a:pt x="3589602" y="36512"/>
                  </a:lnTo>
                  <a:lnTo>
                    <a:pt x="3630877" y="52387"/>
                  </a:lnTo>
                  <a:lnTo>
                    <a:pt x="3667389" y="68262"/>
                  </a:lnTo>
                  <a:lnTo>
                    <a:pt x="3705489" y="87312"/>
                  </a:lnTo>
                  <a:lnTo>
                    <a:pt x="3743589" y="106362"/>
                  </a:lnTo>
                  <a:lnTo>
                    <a:pt x="3780102" y="125412"/>
                  </a:lnTo>
                  <a:lnTo>
                    <a:pt x="3821377" y="141287"/>
                  </a:lnTo>
                  <a:lnTo>
                    <a:pt x="3867414" y="155575"/>
                  </a:lnTo>
                  <a:lnTo>
                    <a:pt x="3919802" y="166687"/>
                  </a:lnTo>
                  <a:lnTo>
                    <a:pt x="3980127" y="174625"/>
                  </a:lnTo>
                  <a:lnTo>
                    <a:pt x="4048389" y="176212"/>
                  </a:lnTo>
                  <a:lnTo>
                    <a:pt x="4116652" y="174625"/>
                  </a:lnTo>
                  <a:lnTo>
                    <a:pt x="4176977" y="166687"/>
                  </a:lnTo>
                  <a:lnTo>
                    <a:pt x="4229364" y="155575"/>
                  </a:lnTo>
                  <a:lnTo>
                    <a:pt x="4275402" y="141287"/>
                  </a:lnTo>
                  <a:lnTo>
                    <a:pt x="4316677" y="125412"/>
                  </a:lnTo>
                  <a:lnTo>
                    <a:pt x="4353189" y="106362"/>
                  </a:lnTo>
                  <a:lnTo>
                    <a:pt x="4429389" y="68262"/>
                  </a:lnTo>
                  <a:lnTo>
                    <a:pt x="4465902" y="52387"/>
                  </a:lnTo>
                  <a:lnTo>
                    <a:pt x="4507177" y="36512"/>
                  </a:lnTo>
                  <a:lnTo>
                    <a:pt x="4553215" y="20637"/>
                  </a:lnTo>
                  <a:lnTo>
                    <a:pt x="4605602" y="9525"/>
                  </a:lnTo>
                  <a:lnTo>
                    <a:pt x="4665928" y="3175"/>
                  </a:lnTo>
                  <a:lnTo>
                    <a:pt x="4734189" y="0"/>
                  </a:lnTo>
                  <a:lnTo>
                    <a:pt x="4802453" y="3175"/>
                  </a:lnTo>
                  <a:lnTo>
                    <a:pt x="4862777" y="9525"/>
                  </a:lnTo>
                  <a:lnTo>
                    <a:pt x="4915165" y="20637"/>
                  </a:lnTo>
                  <a:lnTo>
                    <a:pt x="4961201" y="36512"/>
                  </a:lnTo>
                  <a:lnTo>
                    <a:pt x="5002477" y="52387"/>
                  </a:lnTo>
                  <a:lnTo>
                    <a:pt x="5038989" y="68262"/>
                  </a:lnTo>
                  <a:lnTo>
                    <a:pt x="5077090" y="87312"/>
                  </a:lnTo>
                  <a:lnTo>
                    <a:pt x="5115189" y="106362"/>
                  </a:lnTo>
                  <a:lnTo>
                    <a:pt x="5151701" y="125412"/>
                  </a:lnTo>
                  <a:lnTo>
                    <a:pt x="5192977" y="141287"/>
                  </a:lnTo>
                  <a:lnTo>
                    <a:pt x="5239014" y="155575"/>
                  </a:lnTo>
                  <a:lnTo>
                    <a:pt x="5291401" y="166687"/>
                  </a:lnTo>
                  <a:lnTo>
                    <a:pt x="5351727" y="174625"/>
                  </a:lnTo>
                  <a:lnTo>
                    <a:pt x="5410199" y="175985"/>
                  </a:lnTo>
                  <a:lnTo>
                    <a:pt x="5468671" y="174625"/>
                  </a:lnTo>
                  <a:lnTo>
                    <a:pt x="5528996" y="166687"/>
                  </a:lnTo>
                  <a:lnTo>
                    <a:pt x="5581383" y="155575"/>
                  </a:lnTo>
                  <a:lnTo>
                    <a:pt x="5627421" y="141287"/>
                  </a:lnTo>
                  <a:lnTo>
                    <a:pt x="5668696" y="125412"/>
                  </a:lnTo>
                  <a:lnTo>
                    <a:pt x="5705209" y="106362"/>
                  </a:lnTo>
                  <a:lnTo>
                    <a:pt x="5743308" y="87312"/>
                  </a:lnTo>
                  <a:lnTo>
                    <a:pt x="5781408" y="68262"/>
                  </a:lnTo>
                  <a:lnTo>
                    <a:pt x="5817921" y="52387"/>
                  </a:lnTo>
                  <a:lnTo>
                    <a:pt x="5859196" y="36512"/>
                  </a:lnTo>
                  <a:lnTo>
                    <a:pt x="5905234" y="20637"/>
                  </a:lnTo>
                  <a:lnTo>
                    <a:pt x="5957621" y="9525"/>
                  </a:lnTo>
                  <a:lnTo>
                    <a:pt x="6017947" y="3175"/>
                  </a:lnTo>
                  <a:lnTo>
                    <a:pt x="6086209" y="0"/>
                  </a:lnTo>
                  <a:lnTo>
                    <a:pt x="6095999" y="455"/>
                  </a:lnTo>
                  <a:lnTo>
                    <a:pt x="6105789" y="0"/>
                  </a:lnTo>
                  <a:lnTo>
                    <a:pt x="6174052" y="3175"/>
                  </a:lnTo>
                  <a:lnTo>
                    <a:pt x="6234377" y="9525"/>
                  </a:lnTo>
                  <a:lnTo>
                    <a:pt x="6286764" y="20637"/>
                  </a:lnTo>
                  <a:lnTo>
                    <a:pt x="6332802" y="36512"/>
                  </a:lnTo>
                  <a:lnTo>
                    <a:pt x="6374077" y="52387"/>
                  </a:lnTo>
                  <a:lnTo>
                    <a:pt x="6410589" y="68262"/>
                  </a:lnTo>
                  <a:lnTo>
                    <a:pt x="6448689" y="87312"/>
                  </a:lnTo>
                  <a:lnTo>
                    <a:pt x="6486789" y="106362"/>
                  </a:lnTo>
                  <a:lnTo>
                    <a:pt x="6523302" y="125412"/>
                  </a:lnTo>
                  <a:lnTo>
                    <a:pt x="6564577" y="141287"/>
                  </a:lnTo>
                  <a:lnTo>
                    <a:pt x="6610614" y="155575"/>
                  </a:lnTo>
                  <a:lnTo>
                    <a:pt x="6663002" y="166687"/>
                  </a:lnTo>
                  <a:lnTo>
                    <a:pt x="6723327" y="174625"/>
                  </a:lnTo>
                  <a:lnTo>
                    <a:pt x="6781799" y="175985"/>
                  </a:lnTo>
                  <a:lnTo>
                    <a:pt x="6840271" y="174625"/>
                  </a:lnTo>
                  <a:lnTo>
                    <a:pt x="6900596" y="166687"/>
                  </a:lnTo>
                  <a:lnTo>
                    <a:pt x="6952983" y="155575"/>
                  </a:lnTo>
                  <a:lnTo>
                    <a:pt x="6999021" y="141287"/>
                  </a:lnTo>
                  <a:lnTo>
                    <a:pt x="7040296" y="125412"/>
                  </a:lnTo>
                  <a:lnTo>
                    <a:pt x="7076808" y="106362"/>
                  </a:lnTo>
                  <a:lnTo>
                    <a:pt x="7114908" y="87312"/>
                  </a:lnTo>
                  <a:lnTo>
                    <a:pt x="7153008" y="68262"/>
                  </a:lnTo>
                  <a:lnTo>
                    <a:pt x="7189521" y="52387"/>
                  </a:lnTo>
                  <a:lnTo>
                    <a:pt x="7230796" y="36512"/>
                  </a:lnTo>
                  <a:lnTo>
                    <a:pt x="7276833" y="20637"/>
                  </a:lnTo>
                  <a:lnTo>
                    <a:pt x="7329221" y="9525"/>
                  </a:lnTo>
                  <a:lnTo>
                    <a:pt x="7389546" y="3175"/>
                  </a:lnTo>
                  <a:lnTo>
                    <a:pt x="7457808" y="0"/>
                  </a:lnTo>
                  <a:lnTo>
                    <a:pt x="7526071" y="3175"/>
                  </a:lnTo>
                  <a:lnTo>
                    <a:pt x="7586396" y="9525"/>
                  </a:lnTo>
                  <a:lnTo>
                    <a:pt x="7638783" y="20637"/>
                  </a:lnTo>
                  <a:lnTo>
                    <a:pt x="7684821" y="36512"/>
                  </a:lnTo>
                  <a:lnTo>
                    <a:pt x="7726096" y="52387"/>
                  </a:lnTo>
                  <a:lnTo>
                    <a:pt x="7762608" y="68262"/>
                  </a:lnTo>
                  <a:lnTo>
                    <a:pt x="7800708" y="87312"/>
                  </a:lnTo>
                  <a:lnTo>
                    <a:pt x="7838808" y="106362"/>
                  </a:lnTo>
                  <a:lnTo>
                    <a:pt x="7875321" y="125412"/>
                  </a:lnTo>
                  <a:lnTo>
                    <a:pt x="7916596" y="141287"/>
                  </a:lnTo>
                  <a:lnTo>
                    <a:pt x="7962633" y="155575"/>
                  </a:lnTo>
                  <a:lnTo>
                    <a:pt x="8015021" y="166687"/>
                  </a:lnTo>
                  <a:lnTo>
                    <a:pt x="8075346" y="174625"/>
                  </a:lnTo>
                  <a:lnTo>
                    <a:pt x="8143608" y="176212"/>
                  </a:lnTo>
                  <a:lnTo>
                    <a:pt x="8211871" y="174625"/>
                  </a:lnTo>
                  <a:lnTo>
                    <a:pt x="8272196" y="166687"/>
                  </a:lnTo>
                  <a:lnTo>
                    <a:pt x="8324583" y="155575"/>
                  </a:lnTo>
                  <a:lnTo>
                    <a:pt x="8370621" y="141287"/>
                  </a:lnTo>
                  <a:lnTo>
                    <a:pt x="8411896" y="125412"/>
                  </a:lnTo>
                  <a:lnTo>
                    <a:pt x="8448408" y="106362"/>
                  </a:lnTo>
                  <a:lnTo>
                    <a:pt x="8486508" y="87312"/>
                  </a:lnTo>
                  <a:lnTo>
                    <a:pt x="8524608" y="68262"/>
                  </a:lnTo>
                  <a:lnTo>
                    <a:pt x="8561120" y="52387"/>
                  </a:lnTo>
                  <a:lnTo>
                    <a:pt x="8602396" y="36512"/>
                  </a:lnTo>
                  <a:lnTo>
                    <a:pt x="8648432" y="20637"/>
                  </a:lnTo>
                  <a:lnTo>
                    <a:pt x="8700820" y="9525"/>
                  </a:lnTo>
                  <a:lnTo>
                    <a:pt x="8761146" y="3175"/>
                  </a:lnTo>
                  <a:lnTo>
                    <a:pt x="8827820" y="0"/>
                  </a:lnTo>
                  <a:lnTo>
                    <a:pt x="8897670" y="3175"/>
                  </a:lnTo>
                  <a:lnTo>
                    <a:pt x="8957996" y="9525"/>
                  </a:lnTo>
                  <a:lnTo>
                    <a:pt x="9010382" y="20637"/>
                  </a:lnTo>
                  <a:lnTo>
                    <a:pt x="9056420" y="36512"/>
                  </a:lnTo>
                  <a:lnTo>
                    <a:pt x="9097696" y="52387"/>
                  </a:lnTo>
                  <a:lnTo>
                    <a:pt x="9134208" y="68262"/>
                  </a:lnTo>
                  <a:lnTo>
                    <a:pt x="9172308" y="87312"/>
                  </a:lnTo>
                  <a:lnTo>
                    <a:pt x="9210408" y="106362"/>
                  </a:lnTo>
                  <a:lnTo>
                    <a:pt x="9246920" y="125412"/>
                  </a:lnTo>
                  <a:lnTo>
                    <a:pt x="9288196" y="141287"/>
                  </a:lnTo>
                  <a:lnTo>
                    <a:pt x="9334232" y="155575"/>
                  </a:lnTo>
                  <a:lnTo>
                    <a:pt x="9386620" y="166687"/>
                  </a:lnTo>
                  <a:lnTo>
                    <a:pt x="9446946" y="174625"/>
                  </a:lnTo>
                  <a:lnTo>
                    <a:pt x="9515208" y="176212"/>
                  </a:lnTo>
                  <a:lnTo>
                    <a:pt x="9583470" y="174625"/>
                  </a:lnTo>
                  <a:lnTo>
                    <a:pt x="9643796" y="166687"/>
                  </a:lnTo>
                  <a:lnTo>
                    <a:pt x="9696182" y="155575"/>
                  </a:lnTo>
                  <a:lnTo>
                    <a:pt x="9742220" y="141287"/>
                  </a:lnTo>
                  <a:lnTo>
                    <a:pt x="9783496" y="125412"/>
                  </a:lnTo>
                  <a:lnTo>
                    <a:pt x="9820008" y="106362"/>
                  </a:lnTo>
                  <a:lnTo>
                    <a:pt x="9896208" y="68262"/>
                  </a:lnTo>
                  <a:lnTo>
                    <a:pt x="9932720" y="52387"/>
                  </a:lnTo>
                  <a:lnTo>
                    <a:pt x="9973996" y="36512"/>
                  </a:lnTo>
                  <a:lnTo>
                    <a:pt x="10020032" y="20637"/>
                  </a:lnTo>
                  <a:lnTo>
                    <a:pt x="10072420" y="9525"/>
                  </a:lnTo>
                  <a:lnTo>
                    <a:pt x="10132746" y="3175"/>
                  </a:lnTo>
                  <a:lnTo>
                    <a:pt x="10201008" y="0"/>
                  </a:lnTo>
                  <a:lnTo>
                    <a:pt x="10269270" y="3175"/>
                  </a:lnTo>
                  <a:lnTo>
                    <a:pt x="10329596" y="9525"/>
                  </a:lnTo>
                  <a:lnTo>
                    <a:pt x="10381982" y="20637"/>
                  </a:lnTo>
                  <a:lnTo>
                    <a:pt x="10428020" y="36512"/>
                  </a:lnTo>
                  <a:lnTo>
                    <a:pt x="10469296" y="52387"/>
                  </a:lnTo>
                  <a:lnTo>
                    <a:pt x="10505808" y="68262"/>
                  </a:lnTo>
                  <a:lnTo>
                    <a:pt x="10543908" y="87312"/>
                  </a:lnTo>
                  <a:lnTo>
                    <a:pt x="10582008" y="106362"/>
                  </a:lnTo>
                  <a:lnTo>
                    <a:pt x="10618520" y="125412"/>
                  </a:lnTo>
                  <a:lnTo>
                    <a:pt x="10659796" y="141287"/>
                  </a:lnTo>
                  <a:lnTo>
                    <a:pt x="10705832" y="155575"/>
                  </a:lnTo>
                  <a:lnTo>
                    <a:pt x="10758220" y="166687"/>
                  </a:lnTo>
                  <a:lnTo>
                    <a:pt x="10818546" y="174625"/>
                  </a:lnTo>
                  <a:lnTo>
                    <a:pt x="10886808" y="176212"/>
                  </a:lnTo>
                  <a:lnTo>
                    <a:pt x="10955070" y="174625"/>
                  </a:lnTo>
                  <a:lnTo>
                    <a:pt x="11015396" y="166687"/>
                  </a:lnTo>
                  <a:lnTo>
                    <a:pt x="11067782" y="155575"/>
                  </a:lnTo>
                  <a:lnTo>
                    <a:pt x="11113820" y="141287"/>
                  </a:lnTo>
                  <a:lnTo>
                    <a:pt x="11155096" y="125412"/>
                  </a:lnTo>
                  <a:lnTo>
                    <a:pt x="11191608" y="106362"/>
                  </a:lnTo>
                  <a:lnTo>
                    <a:pt x="11229708" y="87312"/>
                  </a:lnTo>
                  <a:lnTo>
                    <a:pt x="11267808" y="68262"/>
                  </a:lnTo>
                  <a:lnTo>
                    <a:pt x="11304320" y="52387"/>
                  </a:lnTo>
                  <a:lnTo>
                    <a:pt x="11345596" y="36512"/>
                  </a:lnTo>
                  <a:lnTo>
                    <a:pt x="11391632" y="20637"/>
                  </a:lnTo>
                  <a:lnTo>
                    <a:pt x="11444020" y="9525"/>
                  </a:lnTo>
                  <a:lnTo>
                    <a:pt x="11504346" y="3175"/>
                  </a:lnTo>
                  <a:lnTo>
                    <a:pt x="11572608" y="0"/>
                  </a:lnTo>
                  <a:lnTo>
                    <a:pt x="11640870" y="3175"/>
                  </a:lnTo>
                  <a:lnTo>
                    <a:pt x="11701196" y="9525"/>
                  </a:lnTo>
                  <a:lnTo>
                    <a:pt x="11753582" y="20637"/>
                  </a:lnTo>
                  <a:lnTo>
                    <a:pt x="11799620" y="36512"/>
                  </a:lnTo>
                  <a:lnTo>
                    <a:pt x="11840896" y="52387"/>
                  </a:lnTo>
                  <a:lnTo>
                    <a:pt x="11877408" y="68262"/>
                  </a:lnTo>
                  <a:lnTo>
                    <a:pt x="11915508" y="87312"/>
                  </a:lnTo>
                  <a:lnTo>
                    <a:pt x="11953608" y="106362"/>
                  </a:lnTo>
                  <a:lnTo>
                    <a:pt x="11990120" y="125412"/>
                  </a:lnTo>
                  <a:lnTo>
                    <a:pt x="12031396" y="141287"/>
                  </a:lnTo>
                  <a:lnTo>
                    <a:pt x="12077432" y="155575"/>
                  </a:lnTo>
                  <a:lnTo>
                    <a:pt x="12129820" y="166688"/>
                  </a:lnTo>
                  <a:lnTo>
                    <a:pt x="12190146" y="174625"/>
                  </a:lnTo>
                  <a:lnTo>
                    <a:pt x="12192000" y="174668"/>
                  </a:lnTo>
                  <a:lnTo>
                    <a:pt x="12192000" y="319046"/>
                  </a:lnTo>
                  <a:lnTo>
                    <a:pt x="12192000" y="319047"/>
                  </a:lnTo>
                  <a:lnTo>
                    <a:pt x="12192000" y="463425"/>
                  </a:lnTo>
                  <a:lnTo>
                    <a:pt x="12192000" y="885826"/>
                  </a:lnTo>
                  <a:lnTo>
                    <a:pt x="12192000" y="1030204"/>
                  </a:lnTo>
                  <a:lnTo>
                    <a:pt x="12192000" y="1030205"/>
                  </a:lnTo>
                  <a:lnTo>
                    <a:pt x="12192000" y="1174583"/>
                  </a:lnTo>
                  <a:lnTo>
                    <a:pt x="12192000" y="1698100"/>
                  </a:lnTo>
                  <a:lnTo>
                    <a:pt x="12192000" y="1787292"/>
                  </a:lnTo>
                  <a:lnTo>
                    <a:pt x="12192000" y="1931670"/>
                  </a:lnTo>
                  <a:lnTo>
                    <a:pt x="12192000" y="1931671"/>
                  </a:lnTo>
                  <a:lnTo>
                    <a:pt x="12192000" y="2076049"/>
                  </a:lnTo>
                  <a:lnTo>
                    <a:pt x="12192000" y="3012550"/>
                  </a:lnTo>
                  <a:lnTo>
                    <a:pt x="12191997" y="3012550"/>
                  </a:lnTo>
                  <a:lnTo>
                    <a:pt x="1" y="3012550"/>
                  </a:lnTo>
                  <a:lnTo>
                    <a:pt x="0" y="3012550"/>
                  </a:lnTo>
                  <a:lnTo>
                    <a:pt x="0" y="2076049"/>
                  </a:lnTo>
                  <a:lnTo>
                    <a:pt x="0" y="1931671"/>
                  </a:lnTo>
                  <a:lnTo>
                    <a:pt x="0" y="1931670"/>
                  </a:lnTo>
                  <a:lnTo>
                    <a:pt x="0" y="1787292"/>
                  </a:lnTo>
                  <a:lnTo>
                    <a:pt x="0" y="1698100"/>
                  </a:lnTo>
                  <a:lnTo>
                    <a:pt x="0" y="1174583"/>
                  </a:lnTo>
                  <a:lnTo>
                    <a:pt x="0" y="1030205"/>
                  </a:lnTo>
                  <a:lnTo>
                    <a:pt x="0" y="1030204"/>
                  </a:lnTo>
                  <a:lnTo>
                    <a:pt x="0" y="885826"/>
                  </a:lnTo>
                  <a:lnTo>
                    <a:pt x="0" y="463425"/>
                  </a:lnTo>
                  <a:lnTo>
                    <a:pt x="0" y="319047"/>
                  </a:lnTo>
                  <a:lnTo>
                    <a:pt x="0" y="319046"/>
                  </a:lnTo>
                  <a:lnTo>
                    <a:pt x="0" y="174668"/>
                  </a:lnTo>
                  <a:lnTo>
                    <a:pt x="1852" y="174625"/>
                  </a:lnTo>
                  <a:lnTo>
                    <a:pt x="62177" y="166687"/>
                  </a:lnTo>
                  <a:lnTo>
                    <a:pt x="114564" y="155575"/>
                  </a:lnTo>
                  <a:lnTo>
                    <a:pt x="160602" y="141287"/>
                  </a:lnTo>
                  <a:lnTo>
                    <a:pt x="201877" y="125412"/>
                  </a:lnTo>
                  <a:lnTo>
                    <a:pt x="238389" y="106362"/>
                  </a:lnTo>
                  <a:lnTo>
                    <a:pt x="276489" y="87312"/>
                  </a:lnTo>
                  <a:lnTo>
                    <a:pt x="314589" y="68262"/>
                  </a:lnTo>
                  <a:lnTo>
                    <a:pt x="351102" y="52387"/>
                  </a:lnTo>
                  <a:lnTo>
                    <a:pt x="392377" y="36512"/>
                  </a:lnTo>
                  <a:lnTo>
                    <a:pt x="438414" y="20637"/>
                  </a:lnTo>
                  <a:lnTo>
                    <a:pt x="490802" y="9525"/>
                  </a:lnTo>
                  <a:lnTo>
                    <a:pt x="551127" y="3175"/>
                  </a:lnTo>
                  <a:close/>
                </a:path>
              </a:pathLst>
            </a:custGeom>
            <a:solidFill>
              <a:srgbClr val="3A1D5E">
                <a:alpha val="2431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3" name="Google Shape;393;p9"/>
          <p:cNvSpPr txBox="1"/>
          <p:nvPr>
            <p:ph type="ctrTitle"/>
          </p:nvPr>
        </p:nvSpPr>
        <p:spPr>
          <a:xfrm>
            <a:off x="1580257" y="4334175"/>
            <a:ext cx="9031484" cy="115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</a:pPr>
            <a:r>
              <a:rPr lang="en-GB"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assignment workspace environment  </a:t>
            </a:r>
            <a:endParaRPr/>
          </a:p>
        </p:txBody>
      </p:sp>
      <p:sp>
        <p:nvSpPr>
          <p:cNvPr id="394" name="Google Shape;394;p9"/>
          <p:cNvSpPr txBox="1"/>
          <p:nvPr>
            <p:ph idx="1" type="body"/>
          </p:nvPr>
        </p:nvSpPr>
        <p:spPr>
          <a:xfrm>
            <a:off x="2073314" y="5493376"/>
            <a:ext cx="8045373" cy="742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1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GB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It offers Kali (attacker) + blank state Windows 7                                   + blank state Debian Linux (potential targets). </a:t>
            </a:r>
            <a:endParaRPr/>
          </a:p>
        </p:txBody>
      </p:sp>
      <p:pic>
        <p:nvPicPr>
          <p:cNvPr id="395" name="Google Shape;3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1789" y="643469"/>
            <a:ext cx="5807151" cy="2868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0"/>
          <p:cNvSpPr txBox="1"/>
          <p:nvPr>
            <p:ph type="ctrTitle"/>
          </p:nvPr>
        </p:nvSpPr>
        <p:spPr>
          <a:xfrm>
            <a:off x="1072896" y="42481"/>
            <a:ext cx="83410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The assignment workspace environment on Hacktivity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0"/>
          <p:cNvSpPr txBox="1"/>
          <p:nvPr>
            <p:ph idx="1" type="body"/>
          </p:nvPr>
        </p:nvSpPr>
        <p:spPr>
          <a:xfrm>
            <a:off x="672226" y="1425934"/>
            <a:ext cx="7252574" cy="4807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7200" lvl="1" marL="914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/>
              <a:t>You have admin rights on all the VMs. VMs are blank state</a:t>
            </a:r>
            <a:endParaRPr/>
          </a:p>
        </p:txBody>
      </p:sp>
      <p:sp>
        <p:nvSpPr>
          <p:cNvPr id="403" name="Google Shape;403;p10"/>
          <p:cNvSpPr/>
          <p:nvPr/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0"/>
          <p:cNvSpPr/>
          <p:nvPr/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cap="flat" cmpd="sng" w="222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ogrammer female with solid fill" id="405" name="Google Shape;40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13987" y="2857501"/>
            <a:ext cx="1142998" cy="1142998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10"/>
          <p:cNvSpPr txBox="1"/>
          <p:nvPr/>
        </p:nvSpPr>
        <p:spPr>
          <a:xfrm>
            <a:off x="672226" y="1979065"/>
            <a:ext cx="8054231" cy="6251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might need to install vulnerable software (e.g. a vulnerable web server, file server, etc).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0"/>
          <p:cNvSpPr txBox="1"/>
          <p:nvPr/>
        </p:nvSpPr>
        <p:spPr>
          <a:xfrm>
            <a:off x="642198" y="2690737"/>
            <a:ext cx="7373598" cy="8602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72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are instructions on how to access the Internet if you need to download and install software.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5172" y="3948943"/>
            <a:ext cx="7330228" cy="2668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1"/>
          <p:cNvSpPr/>
          <p:nvPr/>
        </p:nvSpPr>
        <p:spPr>
          <a:xfrm>
            <a:off x="0" y="1"/>
            <a:ext cx="4512467" cy="6858000"/>
          </a:xfrm>
          <a:custGeom>
            <a:rect b="b" l="l" r="r" t="t"/>
            <a:pathLst>
              <a:path extrusionOk="0" h="6858000" w="4512467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1"/>
          <p:cNvSpPr txBox="1"/>
          <p:nvPr>
            <p:ph type="ctrTitle"/>
          </p:nvPr>
        </p:nvSpPr>
        <p:spPr>
          <a:xfrm>
            <a:off x="838200" y="643467"/>
            <a:ext cx="2951205" cy="5571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Exploit Database</a:t>
            </a:r>
            <a:br>
              <a:rPr lang="en-GB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7" name="Google Shape;41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3138" y="2532977"/>
            <a:ext cx="7465814" cy="4325023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11"/>
          <p:cNvSpPr txBox="1"/>
          <p:nvPr>
            <p:ph idx="1" type="body"/>
          </p:nvPr>
        </p:nvSpPr>
        <p:spPr>
          <a:xfrm>
            <a:off x="4180370" y="223598"/>
            <a:ext cx="6987502" cy="4807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7200" lvl="1" marL="914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Great resource for finding exploits.</a:t>
            </a:r>
            <a:endParaRPr/>
          </a:p>
        </p:txBody>
      </p:sp>
      <p:sp>
        <p:nvSpPr>
          <p:cNvPr id="419" name="Google Shape;419;p11"/>
          <p:cNvSpPr txBox="1"/>
          <p:nvPr/>
        </p:nvSpPr>
        <p:spPr>
          <a:xfrm>
            <a:off x="4180370" y="759175"/>
            <a:ext cx="6987502" cy="4807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Remember to use the advanced search.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1"/>
          <p:cNvSpPr txBox="1"/>
          <p:nvPr/>
        </p:nvSpPr>
        <p:spPr>
          <a:xfrm>
            <a:off x="4180370" y="1301187"/>
            <a:ext cx="7539530" cy="1008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can narrow your search to remotely exploitable vulnerabilities only, as well as those where vulnerable software is also available.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1"/>
          <p:cNvSpPr txBox="1"/>
          <p:nvPr/>
        </p:nvSpPr>
        <p:spPr>
          <a:xfrm>
            <a:off x="627529" y="3674640"/>
            <a:ext cx="308834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https://www.exploit-db.com/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8" name="Google Shape;428;p12"/>
          <p:cNvGrpSpPr/>
          <p:nvPr/>
        </p:nvGrpSpPr>
        <p:grpSpPr>
          <a:xfrm>
            <a:off x="0" y="3845450"/>
            <a:ext cx="12192000" cy="3012550"/>
            <a:chOff x="0" y="3845450"/>
            <a:chExt cx="12192000" cy="3012550"/>
          </a:xfrm>
        </p:grpSpPr>
        <p:sp>
          <p:nvSpPr>
            <p:cNvPr id="429" name="Google Shape;429;p12"/>
            <p:cNvSpPr/>
            <p:nvPr/>
          </p:nvSpPr>
          <p:spPr>
            <a:xfrm>
              <a:off x="0" y="3989828"/>
              <a:ext cx="12192000" cy="2868172"/>
            </a:xfrm>
            <a:custGeom>
              <a:rect b="b" l="l" r="r" t="t"/>
              <a:pathLst>
                <a:path extrusionOk="0" h="2868172" w="12192000">
                  <a:moveTo>
                    <a:pt x="619389" y="0"/>
                  </a:moveTo>
                  <a:lnTo>
                    <a:pt x="687652" y="3175"/>
                  </a:lnTo>
                  <a:lnTo>
                    <a:pt x="747977" y="9525"/>
                  </a:lnTo>
                  <a:lnTo>
                    <a:pt x="800364" y="20637"/>
                  </a:lnTo>
                  <a:lnTo>
                    <a:pt x="846402" y="36512"/>
                  </a:lnTo>
                  <a:lnTo>
                    <a:pt x="887677" y="52387"/>
                  </a:lnTo>
                  <a:lnTo>
                    <a:pt x="924189" y="68262"/>
                  </a:lnTo>
                  <a:lnTo>
                    <a:pt x="962289" y="87312"/>
                  </a:lnTo>
                  <a:lnTo>
                    <a:pt x="1000389" y="106362"/>
                  </a:lnTo>
                  <a:lnTo>
                    <a:pt x="1036902" y="125412"/>
                  </a:lnTo>
                  <a:lnTo>
                    <a:pt x="1078177" y="141287"/>
                  </a:lnTo>
                  <a:lnTo>
                    <a:pt x="1124214" y="155575"/>
                  </a:lnTo>
                  <a:lnTo>
                    <a:pt x="1176602" y="166687"/>
                  </a:lnTo>
                  <a:lnTo>
                    <a:pt x="1236927" y="174625"/>
                  </a:lnTo>
                  <a:lnTo>
                    <a:pt x="1305189" y="176212"/>
                  </a:lnTo>
                  <a:lnTo>
                    <a:pt x="1373452" y="174625"/>
                  </a:lnTo>
                  <a:lnTo>
                    <a:pt x="1433777" y="166687"/>
                  </a:lnTo>
                  <a:lnTo>
                    <a:pt x="1486164" y="155575"/>
                  </a:lnTo>
                  <a:lnTo>
                    <a:pt x="1532202" y="141287"/>
                  </a:lnTo>
                  <a:lnTo>
                    <a:pt x="1573477" y="125412"/>
                  </a:lnTo>
                  <a:lnTo>
                    <a:pt x="1609989" y="106362"/>
                  </a:lnTo>
                  <a:lnTo>
                    <a:pt x="1648089" y="87312"/>
                  </a:lnTo>
                  <a:lnTo>
                    <a:pt x="1686189" y="68262"/>
                  </a:lnTo>
                  <a:lnTo>
                    <a:pt x="1722702" y="52387"/>
                  </a:lnTo>
                  <a:lnTo>
                    <a:pt x="1763977" y="36512"/>
                  </a:lnTo>
                  <a:lnTo>
                    <a:pt x="1810014" y="20637"/>
                  </a:lnTo>
                  <a:lnTo>
                    <a:pt x="1862402" y="9525"/>
                  </a:lnTo>
                  <a:lnTo>
                    <a:pt x="1922727" y="3175"/>
                  </a:lnTo>
                  <a:lnTo>
                    <a:pt x="1990989" y="0"/>
                  </a:lnTo>
                  <a:lnTo>
                    <a:pt x="2059252" y="3175"/>
                  </a:lnTo>
                  <a:lnTo>
                    <a:pt x="2119577" y="9525"/>
                  </a:lnTo>
                  <a:lnTo>
                    <a:pt x="2171964" y="20637"/>
                  </a:lnTo>
                  <a:lnTo>
                    <a:pt x="2218002" y="36512"/>
                  </a:lnTo>
                  <a:lnTo>
                    <a:pt x="2259277" y="52387"/>
                  </a:lnTo>
                  <a:lnTo>
                    <a:pt x="2295789" y="68262"/>
                  </a:lnTo>
                  <a:lnTo>
                    <a:pt x="2333889" y="87312"/>
                  </a:lnTo>
                  <a:lnTo>
                    <a:pt x="2371989" y="106362"/>
                  </a:lnTo>
                  <a:lnTo>
                    <a:pt x="2408502" y="125412"/>
                  </a:lnTo>
                  <a:lnTo>
                    <a:pt x="2449777" y="141287"/>
                  </a:lnTo>
                  <a:lnTo>
                    <a:pt x="2495814" y="155575"/>
                  </a:lnTo>
                  <a:lnTo>
                    <a:pt x="2548202" y="166687"/>
                  </a:lnTo>
                  <a:lnTo>
                    <a:pt x="2608527" y="174625"/>
                  </a:lnTo>
                  <a:lnTo>
                    <a:pt x="2676789" y="176212"/>
                  </a:lnTo>
                  <a:lnTo>
                    <a:pt x="2745052" y="174625"/>
                  </a:lnTo>
                  <a:lnTo>
                    <a:pt x="2805377" y="166687"/>
                  </a:lnTo>
                  <a:lnTo>
                    <a:pt x="2857764" y="155575"/>
                  </a:lnTo>
                  <a:lnTo>
                    <a:pt x="2903802" y="141287"/>
                  </a:lnTo>
                  <a:lnTo>
                    <a:pt x="2945077" y="125412"/>
                  </a:lnTo>
                  <a:lnTo>
                    <a:pt x="2981589" y="106362"/>
                  </a:lnTo>
                  <a:lnTo>
                    <a:pt x="3019689" y="87312"/>
                  </a:lnTo>
                  <a:lnTo>
                    <a:pt x="3057789" y="68262"/>
                  </a:lnTo>
                  <a:lnTo>
                    <a:pt x="3094302" y="52387"/>
                  </a:lnTo>
                  <a:lnTo>
                    <a:pt x="3135577" y="36512"/>
                  </a:lnTo>
                  <a:lnTo>
                    <a:pt x="3181614" y="20637"/>
                  </a:lnTo>
                  <a:lnTo>
                    <a:pt x="3234002" y="9525"/>
                  </a:lnTo>
                  <a:lnTo>
                    <a:pt x="3294327" y="3175"/>
                  </a:lnTo>
                  <a:lnTo>
                    <a:pt x="3361002" y="0"/>
                  </a:lnTo>
                  <a:lnTo>
                    <a:pt x="3430852" y="3175"/>
                  </a:lnTo>
                  <a:lnTo>
                    <a:pt x="3491177" y="9525"/>
                  </a:lnTo>
                  <a:lnTo>
                    <a:pt x="3543564" y="20637"/>
                  </a:lnTo>
                  <a:lnTo>
                    <a:pt x="3589602" y="36512"/>
                  </a:lnTo>
                  <a:lnTo>
                    <a:pt x="3630877" y="52387"/>
                  </a:lnTo>
                  <a:lnTo>
                    <a:pt x="3667389" y="68262"/>
                  </a:lnTo>
                  <a:lnTo>
                    <a:pt x="3705489" y="87312"/>
                  </a:lnTo>
                  <a:lnTo>
                    <a:pt x="3743589" y="106362"/>
                  </a:lnTo>
                  <a:lnTo>
                    <a:pt x="3780102" y="125412"/>
                  </a:lnTo>
                  <a:lnTo>
                    <a:pt x="3821377" y="141287"/>
                  </a:lnTo>
                  <a:lnTo>
                    <a:pt x="3867414" y="155575"/>
                  </a:lnTo>
                  <a:lnTo>
                    <a:pt x="3919802" y="166687"/>
                  </a:lnTo>
                  <a:lnTo>
                    <a:pt x="3980127" y="174625"/>
                  </a:lnTo>
                  <a:lnTo>
                    <a:pt x="4048389" y="176212"/>
                  </a:lnTo>
                  <a:lnTo>
                    <a:pt x="4116652" y="174625"/>
                  </a:lnTo>
                  <a:lnTo>
                    <a:pt x="4176977" y="166687"/>
                  </a:lnTo>
                  <a:lnTo>
                    <a:pt x="4229364" y="155575"/>
                  </a:lnTo>
                  <a:lnTo>
                    <a:pt x="4275402" y="141287"/>
                  </a:lnTo>
                  <a:lnTo>
                    <a:pt x="4316677" y="125412"/>
                  </a:lnTo>
                  <a:lnTo>
                    <a:pt x="4353189" y="106362"/>
                  </a:lnTo>
                  <a:lnTo>
                    <a:pt x="4429389" y="68262"/>
                  </a:lnTo>
                  <a:lnTo>
                    <a:pt x="4465902" y="52387"/>
                  </a:lnTo>
                  <a:lnTo>
                    <a:pt x="4507177" y="36512"/>
                  </a:lnTo>
                  <a:lnTo>
                    <a:pt x="4553215" y="20637"/>
                  </a:lnTo>
                  <a:lnTo>
                    <a:pt x="4605602" y="9525"/>
                  </a:lnTo>
                  <a:lnTo>
                    <a:pt x="4665928" y="3175"/>
                  </a:lnTo>
                  <a:lnTo>
                    <a:pt x="4734189" y="0"/>
                  </a:lnTo>
                  <a:lnTo>
                    <a:pt x="4802453" y="3175"/>
                  </a:lnTo>
                  <a:lnTo>
                    <a:pt x="4862777" y="9525"/>
                  </a:lnTo>
                  <a:lnTo>
                    <a:pt x="4915165" y="20637"/>
                  </a:lnTo>
                  <a:lnTo>
                    <a:pt x="4961201" y="36512"/>
                  </a:lnTo>
                  <a:lnTo>
                    <a:pt x="5002477" y="52387"/>
                  </a:lnTo>
                  <a:lnTo>
                    <a:pt x="5038989" y="68262"/>
                  </a:lnTo>
                  <a:lnTo>
                    <a:pt x="5077090" y="87312"/>
                  </a:lnTo>
                  <a:lnTo>
                    <a:pt x="5115189" y="106362"/>
                  </a:lnTo>
                  <a:lnTo>
                    <a:pt x="5151701" y="125412"/>
                  </a:lnTo>
                  <a:lnTo>
                    <a:pt x="5192977" y="141287"/>
                  </a:lnTo>
                  <a:lnTo>
                    <a:pt x="5239014" y="155575"/>
                  </a:lnTo>
                  <a:lnTo>
                    <a:pt x="5291401" y="166687"/>
                  </a:lnTo>
                  <a:lnTo>
                    <a:pt x="5351727" y="174625"/>
                  </a:lnTo>
                  <a:lnTo>
                    <a:pt x="5410199" y="175985"/>
                  </a:lnTo>
                  <a:lnTo>
                    <a:pt x="5468671" y="174625"/>
                  </a:lnTo>
                  <a:lnTo>
                    <a:pt x="5528996" y="166687"/>
                  </a:lnTo>
                  <a:lnTo>
                    <a:pt x="5581383" y="155575"/>
                  </a:lnTo>
                  <a:lnTo>
                    <a:pt x="5627421" y="141287"/>
                  </a:lnTo>
                  <a:lnTo>
                    <a:pt x="5668696" y="125412"/>
                  </a:lnTo>
                  <a:lnTo>
                    <a:pt x="5705209" y="106362"/>
                  </a:lnTo>
                  <a:lnTo>
                    <a:pt x="5743308" y="87312"/>
                  </a:lnTo>
                  <a:lnTo>
                    <a:pt x="5781408" y="68262"/>
                  </a:lnTo>
                  <a:lnTo>
                    <a:pt x="5817921" y="52387"/>
                  </a:lnTo>
                  <a:lnTo>
                    <a:pt x="5859196" y="36512"/>
                  </a:lnTo>
                  <a:lnTo>
                    <a:pt x="5905234" y="20637"/>
                  </a:lnTo>
                  <a:lnTo>
                    <a:pt x="5957621" y="9525"/>
                  </a:lnTo>
                  <a:lnTo>
                    <a:pt x="6017947" y="3175"/>
                  </a:lnTo>
                  <a:lnTo>
                    <a:pt x="6086209" y="0"/>
                  </a:lnTo>
                  <a:lnTo>
                    <a:pt x="6095999" y="455"/>
                  </a:lnTo>
                  <a:lnTo>
                    <a:pt x="6105789" y="0"/>
                  </a:lnTo>
                  <a:lnTo>
                    <a:pt x="6174052" y="3175"/>
                  </a:lnTo>
                  <a:lnTo>
                    <a:pt x="6234377" y="9525"/>
                  </a:lnTo>
                  <a:lnTo>
                    <a:pt x="6286764" y="20637"/>
                  </a:lnTo>
                  <a:lnTo>
                    <a:pt x="6332802" y="36512"/>
                  </a:lnTo>
                  <a:lnTo>
                    <a:pt x="6374077" y="52387"/>
                  </a:lnTo>
                  <a:lnTo>
                    <a:pt x="6410589" y="68262"/>
                  </a:lnTo>
                  <a:lnTo>
                    <a:pt x="6448689" y="87312"/>
                  </a:lnTo>
                  <a:lnTo>
                    <a:pt x="6486789" y="106362"/>
                  </a:lnTo>
                  <a:lnTo>
                    <a:pt x="6523302" y="125412"/>
                  </a:lnTo>
                  <a:lnTo>
                    <a:pt x="6564577" y="141287"/>
                  </a:lnTo>
                  <a:lnTo>
                    <a:pt x="6610614" y="155575"/>
                  </a:lnTo>
                  <a:lnTo>
                    <a:pt x="6663002" y="166687"/>
                  </a:lnTo>
                  <a:lnTo>
                    <a:pt x="6723327" y="174625"/>
                  </a:lnTo>
                  <a:lnTo>
                    <a:pt x="6781799" y="175985"/>
                  </a:lnTo>
                  <a:lnTo>
                    <a:pt x="6840271" y="174625"/>
                  </a:lnTo>
                  <a:lnTo>
                    <a:pt x="6900596" y="166687"/>
                  </a:lnTo>
                  <a:lnTo>
                    <a:pt x="6952983" y="155575"/>
                  </a:lnTo>
                  <a:lnTo>
                    <a:pt x="6999021" y="141287"/>
                  </a:lnTo>
                  <a:lnTo>
                    <a:pt x="7040296" y="125412"/>
                  </a:lnTo>
                  <a:lnTo>
                    <a:pt x="7076808" y="106362"/>
                  </a:lnTo>
                  <a:lnTo>
                    <a:pt x="7114908" y="87312"/>
                  </a:lnTo>
                  <a:lnTo>
                    <a:pt x="7153008" y="68262"/>
                  </a:lnTo>
                  <a:lnTo>
                    <a:pt x="7189521" y="52387"/>
                  </a:lnTo>
                  <a:lnTo>
                    <a:pt x="7230796" y="36512"/>
                  </a:lnTo>
                  <a:lnTo>
                    <a:pt x="7276833" y="20637"/>
                  </a:lnTo>
                  <a:lnTo>
                    <a:pt x="7329221" y="9525"/>
                  </a:lnTo>
                  <a:lnTo>
                    <a:pt x="7389546" y="3175"/>
                  </a:lnTo>
                  <a:lnTo>
                    <a:pt x="7457808" y="0"/>
                  </a:lnTo>
                  <a:lnTo>
                    <a:pt x="7526071" y="3175"/>
                  </a:lnTo>
                  <a:lnTo>
                    <a:pt x="7586396" y="9525"/>
                  </a:lnTo>
                  <a:lnTo>
                    <a:pt x="7638783" y="20637"/>
                  </a:lnTo>
                  <a:lnTo>
                    <a:pt x="7684821" y="36512"/>
                  </a:lnTo>
                  <a:lnTo>
                    <a:pt x="7726096" y="52387"/>
                  </a:lnTo>
                  <a:lnTo>
                    <a:pt x="7762608" y="68262"/>
                  </a:lnTo>
                  <a:lnTo>
                    <a:pt x="7800708" y="87312"/>
                  </a:lnTo>
                  <a:lnTo>
                    <a:pt x="7838808" y="106362"/>
                  </a:lnTo>
                  <a:lnTo>
                    <a:pt x="7875321" y="125412"/>
                  </a:lnTo>
                  <a:lnTo>
                    <a:pt x="7916596" y="141287"/>
                  </a:lnTo>
                  <a:lnTo>
                    <a:pt x="7962633" y="155575"/>
                  </a:lnTo>
                  <a:lnTo>
                    <a:pt x="8015021" y="166687"/>
                  </a:lnTo>
                  <a:lnTo>
                    <a:pt x="8075346" y="174625"/>
                  </a:lnTo>
                  <a:lnTo>
                    <a:pt x="8143608" y="176212"/>
                  </a:lnTo>
                  <a:lnTo>
                    <a:pt x="8211871" y="174625"/>
                  </a:lnTo>
                  <a:lnTo>
                    <a:pt x="8272196" y="166687"/>
                  </a:lnTo>
                  <a:lnTo>
                    <a:pt x="8324583" y="155575"/>
                  </a:lnTo>
                  <a:lnTo>
                    <a:pt x="8370621" y="141287"/>
                  </a:lnTo>
                  <a:lnTo>
                    <a:pt x="8411896" y="125412"/>
                  </a:lnTo>
                  <a:lnTo>
                    <a:pt x="8448408" y="106362"/>
                  </a:lnTo>
                  <a:lnTo>
                    <a:pt x="8486508" y="87312"/>
                  </a:lnTo>
                  <a:lnTo>
                    <a:pt x="8524608" y="68262"/>
                  </a:lnTo>
                  <a:lnTo>
                    <a:pt x="8561120" y="52387"/>
                  </a:lnTo>
                  <a:lnTo>
                    <a:pt x="8602396" y="36512"/>
                  </a:lnTo>
                  <a:lnTo>
                    <a:pt x="8648432" y="20637"/>
                  </a:lnTo>
                  <a:lnTo>
                    <a:pt x="8700820" y="9525"/>
                  </a:lnTo>
                  <a:lnTo>
                    <a:pt x="8761146" y="3175"/>
                  </a:lnTo>
                  <a:lnTo>
                    <a:pt x="8827820" y="0"/>
                  </a:lnTo>
                  <a:lnTo>
                    <a:pt x="8897670" y="3175"/>
                  </a:lnTo>
                  <a:lnTo>
                    <a:pt x="8957996" y="9525"/>
                  </a:lnTo>
                  <a:lnTo>
                    <a:pt x="9010382" y="20637"/>
                  </a:lnTo>
                  <a:lnTo>
                    <a:pt x="9056420" y="36512"/>
                  </a:lnTo>
                  <a:lnTo>
                    <a:pt x="9097696" y="52387"/>
                  </a:lnTo>
                  <a:lnTo>
                    <a:pt x="9134208" y="68262"/>
                  </a:lnTo>
                  <a:lnTo>
                    <a:pt x="9172308" y="87312"/>
                  </a:lnTo>
                  <a:lnTo>
                    <a:pt x="9210408" y="106362"/>
                  </a:lnTo>
                  <a:lnTo>
                    <a:pt x="9246920" y="125412"/>
                  </a:lnTo>
                  <a:lnTo>
                    <a:pt x="9288196" y="141287"/>
                  </a:lnTo>
                  <a:lnTo>
                    <a:pt x="9334232" y="155575"/>
                  </a:lnTo>
                  <a:lnTo>
                    <a:pt x="9386620" y="166687"/>
                  </a:lnTo>
                  <a:lnTo>
                    <a:pt x="9446946" y="174625"/>
                  </a:lnTo>
                  <a:lnTo>
                    <a:pt x="9515208" y="176212"/>
                  </a:lnTo>
                  <a:lnTo>
                    <a:pt x="9583470" y="174625"/>
                  </a:lnTo>
                  <a:lnTo>
                    <a:pt x="9643796" y="166687"/>
                  </a:lnTo>
                  <a:lnTo>
                    <a:pt x="9696182" y="155575"/>
                  </a:lnTo>
                  <a:lnTo>
                    <a:pt x="9742220" y="141287"/>
                  </a:lnTo>
                  <a:lnTo>
                    <a:pt x="9783496" y="125412"/>
                  </a:lnTo>
                  <a:lnTo>
                    <a:pt x="9820008" y="106362"/>
                  </a:lnTo>
                  <a:lnTo>
                    <a:pt x="9896208" y="68262"/>
                  </a:lnTo>
                  <a:lnTo>
                    <a:pt x="9932720" y="52387"/>
                  </a:lnTo>
                  <a:lnTo>
                    <a:pt x="9973996" y="36512"/>
                  </a:lnTo>
                  <a:lnTo>
                    <a:pt x="10020032" y="20637"/>
                  </a:lnTo>
                  <a:lnTo>
                    <a:pt x="10072420" y="9525"/>
                  </a:lnTo>
                  <a:lnTo>
                    <a:pt x="10132746" y="3175"/>
                  </a:lnTo>
                  <a:lnTo>
                    <a:pt x="10201008" y="0"/>
                  </a:lnTo>
                  <a:lnTo>
                    <a:pt x="10269270" y="3175"/>
                  </a:lnTo>
                  <a:lnTo>
                    <a:pt x="10329596" y="9525"/>
                  </a:lnTo>
                  <a:lnTo>
                    <a:pt x="10381982" y="20637"/>
                  </a:lnTo>
                  <a:lnTo>
                    <a:pt x="10428020" y="36512"/>
                  </a:lnTo>
                  <a:lnTo>
                    <a:pt x="10469296" y="52387"/>
                  </a:lnTo>
                  <a:lnTo>
                    <a:pt x="10505808" y="68262"/>
                  </a:lnTo>
                  <a:lnTo>
                    <a:pt x="10543908" y="87312"/>
                  </a:lnTo>
                  <a:lnTo>
                    <a:pt x="10582008" y="106362"/>
                  </a:lnTo>
                  <a:lnTo>
                    <a:pt x="10618520" y="125412"/>
                  </a:lnTo>
                  <a:lnTo>
                    <a:pt x="10659796" y="141287"/>
                  </a:lnTo>
                  <a:lnTo>
                    <a:pt x="10705832" y="155575"/>
                  </a:lnTo>
                  <a:lnTo>
                    <a:pt x="10758220" y="166687"/>
                  </a:lnTo>
                  <a:lnTo>
                    <a:pt x="10818546" y="174625"/>
                  </a:lnTo>
                  <a:lnTo>
                    <a:pt x="10886808" y="176212"/>
                  </a:lnTo>
                  <a:lnTo>
                    <a:pt x="10955070" y="174625"/>
                  </a:lnTo>
                  <a:lnTo>
                    <a:pt x="11015396" y="166687"/>
                  </a:lnTo>
                  <a:lnTo>
                    <a:pt x="11067782" y="155575"/>
                  </a:lnTo>
                  <a:lnTo>
                    <a:pt x="11113820" y="141287"/>
                  </a:lnTo>
                  <a:lnTo>
                    <a:pt x="11155096" y="125412"/>
                  </a:lnTo>
                  <a:lnTo>
                    <a:pt x="11191608" y="106362"/>
                  </a:lnTo>
                  <a:lnTo>
                    <a:pt x="11229708" y="87312"/>
                  </a:lnTo>
                  <a:lnTo>
                    <a:pt x="11267808" y="68262"/>
                  </a:lnTo>
                  <a:lnTo>
                    <a:pt x="11304320" y="52387"/>
                  </a:lnTo>
                  <a:lnTo>
                    <a:pt x="11345596" y="36512"/>
                  </a:lnTo>
                  <a:lnTo>
                    <a:pt x="11391632" y="20637"/>
                  </a:lnTo>
                  <a:lnTo>
                    <a:pt x="11444020" y="9525"/>
                  </a:lnTo>
                  <a:lnTo>
                    <a:pt x="11504346" y="3175"/>
                  </a:lnTo>
                  <a:lnTo>
                    <a:pt x="11572608" y="0"/>
                  </a:lnTo>
                  <a:lnTo>
                    <a:pt x="11640870" y="3175"/>
                  </a:lnTo>
                  <a:lnTo>
                    <a:pt x="11701196" y="9525"/>
                  </a:lnTo>
                  <a:lnTo>
                    <a:pt x="11753582" y="20637"/>
                  </a:lnTo>
                  <a:lnTo>
                    <a:pt x="11799620" y="36512"/>
                  </a:lnTo>
                  <a:lnTo>
                    <a:pt x="11840896" y="52387"/>
                  </a:lnTo>
                  <a:lnTo>
                    <a:pt x="11877408" y="68262"/>
                  </a:lnTo>
                  <a:lnTo>
                    <a:pt x="11915508" y="87312"/>
                  </a:lnTo>
                  <a:lnTo>
                    <a:pt x="11953608" y="106362"/>
                  </a:lnTo>
                  <a:lnTo>
                    <a:pt x="11990120" y="125412"/>
                  </a:lnTo>
                  <a:lnTo>
                    <a:pt x="12031396" y="141287"/>
                  </a:lnTo>
                  <a:lnTo>
                    <a:pt x="12077432" y="155575"/>
                  </a:lnTo>
                  <a:lnTo>
                    <a:pt x="12129820" y="166688"/>
                  </a:lnTo>
                  <a:lnTo>
                    <a:pt x="12190146" y="174625"/>
                  </a:lnTo>
                  <a:lnTo>
                    <a:pt x="12192000" y="174668"/>
                  </a:lnTo>
                  <a:lnTo>
                    <a:pt x="12192000" y="319047"/>
                  </a:lnTo>
                  <a:lnTo>
                    <a:pt x="12192000" y="885826"/>
                  </a:lnTo>
                  <a:lnTo>
                    <a:pt x="12192000" y="1030205"/>
                  </a:lnTo>
                  <a:lnTo>
                    <a:pt x="12192000" y="1553722"/>
                  </a:lnTo>
                  <a:lnTo>
                    <a:pt x="12192000" y="1787292"/>
                  </a:lnTo>
                  <a:lnTo>
                    <a:pt x="12192000" y="1931671"/>
                  </a:lnTo>
                  <a:lnTo>
                    <a:pt x="12192000" y="2868172"/>
                  </a:lnTo>
                  <a:lnTo>
                    <a:pt x="12191997" y="2868172"/>
                  </a:lnTo>
                  <a:lnTo>
                    <a:pt x="1" y="2868172"/>
                  </a:lnTo>
                  <a:lnTo>
                    <a:pt x="0" y="2868172"/>
                  </a:lnTo>
                  <a:lnTo>
                    <a:pt x="0" y="1931671"/>
                  </a:lnTo>
                  <a:lnTo>
                    <a:pt x="0" y="1787292"/>
                  </a:lnTo>
                  <a:lnTo>
                    <a:pt x="0" y="1553722"/>
                  </a:lnTo>
                  <a:lnTo>
                    <a:pt x="0" y="1030205"/>
                  </a:lnTo>
                  <a:lnTo>
                    <a:pt x="0" y="885826"/>
                  </a:lnTo>
                  <a:lnTo>
                    <a:pt x="0" y="319047"/>
                  </a:lnTo>
                  <a:lnTo>
                    <a:pt x="0" y="174668"/>
                  </a:lnTo>
                  <a:lnTo>
                    <a:pt x="1852" y="174625"/>
                  </a:lnTo>
                  <a:lnTo>
                    <a:pt x="62177" y="166687"/>
                  </a:lnTo>
                  <a:lnTo>
                    <a:pt x="114564" y="155575"/>
                  </a:lnTo>
                  <a:lnTo>
                    <a:pt x="160602" y="141287"/>
                  </a:lnTo>
                  <a:lnTo>
                    <a:pt x="201877" y="125412"/>
                  </a:lnTo>
                  <a:lnTo>
                    <a:pt x="238389" y="106362"/>
                  </a:lnTo>
                  <a:lnTo>
                    <a:pt x="276489" y="87312"/>
                  </a:lnTo>
                  <a:lnTo>
                    <a:pt x="314589" y="68262"/>
                  </a:lnTo>
                  <a:lnTo>
                    <a:pt x="351102" y="52387"/>
                  </a:lnTo>
                  <a:lnTo>
                    <a:pt x="392377" y="36512"/>
                  </a:lnTo>
                  <a:lnTo>
                    <a:pt x="438414" y="20637"/>
                  </a:lnTo>
                  <a:lnTo>
                    <a:pt x="490802" y="9525"/>
                  </a:lnTo>
                  <a:lnTo>
                    <a:pt x="551127" y="317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12"/>
            <p:cNvSpPr/>
            <p:nvPr/>
          </p:nvSpPr>
          <p:spPr>
            <a:xfrm>
              <a:off x="0" y="3845450"/>
              <a:ext cx="12192000" cy="3012550"/>
            </a:xfrm>
            <a:custGeom>
              <a:rect b="b" l="l" r="r" t="t"/>
              <a:pathLst>
                <a:path extrusionOk="0" h="3012550" w="12192000">
                  <a:moveTo>
                    <a:pt x="619389" y="0"/>
                  </a:moveTo>
                  <a:lnTo>
                    <a:pt x="687652" y="3175"/>
                  </a:lnTo>
                  <a:lnTo>
                    <a:pt x="747977" y="9525"/>
                  </a:lnTo>
                  <a:lnTo>
                    <a:pt x="800364" y="20637"/>
                  </a:lnTo>
                  <a:lnTo>
                    <a:pt x="846402" y="36512"/>
                  </a:lnTo>
                  <a:lnTo>
                    <a:pt x="887677" y="52387"/>
                  </a:lnTo>
                  <a:lnTo>
                    <a:pt x="924189" y="68262"/>
                  </a:lnTo>
                  <a:lnTo>
                    <a:pt x="962289" y="87312"/>
                  </a:lnTo>
                  <a:lnTo>
                    <a:pt x="1000389" y="106362"/>
                  </a:lnTo>
                  <a:lnTo>
                    <a:pt x="1036902" y="125412"/>
                  </a:lnTo>
                  <a:lnTo>
                    <a:pt x="1078177" y="141287"/>
                  </a:lnTo>
                  <a:lnTo>
                    <a:pt x="1124214" y="155575"/>
                  </a:lnTo>
                  <a:lnTo>
                    <a:pt x="1176602" y="166687"/>
                  </a:lnTo>
                  <a:lnTo>
                    <a:pt x="1236927" y="174625"/>
                  </a:lnTo>
                  <a:lnTo>
                    <a:pt x="1305189" y="176212"/>
                  </a:lnTo>
                  <a:lnTo>
                    <a:pt x="1373452" y="174625"/>
                  </a:lnTo>
                  <a:lnTo>
                    <a:pt x="1433777" y="166687"/>
                  </a:lnTo>
                  <a:lnTo>
                    <a:pt x="1486164" y="155575"/>
                  </a:lnTo>
                  <a:lnTo>
                    <a:pt x="1532202" y="141287"/>
                  </a:lnTo>
                  <a:lnTo>
                    <a:pt x="1573477" y="125412"/>
                  </a:lnTo>
                  <a:lnTo>
                    <a:pt x="1609989" y="106362"/>
                  </a:lnTo>
                  <a:lnTo>
                    <a:pt x="1648089" y="87312"/>
                  </a:lnTo>
                  <a:lnTo>
                    <a:pt x="1686189" y="68262"/>
                  </a:lnTo>
                  <a:lnTo>
                    <a:pt x="1722702" y="52387"/>
                  </a:lnTo>
                  <a:lnTo>
                    <a:pt x="1763977" y="36512"/>
                  </a:lnTo>
                  <a:lnTo>
                    <a:pt x="1810014" y="20637"/>
                  </a:lnTo>
                  <a:lnTo>
                    <a:pt x="1862402" y="9525"/>
                  </a:lnTo>
                  <a:lnTo>
                    <a:pt x="1922727" y="3175"/>
                  </a:lnTo>
                  <a:lnTo>
                    <a:pt x="1990989" y="0"/>
                  </a:lnTo>
                  <a:lnTo>
                    <a:pt x="2059252" y="3175"/>
                  </a:lnTo>
                  <a:lnTo>
                    <a:pt x="2119577" y="9525"/>
                  </a:lnTo>
                  <a:lnTo>
                    <a:pt x="2171964" y="20637"/>
                  </a:lnTo>
                  <a:lnTo>
                    <a:pt x="2218002" y="36512"/>
                  </a:lnTo>
                  <a:lnTo>
                    <a:pt x="2259277" y="52387"/>
                  </a:lnTo>
                  <a:lnTo>
                    <a:pt x="2295789" y="68262"/>
                  </a:lnTo>
                  <a:lnTo>
                    <a:pt x="2333889" y="87312"/>
                  </a:lnTo>
                  <a:lnTo>
                    <a:pt x="2371989" y="106362"/>
                  </a:lnTo>
                  <a:lnTo>
                    <a:pt x="2408502" y="125412"/>
                  </a:lnTo>
                  <a:lnTo>
                    <a:pt x="2449777" y="141287"/>
                  </a:lnTo>
                  <a:lnTo>
                    <a:pt x="2495814" y="155575"/>
                  </a:lnTo>
                  <a:lnTo>
                    <a:pt x="2548202" y="166687"/>
                  </a:lnTo>
                  <a:lnTo>
                    <a:pt x="2608527" y="174625"/>
                  </a:lnTo>
                  <a:lnTo>
                    <a:pt x="2676789" y="176212"/>
                  </a:lnTo>
                  <a:lnTo>
                    <a:pt x="2745052" y="174625"/>
                  </a:lnTo>
                  <a:lnTo>
                    <a:pt x="2805377" y="166687"/>
                  </a:lnTo>
                  <a:lnTo>
                    <a:pt x="2857764" y="155575"/>
                  </a:lnTo>
                  <a:lnTo>
                    <a:pt x="2903802" y="141287"/>
                  </a:lnTo>
                  <a:lnTo>
                    <a:pt x="2945077" y="125412"/>
                  </a:lnTo>
                  <a:lnTo>
                    <a:pt x="2981589" y="106362"/>
                  </a:lnTo>
                  <a:lnTo>
                    <a:pt x="3019689" y="87312"/>
                  </a:lnTo>
                  <a:lnTo>
                    <a:pt x="3057789" y="68262"/>
                  </a:lnTo>
                  <a:lnTo>
                    <a:pt x="3094302" y="52387"/>
                  </a:lnTo>
                  <a:lnTo>
                    <a:pt x="3135577" y="36512"/>
                  </a:lnTo>
                  <a:lnTo>
                    <a:pt x="3181614" y="20637"/>
                  </a:lnTo>
                  <a:lnTo>
                    <a:pt x="3234002" y="9525"/>
                  </a:lnTo>
                  <a:lnTo>
                    <a:pt x="3294327" y="3175"/>
                  </a:lnTo>
                  <a:lnTo>
                    <a:pt x="3361002" y="0"/>
                  </a:lnTo>
                  <a:lnTo>
                    <a:pt x="3430852" y="3175"/>
                  </a:lnTo>
                  <a:lnTo>
                    <a:pt x="3491177" y="9525"/>
                  </a:lnTo>
                  <a:lnTo>
                    <a:pt x="3543564" y="20637"/>
                  </a:lnTo>
                  <a:lnTo>
                    <a:pt x="3589602" y="36512"/>
                  </a:lnTo>
                  <a:lnTo>
                    <a:pt x="3630877" y="52387"/>
                  </a:lnTo>
                  <a:lnTo>
                    <a:pt x="3667389" y="68262"/>
                  </a:lnTo>
                  <a:lnTo>
                    <a:pt x="3705489" y="87312"/>
                  </a:lnTo>
                  <a:lnTo>
                    <a:pt x="3743589" y="106362"/>
                  </a:lnTo>
                  <a:lnTo>
                    <a:pt x="3780102" y="125412"/>
                  </a:lnTo>
                  <a:lnTo>
                    <a:pt x="3821377" y="141287"/>
                  </a:lnTo>
                  <a:lnTo>
                    <a:pt x="3867414" y="155575"/>
                  </a:lnTo>
                  <a:lnTo>
                    <a:pt x="3919802" y="166687"/>
                  </a:lnTo>
                  <a:lnTo>
                    <a:pt x="3980127" y="174625"/>
                  </a:lnTo>
                  <a:lnTo>
                    <a:pt x="4048389" y="176212"/>
                  </a:lnTo>
                  <a:lnTo>
                    <a:pt x="4116652" y="174625"/>
                  </a:lnTo>
                  <a:lnTo>
                    <a:pt x="4176977" y="166687"/>
                  </a:lnTo>
                  <a:lnTo>
                    <a:pt x="4229364" y="155575"/>
                  </a:lnTo>
                  <a:lnTo>
                    <a:pt x="4275402" y="141287"/>
                  </a:lnTo>
                  <a:lnTo>
                    <a:pt x="4316677" y="125412"/>
                  </a:lnTo>
                  <a:lnTo>
                    <a:pt x="4353189" y="106362"/>
                  </a:lnTo>
                  <a:lnTo>
                    <a:pt x="4429389" y="68262"/>
                  </a:lnTo>
                  <a:lnTo>
                    <a:pt x="4465902" y="52387"/>
                  </a:lnTo>
                  <a:lnTo>
                    <a:pt x="4507177" y="36512"/>
                  </a:lnTo>
                  <a:lnTo>
                    <a:pt x="4553215" y="20637"/>
                  </a:lnTo>
                  <a:lnTo>
                    <a:pt x="4605602" y="9525"/>
                  </a:lnTo>
                  <a:lnTo>
                    <a:pt x="4665928" y="3175"/>
                  </a:lnTo>
                  <a:lnTo>
                    <a:pt x="4734189" y="0"/>
                  </a:lnTo>
                  <a:lnTo>
                    <a:pt x="4802453" y="3175"/>
                  </a:lnTo>
                  <a:lnTo>
                    <a:pt x="4862777" y="9525"/>
                  </a:lnTo>
                  <a:lnTo>
                    <a:pt x="4915165" y="20637"/>
                  </a:lnTo>
                  <a:lnTo>
                    <a:pt x="4961201" y="36512"/>
                  </a:lnTo>
                  <a:lnTo>
                    <a:pt x="5002477" y="52387"/>
                  </a:lnTo>
                  <a:lnTo>
                    <a:pt x="5038989" y="68262"/>
                  </a:lnTo>
                  <a:lnTo>
                    <a:pt x="5077090" y="87312"/>
                  </a:lnTo>
                  <a:lnTo>
                    <a:pt x="5115189" y="106362"/>
                  </a:lnTo>
                  <a:lnTo>
                    <a:pt x="5151701" y="125412"/>
                  </a:lnTo>
                  <a:lnTo>
                    <a:pt x="5192977" y="141287"/>
                  </a:lnTo>
                  <a:lnTo>
                    <a:pt x="5239014" y="155575"/>
                  </a:lnTo>
                  <a:lnTo>
                    <a:pt x="5291401" y="166687"/>
                  </a:lnTo>
                  <a:lnTo>
                    <a:pt x="5351727" y="174625"/>
                  </a:lnTo>
                  <a:lnTo>
                    <a:pt x="5410199" y="175985"/>
                  </a:lnTo>
                  <a:lnTo>
                    <a:pt x="5468671" y="174625"/>
                  </a:lnTo>
                  <a:lnTo>
                    <a:pt x="5528996" y="166687"/>
                  </a:lnTo>
                  <a:lnTo>
                    <a:pt x="5581383" y="155575"/>
                  </a:lnTo>
                  <a:lnTo>
                    <a:pt x="5627421" y="141287"/>
                  </a:lnTo>
                  <a:lnTo>
                    <a:pt x="5668696" y="125412"/>
                  </a:lnTo>
                  <a:lnTo>
                    <a:pt x="5705209" y="106362"/>
                  </a:lnTo>
                  <a:lnTo>
                    <a:pt x="5743308" y="87312"/>
                  </a:lnTo>
                  <a:lnTo>
                    <a:pt x="5781408" y="68262"/>
                  </a:lnTo>
                  <a:lnTo>
                    <a:pt x="5817921" y="52387"/>
                  </a:lnTo>
                  <a:lnTo>
                    <a:pt x="5859196" y="36512"/>
                  </a:lnTo>
                  <a:lnTo>
                    <a:pt x="5905234" y="20637"/>
                  </a:lnTo>
                  <a:lnTo>
                    <a:pt x="5957621" y="9525"/>
                  </a:lnTo>
                  <a:lnTo>
                    <a:pt x="6017947" y="3175"/>
                  </a:lnTo>
                  <a:lnTo>
                    <a:pt x="6086209" y="0"/>
                  </a:lnTo>
                  <a:lnTo>
                    <a:pt x="6095999" y="455"/>
                  </a:lnTo>
                  <a:lnTo>
                    <a:pt x="6105789" y="0"/>
                  </a:lnTo>
                  <a:lnTo>
                    <a:pt x="6174052" y="3175"/>
                  </a:lnTo>
                  <a:lnTo>
                    <a:pt x="6234377" y="9525"/>
                  </a:lnTo>
                  <a:lnTo>
                    <a:pt x="6286764" y="20637"/>
                  </a:lnTo>
                  <a:lnTo>
                    <a:pt x="6332802" y="36512"/>
                  </a:lnTo>
                  <a:lnTo>
                    <a:pt x="6374077" y="52387"/>
                  </a:lnTo>
                  <a:lnTo>
                    <a:pt x="6410589" y="68262"/>
                  </a:lnTo>
                  <a:lnTo>
                    <a:pt x="6448689" y="87312"/>
                  </a:lnTo>
                  <a:lnTo>
                    <a:pt x="6486789" y="106362"/>
                  </a:lnTo>
                  <a:lnTo>
                    <a:pt x="6523302" y="125412"/>
                  </a:lnTo>
                  <a:lnTo>
                    <a:pt x="6564577" y="141287"/>
                  </a:lnTo>
                  <a:lnTo>
                    <a:pt x="6610614" y="155575"/>
                  </a:lnTo>
                  <a:lnTo>
                    <a:pt x="6663002" y="166687"/>
                  </a:lnTo>
                  <a:lnTo>
                    <a:pt x="6723327" y="174625"/>
                  </a:lnTo>
                  <a:lnTo>
                    <a:pt x="6781799" y="175985"/>
                  </a:lnTo>
                  <a:lnTo>
                    <a:pt x="6840271" y="174625"/>
                  </a:lnTo>
                  <a:lnTo>
                    <a:pt x="6900596" y="166687"/>
                  </a:lnTo>
                  <a:lnTo>
                    <a:pt x="6952983" y="155575"/>
                  </a:lnTo>
                  <a:lnTo>
                    <a:pt x="6999021" y="141287"/>
                  </a:lnTo>
                  <a:lnTo>
                    <a:pt x="7040296" y="125412"/>
                  </a:lnTo>
                  <a:lnTo>
                    <a:pt x="7076808" y="106362"/>
                  </a:lnTo>
                  <a:lnTo>
                    <a:pt x="7114908" y="87312"/>
                  </a:lnTo>
                  <a:lnTo>
                    <a:pt x="7153008" y="68262"/>
                  </a:lnTo>
                  <a:lnTo>
                    <a:pt x="7189521" y="52387"/>
                  </a:lnTo>
                  <a:lnTo>
                    <a:pt x="7230796" y="36512"/>
                  </a:lnTo>
                  <a:lnTo>
                    <a:pt x="7276833" y="20637"/>
                  </a:lnTo>
                  <a:lnTo>
                    <a:pt x="7329221" y="9525"/>
                  </a:lnTo>
                  <a:lnTo>
                    <a:pt x="7389546" y="3175"/>
                  </a:lnTo>
                  <a:lnTo>
                    <a:pt x="7457808" y="0"/>
                  </a:lnTo>
                  <a:lnTo>
                    <a:pt x="7526071" y="3175"/>
                  </a:lnTo>
                  <a:lnTo>
                    <a:pt x="7586396" y="9525"/>
                  </a:lnTo>
                  <a:lnTo>
                    <a:pt x="7638783" y="20637"/>
                  </a:lnTo>
                  <a:lnTo>
                    <a:pt x="7684821" y="36512"/>
                  </a:lnTo>
                  <a:lnTo>
                    <a:pt x="7726096" y="52387"/>
                  </a:lnTo>
                  <a:lnTo>
                    <a:pt x="7762608" y="68262"/>
                  </a:lnTo>
                  <a:lnTo>
                    <a:pt x="7800708" y="87312"/>
                  </a:lnTo>
                  <a:lnTo>
                    <a:pt x="7838808" y="106362"/>
                  </a:lnTo>
                  <a:lnTo>
                    <a:pt x="7875321" y="125412"/>
                  </a:lnTo>
                  <a:lnTo>
                    <a:pt x="7916596" y="141287"/>
                  </a:lnTo>
                  <a:lnTo>
                    <a:pt x="7962633" y="155575"/>
                  </a:lnTo>
                  <a:lnTo>
                    <a:pt x="8015021" y="166687"/>
                  </a:lnTo>
                  <a:lnTo>
                    <a:pt x="8075346" y="174625"/>
                  </a:lnTo>
                  <a:lnTo>
                    <a:pt x="8143608" y="176212"/>
                  </a:lnTo>
                  <a:lnTo>
                    <a:pt x="8211871" y="174625"/>
                  </a:lnTo>
                  <a:lnTo>
                    <a:pt x="8272196" y="166687"/>
                  </a:lnTo>
                  <a:lnTo>
                    <a:pt x="8324583" y="155575"/>
                  </a:lnTo>
                  <a:lnTo>
                    <a:pt x="8370621" y="141287"/>
                  </a:lnTo>
                  <a:lnTo>
                    <a:pt x="8411896" y="125412"/>
                  </a:lnTo>
                  <a:lnTo>
                    <a:pt x="8448408" y="106362"/>
                  </a:lnTo>
                  <a:lnTo>
                    <a:pt x="8486508" y="87312"/>
                  </a:lnTo>
                  <a:lnTo>
                    <a:pt x="8524608" y="68262"/>
                  </a:lnTo>
                  <a:lnTo>
                    <a:pt x="8561120" y="52387"/>
                  </a:lnTo>
                  <a:lnTo>
                    <a:pt x="8602396" y="36512"/>
                  </a:lnTo>
                  <a:lnTo>
                    <a:pt x="8648432" y="20637"/>
                  </a:lnTo>
                  <a:lnTo>
                    <a:pt x="8700820" y="9525"/>
                  </a:lnTo>
                  <a:lnTo>
                    <a:pt x="8761146" y="3175"/>
                  </a:lnTo>
                  <a:lnTo>
                    <a:pt x="8827820" y="0"/>
                  </a:lnTo>
                  <a:lnTo>
                    <a:pt x="8897670" y="3175"/>
                  </a:lnTo>
                  <a:lnTo>
                    <a:pt x="8957996" y="9525"/>
                  </a:lnTo>
                  <a:lnTo>
                    <a:pt x="9010382" y="20637"/>
                  </a:lnTo>
                  <a:lnTo>
                    <a:pt x="9056420" y="36512"/>
                  </a:lnTo>
                  <a:lnTo>
                    <a:pt x="9097696" y="52387"/>
                  </a:lnTo>
                  <a:lnTo>
                    <a:pt x="9134208" y="68262"/>
                  </a:lnTo>
                  <a:lnTo>
                    <a:pt x="9172308" y="87312"/>
                  </a:lnTo>
                  <a:lnTo>
                    <a:pt x="9210408" y="106362"/>
                  </a:lnTo>
                  <a:lnTo>
                    <a:pt x="9246920" y="125412"/>
                  </a:lnTo>
                  <a:lnTo>
                    <a:pt x="9288196" y="141287"/>
                  </a:lnTo>
                  <a:lnTo>
                    <a:pt x="9334232" y="155575"/>
                  </a:lnTo>
                  <a:lnTo>
                    <a:pt x="9386620" y="166687"/>
                  </a:lnTo>
                  <a:lnTo>
                    <a:pt x="9446946" y="174625"/>
                  </a:lnTo>
                  <a:lnTo>
                    <a:pt x="9515208" y="176212"/>
                  </a:lnTo>
                  <a:lnTo>
                    <a:pt x="9583470" y="174625"/>
                  </a:lnTo>
                  <a:lnTo>
                    <a:pt x="9643796" y="166687"/>
                  </a:lnTo>
                  <a:lnTo>
                    <a:pt x="9696182" y="155575"/>
                  </a:lnTo>
                  <a:lnTo>
                    <a:pt x="9742220" y="141287"/>
                  </a:lnTo>
                  <a:lnTo>
                    <a:pt x="9783496" y="125412"/>
                  </a:lnTo>
                  <a:lnTo>
                    <a:pt x="9820008" y="106362"/>
                  </a:lnTo>
                  <a:lnTo>
                    <a:pt x="9896208" y="68262"/>
                  </a:lnTo>
                  <a:lnTo>
                    <a:pt x="9932720" y="52387"/>
                  </a:lnTo>
                  <a:lnTo>
                    <a:pt x="9973996" y="36512"/>
                  </a:lnTo>
                  <a:lnTo>
                    <a:pt x="10020032" y="20637"/>
                  </a:lnTo>
                  <a:lnTo>
                    <a:pt x="10072420" y="9525"/>
                  </a:lnTo>
                  <a:lnTo>
                    <a:pt x="10132746" y="3175"/>
                  </a:lnTo>
                  <a:lnTo>
                    <a:pt x="10201008" y="0"/>
                  </a:lnTo>
                  <a:lnTo>
                    <a:pt x="10269270" y="3175"/>
                  </a:lnTo>
                  <a:lnTo>
                    <a:pt x="10329596" y="9525"/>
                  </a:lnTo>
                  <a:lnTo>
                    <a:pt x="10381982" y="20637"/>
                  </a:lnTo>
                  <a:lnTo>
                    <a:pt x="10428020" y="36512"/>
                  </a:lnTo>
                  <a:lnTo>
                    <a:pt x="10469296" y="52387"/>
                  </a:lnTo>
                  <a:lnTo>
                    <a:pt x="10505808" y="68262"/>
                  </a:lnTo>
                  <a:lnTo>
                    <a:pt x="10543908" y="87312"/>
                  </a:lnTo>
                  <a:lnTo>
                    <a:pt x="10582008" y="106362"/>
                  </a:lnTo>
                  <a:lnTo>
                    <a:pt x="10618520" y="125412"/>
                  </a:lnTo>
                  <a:lnTo>
                    <a:pt x="10659796" y="141287"/>
                  </a:lnTo>
                  <a:lnTo>
                    <a:pt x="10705832" y="155575"/>
                  </a:lnTo>
                  <a:lnTo>
                    <a:pt x="10758220" y="166687"/>
                  </a:lnTo>
                  <a:lnTo>
                    <a:pt x="10818546" y="174625"/>
                  </a:lnTo>
                  <a:lnTo>
                    <a:pt x="10886808" y="176212"/>
                  </a:lnTo>
                  <a:lnTo>
                    <a:pt x="10955070" y="174625"/>
                  </a:lnTo>
                  <a:lnTo>
                    <a:pt x="11015396" y="166687"/>
                  </a:lnTo>
                  <a:lnTo>
                    <a:pt x="11067782" y="155575"/>
                  </a:lnTo>
                  <a:lnTo>
                    <a:pt x="11113820" y="141287"/>
                  </a:lnTo>
                  <a:lnTo>
                    <a:pt x="11155096" y="125412"/>
                  </a:lnTo>
                  <a:lnTo>
                    <a:pt x="11191608" y="106362"/>
                  </a:lnTo>
                  <a:lnTo>
                    <a:pt x="11229708" y="87312"/>
                  </a:lnTo>
                  <a:lnTo>
                    <a:pt x="11267808" y="68262"/>
                  </a:lnTo>
                  <a:lnTo>
                    <a:pt x="11304320" y="52387"/>
                  </a:lnTo>
                  <a:lnTo>
                    <a:pt x="11345596" y="36512"/>
                  </a:lnTo>
                  <a:lnTo>
                    <a:pt x="11391632" y="20637"/>
                  </a:lnTo>
                  <a:lnTo>
                    <a:pt x="11444020" y="9525"/>
                  </a:lnTo>
                  <a:lnTo>
                    <a:pt x="11504346" y="3175"/>
                  </a:lnTo>
                  <a:lnTo>
                    <a:pt x="11572608" y="0"/>
                  </a:lnTo>
                  <a:lnTo>
                    <a:pt x="11640870" y="3175"/>
                  </a:lnTo>
                  <a:lnTo>
                    <a:pt x="11701196" y="9525"/>
                  </a:lnTo>
                  <a:lnTo>
                    <a:pt x="11753582" y="20637"/>
                  </a:lnTo>
                  <a:lnTo>
                    <a:pt x="11799620" y="36512"/>
                  </a:lnTo>
                  <a:lnTo>
                    <a:pt x="11840896" y="52387"/>
                  </a:lnTo>
                  <a:lnTo>
                    <a:pt x="11877408" y="68262"/>
                  </a:lnTo>
                  <a:lnTo>
                    <a:pt x="11915508" y="87312"/>
                  </a:lnTo>
                  <a:lnTo>
                    <a:pt x="11953608" y="106362"/>
                  </a:lnTo>
                  <a:lnTo>
                    <a:pt x="11990120" y="125412"/>
                  </a:lnTo>
                  <a:lnTo>
                    <a:pt x="12031396" y="141287"/>
                  </a:lnTo>
                  <a:lnTo>
                    <a:pt x="12077432" y="155575"/>
                  </a:lnTo>
                  <a:lnTo>
                    <a:pt x="12129820" y="166688"/>
                  </a:lnTo>
                  <a:lnTo>
                    <a:pt x="12190146" y="174625"/>
                  </a:lnTo>
                  <a:lnTo>
                    <a:pt x="12192000" y="174668"/>
                  </a:lnTo>
                  <a:lnTo>
                    <a:pt x="12192000" y="319046"/>
                  </a:lnTo>
                  <a:lnTo>
                    <a:pt x="12192000" y="319047"/>
                  </a:lnTo>
                  <a:lnTo>
                    <a:pt x="12192000" y="463425"/>
                  </a:lnTo>
                  <a:lnTo>
                    <a:pt x="12192000" y="885826"/>
                  </a:lnTo>
                  <a:lnTo>
                    <a:pt x="12192000" y="1030204"/>
                  </a:lnTo>
                  <a:lnTo>
                    <a:pt x="12192000" y="1030205"/>
                  </a:lnTo>
                  <a:lnTo>
                    <a:pt x="12192000" y="1174583"/>
                  </a:lnTo>
                  <a:lnTo>
                    <a:pt x="12192000" y="1698100"/>
                  </a:lnTo>
                  <a:lnTo>
                    <a:pt x="12192000" y="1787292"/>
                  </a:lnTo>
                  <a:lnTo>
                    <a:pt x="12192000" y="1931670"/>
                  </a:lnTo>
                  <a:lnTo>
                    <a:pt x="12192000" y="1931671"/>
                  </a:lnTo>
                  <a:lnTo>
                    <a:pt x="12192000" y="2076049"/>
                  </a:lnTo>
                  <a:lnTo>
                    <a:pt x="12192000" y="3012550"/>
                  </a:lnTo>
                  <a:lnTo>
                    <a:pt x="12191997" y="3012550"/>
                  </a:lnTo>
                  <a:lnTo>
                    <a:pt x="1" y="3012550"/>
                  </a:lnTo>
                  <a:lnTo>
                    <a:pt x="0" y="3012550"/>
                  </a:lnTo>
                  <a:lnTo>
                    <a:pt x="0" y="2076049"/>
                  </a:lnTo>
                  <a:lnTo>
                    <a:pt x="0" y="1931671"/>
                  </a:lnTo>
                  <a:lnTo>
                    <a:pt x="0" y="1931670"/>
                  </a:lnTo>
                  <a:lnTo>
                    <a:pt x="0" y="1787292"/>
                  </a:lnTo>
                  <a:lnTo>
                    <a:pt x="0" y="1698100"/>
                  </a:lnTo>
                  <a:lnTo>
                    <a:pt x="0" y="1174583"/>
                  </a:lnTo>
                  <a:lnTo>
                    <a:pt x="0" y="1030205"/>
                  </a:lnTo>
                  <a:lnTo>
                    <a:pt x="0" y="1030204"/>
                  </a:lnTo>
                  <a:lnTo>
                    <a:pt x="0" y="885826"/>
                  </a:lnTo>
                  <a:lnTo>
                    <a:pt x="0" y="463425"/>
                  </a:lnTo>
                  <a:lnTo>
                    <a:pt x="0" y="319047"/>
                  </a:lnTo>
                  <a:lnTo>
                    <a:pt x="0" y="319046"/>
                  </a:lnTo>
                  <a:lnTo>
                    <a:pt x="0" y="174668"/>
                  </a:lnTo>
                  <a:lnTo>
                    <a:pt x="1852" y="174625"/>
                  </a:lnTo>
                  <a:lnTo>
                    <a:pt x="62177" y="166687"/>
                  </a:lnTo>
                  <a:lnTo>
                    <a:pt x="114564" y="155575"/>
                  </a:lnTo>
                  <a:lnTo>
                    <a:pt x="160602" y="141287"/>
                  </a:lnTo>
                  <a:lnTo>
                    <a:pt x="201877" y="125412"/>
                  </a:lnTo>
                  <a:lnTo>
                    <a:pt x="238389" y="106362"/>
                  </a:lnTo>
                  <a:lnTo>
                    <a:pt x="276489" y="87312"/>
                  </a:lnTo>
                  <a:lnTo>
                    <a:pt x="314589" y="68262"/>
                  </a:lnTo>
                  <a:lnTo>
                    <a:pt x="351102" y="52387"/>
                  </a:lnTo>
                  <a:lnTo>
                    <a:pt x="392377" y="36512"/>
                  </a:lnTo>
                  <a:lnTo>
                    <a:pt x="438414" y="20637"/>
                  </a:lnTo>
                  <a:lnTo>
                    <a:pt x="490802" y="9525"/>
                  </a:lnTo>
                  <a:lnTo>
                    <a:pt x="551127" y="3175"/>
                  </a:lnTo>
                  <a:close/>
                </a:path>
              </a:pathLst>
            </a:custGeom>
            <a:solidFill>
              <a:srgbClr val="3A1D5E">
                <a:alpha val="2431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1" name="Google Shape;431;p12"/>
          <p:cNvSpPr txBox="1"/>
          <p:nvPr>
            <p:ph type="ctrTitle"/>
          </p:nvPr>
        </p:nvSpPr>
        <p:spPr>
          <a:xfrm>
            <a:off x="1580257" y="4334175"/>
            <a:ext cx="9031484" cy="115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</a:pPr>
            <a:r>
              <a:rPr lang="en-GB"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own virtual environment  </a:t>
            </a:r>
            <a:endParaRPr/>
          </a:p>
        </p:txBody>
      </p:sp>
      <p:sp>
        <p:nvSpPr>
          <p:cNvPr id="432" name="Google Shape;432;p12"/>
          <p:cNvSpPr txBox="1"/>
          <p:nvPr>
            <p:ph idx="1" type="body"/>
          </p:nvPr>
        </p:nvSpPr>
        <p:spPr>
          <a:xfrm>
            <a:off x="2073314" y="5493376"/>
            <a:ext cx="8045373" cy="742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1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GB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Use your own desktop/laptop, plus a VM manager such as       VMware Workstation Player or Oracle Virtual Box</a:t>
            </a:r>
            <a:endParaRPr/>
          </a:p>
        </p:txBody>
      </p:sp>
      <p:pic>
        <p:nvPicPr>
          <p:cNvPr descr="Icon&#10;&#10;Description automatically generated with medium confidence" id="433" name="Google Shape;43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0764" y="622345"/>
            <a:ext cx="3554913" cy="3012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434" name="Google Shape;43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46323" y="843209"/>
            <a:ext cx="4108013" cy="2570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3"/>
          <p:cNvSpPr txBox="1"/>
          <p:nvPr>
            <p:ph type="ctrTitle"/>
          </p:nvPr>
        </p:nvSpPr>
        <p:spPr>
          <a:xfrm>
            <a:off x="1136427" y="627564"/>
            <a:ext cx="827755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Your own virtual environment  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3"/>
          <p:cNvSpPr/>
          <p:nvPr/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3"/>
          <p:cNvSpPr/>
          <p:nvPr/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cap="flat" cmpd="sng" w="222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ogrammer male with solid fill" id="443" name="Google Shape;44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13987" y="2857501"/>
            <a:ext cx="1142998" cy="1142998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13"/>
          <p:cNvSpPr txBox="1"/>
          <p:nvPr>
            <p:ph idx="1" type="body"/>
          </p:nvPr>
        </p:nvSpPr>
        <p:spPr>
          <a:xfrm>
            <a:off x="672226" y="2224494"/>
            <a:ext cx="5270485" cy="4807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7200" lvl="1" marL="914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/>
              <a:t>Consider following </a:t>
            </a:r>
            <a:r>
              <a:rPr lang="en-GB" u="sng">
                <a:solidFill>
                  <a:schemeClr val="hlink"/>
                </a:solidFill>
                <a:hlinkClick r:id="rId4"/>
              </a:rPr>
              <a:t>these instructions</a:t>
            </a:r>
            <a:r>
              <a:rPr lang="en-GB"/>
              <a:t>.</a:t>
            </a:r>
            <a:endParaRPr/>
          </a:p>
        </p:txBody>
      </p:sp>
      <p:sp>
        <p:nvSpPr>
          <p:cNvPr id="445" name="Google Shape;445;p13"/>
          <p:cNvSpPr txBox="1"/>
          <p:nvPr/>
        </p:nvSpPr>
        <p:spPr>
          <a:xfrm>
            <a:off x="672227" y="3003497"/>
            <a:ext cx="7987680" cy="6251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download ready-to-use VMs (Kali Linux, Windows 2k, Windows XP, Metasploitable2 Linux) from </a:t>
            </a:r>
            <a:r>
              <a:rPr b="0" i="0" lang="en-GB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our repository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3"/>
          <p:cNvSpPr txBox="1"/>
          <p:nvPr/>
        </p:nvSpPr>
        <p:spPr>
          <a:xfrm>
            <a:off x="672226" y="3926910"/>
            <a:ext cx="7373598" cy="8602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72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will not support you through configuring your own local environment, so you will need to troubleshoot on your own.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3" name="Google Shape;453;p14"/>
          <p:cNvGrpSpPr/>
          <p:nvPr/>
        </p:nvGrpSpPr>
        <p:grpSpPr>
          <a:xfrm>
            <a:off x="0" y="3845450"/>
            <a:ext cx="12192000" cy="3012550"/>
            <a:chOff x="0" y="3845450"/>
            <a:chExt cx="12192000" cy="3012550"/>
          </a:xfrm>
        </p:grpSpPr>
        <p:sp>
          <p:nvSpPr>
            <p:cNvPr id="454" name="Google Shape;454;p14"/>
            <p:cNvSpPr/>
            <p:nvPr/>
          </p:nvSpPr>
          <p:spPr>
            <a:xfrm>
              <a:off x="0" y="3989828"/>
              <a:ext cx="12192000" cy="2868172"/>
            </a:xfrm>
            <a:custGeom>
              <a:rect b="b" l="l" r="r" t="t"/>
              <a:pathLst>
                <a:path extrusionOk="0" h="2868172" w="12192000">
                  <a:moveTo>
                    <a:pt x="619389" y="0"/>
                  </a:moveTo>
                  <a:lnTo>
                    <a:pt x="687652" y="3175"/>
                  </a:lnTo>
                  <a:lnTo>
                    <a:pt x="747977" y="9525"/>
                  </a:lnTo>
                  <a:lnTo>
                    <a:pt x="800364" y="20637"/>
                  </a:lnTo>
                  <a:lnTo>
                    <a:pt x="846402" y="36512"/>
                  </a:lnTo>
                  <a:lnTo>
                    <a:pt x="887677" y="52387"/>
                  </a:lnTo>
                  <a:lnTo>
                    <a:pt x="924189" y="68262"/>
                  </a:lnTo>
                  <a:lnTo>
                    <a:pt x="962289" y="87312"/>
                  </a:lnTo>
                  <a:lnTo>
                    <a:pt x="1000389" y="106362"/>
                  </a:lnTo>
                  <a:lnTo>
                    <a:pt x="1036902" y="125412"/>
                  </a:lnTo>
                  <a:lnTo>
                    <a:pt x="1078177" y="141287"/>
                  </a:lnTo>
                  <a:lnTo>
                    <a:pt x="1124214" y="155575"/>
                  </a:lnTo>
                  <a:lnTo>
                    <a:pt x="1176602" y="166687"/>
                  </a:lnTo>
                  <a:lnTo>
                    <a:pt x="1236927" y="174625"/>
                  </a:lnTo>
                  <a:lnTo>
                    <a:pt x="1305189" y="176212"/>
                  </a:lnTo>
                  <a:lnTo>
                    <a:pt x="1373452" y="174625"/>
                  </a:lnTo>
                  <a:lnTo>
                    <a:pt x="1433777" y="166687"/>
                  </a:lnTo>
                  <a:lnTo>
                    <a:pt x="1486164" y="155575"/>
                  </a:lnTo>
                  <a:lnTo>
                    <a:pt x="1532202" y="141287"/>
                  </a:lnTo>
                  <a:lnTo>
                    <a:pt x="1573477" y="125412"/>
                  </a:lnTo>
                  <a:lnTo>
                    <a:pt x="1609989" y="106362"/>
                  </a:lnTo>
                  <a:lnTo>
                    <a:pt x="1648089" y="87312"/>
                  </a:lnTo>
                  <a:lnTo>
                    <a:pt x="1686189" y="68262"/>
                  </a:lnTo>
                  <a:lnTo>
                    <a:pt x="1722702" y="52387"/>
                  </a:lnTo>
                  <a:lnTo>
                    <a:pt x="1763977" y="36512"/>
                  </a:lnTo>
                  <a:lnTo>
                    <a:pt x="1810014" y="20637"/>
                  </a:lnTo>
                  <a:lnTo>
                    <a:pt x="1862402" y="9525"/>
                  </a:lnTo>
                  <a:lnTo>
                    <a:pt x="1922727" y="3175"/>
                  </a:lnTo>
                  <a:lnTo>
                    <a:pt x="1990989" y="0"/>
                  </a:lnTo>
                  <a:lnTo>
                    <a:pt x="2059252" y="3175"/>
                  </a:lnTo>
                  <a:lnTo>
                    <a:pt x="2119577" y="9525"/>
                  </a:lnTo>
                  <a:lnTo>
                    <a:pt x="2171964" y="20637"/>
                  </a:lnTo>
                  <a:lnTo>
                    <a:pt x="2218002" y="36512"/>
                  </a:lnTo>
                  <a:lnTo>
                    <a:pt x="2259277" y="52387"/>
                  </a:lnTo>
                  <a:lnTo>
                    <a:pt x="2295789" y="68262"/>
                  </a:lnTo>
                  <a:lnTo>
                    <a:pt x="2333889" y="87312"/>
                  </a:lnTo>
                  <a:lnTo>
                    <a:pt x="2371989" y="106362"/>
                  </a:lnTo>
                  <a:lnTo>
                    <a:pt x="2408502" y="125412"/>
                  </a:lnTo>
                  <a:lnTo>
                    <a:pt x="2449777" y="141287"/>
                  </a:lnTo>
                  <a:lnTo>
                    <a:pt x="2495814" y="155575"/>
                  </a:lnTo>
                  <a:lnTo>
                    <a:pt x="2548202" y="166687"/>
                  </a:lnTo>
                  <a:lnTo>
                    <a:pt x="2608527" y="174625"/>
                  </a:lnTo>
                  <a:lnTo>
                    <a:pt x="2676789" y="176212"/>
                  </a:lnTo>
                  <a:lnTo>
                    <a:pt x="2745052" y="174625"/>
                  </a:lnTo>
                  <a:lnTo>
                    <a:pt x="2805377" y="166687"/>
                  </a:lnTo>
                  <a:lnTo>
                    <a:pt x="2857764" y="155575"/>
                  </a:lnTo>
                  <a:lnTo>
                    <a:pt x="2903802" y="141287"/>
                  </a:lnTo>
                  <a:lnTo>
                    <a:pt x="2945077" y="125412"/>
                  </a:lnTo>
                  <a:lnTo>
                    <a:pt x="2981589" y="106362"/>
                  </a:lnTo>
                  <a:lnTo>
                    <a:pt x="3019689" y="87312"/>
                  </a:lnTo>
                  <a:lnTo>
                    <a:pt x="3057789" y="68262"/>
                  </a:lnTo>
                  <a:lnTo>
                    <a:pt x="3094302" y="52387"/>
                  </a:lnTo>
                  <a:lnTo>
                    <a:pt x="3135577" y="36512"/>
                  </a:lnTo>
                  <a:lnTo>
                    <a:pt x="3181614" y="20637"/>
                  </a:lnTo>
                  <a:lnTo>
                    <a:pt x="3234002" y="9525"/>
                  </a:lnTo>
                  <a:lnTo>
                    <a:pt x="3294327" y="3175"/>
                  </a:lnTo>
                  <a:lnTo>
                    <a:pt x="3361002" y="0"/>
                  </a:lnTo>
                  <a:lnTo>
                    <a:pt x="3430852" y="3175"/>
                  </a:lnTo>
                  <a:lnTo>
                    <a:pt x="3491177" y="9525"/>
                  </a:lnTo>
                  <a:lnTo>
                    <a:pt x="3543564" y="20637"/>
                  </a:lnTo>
                  <a:lnTo>
                    <a:pt x="3589602" y="36512"/>
                  </a:lnTo>
                  <a:lnTo>
                    <a:pt x="3630877" y="52387"/>
                  </a:lnTo>
                  <a:lnTo>
                    <a:pt x="3667389" y="68262"/>
                  </a:lnTo>
                  <a:lnTo>
                    <a:pt x="3705489" y="87312"/>
                  </a:lnTo>
                  <a:lnTo>
                    <a:pt x="3743589" y="106362"/>
                  </a:lnTo>
                  <a:lnTo>
                    <a:pt x="3780102" y="125412"/>
                  </a:lnTo>
                  <a:lnTo>
                    <a:pt x="3821377" y="141287"/>
                  </a:lnTo>
                  <a:lnTo>
                    <a:pt x="3867414" y="155575"/>
                  </a:lnTo>
                  <a:lnTo>
                    <a:pt x="3919802" y="166687"/>
                  </a:lnTo>
                  <a:lnTo>
                    <a:pt x="3980127" y="174625"/>
                  </a:lnTo>
                  <a:lnTo>
                    <a:pt x="4048389" y="176212"/>
                  </a:lnTo>
                  <a:lnTo>
                    <a:pt x="4116652" y="174625"/>
                  </a:lnTo>
                  <a:lnTo>
                    <a:pt x="4176977" y="166687"/>
                  </a:lnTo>
                  <a:lnTo>
                    <a:pt x="4229364" y="155575"/>
                  </a:lnTo>
                  <a:lnTo>
                    <a:pt x="4275402" y="141287"/>
                  </a:lnTo>
                  <a:lnTo>
                    <a:pt x="4316677" y="125412"/>
                  </a:lnTo>
                  <a:lnTo>
                    <a:pt x="4353189" y="106362"/>
                  </a:lnTo>
                  <a:lnTo>
                    <a:pt x="4429389" y="68262"/>
                  </a:lnTo>
                  <a:lnTo>
                    <a:pt x="4465902" y="52387"/>
                  </a:lnTo>
                  <a:lnTo>
                    <a:pt x="4507177" y="36512"/>
                  </a:lnTo>
                  <a:lnTo>
                    <a:pt x="4553215" y="20637"/>
                  </a:lnTo>
                  <a:lnTo>
                    <a:pt x="4605602" y="9525"/>
                  </a:lnTo>
                  <a:lnTo>
                    <a:pt x="4665928" y="3175"/>
                  </a:lnTo>
                  <a:lnTo>
                    <a:pt x="4734189" y="0"/>
                  </a:lnTo>
                  <a:lnTo>
                    <a:pt x="4802453" y="3175"/>
                  </a:lnTo>
                  <a:lnTo>
                    <a:pt x="4862777" y="9525"/>
                  </a:lnTo>
                  <a:lnTo>
                    <a:pt x="4915165" y="20637"/>
                  </a:lnTo>
                  <a:lnTo>
                    <a:pt x="4961201" y="36512"/>
                  </a:lnTo>
                  <a:lnTo>
                    <a:pt x="5002477" y="52387"/>
                  </a:lnTo>
                  <a:lnTo>
                    <a:pt x="5038989" y="68262"/>
                  </a:lnTo>
                  <a:lnTo>
                    <a:pt x="5077090" y="87312"/>
                  </a:lnTo>
                  <a:lnTo>
                    <a:pt x="5115189" y="106362"/>
                  </a:lnTo>
                  <a:lnTo>
                    <a:pt x="5151701" y="125412"/>
                  </a:lnTo>
                  <a:lnTo>
                    <a:pt x="5192977" y="141287"/>
                  </a:lnTo>
                  <a:lnTo>
                    <a:pt x="5239014" y="155575"/>
                  </a:lnTo>
                  <a:lnTo>
                    <a:pt x="5291401" y="166687"/>
                  </a:lnTo>
                  <a:lnTo>
                    <a:pt x="5351727" y="174625"/>
                  </a:lnTo>
                  <a:lnTo>
                    <a:pt x="5410199" y="175985"/>
                  </a:lnTo>
                  <a:lnTo>
                    <a:pt x="5468671" y="174625"/>
                  </a:lnTo>
                  <a:lnTo>
                    <a:pt x="5528996" y="166687"/>
                  </a:lnTo>
                  <a:lnTo>
                    <a:pt x="5581383" y="155575"/>
                  </a:lnTo>
                  <a:lnTo>
                    <a:pt x="5627421" y="141287"/>
                  </a:lnTo>
                  <a:lnTo>
                    <a:pt x="5668696" y="125412"/>
                  </a:lnTo>
                  <a:lnTo>
                    <a:pt x="5705209" y="106362"/>
                  </a:lnTo>
                  <a:lnTo>
                    <a:pt x="5743308" y="87312"/>
                  </a:lnTo>
                  <a:lnTo>
                    <a:pt x="5781408" y="68262"/>
                  </a:lnTo>
                  <a:lnTo>
                    <a:pt x="5817921" y="52387"/>
                  </a:lnTo>
                  <a:lnTo>
                    <a:pt x="5859196" y="36512"/>
                  </a:lnTo>
                  <a:lnTo>
                    <a:pt x="5905234" y="20637"/>
                  </a:lnTo>
                  <a:lnTo>
                    <a:pt x="5957621" y="9525"/>
                  </a:lnTo>
                  <a:lnTo>
                    <a:pt x="6017947" y="3175"/>
                  </a:lnTo>
                  <a:lnTo>
                    <a:pt x="6086209" y="0"/>
                  </a:lnTo>
                  <a:lnTo>
                    <a:pt x="6095999" y="455"/>
                  </a:lnTo>
                  <a:lnTo>
                    <a:pt x="6105789" y="0"/>
                  </a:lnTo>
                  <a:lnTo>
                    <a:pt x="6174052" y="3175"/>
                  </a:lnTo>
                  <a:lnTo>
                    <a:pt x="6234377" y="9525"/>
                  </a:lnTo>
                  <a:lnTo>
                    <a:pt x="6286764" y="20637"/>
                  </a:lnTo>
                  <a:lnTo>
                    <a:pt x="6332802" y="36512"/>
                  </a:lnTo>
                  <a:lnTo>
                    <a:pt x="6374077" y="52387"/>
                  </a:lnTo>
                  <a:lnTo>
                    <a:pt x="6410589" y="68262"/>
                  </a:lnTo>
                  <a:lnTo>
                    <a:pt x="6448689" y="87312"/>
                  </a:lnTo>
                  <a:lnTo>
                    <a:pt x="6486789" y="106362"/>
                  </a:lnTo>
                  <a:lnTo>
                    <a:pt x="6523302" y="125412"/>
                  </a:lnTo>
                  <a:lnTo>
                    <a:pt x="6564577" y="141287"/>
                  </a:lnTo>
                  <a:lnTo>
                    <a:pt x="6610614" y="155575"/>
                  </a:lnTo>
                  <a:lnTo>
                    <a:pt x="6663002" y="166687"/>
                  </a:lnTo>
                  <a:lnTo>
                    <a:pt x="6723327" y="174625"/>
                  </a:lnTo>
                  <a:lnTo>
                    <a:pt x="6781799" y="175985"/>
                  </a:lnTo>
                  <a:lnTo>
                    <a:pt x="6840271" y="174625"/>
                  </a:lnTo>
                  <a:lnTo>
                    <a:pt x="6900596" y="166687"/>
                  </a:lnTo>
                  <a:lnTo>
                    <a:pt x="6952983" y="155575"/>
                  </a:lnTo>
                  <a:lnTo>
                    <a:pt x="6999021" y="141287"/>
                  </a:lnTo>
                  <a:lnTo>
                    <a:pt x="7040296" y="125412"/>
                  </a:lnTo>
                  <a:lnTo>
                    <a:pt x="7076808" y="106362"/>
                  </a:lnTo>
                  <a:lnTo>
                    <a:pt x="7114908" y="87312"/>
                  </a:lnTo>
                  <a:lnTo>
                    <a:pt x="7153008" y="68262"/>
                  </a:lnTo>
                  <a:lnTo>
                    <a:pt x="7189521" y="52387"/>
                  </a:lnTo>
                  <a:lnTo>
                    <a:pt x="7230796" y="36512"/>
                  </a:lnTo>
                  <a:lnTo>
                    <a:pt x="7276833" y="20637"/>
                  </a:lnTo>
                  <a:lnTo>
                    <a:pt x="7329221" y="9525"/>
                  </a:lnTo>
                  <a:lnTo>
                    <a:pt x="7389546" y="3175"/>
                  </a:lnTo>
                  <a:lnTo>
                    <a:pt x="7457808" y="0"/>
                  </a:lnTo>
                  <a:lnTo>
                    <a:pt x="7526071" y="3175"/>
                  </a:lnTo>
                  <a:lnTo>
                    <a:pt x="7586396" y="9525"/>
                  </a:lnTo>
                  <a:lnTo>
                    <a:pt x="7638783" y="20637"/>
                  </a:lnTo>
                  <a:lnTo>
                    <a:pt x="7684821" y="36512"/>
                  </a:lnTo>
                  <a:lnTo>
                    <a:pt x="7726096" y="52387"/>
                  </a:lnTo>
                  <a:lnTo>
                    <a:pt x="7762608" y="68262"/>
                  </a:lnTo>
                  <a:lnTo>
                    <a:pt x="7800708" y="87312"/>
                  </a:lnTo>
                  <a:lnTo>
                    <a:pt x="7838808" y="106362"/>
                  </a:lnTo>
                  <a:lnTo>
                    <a:pt x="7875321" y="125412"/>
                  </a:lnTo>
                  <a:lnTo>
                    <a:pt x="7916596" y="141287"/>
                  </a:lnTo>
                  <a:lnTo>
                    <a:pt x="7962633" y="155575"/>
                  </a:lnTo>
                  <a:lnTo>
                    <a:pt x="8015021" y="166687"/>
                  </a:lnTo>
                  <a:lnTo>
                    <a:pt x="8075346" y="174625"/>
                  </a:lnTo>
                  <a:lnTo>
                    <a:pt x="8143608" y="176212"/>
                  </a:lnTo>
                  <a:lnTo>
                    <a:pt x="8211871" y="174625"/>
                  </a:lnTo>
                  <a:lnTo>
                    <a:pt x="8272196" y="166687"/>
                  </a:lnTo>
                  <a:lnTo>
                    <a:pt x="8324583" y="155575"/>
                  </a:lnTo>
                  <a:lnTo>
                    <a:pt x="8370621" y="141287"/>
                  </a:lnTo>
                  <a:lnTo>
                    <a:pt x="8411896" y="125412"/>
                  </a:lnTo>
                  <a:lnTo>
                    <a:pt x="8448408" y="106362"/>
                  </a:lnTo>
                  <a:lnTo>
                    <a:pt x="8486508" y="87312"/>
                  </a:lnTo>
                  <a:lnTo>
                    <a:pt x="8524608" y="68262"/>
                  </a:lnTo>
                  <a:lnTo>
                    <a:pt x="8561120" y="52387"/>
                  </a:lnTo>
                  <a:lnTo>
                    <a:pt x="8602396" y="36512"/>
                  </a:lnTo>
                  <a:lnTo>
                    <a:pt x="8648432" y="20637"/>
                  </a:lnTo>
                  <a:lnTo>
                    <a:pt x="8700820" y="9525"/>
                  </a:lnTo>
                  <a:lnTo>
                    <a:pt x="8761146" y="3175"/>
                  </a:lnTo>
                  <a:lnTo>
                    <a:pt x="8827820" y="0"/>
                  </a:lnTo>
                  <a:lnTo>
                    <a:pt x="8897670" y="3175"/>
                  </a:lnTo>
                  <a:lnTo>
                    <a:pt x="8957996" y="9525"/>
                  </a:lnTo>
                  <a:lnTo>
                    <a:pt x="9010382" y="20637"/>
                  </a:lnTo>
                  <a:lnTo>
                    <a:pt x="9056420" y="36512"/>
                  </a:lnTo>
                  <a:lnTo>
                    <a:pt x="9097696" y="52387"/>
                  </a:lnTo>
                  <a:lnTo>
                    <a:pt x="9134208" y="68262"/>
                  </a:lnTo>
                  <a:lnTo>
                    <a:pt x="9172308" y="87312"/>
                  </a:lnTo>
                  <a:lnTo>
                    <a:pt x="9210408" y="106362"/>
                  </a:lnTo>
                  <a:lnTo>
                    <a:pt x="9246920" y="125412"/>
                  </a:lnTo>
                  <a:lnTo>
                    <a:pt x="9288196" y="141287"/>
                  </a:lnTo>
                  <a:lnTo>
                    <a:pt x="9334232" y="155575"/>
                  </a:lnTo>
                  <a:lnTo>
                    <a:pt x="9386620" y="166687"/>
                  </a:lnTo>
                  <a:lnTo>
                    <a:pt x="9446946" y="174625"/>
                  </a:lnTo>
                  <a:lnTo>
                    <a:pt x="9515208" y="176212"/>
                  </a:lnTo>
                  <a:lnTo>
                    <a:pt x="9583470" y="174625"/>
                  </a:lnTo>
                  <a:lnTo>
                    <a:pt x="9643796" y="166687"/>
                  </a:lnTo>
                  <a:lnTo>
                    <a:pt x="9696182" y="155575"/>
                  </a:lnTo>
                  <a:lnTo>
                    <a:pt x="9742220" y="141287"/>
                  </a:lnTo>
                  <a:lnTo>
                    <a:pt x="9783496" y="125412"/>
                  </a:lnTo>
                  <a:lnTo>
                    <a:pt x="9820008" y="106362"/>
                  </a:lnTo>
                  <a:lnTo>
                    <a:pt x="9896208" y="68262"/>
                  </a:lnTo>
                  <a:lnTo>
                    <a:pt x="9932720" y="52387"/>
                  </a:lnTo>
                  <a:lnTo>
                    <a:pt x="9973996" y="36512"/>
                  </a:lnTo>
                  <a:lnTo>
                    <a:pt x="10020032" y="20637"/>
                  </a:lnTo>
                  <a:lnTo>
                    <a:pt x="10072420" y="9525"/>
                  </a:lnTo>
                  <a:lnTo>
                    <a:pt x="10132746" y="3175"/>
                  </a:lnTo>
                  <a:lnTo>
                    <a:pt x="10201008" y="0"/>
                  </a:lnTo>
                  <a:lnTo>
                    <a:pt x="10269270" y="3175"/>
                  </a:lnTo>
                  <a:lnTo>
                    <a:pt x="10329596" y="9525"/>
                  </a:lnTo>
                  <a:lnTo>
                    <a:pt x="10381982" y="20637"/>
                  </a:lnTo>
                  <a:lnTo>
                    <a:pt x="10428020" y="36512"/>
                  </a:lnTo>
                  <a:lnTo>
                    <a:pt x="10469296" y="52387"/>
                  </a:lnTo>
                  <a:lnTo>
                    <a:pt x="10505808" y="68262"/>
                  </a:lnTo>
                  <a:lnTo>
                    <a:pt x="10543908" y="87312"/>
                  </a:lnTo>
                  <a:lnTo>
                    <a:pt x="10582008" y="106362"/>
                  </a:lnTo>
                  <a:lnTo>
                    <a:pt x="10618520" y="125412"/>
                  </a:lnTo>
                  <a:lnTo>
                    <a:pt x="10659796" y="141287"/>
                  </a:lnTo>
                  <a:lnTo>
                    <a:pt x="10705832" y="155575"/>
                  </a:lnTo>
                  <a:lnTo>
                    <a:pt x="10758220" y="166687"/>
                  </a:lnTo>
                  <a:lnTo>
                    <a:pt x="10818546" y="174625"/>
                  </a:lnTo>
                  <a:lnTo>
                    <a:pt x="10886808" y="176212"/>
                  </a:lnTo>
                  <a:lnTo>
                    <a:pt x="10955070" y="174625"/>
                  </a:lnTo>
                  <a:lnTo>
                    <a:pt x="11015396" y="166687"/>
                  </a:lnTo>
                  <a:lnTo>
                    <a:pt x="11067782" y="155575"/>
                  </a:lnTo>
                  <a:lnTo>
                    <a:pt x="11113820" y="141287"/>
                  </a:lnTo>
                  <a:lnTo>
                    <a:pt x="11155096" y="125412"/>
                  </a:lnTo>
                  <a:lnTo>
                    <a:pt x="11191608" y="106362"/>
                  </a:lnTo>
                  <a:lnTo>
                    <a:pt x="11229708" y="87312"/>
                  </a:lnTo>
                  <a:lnTo>
                    <a:pt x="11267808" y="68262"/>
                  </a:lnTo>
                  <a:lnTo>
                    <a:pt x="11304320" y="52387"/>
                  </a:lnTo>
                  <a:lnTo>
                    <a:pt x="11345596" y="36512"/>
                  </a:lnTo>
                  <a:lnTo>
                    <a:pt x="11391632" y="20637"/>
                  </a:lnTo>
                  <a:lnTo>
                    <a:pt x="11444020" y="9525"/>
                  </a:lnTo>
                  <a:lnTo>
                    <a:pt x="11504346" y="3175"/>
                  </a:lnTo>
                  <a:lnTo>
                    <a:pt x="11572608" y="0"/>
                  </a:lnTo>
                  <a:lnTo>
                    <a:pt x="11640870" y="3175"/>
                  </a:lnTo>
                  <a:lnTo>
                    <a:pt x="11701196" y="9525"/>
                  </a:lnTo>
                  <a:lnTo>
                    <a:pt x="11753582" y="20637"/>
                  </a:lnTo>
                  <a:lnTo>
                    <a:pt x="11799620" y="36512"/>
                  </a:lnTo>
                  <a:lnTo>
                    <a:pt x="11840896" y="52387"/>
                  </a:lnTo>
                  <a:lnTo>
                    <a:pt x="11877408" y="68262"/>
                  </a:lnTo>
                  <a:lnTo>
                    <a:pt x="11915508" y="87312"/>
                  </a:lnTo>
                  <a:lnTo>
                    <a:pt x="11953608" y="106362"/>
                  </a:lnTo>
                  <a:lnTo>
                    <a:pt x="11990120" y="125412"/>
                  </a:lnTo>
                  <a:lnTo>
                    <a:pt x="12031396" y="141287"/>
                  </a:lnTo>
                  <a:lnTo>
                    <a:pt x="12077432" y="155575"/>
                  </a:lnTo>
                  <a:lnTo>
                    <a:pt x="12129820" y="166688"/>
                  </a:lnTo>
                  <a:lnTo>
                    <a:pt x="12190146" y="174625"/>
                  </a:lnTo>
                  <a:lnTo>
                    <a:pt x="12192000" y="174668"/>
                  </a:lnTo>
                  <a:lnTo>
                    <a:pt x="12192000" y="319047"/>
                  </a:lnTo>
                  <a:lnTo>
                    <a:pt x="12192000" y="885826"/>
                  </a:lnTo>
                  <a:lnTo>
                    <a:pt x="12192000" y="1030205"/>
                  </a:lnTo>
                  <a:lnTo>
                    <a:pt x="12192000" y="1553722"/>
                  </a:lnTo>
                  <a:lnTo>
                    <a:pt x="12192000" y="1787292"/>
                  </a:lnTo>
                  <a:lnTo>
                    <a:pt x="12192000" y="1931671"/>
                  </a:lnTo>
                  <a:lnTo>
                    <a:pt x="12192000" y="2868172"/>
                  </a:lnTo>
                  <a:lnTo>
                    <a:pt x="12191997" y="2868172"/>
                  </a:lnTo>
                  <a:lnTo>
                    <a:pt x="1" y="2868172"/>
                  </a:lnTo>
                  <a:lnTo>
                    <a:pt x="0" y="2868172"/>
                  </a:lnTo>
                  <a:lnTo>
                    <a:pt x="0" y="1931671"/>
                  </a:lnTo>
                  <a:lnTo>
                    <a:pt x="0" y="1787292"/>
                  </a:lnTo>
                  <a:lnTo>
                    <a:pt x="0" y="1553722"/>
                  </a:lnTo>
                  <a:lnTo>
                    <a:pt x="0" y="1030205"/>
                  </a:lnTo>
                  <a:lnTo>
                    <a:pt x="0" y="885826"/>
                  </a:lnTo>
                  <a:lnTo>
                    <a:pt x="0" y="319047"/>
                  </a:lnTo>
                  <a:lnTo>
                    <a:pt x="0" y="174668"/>
                  </a:lnTo>
                  <a:lnTo>
                    <a:pt x="1852" y="174625"/>
                  </a:lnTo>
                  <a:lnTo>
                    <a:pt x="62177" y="166687"/>
                  </a:lnTo>
                  <a:lnTo>
                    <a:pt x="114564" y="155575"/>
                  </a:lnTo>
                  <a:lnTo>
                    <a:pt x="160602" y="141287"/>
                  </a:lnTo>
                  <a:lnTo>
                    <a:pt x="201877" y="125412"/>
                  </a:lnTo>
                  <a:lnTo>
                    <a:pt x="238389" y="106362"/>
                  </a:lnTo>
                  <a:lnTo>
                    <a:pt x="276489" y="87312"/>
                  </a:lnTo>
                  <a:lnTo>
                    <a:pt x="314589" y="68262"/>
                  </a:lnTo>
                  <a:lnTo>
                    <a:pt x="351102" y="52387"/>
                  </a:lnTo>
                  <a:lnTo>
                    <a:pt x="392377" y="36512"/>
                  </a:lnTo>
                  <a:lnTo>
                    <a:pt x="438414" y="20637"/>
                  </a:lnTo>
                  <a:lnTo>
                    <a:pt x="490802" y="9525"/>
                  </a:lnTo>
                  <a:lnTo>
                    <a:pt x="551127" y="317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0" y="3845450"/>
              <a:ext cx="12192000" cy="3012550"/>
            </a:xfrm>
            <a:custGeom>
              <a:rect b="b" l="l" r="r" t="t"/>
              <a:pathLst>
                <a:path extrusionOk="0" h="3012550" w="12192000">
                  <a:moveTo>
                    <a:pt x="619389" y="0"/>
                  </a:moveTo>
                  <a:lnTo>
                    <a:pt x="687652" y="3175"/>
                  </a:lnTo>
                  <a:lnTo>
                    <a:pt x="747977" y="9525"/>
                  </a:lnTo>
                  <a:lnTo>
                    <a:pt x="800364" y="20637"/>
                  </a:lnTo>
                  <a:lnTo>
                    <a:pt x="846402" y="36512"/>
                  </a:lnTo>
                  <a:lnTo>
                    <a:pt x="887677" y="52387"/>
                  </a:lnTo>
                  <a:lnTo>
                    <a:pt x="924189" y="68262"/>
                  </a:lnTo>
                  <a:lnTo>
                    <a:pt x="962289" y="87312"/>
                  </a:lnTo>
                  <a:lnTo>
                    <a:pt x="1000389" y="106362"/>
                  </a:lnTo>
                  <a:lnTo>
                    <a:pt x="1036902" y="125412"/>
                  </a:lnTo>
                  <a:lnTo>
                    <a:pt x="1078177" y="141287"/>
                  </a:lnTo>
                  <a:lnTo>
                    <a:pt x="1124214" y="155575"/>
                  </a:lnTo>
                  <a:lnTo>
                    <a:pt x="1176602" y="166687"/>
                  </a:lnTo>
                  <a:lnTo>
                    <a:pt x="1236927" y="174625"/>
                  </a:lnTo>
                  <a:lnTo>
                    <a:pt x="1305189" y="176212"/>
                  </a:lnTo>
                  <a:lnTo>
                    <a:pt x="1373452" y="174625"/>
                  </a:lnTo>
                  <a:lnTo>
                    <a:pt x="1433777" y="166687"/>
                  </a:lnTo>
                  <a:lnTo>
                    <a:pt x="1486164" y="155575"/>
                  </a:lnTo>
                  <a:lnTo>
                    <a:pt x="1532202" y="141287"/>
                  </a:lnTo>
                  <a:lnTo>
                    <a:pt x="1573477" y="125412"/>
                  </a:lnTo>
                  <a:lnTo>
                    <a:pt x="1609989" y="106362"/>
                  </a:lnTo>
                  <a:lnTo>
                    <a:pt x="1648089" y="87312"/>
                  </a:lnTo>
                  <a:lnTo>
                    <a:pt x="1686189" y="68262"/>
                  </a:lnTo>
                  <a:lnTo>
                    <a:pt x="1722702" y="52387"/>
                  </a:lnTo>
                  <a:lnTo>
                    <a:pt x="1763977" y="36512"/>
                  </a:lnTo>
                  <a:lnTo>
                    <a:pt x="1810014" y="20637"/>
                  </a:lnTo>
                  <a:lnTo>
                    <a:pt x="1862402" y="9525"/>
                  </a:lnTo>
                  <a:lnTo>
                    <a:pt x="1922727" y="3175"/>
                  </a:lnTo>
                  <a:lnTo>
                    <a:pt x="1990989" y="0"/>
                  </a:lnTo>
                  <a:lnTo>
                    <a:pt x="2059252" y="3175"/>
                  </a:lnTo>
                  <a:lnTo>
                    <a:pt x="2119577" y="9525"/>
                  </a:lnTo>
                  <a:lnTo>
                    <a:pt x="2171964" y="20637"/>
                  </a:lnTo>
                  <a:lnTo>
                    <a:pt x="2218002" y="36512"/>
                  </a:lnTo>
                  <a:lnTo>
                    <a:pt x="2259277" y="52387"/>
                  </a:lnTo>
                  <a:lnTo>
                    <a:pt x="2295789" y="68262"/>
                  </a:lnTo>
                  <a:lnTo>
                    <a:pt x="2333889" y="87312"/>
                  </a:lnTo>
                  <a:lnTo>
                    <a:pt x="2371989" y="106362"/>
                  </a:lnTo>
                  <a:lnTo>
                    <a:pt x="2408502" y="125412"/>
                  </a:lnTo>
                  <a:lnTo>
                    <a:pt x="2449777" y="141287"/>
                  </a:lnTo>
                  <a:lnTo>
                    <a:pt x="2495814" y="155575"/>
                  </a:lnTo>
                  <a:lnTo>
                    <a:pt x="2548202" y="166687"/>
                  </a:lnTo>
                  <a:lnTo>
                    <a:pt x="2608527" y="174625"/>
                  </a:lnTo>
                  <a:lnTo>
                    <a:pt x="2676789" y="176212"/>
                  </a:lnTo>
                  <a:lnTo>
                    <a:pt x="2745052" y="174625"/>
                  </a:lnTo>
                  <a:lnTo>
                    <a:pt x="2805377" y="166687"/>
                  </a:lnTo>
                  <a:lnTo>
                    <a:pt x="2857764" y="155575"/>
                  </a:lnTo>
                  <a:lnTo>
                    <a:pt x="2903802" y="141287"/>
                  </a:lnTo>
                  <a:lnTo>
                    <a:pt x="2945077" y="125412"/>
                  </a:lnTo>
                  <a:lnTo>
                    <a:pt x="2981589" y="106362"/>
                  </a:lnTo>
                  <a:lnTo>
                    <a:pt x="3019689" y="87312"/>
                  </a:lnTo>
                  <a:lnTo>
                    <a:pt x="3057789" y="68262"/>
                  </a:lnTo>
                  <a:lnTo>
                    <a:pt x="3094302" y="52387"/>
                  </a:lnTo>
                  <a:lnTo>
                    <a:pt x="3135577" y="36512"/>
                  </a:lnTo>
                  <a:lnTo>
                    <a:pt x="3181614" y="20637"/>
                  </a:lnTo>
                  <a:lnTo>
                    <a:pt x="3234002" y="9525"/>
                  </a:lnTo>
                  <a:lnTo>
                    <a:pt x="3294327" y="3175"/>
                  </a:lnTo>
                  <a:lnTo>
                    <a:pt x="3361002" y="0"/>
                  </a:lnTo>
                  <a:lnTo>
                    <a:pt x="3430852" y="3175"/>
                  </a:lnTo>
                  <a:lnTo>
                    <a:pt x="3491177" y="9525"/>
                  </a:lnTo>
                  <a:lnTo>
                    <a:pt x="3543564" y="20637"/>
                  </a:lnTo>
                  <a:lnTo>
                    <a:pt x="3589602" y="36512"/>
                  </a:lnTo>
                  <a:lnTo>
                    <a:pt x="3630877" y="52387"/>
                  </a:lnTo>
                  <a:lnTo>
                    <a:pt x="3667389" y="68262"/>
                  </a:lnTo>
                  <a:lnTo>
                    <a:pt x="3705489" y="87312"/>
                  </a:lnTo>
                  <a:lnTo>
                    <a:pt x="3743589" y="106362"/>
                  </a:lnTo>
                  <a:lnTo>
                    <a:pt x="3780102" y="125412"/>
                  </a:lnTo>
                  <a:lnTo>
                    <a:pt x="3821377" y="141287"/>
                  </a:lnTo>
                  <a:lnTo>
                    <a:pt x="3867414" y="155575"/>
                  </a:lnTo>
                  <a:lnTo>
                    <a:pt x="3919802" y="166687"/>
                  </a:lnTo>
                  <a:lnTo>
                    <a:pt x="3980127" y="174625"/>
                  </a:lnTo>
                  <a:lnTo>
                    <a:pt x="4048389" y="176212"/>
                  </a:lnTo>
                  <a:lnTo>
                    <a:pt x="4116652" y="174625"/>
                  </a:lnTo>
                  <a:lnTo>
                    <a:pt x="4176977" y="166687"/>
                  </a:lnTo>
                  <a:lnTo>
                    <a:pt x="4229364" y="155575"/>
                  </a:lnTo>
                  <a:lnTo>
                    <a:pt x="4275402" y="141287"/>
                  </a:lnTo>
                  <a:lnTo>
                    <a:pt x="4316677" y="125412"/>
                  </a:lnTo>
                  <a:lnTo>
                    <a:pt x="4353189" y="106362"/>
                  </a:lnTo>
                  <a:lnTo>
                    <a:pt x="4429389" y="68262"/>
                  </a:lnTo>
                  <a:lnTo>
                    <a:pt x="4465902" y="52387"/>
                  </a:lnTo>
                  <a:lnTo>
                    <a:pt x="4507177" y="36512"/>
                  </a:lnTo>
                  <a:lnTo>
                    <a:pt x="4553215" y="20637"/>
                  </a:lnTo>
                  <a:lnTo>
                    <a:pt x="4605602" y="9525"/>
                  </a:lnTo>
                  <a:lnTo>
                    <a:pt x="4665928" y="3175"/>
                  </a:lnTo>
                  <a:lnTo>
                    <a:pt x="4734189" y="0"/>
                  </a:lnTo>
                  <a:lnTo>
                    <a:pt x="4802453" y="3175"/>
                  </a:lnTo>
                  <a:lnTo>
                    <a:pt x="4862777" y="9525"/>
                  </a:lnTo>
                  <a:lnTo>
                    <a:pt x="4915165" y="20637"/>
                  </a:lnTo>
                  <a:lnTo>
                    <a:pt x="4961201" y="36512"/>
                  </a:lnTo>
                  <a:lnTo>
                    <a:pt x="5002477" y="52387"/>
                  </a:lnTo>
                  <a:lnTo>
                    <a:pt x="5038989" y="68262"/>
                  </a:lnTo>
                  <a:lnTo>
                    <a:pt x="5077090" y="87312"/>
                  </a:lnTo>
                  <a:lnTo>
                    <a:pt x="5115189" y="106362"/>
                  </a:lnTo>
                  <a:lnTo>
                    <a:pt x="5151701" y="125412"/>
                  </a:lnTo>
                  <a:lnTo>
                    <a:pt x="5192977" y="141287"/>
                  </a:lnTo>
                  <a:lnTo>
                    <a:pt x="5239014" y="155575"/>
                  </a:lnTo>
                  <a:lnTo>
                    <a:pt x="5291401" y="166687"/>
                  </a:lnTo>
                  <a:lnTo>
                    <a:pt x="5351727" y="174625"/>
                  </a:lnTo>
                  <a:lnTo>
                    <a:pt x="5410199" y="175985"/>
                  </a:lnTo>
                  <a:lnTo>
                    <a:pt x="5468671" y="174625"/>
                  </a:lnTo>
                  <a:lnTo>
                    <a:pt x="5528996" y="166687"/>
                  </a:lnTo>
                  <a:lnTo>
                    <a:pt x="5581383" y="155575"/>
                  </a:lnTo>
                  <a:lnTo>
                    <a:pt x="5627421" y="141287"/>
                  </a:lnTo>
                  <a:lnTo>
                    <a:pt x="5668696" y="125412"/>
                  </a:lnTo>
                  <a:lnTo>
                    <a:pt x="5705209" y="106362"/>
                  </a:lnTo>
                  <a:lnTo>
                    <a:pt x="5743308" y="87312"/>
                  </a:lnTo>
                  <a:lnTo>
                    <a:pt x="5781408" y="68262"/>
                  </a:lnTo>
                  <a:lnTo>
                    <a:pt x="5817921" y="52387"/>
                  </a:lnTo>
                  <a:lnTo>
                    <a:pt x="5859196" y="36512"/>
                  </a:lnTo>
                  <a:lnTo>
                    <a:pt x="5905234" y="20637"/>
                  </a:lnTo>
                  <a:lnTo>
                    <a:pt x="5957621" y="9525"/>
                  </a:lnTo>
                  <a:lnTo>
                    <a:pt x="6017947" y="3175"/>
                  </a:lnTo>
                  <a:lnTo>
                    <a:pt x="6086209" y="0"/>
                  </a:lnTo>
                  <a:lnTo>
                    <a:pt x="6095999" y="455"/>
                  </a:lnTo>
                  <a:lnTo>
                    <a:pt x="6105789" y="0"/>
                  </a:lnTo>
                  <a:lnTo>
                    <a:pt x="6174052" y="3175"/>
                  </a:lnTo>
                  <a:lnTo>
                    <a:pt x="6234377" y="9525"/>
                  </a:lnTo>
                  <a:lnTo>
                    <a:pt x="6286764" y="20637"/>
                  </a:lnTo>
                  <a:lnTo>
                    <a:pt x="6332802" y="36512"/>
                  </a:lnTo>
                  <a:lnTo>
                    <a:pt x="6374077" y="52387"/>
                  </a:lnTo>
                  <a:lnTo>
                    <a:pt x="6410589" y="68262"/>
                  </a:lnTo>
                  <a:lnTo>
                    <a:pt x="6448689" y="87312"/>
                  </a:lnTo>
                  <a:lnTo>
                    <a:pt x="6486789" y="106362"/>
                  </a:lnTo>
                  <a:lnTo>
                    <a:pt x="6523302" y="125412"/>
                  </a:lnTo>
                  <a:lnTo>
                    <a:pt x="6564577" y="141287"/>
                  </a:lnTo>
                  <a:lnTo>
                    <a:pt x="6610614" y="155575"/>
                  </a:lnTo>
                  <a:lnTo>
                    <a:pt x="6663002" y="166687"/>
                  </a:lnTo>
                  <a:lnTo>
                    <a:pt x="6723327" y="174625"/>
                  </a:lnTo>
                  <a:lnTo>
                    <a:pt x="6781799" y="175985"/>
                  </a:lnTo>
                  <a:lnTo>
                    <a:pt x="6840271" y="174625"/>
                  </a:lnTo>
                  <a:lnTo>
                    <a:pt x="6900596" y="166687"/>
                  </a:lnTo>
                  <a:lnTo>
                    <a:pt x="6952983" y="155575"/>
                  </a:lnTo>
                  <a:lnTo>
                    <a:pt x="6999021" y="141287"/>
                  </a:lnTo>
                  <a:lnTo>
                    <a:pt x="7040296" y="125412"/>
                  </a:lnTo>
                  <a:lnTo>
                    <a:pt x="7076808" y="106362"/>
                  </a:lnTo>
                  <a:lnTo>
                    <a:pt x="7114908" y="87312"/>
                  </a:lnTo>
                  <a:lnTo>
                    <a:pt x="7153008" y="68262"/>
                  </a:lnTo>
                  <a:lnTo>
                    <a:pt x="7189521" y="52387"/>
                  </a:lnTo>
                  <a:lnTo>
                    <a:pt x="7230796" y="36512"/>
                  </a:lnTo>
                  <a:lnTo>
                    <a:pt x="7276833" y="20637"/>
                  </a:lnTo>
                  <a:lnTo>
                    <a:pt x="7329221" y="9525"/>
                  </a:lnTo>
                  <a:lnTo>
                    <a:pt x="7389546" y="3175"/>
                  </a:lnTo>
                  <a:lnTo>
                    <a:pt x="7457808" y="0"/>
                  </a:lnTo>
                  <a:lnTo>
                    <a:pt x="7526071" y="3175"/>
                  </a:lnTo>
                  <a:lnTo>
                    <a:pt x="7586396" y="9525"/>
                  </a:lnTo>
                  <a:lnTo>
                    <a:pt x="7638783" y="20637"/>
                  </a:lnTo>
                  <a:lnTo>
                    <a:pt x="7684821" y="36512"/>
                  </a:lnTo>
                  <a:lnTo>
                    <a:pt x="7726096" y="52387"/>
                  </a:lnTo>
                  <a:lnTo>
                    <a:pt x="7762608" y="68262"/>
                  </a:lnTo>
                  <a:lnTo>
                    <a:pt x="7800708" y="87312"/>
                  </a:lnTo>
                  <a:lnTo>
                    <a:pt x="7838808" y="106362"/>
                  </a:lnTo>
                  <a:lnTo>
                    <a:pt x="7875321" y="125412"/>
                  </a:lnTo>
                  <a:lnTo>
                    <a:pt x="7916596" y="141287"/>
                  </a:lnTo>
                  <a:lnTo>
                    <a:pt x="7962633" y="155575"/>
                  </a:lnTo>
                  <a:lnTo>
                    <a:pt x="8015021" y="166687"/>
                  </a:lnTo>
                  <a:lnTo>
                    <a:pt x="8075346" y="174625"/>
                  </a:lnTo>
                  <a:lnTo>
                    <a:pt x="8143608" y="176212"/>
                  </a:lnTo>
                  <a:lnTo>
                    <a:pt x="8211871" y="174625"/>
                  </a:lnTo>
                  <a:lnTo>
                    <a:pt x="8272196" y="166687"/>
                  </a:lnTo>
                  <a:lnTo>
                    <a:pt x="8324583" y="155575"/>
                  </a:lnTo>
                  <a:lnTo>
                    <a:pt x="8370621" y="141287"/>
                  </a:lnTo>
                  <a:lnTo>
                    <a:pt x="8411896" y="125412"/>
                  </a:lnTo>
                  <a:lnTo>
                    <a:pt x="8448408" y="106362"/>
                  </a:lnTo>
                  <a:lnTo>
                    <a:pt x="8486508" y="87312"/>
                  </a:lnTo>
                  <a:lnTo>
                    <a:pt x="8524608" y="68262"/>
                  </a:lnTo>
                  <a:lnTo>
                    <a:pt x="8561120" y="52387"/>
                  </a:lnTo>
                  <a:lnTo>
                    <a:pt x="8602396" y="36512"/>
                  </a:lnTo>
                  <a:lnTo>
                    <a:pt x="8648432" y="20637"/>
                  </a:lnTo>
                  <a:lnTo>
                    <a:pt x="8700820" y="9525"/>
                  </a:lnTo>
                  <a:lnTo>
                    <a:pt x="8761146" y="3175"/>
                  </a:lnTo>
                  <a:lnTo>
                    <a:pt x="8827820" y="0"/>
                  </a:lnTo>
                  <a:lnTo>
                    <a:pt x="8897670" y="3175"/>
                  </a:lnTo>
                  <a:lnTo>
                    <a:pt x="8957996" y="9525"/>
                  </a:lnTo>
                  <a:lnTo>
                    <a:pt x="9010382" y="20637"/>
                  </a:lnTo>
                  <a:lnTo>
                    <a:pt x="9056420" y="36512"/>
                  </a:lnTo>
                  <a:lnTo>
                    <a:pt x="9097696" y="52387"/>
                  </a:lnTo>
                  <a:lnTo>
                    <a:pt x="9134208" y="68262"/>
                  </a:lnTo>
                  <a:lnTo>
                    <a:pt x="9172308" y="87312"/>
                  </a:lnTo>
                  <a:lnTo>
                    <a:pt x="9210408" y="106362"/>
                  </a:lnTo>
                  <a:lnTo>
                    <a:pt x="9246920" y="125412"/>
                  </a:lnTo>
                  <a:lnTo>
                    <a:pt x="9288196" y="141287"/>
                  </a:lnTo>
                  <a:lnTo>
                    <a:pt x="9334232" y="155575"/>
                  </a:lnTo>
                  <a:lnTo>
                    <a:pt x="9386620" y="166687"/>
                  </a:lnTo>
                  <a:lnTo>
                    <a:pt x="9446946" y="174625"/>
                  </a:lnTo>
                  <a:lnTo>
                    <a:pt x="9515208" y="176212"/>
                  </a:lnTo>
                  <a:lnTo>
                    <a:pt x="9583470" y="174625"/>
                  </a:lnTo>
                  <a:lnTo>
                    <a:pt x="9643796" y="166687"/>
                  </a:lnTo>
                  <a:lnTo>
                    <a:pt x="9696182" y="155575"/>
                  </a:lnTo>
                  <a:lnTo>
                    <a:pt x="9742220" y="141287"/>
                  </a:lnTo>
                  <a:lnTo>
                    <a:pt x="9783496" y="125412"/>
                  </a:lnTo>
                  <a:lnTo>
                    <a:pt x="9820008" y="106362"/>
                  </a:lnTo>
                  <a:lnTo>
                    <a:pt x="9896208" y="68262"/>
                  </a:lnTo>
                  <a:lnTo>
                    <a:pt x="9932720" y="52387"/>
                  </a:lnTo>
                  <a:lnTo>
                    <a:pt x="9973996" y="36512"/>
                  </a:lnTo>
                  <a:lnTo>
                    <a:pt x="10020032" y="20637"/>
                  </a:lnTo>
                  <a:lnTo>
                    <a:pt x="10072420" y="9525"/>
                  </a:lnTo>
                  <a:lnTo>
                    <a:pt x="10132746" y="3175"/>
                  </a:lnTo>
                  <a:lnTo>
                    <a:pt x="10201008" y="0"/>
                  </a:lnTo>
                  <a:lnTo>
                    <a:pt x="10269270" y="3175"/>
                  </a:lnTo>
                  <a:lnTo>
                    <a:pt x="10329596" y="9525"/>
                  </a:lnTo>
                  <a:lnTo>
                    <a:pt x="10381982" y="20637"/>
                  </a:lnTo>
                  <a:lnTo>
                    <a:pt x="10428020" y="36512"/>
                  </a:lnTo>
                  <a:lnTo>
                    <a:pt x="10469296" y="52387"/>
                  </a:lnTo>
                  <a:lnTo>
                    <a:pt x="10505808" y="68262"/>
                  </a:lnTo>
                  <a:lnTo>
                    <a:pt x="10543908" y="87312"/>
                  </a:lnTo>
                  <a:lnTo>
                    <a:pt x="10582008" y="106362"/>
                  </a:lnTo>
                  <a:lnTo>
                    <a:pt x="10618520" y="125412"/>
                  </a:lnTo>
                  <a:lnTo>
                    <a:pt x="10659796" y="141287"/>
                  </a:lnTo>
                  <a:lnTo>
                    <a:pt x="10705832" y="155575"/>
                  </a:lnTo>
                  <a:lnTo>
                    <a:pt x="10758220" y="166687"/>
                  </a:lnTo>
                  <a:lnTo>
                    <a:pt x="10818546" y="174625"/>
                  </a:lnTo>
                  <a:lnTo>
                    <a:pt x="10886808" y="176212"/>
                  </a:lnTo>
                  <a:lnTo>
                    <a:pt x="10955070" y="174625"/>
                  </a:lnTo>
                  <a:lnTo>
                    <a:pt x="11015396" y="166687"/>
                  </a:lnTo>
                  <a:lnTo>
                    <a:pt x="11067782" y="155575"/>
                  </a:lnTo>
                  <a:lnTo>
                    <a:pt x="11113820" y="141287"/>
                  </a:lnTo>
                  <a:lnTo>
                    <a:pt x="11155096" y="125412"/>
                  </a:lnTo>
                  <a:lnTo>
                    <a:pt x="11191608" y="106362"/>
                  </a:lnTo>
                  <a:lnTo>
                    <a:pt x="11229708" y="87312"/>
                  </a:lnTo>
                  <a:lnTo>
                    <a:pt x="11267808" y="68262"/>
                  </a:lnTo>
                  <a:lnTo>
                    <a:pt x="11304320" y="52387"/>
                  </a:lnTo>
                  <a:lnTo>
                    <a:pt x="11345596" y="36512"/>
                  </a:lnTo>
                  <a:lnTo>
                    <a:pt x="11391632" y="20637"/>
                  </a:lnTo>
                  <a:lnTo>
                    <a:pt x="11444020" y="9525"/>
                  </a:lnTo>
                  <a:lnTo>
                    <a:pt x="11504346" y="3175"/>
                  </a:lnTo>
                  <a:lnTo>
                    <a:pt x="11572608" y="0"/>
                  </a:lnTo>
                  <a:lnTo>
                    <a:pt x="11640870" y="3175"/>
                  </a:lnTo>
                  <a:lnTo>
                    <a:pt x="11701196" y="9525"/>
                  </a:lnTo>
                  <a:lnTo>
                    <a:pt x="11753582" y="20637"/>
                  </a:lnTo>
                  <a:lnTo>
                    <a:pt x="11799620" y="36512"/>
                  </a:lnTo>
                  <a:lnTo>
                    <a:pt x="11840896" y="52387"/>
                  </a:lnTo>
                  <a:lnTo>
                    <a:pt x="11877408" y="68262"/>
                  </a:lnTo>
                  <a:lnTo>
                    <a:pt x="11915508" y="87312"/>
                  </a:lnTo>
                  <a:lnTo>
                    <a:pt x="11953608" y="106362"/>
                  </a:lnTo>
                  <a:lnTo>
                    <a:pt x="11990120" y="125412"/>
                  </a:lnTo>
                  <a:lnTo>
                    <a:pt x="12031396" y="141287"/>
                  </a:lnTo>
                  <a:lnTo>
                    <a:pt x="12077432" y="155575"/>
                  </a:lnTo>
                  <a:lnTo>
                    <a:pt x="12129820" y="166688"/>
                  </a:lnTo>
                  <a:lnTo>
                    <a:pt x="12190146" y="174625"/>
                  </a:lnTo>
                  <a:lnTo>
                    <a:pt x="12192000" y="174668"/>
                  </a:lnTo>
                  <a:lnTo>
                    <a:pt x="12192000" y="319046"/>
                  </a:lnTo>
                  <a:lnTo>
                    <a:pt x="12192000" y="319047"/>
                  </a:lnTo>
                  <a:lnTo>
                    <a:pt x="12192000" y="463425"/>
                  </a:lnTo>
                  <a:lnTo>
                    <a:pt x="12192000" y="885826"/>
                  </a:lnTo>
                  <a:lnTo>
                    <a:pt x="12192000" y="1030204"/>
                  </a:lnTo>
                  <a:lnTo>
                    <a:pt x="12192000" y="1030205"/>
                  </a:lnTo>
                  <a:lnTo>
                    <a:pt x="12192000" y="1174583"/>
                  </a:lnTo>
                  <a:lnTo>
                    <a:pt x="12192000" y="1698100"/>
                  </a:lnTo>
                  <a:lnTo>
                    <a:pt x="12192000" y="1787292"/>
                  </a:lnTo>
                  <a:lnTo>
                    <a:pt x="12192000" y="1931670"/>
                  </a:lnTo>
                  <a:lnTo>
                    <a:pt x="12192000" y="1931671"/>
                  </a:lnTo>
                  <a:lnTo>
                    <a:pt x="12192000" y="2076049"/>
                  </a:lnTo>
                  <a:lnTo>
                    <a:pt x="12192000" y="3012550"/>
                  </a:lnTo>
                  <a:lnTo>
                    <a:pt x="12191997" y="3012550"/>
                  </a:lnTo>
                  <a:lnTo>
                    <a:pt x="1" y="3012550"/>
                  </a:lnTo>
                  <a:lnTo>
                    <a:pt x="0" y="3012550"/>
                  </a:lnTo>
                  <a:lnTo>
                    <a:pt x="0" y="2076049"/>
                  </a:lnTo>
                  <a:lnTo>
                    <a:pt x="0" y="1931671"/>
                  </a:lnTo>
                  <a:lnTo>
                    <a:pt x="0" y="1931670"/>
                  </a:lnTo>
                  <a:lnTo>
                    <a:pt x="0" y="1787292"/>
                  </a:lnTo>
                  <a:lnTo>
                    <a:pt x="0" y="1698100"/>
                  </a:lnTo>
                  <a:lnTo>
                    <a:pt x="0" y="1174583"/>
                  </a:lnTo>
                  <a:lnTo>
                    <a:pt x="0" y="1030205"/>
                  </a:lnTo>
                  <a:lnTo>
                    <a:pt x="0" y="1030204"/>
                  </a:lnTo>
                  <a:lnTo>
                    <a:pt x="0" y="885826"/>
                  </a:lnTo>
                  <a:lnTo>
                    <a:pt x="0" y="463425"/>
                  </a:lnTo>
                  <a:lnTo>
                    <a:pt x="0" y="319047"/>
                  </a:lnTo>
                  <a:lnTo>
                    <a:pt x="0" y="319046"/>
                  </a:lnTo>
                  <a:lnTo>
                    <a:pt x="0" y="174668"/>
                  </a:lnTo>
                  <a:lnTo>
                    <a:pt x="1852" y="174625"/>
                  </a:lnTo>
                  <a:lnTo>
                    <a:pt x="62177" y="166687"/>
                  </a:lnTo>
                  <a:lnTo>
                    <a:pt x="114564" y="155575"/>
                  </a:lnTo>
                  <a:lnTo>
                    <a:pt x="160602" y="141287"/>
                  </a:lnTo>
                  <a:lnTo>
                    <a:pt x="201877" y="125412"/>
                  </a:lnTo>
                  <a:lnTo>
                    <a:pt x="238389" y="106362"/>
                  </a:lnTo>
                  <a:lnTo>
                    <a:pt x="276489" y="87312"/>
                  </a:lnTo>
                  <a:lnTo>
                    <a:pt x="314589" y="68262"/>
                  </a:lnTo>
                  <a:lnTo>
                    <a:pt x="351102" y="52387"/>
                  </a:lnTo>
                  <a:lnTo>
                    <a:pt x="392377" y="36512"/>
                  </a:lnTo>
                  <a:lnTo>
                    <a:pt x="438414" y="20637"/>
                  </a:lnTo>
                  <a:lnTo>
                    <a:pt x="490802" y="9525"/>
                  </a:lnTo>
                  <a:lnTo>
                    <a:pt x="551127" y="3175"/>
                  </a:lnTo>
                  <a:close/>
                </a:path>
              </a:pathLst>
            </a:custGeom>
            <a:solidFill>
              <a:srgbClr val="3A1D5E">
                <a:alpha val="2431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6" name="Google Shape;456;p14"/>
          <p:cNvSpPr txBox="1"/>
          <p:nvPr>
            <p:ph type="ctrTitle"/>
          </p:nvPr>
        </p:nvSpPr>
        <p:spPr>
          <a:xfrm>
            <a:off x="1580257" y="4334175"/>
            <a:ext cx="9031484" cy="115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</a:pPr>
            <a:r>
              <a:rPr lang="en-GB" sz="3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Vulnerabilities covered in the lab sheets</a:t>
            </a:r>
            <a:endParaRPr/>
          </a:p>
        </p:txBody>
      </p:sp>
      <p:sp>
        <p:nvSpPr>
          <p:cNvPr id="457" name="Google Shape;457;p14"/>
          <p:cNvSpPr txBox="1"/>
          <p:nvPr>
            <p:ph idx="1" type="body"/>
          </p:nvPr>
        </p:nvSpPr>
        <p:spPr>
          <a:xfrm>
            <a:off x="2073314" y="5493376"/>
            <a:ext cx="8045373" cy="742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1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GB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Use the module VMs released weekly on Hacktivity, as well as instructions provided in the lab sheets. </a:t>
            </a:r>
            <a:endParaRPr/>
          </a:p>
        </p:txBody>
      </p:sp>
      <p:pic>
        <p:nvPicPr>
          <p:cNvPr id="458" name="Google Shape;45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92423" y="354933"/>
            <a:ext cx="5807151" cy="2868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5"/>
          <p:cNvSpPr txBox="1"/>
          <p:nvPr>
            <p:ph type="ctrTitle"/>
          </p:nvPr>
        </p:nvSpPr>
        <p:spPr>
          <a:xfrm>
            <a:off x="1315721" y="837056"/>
            <a:ext cx="827755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Lab environment on Hacktivity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5"/>
          <p:cNvSpPr/>
          <p:nvPr/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5"/>
          <p:cNvSpPr/>
          <p:nvPr/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cap="flat" cmpd="sng" w="222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lassroom with solid fill" id="467" name="Google Shape;46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13987" y="2857501"/>
            <a:ext cx="1142998" cy="1142998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5"/>
          <p:cNvSpPr txBox="1"/>
          <p:nvPr>
            <p:ph idx="1" type="body"/>
          </p:nvPr>
        </p:nvSpPr>
        <p:spPr>
          <a:xfrm>
            <a:off x="897314" y="2529294"/>
            <a:ext cx="7485656" cy="4807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7200" lvl="1" marL="914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/>
              <a:t>Use the scanning, exploitation and post-exploitation lab sheets.</a:t>
            </a:r>
            <a:endParaRPr/>
          </a:p>
        </p:txBody>
      </p:sp>
      <p:sp>
        <p:nvSpPr>
          <p:cNvPr id="469" name="Google Shape;469;p15"/>
          <p:cNvSpPr txBox="1"/>
          <p:nvPr/>
        </p:nvSpPr>
        <p:spPr>
          <a:xfrm>
            <a:off x="897314" y="3362085"/>
            <a:ext cx="7987680" cy="6251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use the same environments provided for the weekly labs.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15"/>
          <p:cNvSpPr txBox="1"/>
          <p:nvPr/>
        </p:nvSpPr>
        <p:spPr>
          <a:xfrm>
            <a:off x="897314" y="4231710"/>
            <a:ext cx="7937404" cy="8602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72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will only be able to score a maximum of 2 out of the 8 possible points for originality of attack chosen.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6"/>
          <p:cNvSpPr txBox="1"/>
          <p:nvPr>
            <p:ph type="ctrTitle"/>
          </p:nvPr>
        </p:nvSpPr>
        <p:spPr>
          <a:xfrm>
            <a:off x="478367" y="3024230"/>
            <a:ext cx="1061545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</a:pPr>
            <a:r>
              <a:rPr lang="en-GB" sz="5200"/>
              <a:t>Hacktivity tips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7"/>
          <p:cNvSpPr txBox="1"/>
          <p:nvPr>
            <p:ph type="ctrTitle"/>
          </p:nvPr>
        </p:nvSpPr>
        <p:spPr>
          <a:xfrm>
            <a:off x="490185" y="476250"/>
            <a:ext cx="10258326" cy="13150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Preparation</a:t>
            </a:r>
            <a:endParaRPr/>
          </a:p>
        </p:txBody>
      </p:sp>
      <p:sp>
        <p:nvSpPr>
          <p:cNvPr id="482" name="Google Shape;482;p17"/>
          <p:cNvSpPr txBox="1"/>
          <p:nvPr/>
        </p:nvSpPr>
        <p:spPr>
          <a:xfrm>
            <a:off x="693398" y="2828033"/>
            <a:ext cx="9266389" cy="7739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Remember to </a:t>
            </a:r>
            <a:r>
              <a:rPr b="1" i="0" lang="en-GB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shut down </a:t>
            </a:r>
            <a:r>
              <a:rPr b="0" i="0" lang="en-GB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instead of powering off, or you could end up booting the VM in safe mode.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17"/>
          <p:cNvSpPr txBox="1"/>
          <p:nvPr/>
        </p:nvSpPr>
        <p:spPr>
          <a:xfrm>
            <a:off x="693398" y="2064222"/>
            <a:ext cx="9136401" cy="64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Once, started restart the Windows VM by </a:t>
            </a:r>
            <a:r>
              <a:rPr b="1" i="0" lang="en-GB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shutting it down</a:t>
            </a:r>
            <a:r>
              <a:rPr b="0" i="0" lang="en-GB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 and </a:t>
            </a:r>
            <a:r>
              <a:rPr b="1" i="0" lang="en-GB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starting it again</a:t>
            </a:r>
            <a:r>
              <a:rPr b="0" i="0" lang="en-GB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– the first time it boots, it has the wrong IP address.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4" name="Google Shape;48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3702" y="3616636"/>
            <a:ext cx="2258338" cy="1286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6043" y="3678686"/>
            <a:ext cx="2258338" cy="1286395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17"/>
          <p:cNvSpPr/>
          <p:nvPr/>
        </p:nvSpPr>
        <p:spPr>
          <a:xfrm>
            <a:off x="2860061" y="4549835"/>
            <a:ext cx="367170" cy="338520"/>
          </a:xfrm>
          <a:prstGeom prst="rect">
            <a:avLst/>
          </a:prstGeom>
          <a:noFill/>
          <a:ln cap="flat" cmpd="sng" w="28575">
            <a:solidFill>
              <a:srgbClr val="92D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7" name="Google Shape;48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1209" y="3601960"/>
            <a:ext cx="2258338" cy="1286395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17"/>
          <p:cNvSpPr/>
          <p:nvPr/>
        </p:nvSpPr>
        <p:spPr>
          <a:xfrm>
            <a:off x="8163323" y="3749712"/>
            <a:ext cx="648503" cy="267493"/>
          </a:xfrm>
          <a:prstGeom prst="rect">
            <a:avLst/>
          </a:prstGeom>
          <a:noFill/>
          <a:ln cap="flat" cmpd="sng" w="28575">
            <a:solidFill>
              <a:srgbClr val="92D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7"/>
          <p:cNvSpPr/>
          <p:nvPr/>
        </p:nvSpPr>
        <p:spPr>
          <a:xfrm>
            <a:off x="1333341" y="4089007"/>
            <a:ext cx="821871" cy="267493"/>
          </a:xfrm>
          <a:prstGeom prst="rect">
            <a:avLst/>
          </a:prstGeom>
          <a:noFill/>
          <a:ln cap="flat" cmpd="sng" w="28575">
            <a:solidFill>
              <a:srgbClr val="92D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7"/>
          <p:cNvSpPr txBox="1"/>
          <p:nvPr/>
        </p:nvSpPr>
        <p:spPr>
          <a:xfrm>
            <a:off x="5443437" y="4921812"/>
            <a:ext cx="904023" cy="3908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wait...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18"/>
          <p:cNvSpPr/>
          <p:nvPr/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18"/>
          <p:cNvSpPr txBox="1"/>
          <p:nvPr>
            <p:ph type="ctrTitle"/>
          </p:nvPr>
        </p:nvSpPr>
        <p:spPr>
          <a:xfrm>
            <a:off x="767290" y="1780661"/>
            <a:ext cx="3582073" cy="1463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en-GB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 the Kali VM</a:t>
            </a:r>
            <a:endParaRPr/>
          </a:p>
        </p:txBody>
      </p:sp>
      <p:grpSp>
        <p:nvGrpSpPr>
          <p:cNvPr id="499" name="Google Shape;499;p18"/>
          <p:cNvGrpSpPr/>
          <p:nvPr/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500" name="Google Shape;500;p18"/>
            <p:cNvSpPr/>
            <p:nvPr/>
          </p:nvSpPr>
          <p:spPr>
            <a:xfrm>
              <a:off x="668003" y="1935883"/>
              <a:ext cx="675351" cy="595380"/>
            </a:xfrm>
            <a:custGeom>
              <a:rect b="b" l="l" r="r" t="t"/>
              <a:pathLst>
                <a:path extrusionOk="0" h="692" w="785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18"/>
            <p:cNvSpPr/>
            <p:nvPr/>
          </p:nvSpPr>
          <p:spPr>
            <a:xfrm>
              <a:off x="1245893" y="1684057"/>
              <a:ext cx="550492" cy="485306"/>
            </a:xfrm>
            <a:custGeom>
              <a:rect b="b" l="l" r="r" t="t"/>
              <a:pathLst>
                <a:path extrusionOk="0" h="692" w="785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2" name="Google Shape;502;p18"/>
          <p:cNvSpPr txBox="1"/>
          <p:nvPr/>
        </p:nvSpPr>
        <p:spPr>
          <a:xfrm>
            <a:off x="767290" y="3383121"/>
            <a:ext cx="3582072" cy="7271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</a:pPr>
            <a:r>
              <a:rPr b="0" i="0" lang="en-GB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Identify the Kali’s IP address.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3" name="Google Shape;503;p18"/>
          <p:cNvGrpSpPr/>
          <p:nvPr/>
        </p:nvGrpSpPr>
        <p:grpSpPr>
          <a:xfrm>
            <a:off x="5116652" y="1275630"/>
            <a:ext cx="6642532" cy="3728506"/>
            <a:chOff x="3600043" y="2524442"/>
            <a:chExt cx="5651534" cy="3172251"/>
          </a:xfrm>
        </p:grpSpPr>
        <p:pic>
          <p:nvPicPr>
            <p:cNvPr id="504" name="Google Shape;504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00043" y="2524442"/>
              <a:ext cx="5651534" cy="31722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5" name="Google Shape;505;p18"/>
            <p:cNvSpPr/>
            <p:nvPr/>
          </p:nvSpPr>
          <p:spPr>
            <a:xfrm>
              <a:off x="7728558" y="2642808"/>
              <a:ext cx="797377" cy="228600"/>
            </a:xfrm>
            <a:prstGeom prst="rect">
              <a:avLst/>
            </a:prstGeom>
            <a:noFill/>
            <a:ln cap="flat" cmpd="sng" w="28575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6" name="Google Shape;506;p18"/>
          <p:cNvSpPr txBox="1"/>
          <p:nvPr/>
        </p:nvSpPr>
        <p:spPr>
          <a:xfrm>
            <a:off x="704537" y="4249306"/>
            <a:ext cx="3582072" cy="7271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</a:pPr>
            <a:r>
              <a:rPr b="0" i="0" lang="en-GB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Identify a network range.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19"/>
          <p:cNvSpPr/>
          <p:nvPr/>
        </p:nvSpPr>
        <p:spPr>
          <a:xfrm>
            <a:off x="0" y="1"/>
            <a:ext cx="4512467" cy="6858000"/>
          </a:xfrm>
          <a:custGeom>
            <a:rect b="b" l="l" r="r" t="t"/>
            <a:pathLst>
              <a:path extrusionOk="0" h="6858000" w="4512467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19"/>
          <p:cNvSpPr txBox="1"/>
          <p:nvPr>
            <p:ph type="ctrTitle"/>
          </p:nvPr>
        </p:nvSpPr>
        <p:spPr>
          <a:xfrm>
            <a:off x="838200" y="643467"/>
            <a:ext cx="2951205" cy="5571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Reinitialise the MSF Database</a:t>
            </a:r>
            <a:endParaRPr/>
          </a:p>
        </p:txBody>
      </p:sp>
      <p:grpSp>
        <p:nvGrpSpPr>
          <p:cNvPr id="515" name="Google Shape;515;p19"/>
          <p:cNvGrpSpPr/>
          <p:nvPr/>
        </p:nvGrpSpPr>
        <p:grpSpPr>
          <a:xfrm>
            <a:off x="5207640" y="2335676"/>
            <a:ext cx="6291714" cy="2146314"/>
            <a:chOff x="447469" y="1372626"/>
            <a:chExt cx="7041821" cy="2402201"/>
          </a:xfrm>
        </p:grpSpPr>
        <p:pic>
          <p:nvPicPr>
            <p:cNvPr descr="Text&#10;&#10;Description automatically generated" id="516" name="Google Shape;51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7469" y="1411672"/>
              <a:ext cx="7041821" cy="2363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19"/>
            <p:cNvSpPr/>
            <p:nvPr/>
          </p:nvSpPr>
          <p:spPr>
            <a:xfrm>
              <a:off x="4691849" y="1372626"/>
              <a:ext cx="1342253" cy="255380"/>
            </a:xfrm>
            <a:prstGeom prst="rect">
              <a:avLst/>
            </a:prstGeom>
            <a:noFill/>
            <a:ln cap="flat" cmpd="sng" w="28575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0"/>
          <p:cNvSpPr/>
          <p:nvPr/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2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2">
              <a:alpha val="4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5" name="Google Shape;52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2" cy="686238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2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20"/>
          <p:cNvSpPr/>
          <p:nvPr/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D2BFE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20"/>
          <p:cNvSpPr txBox="1"/>
          <p:nvPr>
            <p:ph type="ctrTitle"/>
          </p:nvPr>
        </p:nvSpPr>
        <p:spPr>
          <a:xfrm>
            <a:off x="1191966" y="905011"/>
            <a:ext cx="3285905" cy="18891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en-GB" sz="4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see this error…</a:t>
            </a:r>
            <a:endParaRPr/>
          </a:p>
        </p:txBody>
      </p:sp>
      <p:sp>
        <p:nvSpPr>
          <p:cNvPr id="529" name="Google Shape;529;p20"/>
          <p:cNvSpPr txBox="1"/>
          <p:nvPr/>
        </p:nvSpPr>
        <p:spPr>
          <a:xfrm>
            <a:off x="5320213" y="4740842"/>
            <a:ext cx="5939458" cy="3169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have forgotten to reinitialise the MSF database.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0" name="Google Shape;530;p20"/>
          <p:cNvGrpSpPr/>
          <p:nvPr/>
        </p:nvGrpSpPr>
        <p:grpSpPr>
          <a:xfrm>
            <a:off x="5016413" y="2151529"/>
            <a:ext cx="6449904" cy="2383178"/>
            <a:chOff x="4851386" y="4037472"/>
            <a:chExt cx="7056528" cy="2565301"/>
          </a:xfrm>
        </p:grpSpPr>
        <p:pic>
          <p:nvPicPr>
            <p:cNvPr id="531" name="Google Shape;531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851386" y="4037472"/>
              <a:ext cx="7056528" cy="2565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2" name="Google Shape;532;p20"/>
            <p:cNvSpPr/>
            <p:nvPr/>
          </p:nvSpPr>
          <p:spPr>
            <a:xfrm flipH="1" rot="10800000">
              <a:off x="5415181" y="4367084"/>
              <a:ext cx="1730829" cy="195059"/>
            </a:xfrm>
            <a:prstGeom prst="rect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Businessman hand gesturing stop" id="533" name="Google Shape;53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29982" y="4374101"/>
            <a:ext cx="632899" cy="1915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1"/>
          <p:cNvSpPr txBox="1"/>
          <p:nvPr>
            <p:ph type="ctrTitle"/>
          </p:nvPr>
        </p:nvSpPr>
        <p:spPr>
          <a:xfrm>
            <a:off x="490185" y="476250"/>
            <a:ext cx="10491580" cy="88801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Running Armitage</a:t>
            </a:r>
            <a:endParaRPr/>
          </a:p>
        </p:txBody>
      </p:sp>
      <p:grpSp>
        <p:nvGrpSpPr>
          <p:cNvPr id="540" name="Google Shape;540;p21"/>
          <p:cNvGrpSpPr/>
          <p:nvPr/>
        </p:nvGrpSpPr>
        <p:grpSpPr>
          <a:xfrm>
            <a:off x="925626" y="1559692"/>
            <a:ext cx="3431221" cy="4166422"/>
            <a:chOff x="205466" y="999698"/>
            <a:chExt cx="4727121" cy="5479090"/>
          </a:xfrm>
        </p:grpSpPr>
        <p:pic>
          <p:nvPicPr>
            <p:cNvPr id="541" name="Google Shape;54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91685" y="999698"/>
              <a:ext cx="4354685" cy="54790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2" name="Google Shape;542;p21"/>
            <p:cNvSpPr/>
            <p:nvPr/>
          </p:nvSpPr>
          <p:spPr>
            <a:xfrm>
              <a:off x="205466" y="4494437"/>
              <a:ext cx="4727121" cy="236765"/>
            </a:xfrm>
            <a:prstGeom prst="rect">
              <a:avLst/>
            </a:prstGeom>
            <a:noFill/>
            <a:ln cap="flat" cmpd="sng" w="28575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43" name="Google Shape;54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90677" y="389834"/>
            <a:ext cx="2260524" cy="1511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90677" y="2244445"/>
            <a:ext cx="2266591" cy="1083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39337" y="3530076"/>
            <a:ext cx="3478978" cy="10520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6" name="Google Shape;546;p21"/>
          <p:cNvGrpSpPr/>
          <p:nvPr/>
        </p:nvGrpSpPr>
        <p:grpSpPr>
          <a:xfrm>
            <a:off x="4851902" y="4901868"/>
            <a:ext cx="4766413" cy="1648491"/>
            <a:chOff x="5121900" y="5055618"/>
            <a:chExt cx="4766413" cy="1648491"/>
          </a:xfrm>
        </p:grpSpPr>
        <p:pic>
          <p:nvPicPr>
            <p:cNvPr id="547" name="Google Shape;547;p2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505571" y="5055618"/>
              <a:ext cx="3382742" cy="16484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8" name="Google Shape;548;p21"/>
            <p:cNvSpPr/>
            <p:nvPr/>
          </p:nvSpPr>
          <p:spPr>
            <a:xfrm>
              <a:off x="7283534" y="5840627"/>
              <a:ext cx="913408" cy="276001"/>
            </a:xfrm>
            <a:prstGeom prst="rect">
              <a:avLst/>
            </a:prstGeom>
            <a:noFill/>
            <a:ln cap="flat" cmpd="sng" w="28575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21"/>
            <p:cNvSpPr/>
            <p:nvPr/>
          </p:nvSpPr>
          <p:spPr>
            <a:xfrm>
              <a:off x="5121900" y="5788485"/>
              <a:ext cx="121834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800" u="none" cap="none" strike="noStrik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Your Kali IP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2"/>
          <p:cNvSpPr txBox="1"/>
          <p:nvPr>
            <p:ph type="ctrTitle"/>
          </p:nvPr>
        </p:nvSpPr>
        <p:spPr>
          <a:xfrm>
            <a:off x="490185" y="476250"/>
            <a:ext cx="10491580" cy="88801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Scanning for Hosts and Ports</a:t>
            </a:r>
            <a:endParaRPr/>
          </a:p>
        </p:txBody>
      </p:sp>
      <p:grpSp>
        <p:nvGrpSpPr>
          <p:cNvPr id="556" name="Google Shape;556;p22"/>
          <p:cNvGrpSpPr/>
          <p:nvPr/>
        </p:nvGrpSpPr>
        <p:grpSpPr>
          <a:xfrm>
            <a:off x="480795" y="1626061"/>
            <a:ext cx="4262920" cy="2149013"/>
            <a:chOff x="245512" y="1279987"/>
            <a:chExt cx="4907359" cy="2658550"/>
          </a:xfrm>
        </p:grpSpPr>
        <p:pic>
          <p:nvPicPr>
            <p:cNvPr id="557" name="Google Shape;557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5512" y="1279987"/>
              <a:ext cx="4907359" cy="2658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8" name="Google Shape;558;p22"/>
            <p:cNvSpPr/>
            <p:nvPr/>
          </p:nvSpPr>
          <p:spPr>
            <a:xfrm>
              <a:off x="2699191" y="3301310"/>
              <a:ext cx="2065723" cy="255380"/>
            </a:xfrm>
            <a:prstGeom prst="rect">
              <a:avLst/>
            </a:prstGeom>
            <a:noFill/>
            <a:ln cap="flat" cmpd="sng" w="28575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9" name="Google Shape;559;p22"/>
          <p:cNvGrpSpPr/>
          <p:nvPr/>
        </p:nvGrpSpPr>
        <p:grpSpPr>
          <a:xfrm>
            <a:off x="1341915" y="4032277"/>
            <a:ext cx="3401800" cy="2136103"/>
            <a:chOff x="713007" y="4275533"/>
            <a:chExt cx="3401800" cy="2136103"/>
          </a:xfrm>
        </p:grpSpPr>
        <p:pic>
          <p:nvPicPr>
            <p:cNvPr id="560" name="Google Shape;560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3007" y="4275533"/>
              <a:ext cx="3401800" cy="14483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1" name="Google Shape;561;p22"/>
            <p:cNvSpPr/>
            <p:nvPr/>
          </p:nvSpPr>
          <p:spPr>
            <a:xfrm>
              <a:off x="1559378" y="4872035"/>
              <a:ext cx="1053194" cy="255380"/>
            </a:xfrm>
            <a:prstGeom prst="rect">
              <a:avLst/>
            </a:prstGeom>
            <a:noFill/>
            <a:ln cap="flat" cmpd="sng" w="28575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22"/>
            <p:cNvSpPr/>
            <p:nvPr/>
          </p:nvSpPr>
          <p:spPr>
            <a:xfrm>
              <a:off x="1450365" y="6042304"/>
              <a:ext cx="14159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GB" sz="1800" u="none" cap="none" strike="noStrik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Your IP range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63" name="Google Shape;563;p22"/>
            <p:cNvCxnSpPr>
              <a:stCxn id="562" idx="0"/>
            </p:cNvCxnSpPr>
            <p:nvPr/>
          </p:nvCxnSpPr>
          <p:spPr>
            <a:xfrm rot="10800000">
              <a:off x="2158315" y="5127304"/>
              <a:ext cx="0" cy="9150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564" name="Google Shape;564;p22"/>
          <p:cNvGrpSpPr/>
          <p:nvPr/>
        </p:nvGrpSpPr>
        <p:grpSpPr>
          <a:xfrm>
            <a:off x="5632519" y="1630319"/>
            <a:ext cx="5422590" cy="4213039"/>
            <a:chOff x="5363578" y="1268471"/>
            <a:chExt cx="5422590" cy="4213039"/>
          </a:xfrm>
        </p:grpSpPr>
        <p:pic>
          <p:nvPicPr>
            <p:cNvPr id="565" name="Google Shape;565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363578" y="1268471"/>
              <a:ext cx="5422590" cy="42130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6" name="Google Shape;566;p2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048723" y="2910017"/>
              <a:ext cx="2329990" cy="11959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3"/>
          <p:cNvSpPr txBox="1"/>
          <p:nvPr>
            <p:ph type="ctrTitle"/>
          </p:nvPr>
        </p:nvSpPr>
        <p:spPr>
          <a:xfrm>
            <a:off x="490185" y="476250"/>
            <a:ext cx="10491580" cy="88801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n-GB"/>
              <a:t>Check services and software on each target</a:t>
            </a:r>
            <a:endParaRPr/>
          </a:p>
        </p:txBody>
      </p:sp>
      <p:grpSp>
        <p:nvGrpSpPr>
          <p:cNvPr id="573" name="Google Shape;573;p23"/>
          <p:cNvGrpSpPr/>
          <p:nvPr/>
        </p:nvGrpSpPr>
        <p:grpSpPr>
          <a:xfrm>
            <a:off x="578585" y="1535343"/>
            <a:ext cx="1853515" cy="1634463"/>
            <a:chOff x="453080" y="961602"/>
            <a:chExt cx="1853515" cy="1634463"/>
          </a:xfrm>
        </p:grpSpPr>
        <p:pic>
          <p:nvPicPr>
            <p:cNvPr id="574" name="Google Shape;574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3080" y="961602"/>
              <a:ext cx="1853515" cy="16344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23"/>
            <p:cNvSpPr/>
            <p:nvPr/>
          </p:nvSpPr>
          <p:spPr>
            <a:xfrm>
              <a:off x="1094781" y="1794842"/>
              <a:ext cx="607032" cy="134090"/>
            </a:xfrm>
            <a:prstGeom prst="rect">
              <a:avLst/>
            </a:prstGeom>
            <a:noFill/>
            <a:ln cap="flat" cmpd="sng" w="28575">
              <a:solidFill>
                <a:srgbClr val="92D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76" name="Google Shape;57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04565" y="1994560"/>
            <a:ext cx="7696200" cy="716027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23"/>
          <p:cNvSpPr txBox="1"/>
          <p:nvPr/>
        </p:nvSpPr>
        <p:spPr>
          <a:xfrm>
            <a:off x="2864224" y="2846640"/>
            <a:ext cx="76962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might need to log into the Windows 7 VM to disable the firewall and rescan the host.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8" name="Google Shape;57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04565" y="3674203"/>
            <a:ext cx="3465332" cy="2602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36836" y="3674203"/>
            <a:ext cx="3468652" cy="261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01471" y="3537795"/>
            <a:ext cx="8337177" cy="29672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siness woman thumbs down" id="581" name="Google Shape;581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96239" y="1895373"/>
            <a:ext cx="391702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sinessman cheering with one hand" id="582" name="Google Shape;582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644412" y="5021422"/>
            <a:ext cx="518470" cy="1413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4"/>
          <p:cNvSpPr txBox="1"/>
          <p:nvPr>
            <p:ph type="ctrTitle"/>
          </p:nvPr>
        </p:nvSpPr>
        <p:spPr>
          <a:xfrm>
            <a:off x="490185" y="476250"/>
            <a:ext cx="10491580" cy="71262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Ask Armitage to suggest attacks</a:t>
            </a:r>
            <a:endParaRPr/>
          </a:p>
        </p:txBody>
      </p:sp>
      <p:pic>
        <p:nvPicPr>
          <p:cNvPr id="589" name="Google Shape;58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320" y="1427098"/>
            <a:ext cx="2420328" cy="2143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61013" y="2174938"/>
            <a:ext cx="3592377" cy="1991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81235" y="3772901"/>
            <a:ext cx="2744309" cy="15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49952" y="4829261"/>
            <a:ext cx="3063699" cy="1713036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24"/>
          <p:cNvSpPr/>
          <p:nvPr/>
        </p:nvSpPr>
        <p:spPr>
          <a:xfrm>
            <a:off x="2752653" y="1631429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the menu “Armitage”, “Set Exploit Rank”, “Poor”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24"/>
          <p:cNvSpPr/>
          <p:nvPr/>
        </p:nvSpPr>
        <p:spPr>
          <a:xfrm>
            <a:off x="6572583" y="2238986"/>
            <a:ext cx="47285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menu “Attacks”, “Find attacks”.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25"/>
          <p:cNvSpPr/>
          <p:nvPr/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96C9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25"/>
          <p:cNvSpPr/>
          <p:nvPr>
            <p:ph type="ctr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cap="flat" cmpd="thinThick" w="174625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lang="en-GB"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Try different exploits to attack your target</a:t>
            </a:r>
            <a:endParaRPr/>
          </a:p>
        </p:txBody>
      </p:sp>
      <p:pic>
        <p:nvPicPr>
          <p:cNvPr id="603" name="Google Shape;60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2088" y="444180"/>
            <a:ext cx="6225583" cy="4731443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25"/>
          <p:cNvSpPr txBox="1"/>
          <p:nvPr/>
        </p:nvSpPr>
        <p:spPr>
          <a:xfrm>
            <a:off x="3160059" y="5404675"/>
            <a:ext cx="81982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Windows 7 OS is vulnerable to one of the exploits displayed in the screenshot.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25"/>
          <p:cNvSpPr txBox="1"/>
          <p:nvPr/>
        </p:nvSpPr>
        <p:spPr>
          <a:xfrm>
            <a:off x="3160059" y="5895483"/>
            <a:ext cx="87316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can not find a vulnerability in the OS itself, you may need to install vulnerable software to demonstrate a successful attack.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6"/>
          <p:cNvSpPr txBox="1"/>
          <p:nvPr>
            <p:ph type="ctrTitle"/>
          </p:nvPr>
        </p:nvSpPr>
        <p:spPr>
          <a:xfrm>
            <a:off x="478367" y="3024230"/>
            <a:ext cx="10615457" cy="23171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</a:pPr>
            <a:r>
              <a:rPr lang="en-GB" sz="5200"/>
              <a:t>Tips when using your own environment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27"/>
          <p:cNvSpPr txBox="1"/>
          <p:nvPr>
            <p:ph type="ctrTitle"/>
          </p:nvPr>
        </p:nvSpPr>
        <p:spPr>
          <a:xfrm>
            <a:off x="183858" y="381000"/>
            <a:ext cx="6207703" cy="11077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n-GB"/>
              <a:t>Creating your environment</a:t>
            </a:r>
            <a:endParaRPr/>
          </a:p>
        </p:txBody>
      </p:sp>
      <p:pic>
        <p:nvPicPr>
          <p:cNvPr id="617" name="Google Shape;617;p2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9" l="0" r="0" t="10"/>
          <a:stretch/>
        </p:blipFill>
        <p:spPr>
          <a:xfrm>
            <a:off x="6575256" y="0"/>
            <a:ext cx="46563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27"/>
          <p:cNvSpPr txBox="1"/>
          <p:nvPr/>
        </p:nvSpPr>
        <p:spPr>
          <a:xfrm>
            <a:off x="479423" y="1991678"/>
            <a:ext cx="5616575" cy="355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the </a:t>
            </a:r>
            <a:r>
              <a:rPr b="0" i="0" lang="en-GB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instructions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27"/>
          <p:cNvSpPr txBox="1"/>
          <p:nvPr/>
        </p:nvSpPr>
        <p:spPr>
          <a:xfrm>
            <a:off x="479421" y="2622077"/>
            <a:ext cx="5616575" cy="88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Download VMs from </a:t>
            </a:r>
            <a:r>
              <a:rPr b="0" i="0" lang="en-GB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Google Drive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into separate folders on your PC.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27"/>
          <p:cNvSpPr txBox="1"/>
          <p:nvPr/>
        </p:nvSpPr>
        <p:spPr>
          <a:xfrm>
            <a:off x="479428" y="3456816"/>
            <a:ext cx="5616575" cy="5965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 VMware Workstation Player and chose ‘Open a Virtual Image’.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27"/>
          <p:cNvSpPr txBox="1"/>
          <p:nvPr/>
        </p:nvSpPr>
        <p:spPr>
          <a:xfrm>
            <a:off x="479420" y="4328436"/>
            <a:ext cx="5795874" cy="5080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Browse to the .vmx file; say you copied it if asked; play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27"/>
          <p:cNvSpPr txBox="1"/>
          <p:nvPr/>
        </p:nvSpPr>
        <p:spPr>
          <a:xfrm>
            <a:off x="432543" y="5111532"/>
            <a:ext cx="561862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the 4 VMs (Kali, Windows XP, Windows 2000, Metasploitable2 Linux).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8"/>
          <p:cNvSpPr txBox="1"/>
          <p:nvPr>
            <p:ph type="ctrTitle"/>
          </p:nvPr>
        </p:nvSpPr>
        <p:spPr>
          <a:xfrm>
            <a:off x="490185" y="476250"/>
            <a:ext cx="10491580" cy="9177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Run Armitage and scan your network</a:t>
            </a:r>
            <a:endParaRPr/>
          </a:p>
        </p:txBody>
      </p:sp>
      <p:pic>
        <p:nvPicPr>
          <p:cNvPr id="629" name="Google Shape;62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853" y="1586084"/>
            <a:ext cx="8709370" cy="3392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42561" y="4802284"/>
            <a:ext cx="2639492" cy="1629434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28"/>
          <p:cNvSpPr/>
          <p:nvPr/>
        </p:nvSpPr>
        <p:spPr>
          <a:xfrm>
            <a:off x="9500190" y="6034012"/>
            <a:ext cx="1332034" cy="228600"/>
          </a:xfrm>
          <a:prstGeom prst="rect">
            <a:avLst/>
          </a:prstGeom>
          <a:noFill/>
          <a:ln cap="flat" cmpd="sng" w="28575">
            <a:solidFill>
              <a:srgbClr val="92D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28"/>
          <p:cNvSpPr txBox="1"/>
          <p:nvPr/>
        </p:nvSpPr>
        <p:spPr>
          <a:xfrm>
            <a:off x="4872317" y="5604925"/>
            <a:ext cx="3655071" cy="350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may need to clear previous scanning results beforehand.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28"/>
          <p:cNvSpPr txBox="1"/>
          <p:nvPr/>
        </p:nvSpPr>
        <p:spPr>
          <a:xfrm>
            <a:off x="623170" y="4995236"/>
            <a:ext cx="5024594" cy="350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Scan the network range and look for live hosts.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9"/>
          <p:cNvSpPr txBox="1"/>
          <p:nvPr>
            <p:ph type="ctrTitle"/>
          </p:nvPr>
        </p:nvSpPr>
        <p:spPr>
          <a:xfrm>
            <a:off x="351232" y="223238"/>
            <a:ext cx="10491580" cy="72614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Scan the hosts</a:t>
            </a:r>
            <a:endParaRPr/>
          </a:p>
        </p:txBody>
      </p:sp>
      <p:pic>
        <p:nvPicPr>
          <p:cNvPr id="640" name="Google Shape;64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6816" y="1789258"/>
            <a:ext cx="5918798" cy="536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4331" y="2607159"/>
            <a:ext cx="5910507" cy="2262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24331" y="5148320"/>
            <a:ext cx="5918798" cy="1579636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29"/>
          <p:cNvSpPr txBox="1"/>
          <p:nvPr/>
        </p:nvSpPr>
        <p:spPr>
          <a:xfrm>
            <a:off x="3334871" y="1893676"/>
            <a:ext cx="1814430" cy="208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Windows XP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29"/>
          <p:cNvSpPr txBox="1"/>
          <p:nvPr/>
        </p:nvSpPr>
        <p:spPr>
          <a:xfrm>
            <a:off x="3031050" y="3245920"/>
            <a:ext cx="2155766" cy="208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Metasploitable2 Linux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29"/>
          <p:cNvSpPr txBox="1"/>
          <p:nvPr/>
        </p:nvSpPr>
        <p:spPr>
          <a:xfrm>
            <a:off x="3618952" y="5578625"/>
            <a:ext cx="1567864" cy="208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Windows 2000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29"/>
          <p:cNvSpPr/>
          <p:nvPr/>
        </p:nvSpPr>
        <p:spPr>
          <a:xfrm>
            <a:off x="726365" y="4277084"/>
            <a:ext cx="356634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These are your targets!!!</a:t>
            </a:r>
            <a:endParaRPr b="0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29"/>
          <p:cNvSpPr txBox="1"/>
          <p:nvPr/>
        </p:nvSpPr>
        <p:spPr>
          <a:xfrm>
            <a:off x="1799758" y="949382"/>
            <a:ext cx="61116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Look for services and software running on open ports.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0"/>
          <p:cNvSpPr txBox="1"/>
          <p:nvPr>
            <p:ph type="ctrTitle"/>
          </p:nvPr>
        </p:nvSpPr>
        <p:spPr>
          <a:xfrm>
            <a:off x="490185" y="476250"/>
            <a:ext cx="10491580" cy="9177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/>
              <a:t>Search for exploits</a:t>
            </a:r>
            <a:endParaRPr/>
          </a:p>
        </p:txBody>
      </p:sp>
      <p:pic>
        <p:nvPicPr>
          <p:cNvPr id="654" name="Google Shape;65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47822" y="3555041"/>
            <a:ext cx="2801482" cy="2753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14266" y="1775856"/>
            <a:ext cx="4048528" cy="2149857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30"/>
          <p:cNvSpPr txBox="1"/>
          <p:nvPr/>
        </p:nvSpPr>
        <p:spPr>
          <a:xfrm>
            <a:off x="1015136" y="2786770"/>
            <a:ext cx="1801985" cy="350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Windows XP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30"/>
          <p:cNvSpPr txBox="1"/>
          <p:nvPr/>
        </p:nvSpPr>
        <p:spPr>
          <a:xfrm>
            <a:off x="7782222" y="6308879"/>
            <a:ext cx="2773527" cy="350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Metasploitable2 Linux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30"/>
          <p:cNvSpPr txBox="1"/>
          <p:nvPr/>
        </p:nvSpPr>
        <p:spPr>
          <a:xfrm>
            <a:off x="7947822" y="2464262"/>
            <a:ext cx="2120954" cy="350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Windows 2000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9" name="Google Shape;659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9187" y="549121"/>
            <a:ext cx="2839598" cy="1848597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30"/>
          <p:cNvSpPr txBox="1"/>
          <p:nvPr/>
        </p:nvSpPr>
        <p:spPr>
          <a:xfrm>
            <a:off x="1196179" y="450149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Working exploits are somewhere here, but not only!!!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30"/>
          <p:cNvSpPr txBox="1"/>
          <p:nvPr/>
        </p:nvSpPr>
        <p:spPr>
          <a:xfrm>
            <a:off x="3047391" y="5372683"/>
            <a:ext cx="22328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Happy hunting! ☺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3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5" l="0" r="0" t="27"/>
          <a:stretch/>
        </p:blipFill>
        <p:spPr>
          <a:xfrm>
            <a:off x="952189" y="0"/>
            <a:ext cx="325720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31"/>
          <p:cNvSpPr txBox="1"/>
          <p:nvPr>
            <p:ph type="ctrTitle"/>
          </p:nvPr>
        </p:nvSpPr>
        <p:spPr>
          <a:xfrm>
            <a:off x="4695574" y="476250"/>
            <a:ext cx="7015604" cy="1527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GB" u="sng"/>
              <a:t>Important</a:t>
            </a:r>
            <a:endParaRPr/>
          </a:p>
        </p:txBody>
      </p:sp>
      <p:sp>
        <p:nvSpPr>
          <p:cNvPr id="668" name="Google Shape;668;p31"/>
          <p:cNvSpPr txBox="1"/>
          <p:nvPr>
            <p:ph idx="1" type="body"/>
          </p:nvPr>
        </p:nvSpPr>
        <p:spPr>
          <a:xfrm>
            <a:off x="4739112" y="3968300"/>
            <a:ext cx="6882535" cy="361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800"/>
              <a:t>You should use </a:t>
            </a:r>
            <a:r>
              <a:rPr i="1" lang="en-GB" sz="1800"/>
              <a:t>nmap</a:t>
            </a:r>
            <a:r>
              <a:rPr lang="en-GB" sz="1800"/>
              <a:t> and </a:t>
            </a:r>
            <a:r>
              <a:rPr i="1" lang="en-GB" sz="1800"/>
              <a:t>msf</a:t>
            </a:r>
            <a:r>
              <a:rPr lang="en-GB" sz="1800"/>
              <a:t> in your report. </a:t>
            </a:r>
            <a:endParaRPr/>
          </a:p>
        </p:txBody>
      </p:sp>
      <p:sp>
        <p:nvSpPr>
          <p:cNvPr id="669" name="Google Shape;669;p31"/>
          <p:cNvSpPr txBox="1"/>
          <p:nvPr/>
        </p:nvSpPr>
        <p:spPr>
          <a:xfrm>
            <a:off x="4739111" y="4580495"/>
            <a:ext cx="7015604" cy="361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</a:t>
            </a: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use Armitage for the report, or you will be given less marks!!!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31"/>
          <p:cNvSpPr txBox="1"/>
          <p:nvPr/>
        </p:nvSpPr>
        <p:spPr>
          <a:xfrm>
            <a:off x="4739111" y="5213293"/>
            <a:ext cx="7015607" cy="494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should mention Armitage in the ‘Related software’ section only.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31"/>
          <p:cNvSpPr txBox="1"/>
          <p:nvPr/>
        </p:nvSpPr>
        <p:spPr>
          <a:xfrm>
            <a:off x="4602293" y="2393802"/>
            <a:ext cx="710888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Armitage can come in handy when looking for an exploitable vulnerability quickly, but it is a noisy tool and easily detected by IDS.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31"/>
          <p:cNvSpPr txBox="1"/>
          <p:nvPr/>
        </p:nvSpPr>
        <p:spPr>
          <a:xfrm>
            <a:off x="4715466" y="3321688"/>
            <a:ext cx="6882535" cy="361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Armitage should </a:t>
            </a: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be used in professional testing.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32"/>
          <p:cNvSpPr txBox="1"/>
          <p:nvPr>
            <p:ph idx="1" type="subTitle"/>
          </p:nvPr>
        </p:nvSpPr>
        <p:spPr>
          <a:xfrm>
            <a:off x="6121650" y="3682554"/>
            <a:ext cx="5598364" cy="2391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Any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Theme">
  <a:themeElements>
    <a:clrScheme name="LBU 2018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753BBD"/>
      </a:accent1>
      <a:accent2>
        <a:srgbClr val="9161CA"/>
      </a:accent2>
      <a:accent3>
        <a:srgbClr val="AC89D7"/>
      </a:accent3>
      <a:accent4>
        <a:srgbClr val="C8B1E5"/>
      </a:accent4>
      <a:accent5>
        <a:srgbClr val="FCE300"/>
      </a:accent5>
      <a:accent6>
        <a:srgbClr val="05C3DE"/>
      </a:accent6>
      <a:hlink>
        <a:srgbClr val="FF585D"/>
      </a:hlink>
      <a:folHlink>
        <a:srgbClr val="00C3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LBU 2018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753BBD"/>
      </a:accent1>
      <a:accent2>
        <a:srgbClr val="9161CA"/>
      </a:accent2>
      <a:accent3>
        <a:srgbClr val="AC89D7"/>
      </a:accent3>
      <a:accent4>
        <a:srgbClr val="C8B1E5"/>
      </a:accent4>
      <a:accent5>
        <a:srgbClr val="FCE300"/>
      </a:accent5>
      <a:accent6>
        <a:srgbClr val="05C3DE"/>
      </a:accent6>
      <a:hlink>
        <a:srgbClr val="FF585D"/>
      </a:hlink>
      <a:folHlink>
        <a:srgbClr val="00C3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2018-08-09T13:59:43Z</dcterms:created>
  <dc:creator>Microsoft Office User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0x0101006236BF7B9A4A694D8E24C01871AA067A</vt:lpwstr>
  </property>
</Properties>
</file>