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  <p:sldId id="483" r:id="rId10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861" autoAdjust="0"/>
  </p:normalViewPr>
  <p:slideViewPr>
    <p:cSldViewPr snapToGrid="0">
      <p:cViewPr varScale="1">
        <p:scale>
          <a:sx n="83" d="100"/>
          <a:sy n="83" d="100"/>
        </p:scale>
        <p:origin x="114" y="32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5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006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\EA11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\EA12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\EA13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\EA14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\EA15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6374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794969"/>
              </p:ext>
            </p:extLst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\EJ402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\ER402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/>
                        <a:t>\EJ404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\ER404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/>
                        <a:t>\EJ406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\ER406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\EJ407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\EM407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\ER407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/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\EJ402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 dirty="0"/>
                        <a:t>\EJ404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 dirty="0"/>
                        <a:t>\EJ406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\EJ407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036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129897</TotalTime>
  <Words>1043</Words>
  <Application>Microsoft Office PowerPoint</Application>
  <PresentationFormat>Custom</PresentationFormat>
  <Paragraphs>446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6073</cp:revision>
  <cp:lastPrinted>2022-12-15T07:29:43Z</cp:lastPrinted>
  <dcterms:created xsi:type="dcterms:W3CDTF">2015-03-26T06:29:01Z</dcterms:created>
  <dcterms:modified xsi:type="dcterms:W3CDTF">2023-03-15T12:58:29Z</dcterms:modified>
</cp:coreProperties>
</file>