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94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722903"/>
            <a:ext cx="10495904" cy="246077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3428997"/>
            <a:ext cx="10495904" cy="230663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0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8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18115"/>
            <a:ext cx="10312571" cy="278150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3753350"/>
            <a:ext cx="10312571" cy="1991572"/>
          </a:xfrm>
        </p:spPr>
        <p:txBody>
          <a:bodyPr/>
          <a:lstStyle>
            <a:lvl1pPr marL="0" indent="0">
              <a:buNone/>
              <a:defRPr lang="en-US" sz="2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9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312571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078" y="2345843"/>
            <a:ext cx="500958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5075" y="2345843"/>
            <a:ext cx="506857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7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0"/>
            <a:ext cx="10320062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2331481"/>
            <a:ext cx="4963444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078" y="2954564"/>
            <a:ext cx="496344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3351" y="2331481"/>
            <a:ext cx="4900298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3351" y="2954564"/>
            <a:ext cx="4900298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587" y="6215870"/>
            <a:ext cx="3843779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21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501177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1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4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2" y="314485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99914" cy="299658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672" y="708102"/>
            <a:ext cx="5656716" cy="54306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6544"/>
            <a:ext cx="4499914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34823" cy="302051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672" y="713677"/>
            <a:ext cx="5304977" cy="5430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314330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0330"/>
            <a:ext cx="4434823" cy="2173992"/>
          </a:xfrm>
        </p:spPr>
        <p:txBody>
          <a:bodyPr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45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018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7770390" y="-28737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07774" y="715616"/>
            <a:ext cx="3295876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3588" y="715616"/>
            <a:ext cx="6770448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7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1032500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9" y="2340131"/>
            <a:ext cx="1032500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3587" y="6215870"/>
            <a:ext cx="3843779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11/8/23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1078" y="236364"/>
            <a:ext cx="41148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3649" y="6215870"/>
            <a:ext cx="979151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4" y="151621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512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C7A2BB-E03E-436B-ABA5-3EBC8FB40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6DC0849-A033-4B02-97FE-B41AD9A86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3ADCA7D-864A-49AD-B820-102F220EA7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57E947-1347-4EB3-89EB-DF85D94E2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8B5FAB9-675C-4906-A39C-BCFD6892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C524971-DA3C-4B74-A99D-95CECD50C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DBDB683-BC6A-4522-82A5-C74572015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41560A9-0B55-472F-8261-6951E27C5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874A14-7926-47E8-947C-904C98B0E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3E5598F-2EAC-49C0-B77B-95438A8ED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C8993AC-196C-48AC-BCE3-3E71814D9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517F3CA-CF3E-4CD8-B001-2BDF09D76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5237402-E5C4-470B-955F-F3A886776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15EAA5-98ED-4276-880E-4E3789CEA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7F94794-653E-45B6-811B-8081788A0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82DE38F-FC85-4274-8C84-8E75162E6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4AF14C3-798E-4C02-A6B4-165D003D72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53D4C15-2F93-446B-AF2D-82072EC01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09026E7-4EC6-47AE-A989-318A5CA6B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6DEDA5A-47AA-4ED0-897C-C0B1873B6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061821F-242E-4E40-B305-9048634C0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0734AE8-EEDD-4DCB-9723-087DC2ECC6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6DB511B-1563-4336-AFBB-D561A7C0B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5CEC4A9-4067-4D92-A28E-EE8152717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B783B25-A3A3-45C4-B04C-A11644250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31178CD-3DE0-4C42-811C-7BC881FBF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926C508-8BE5-4ACF-A219-09B5D995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B58DEC2-3409-477A-84B4-A5D297FB01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EE3E226-6EDA-4FC4-B670-9590DD5CE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BC874A8-EE7F-4F92-AAEA-40B18D939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23D647B-0C43-4C02-9BD2-A01859FD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C6DE01B-DD35-4B52-A72E-57E60E2263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886A5D-1E45-2BED-8036-5A32F92E6E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25" y="746840"/>
            <a:ext cx="5402454" cy="2510445"/>
          </a:xfrm>
        </p:spPr>
        <p:txBody>
          <a:bodyPr>
            <a:normAutofit/>
          </a:bodyPr>
          <a:lstStyle/>
          <a:p>
            <a:r>
              <a:rPr lang="en-US" dirty="0"/>
              <a:t>Ch3 – Nested loop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B8B31-A989-1323-7F8B-01F35E4DC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25" y="3425899"/>
            <a:ext cx="5185297" cy="2309737"/>
          </a:xfrm>
        </p:spPr>
        <p:txBody>
          <a:bodyPr>
            <a:normAutofit/>
          </a:bodyPr>
          <a:lstStyle/>
          <a:p>
            <a:r>
              <a:rPr lang="en-US" dirty="0"/>
              <a:t>Mr. Lee WS</a:t>
            </a:r>
          </a:p>
        </p:txBody>
      </p:sp>
      <p:sp>
        <p:nvSpPr>
          <p:cNvPr id="44" name="Right Triangle 43">
            <a:extLst>
              <a:ext uri="{FF2B5EF4-FFF2-40B4-BE49-F238E27FC236}">
                <a16:creationId xmlns:a16="http://schemas.microsoft.com/office/drawing/2014/main" id="{218D3B53-4071-48E8-9CB1-4566DAFA0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9642" y="2600449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9D27C0-A29A-9E09-C5D5-C33A32427D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6" r="15531" b="1"/>
          <a:stretch/>
        </p:blipFill>
        <p:spPr>
          <a:xfrm>
            <a:off x="6062050" y="-1554"/>
            <a:ext cx="6120571" cy="6857999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7112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9A835-516C-02BB-E48E-5B2D9B6E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82919-9389-169C-2231-83F31C253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Objective:</a:t>
            </a:r>
          </a:p>
          <a:p>
            <a:pPr lvl="1"/>
            <a:r>
              <a:rPr lang="en-US" dirty="0"/>
              <a:t>After this lesson:</a:t>
            </a:r>
          </a:p>
          <a:p>
            <a:pPr lvl="1"/>
            <a:r>
              <a:rPr lang="en-US" dirty="0"/>
              <a:t>You should be able to dry-run a normal nested loop algorithm / pseudocode</a:t>
            </a:r>
          </a:p>
        </p:txBody>
      </p:sp>
    </p:spTree>
    <p:extLst>
      <p:ext uri="{BB962C8B-B14F-4D97-AF65-F5344CB8AC3E}">
        <p14:creationId xmlns:p14="http://schemas.microsoft.com/office/powerpoint/2010/main" val="1646331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ight Triangle 42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EC7A2BB-E03E-436B-ABA5-3EBC8FB40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6DC0849-A033-4B02-97FE-B41AD9A86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3ADCA7D-864A-49AD-B820-102F220EA7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957E947-1347-4EB3-89EB-DF85D94E2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8B5FAB9-675C-4906-A39C-BCFD6892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C524971-DA3C-4B74-A99D-95CECD50C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DBDB683-BC6A-4522-82A5-C74572015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41560A9-0B55-472F-8261-6951E27C5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D874A14-7926-47E8-947C-904C98B0E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3E5598F-2EAC-49C0-B77B-95438A8ED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C8993AC-196C-48AC-BCE3-3E71814D9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517F3CA-CF3E-4CD8-B001-2BDF09D76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5237402-E5C4-470B-955F-F3A886776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315EAA5-98ED-4276-880E-4E3789CEA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7F94794-653E-45B6-811B-8081788A0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82DE38F-FC85-4274-8C84-8E75162E6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4AF14C3-798E-4C02-A6B4-165D003D72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53D4C15-2F93-446B-AF2D-82072EC01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09026E7-4EC6-47AE-A989-318A5CA6B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6DEDA5A-47AA-4ED0-897C-C0B1873B6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061821F-242E-4E40-B305-9048634C0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0734AE8-EEDD-4DCB-9723-087DC2ECC6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6DB511B-1563-4336-AFBB-D561A7C0B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5CEC4A9-4067-4D92-A28E-EE8152717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B783B25-A3A3-45C4-B04C-A11644250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31178CD-3DE0-4C42-811C-7BC881FBF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926C508-8BE5-4ACF-A219-09B5D995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B58DEC2-3409-477A-84B4-A5D297FB01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EE3E226-6EDA-4FC4-B670-9590DD5CE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BC874A8-EE7F-4F92-AAEA-40B18D939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23D647B-0C43-4C02-9BD2-A01859FD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C6DE01B-DD35-4B52-A72E-57E60E2263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E4ED40-A9E0-2013-59A4-27EA9C82E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25" y="746840"/>
            <a:ext cx="5402454" cy="251044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/>
              <a:t>What is the difference between these two algorithms?</a:t>
            </a:r>
          </a:p>
        </p:txBody>
      </p: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218D3B53-4071-48E8-9CB1-4566DAFA0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9642" y="2600449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Content Placeholder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EA1DAD06-2270-31AB-A54B-83F5C3CA9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36"/>
          <a:stretch/>
        </p:blipFill>
        <p:spPr>
          <a:xfrm>
            <a:off x="6062050" y="-1554"/>
            <a:ext cx="6120571" cy="6857999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325A40-1D51-DC63-860F-0FD98FEE7DE6}"/>
              </a:ext>
            </a:extLst>
          </p:cNvPr>
          <p:cNvSpPr txBox="1"/>
          <p:nvPr/>
        </p:nvSpPr>
        <p:spPr>
          <a:xfrm>
            <a:off x="1228725" y="4014788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Write your answer in Nearpod</a:t>
            </a:r>
          </a:p>
        </p:txBody>
      </p:sp>
    </p:spTree>
    <p:extLst>
      <p:ext uri="{BB962C8B-B14F-4D97-AF65-F5344CB8AC3E}">
        <p14:creationId xmlns:p14="http://schemas.microsoft.com/office/powerpoint/2010/main" val="798043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ight Triangle 42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3B6DAC6-0186-4D62-AD69-90B9C0411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805421D-23CB-40F5-9098-D716667E5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BEDFB19-5DE1-4CA8-842F-CF9657C9B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B04A073-94DC-4578-A9E2-F2E11D914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7F7BBB2-E3AC-457B-807F-64236CF30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0853883-33B5-4C34-9FBE-49F74C507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3148E7B-B5D6-4263-9D85-5D3DFB617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967EC22-EFE1-454E-8FD1-12FFCD9D2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49EB4AF-9931-410A-9F68-C24B6C39E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4941F79-4D72-496E-AE99-73B9E1F72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D4E79B3-CB64-439D-B1FC-FC4BF47CD4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2598D1-4713-4DC0-BD6B-7CC594357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5EB19DC-1DB5-4675-A6DE-6360F0AD7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05E56D6-1D38-4913-B543-41ECE2C46B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6ACC1A-6B97-4B0B-A036-F81890623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2197E3E-AC71-447A-A5F1-AC337FD73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37D0DA4-9FA9-4502-8296-6DD8842C3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A94CC6E-AA45-4AFF-8EC6-17FE421734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330A0C5-0C67-4AC8-9F75-D63277BFF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10410FE-F829-4EB2-98EE-397D51FC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E2C1BE1-F256-4B52-BB5D-50C84668FA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E104CCA-10BA-45D1-A504-EF3AD7334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6E7DBD2-8DAE-45A0-9A8C-331329107C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AD51F90-1778-4825-87B9-E04A473A43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8B4C11C-68F4-4AAA-B3C6-99B339FD5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F65B701-4451-455A-A72C-968591A5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8E9A4D7-E804-4F7D-B46F-9182BE11DE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522ECDE-9CC3-4260-A85A-1575376E7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940BF09-5C37-4ABA-919D-A22281C3A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ECA37BD-68D3-427B-9FDA-2ADAFCF5DC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C5F91D5-B215-42B0-81E5-7CE4263BD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C21ED72-60A2-439D-8DD2-85900BA4C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853A371-AB64-4677-9E5A-FE61C0E04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B3093A12-B759-4321-96FD-060689E3A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7291541" y="-287371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97EDD2-5F45-83F5-38CD-7241A79B3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120" y="722903"/>
            <a:ext cx="4415630" cy="24607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Complicated? Nested loop?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C67B7-3D35-4950-6D90-0F9BEEDFD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120" y="3428997"/>
            <a:ext cx="4415630" cy="230663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 </a:t>
            </a:r>
          </a:p>
        </p:txBody>
      </p:sp>
      <p:pic>
        <p:nvPicPr>
          <p:cNvPr id="5" name="Picture 4" descr="A diagram of a flowchart&#10;&#10;Description automatically generated">
            <a:extLst>
              <a:ext uri="{FF2B5EF4-FFF2-40B4-BE49-F238E27FC236}">
                <a16:creationId xmlns:a16="http://schemas.microsoft.com/office/drawing/2014/main" id="{45AC152C-2C75-8C48-02B7-6979A12BA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817" y="722903"/>
            <a:ext cx="4103680" cy="541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41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ight Triangle 42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A173122F-D466-4F08-90FA-0038F7AC2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19EC7B8-C390-4F1B-8960-E6D324510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CEE1CC1-2CD0-4957-8A12-48FA80C0C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4901FEB-A7C2-457B-A124-AD433B041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76048A8-79AA-454C-BD3E-3004F7426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7B51975-25FE-4328-9815-2AA302F28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440B47E-6D3E-4978-B887-B53DA0BF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D94D0A1-D760-40DE-B758-008B93D58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9E590CB-0538-40D7-9CAC-1BBD39CC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D7C67DA-B2AA-46E2-8065-1F862A6F7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0C2ED54-1B65-4F4A-B14B-41FC05B37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AE5BBBC-F576-4D54-BF67-C00BB1F4F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0D490E7-12F8-40DC-A9C1-D119667EE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855383-9F21-4BDA-8FCA-22AF3D69F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C3E600C-E08A-418E-B30E-2B0FC15DF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980D58F-BD3F-4B47-9BD2-888B0D9D1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3544818-9B28-4A71-8D7B-80727A5326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01FFBC7-035F-48C5-91FA-4A4973FCD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6195BC5-BB4E-4F3F-8378-0B308B425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2404171-AF5C-4FA1-9D4E-DCF75562B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AD45A86-9385-473D-9DBF-565E0A94A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BA5A228-913F-4D4F-AB25-537293624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87E8BFE-D92E-4EB3-ADD1-FB75CAA683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8756FCD-8335-4089-B4EE-13D629E53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9707D7B-937E-4DC3-87BA-B7B704268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B1A72DC-3F29-4488-9051-C21E1CBB7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56DAD76-815C-4F16-98CF-8E8BE1965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AF2F8C5-6691-4EBD-B42E-4B17DF1ED2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32ED14D-1C00-41C8-849C-030A1434E4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2F296F5-9867-45CA-BF0A-EF216F6A8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3B72471-9DB5-428B-AF52-E11E03B9F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8656B49-5277-4610-BD7B-F5D98170B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1A47399-8F78-4DB1-BD21-1166BCB26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F952A221-69C2-46B3-890D-354CA5961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810332" y="-28672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AF6E1-FB47-9AFB-5F14-956E253F5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071" y="722904"/>
            <a:ext cx="9821130" cy="10759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/>
              <a:t>Dry-run this!</a:t>
            </a:r>
          </a:p>
        </p:txBody>
      </p:sp>
      <p:pic>
        <p:nvPicPr>
          <p:cNvPr id="5" name="Content Placeholder 4" descr="A green and white diagram&#10;&#10;Description automatically generated">
            <a:extLst>
              <a:ext uri="{FF2B5EF4-FFF2-40B4-BE49-F238E27FC236}">
                <a16:creationId xmlns:a16="http://schemas.microsoft.com/office/drawing/2014/main" id="{7ABF3F4B-EE3D-C724-780A-9EC10F4BD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886" y="2121685"/>
            <a:ext cx="10426075" cy="343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75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9A5D7-4712-08F2-988E-4A96EA42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the answer?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029A3-220E-D5E6-F16C-8A3492A0A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Code it and print the variable in the inner and outer loop</a:t>
            </a:r>
          </a:p>
          <a:p>
            <a:r>
              <a:rPr lang="en-US" dirty="0"/>
              <a:t>2. Design a dry-run table</a:t>
            </a:r>
          </a:p>
          <a:p>
            <a:r>
              <a:rPr lang="en-US" dirty="0"/>
              <a:t>3. Write the value next to the variable</a:t>
            </a:r>
          </a:p>
          <a:p>
            <a:r>
              <a:rPr lang="en-US" dirty="0"/>
              <a:t>4. DON’T just sit and think. Never work!!</a:t>
            </a:r>
          </a:p>
        </p:txBody>
      </p:sp>
    </p:spTree>
    <p:extLst>
      <p:ext uri="{BB962C8B-B14F-4D97-AF65-F5344CB8AC3E}">
        <p14:creationId xmlns:p14="http://schemas.microsoft.com/office/powerpoint/2010/main" val="3171899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Right Triangle 7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3B6DAC6-0186-4D62-AD69-90B9C0411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0297160-077C-4B0C-9F1E-6519CEDB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1F77CDE-CC8E-40E6-8745-8D7CB6208F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3FCA172-142C-4352-A938-33B43EC3B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53BB53B-6660-4F6B-8C3C-4EAA148CF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21D1E67-3038-4399-8F14-244731FAE3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A17FB9-5481-4E6D-A157-C4A1D8F29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B5B4D4B-6074-48B5-B7D7-5B22BDC2A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FE68CF5-4975-4F0E-98F8-E40F12E8F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63AD0D6-BFAB-41EE-A0DD-BFEB6844D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7EA9615-8E94-4E0C-BAF0-C5213232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6A76D71-0BE7-402F-BF24-CB0154E2A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B18C09B-8FB5-4D88-B4FF-2090E7818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A06FA18-2473-40B2-8AE0-DEDDC5E9A3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187746C-FE57-4160-B924-6B283B332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7337AAE-EB93-4FBD-9904-036641260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6FA7169-C5DB-4F02-935F-AA39EDA4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4195B93-DBB3-4197-8D91-A786D4753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F2FF9EB-46CC-4A22-AF8A-9D11BC966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631DADE-538C-4EA4-9D90-3AED82E01B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35A7E2F-77A0-48A1-A881-1A12940D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AC39BAD-DB08-4260-BCE5-4E1FB09A4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68F31ED-A97B-4A9A-9F56-221FFB7A31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362574E-3A61-4C31-915F-F541B7BE08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32BD431-3E1E-4528-AC59-5A23CE4CB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DE7131F-209C-4427-96DA-26E0E973E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283DFDB-6A1C-41B8-B590-96606469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3D6B3-30E3-4C45-A709-4F775DB84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F481924-9C4A-4A91-8AB4-D796F33D73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3787DCF-DA69-4379-94AB-C361DF3260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753DC9D9-196D-4C02-982F-935945BD57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2AF9976-A85B-4FAC-ACA0-7B4F06D18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FD38ACD-F4A1-4970-BE99-87B0A04829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429C64BC-8915-422E-9361-EE04C48F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4" y="261028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222CA1-948C-43D7-6F20-3722E4CE7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3930417" cy="24797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Trace-table</a:t>
            </a:r>
          </a:p>
        </p:txBody>
      </p:sp>
      <p:pic>
        <p:nvPicPr>
          <p:cNvPr id="5" name="Content Placeholder 4" descr="A green and white chart with numbers and lines&#10;&#10;Description automatically generated">
            <a:extLst>
              <a:ext uri="{FF2B5EF4-FFF2-40B4-BE49-F238E27FC236}">
                <a16:creationId xmlns:a16="http://schemas.microsoft.com/office/drawing/2014/main" id="{5344E9D3-DBCE-DFDA-9011-7DFB64AA8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5113" y="714591"/>
            <a:ext cx="6124864" cy="54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78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5D8D7-4E00-1CAE-483F-B76DCAB77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75A1C-3546-2F25-96A6-C15061B19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my demo first</a:t>
            </a:r>
          </a:p>
          <a:p>
            <a:r>
              <a:rPr lang="en-US" dirty="0"/>
              <a:t>OneNote classwork</a:t>
            </a:r>
          </a:p>
          <a:p>
            <a:r>
              <a:rPr lang="en-US" dirty="0"/>
              <a:t>You can choose the source file according to the level you want to challenge 👍👍👍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478871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AnalogousFromRegularSeedRightStep">
      <a:dk1>
        <a:srgbClr val="000000"/>
      </a:dk1>
      <a:lt1>
        <a:srgbClr val="FFFFFF"/>
      </a:lt1>
      <a:dk2>
        <a:srgbClr val="311C20"/>
      </a:dk2>
      <a:lt2>
        <a:srgbClr val="F2F0F3"/>
      </a:lt2>
      <a:accent1>
        <a:srgbClr val="48B520"/>
      </a:accent1>
      <a:accent2>
        <a:srgbClr val="14B92D"/>
      </a:accent2>
      <a:accent3>
        <a:srgbClr val="20B575"/>
      </a:accent3>
      <a:accent4>
        <a:srgbClr val="13B3B0"/>
      </a:accent4>
      <a:accent5>
        <a:srgbClr val="299BE7"/>
      </a:accent5>
      <a:accent6>
        <a:srgbClr val="193CD5"/>
      </a:accent6>
      <a:hlink>
        <a:srgbClr val="9D3FBF"/>
      </a:hlink>
      <a:folHlink>
        <a:srgbClr val="7F7F7F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121</Words>
  <Application>Microsoft Macintosh PowerPoint</Application>
  <PresentationFormat>Widescreen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Grandview</vt:lpstr>
      <vt:lpstr>Wingdings</vt:lpstr>
      <vt:lpstr>CosineVTI</vt:lpstr>
      <vt:lpstr>Ch3 – Nested loop</vt:lpstr>
      <vt:lpstr>Nested loop</vt:lpstr>
      <vt:lpstr>What is the difference between these two algorithms?</vt:lpstr>
      <vt:lpstr>Complicated? Nested loop?</vt:lpstr>
      <vt:lpstr>Dry-run this!</vt:lpstr>
      <vt:lpstr>How to get the answer?</vt:lpstr>
      <vt:lpstr>Trace-table</vt:lpstr>
      <vt:lpstr>Classwork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Ch3 – Nested loop</dc:title>
  <dc:creator>Thomas Lee</dc:creator>
  <cp:lastModifiedBy>Thomas Lee</cp:lastModifiedBy>
  <cp:revision>1</cp:revision>
  <dcterms:created xsi:type="dcterms:W3CDTF">2023-11-08T02:43:01Z</dcterms:created>
  <dcterms:modified xsi:type="dcterms:W3CDTF">2023-11-08T02:55:30Z</dcterms:modified>
</cp:coreProperties>
</file>